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523" r:id="rId3"/>
    <p:sldId id="1206" r:id="rId5"/>
    <p:sldId id="1205" r:id="rId6"/>
    <p:sldId id="1003" r:id="rId7"/>
    <p:sldId id="1162" r:id="rId8"/>
    <p:sldId id="1269" r:id="rId9"/>
    <p:sldId id="1130" r:id="rId10"/>
    <p:sldId id="1090" r:id="rId11"/>
    <p:sldId id="1091" r:id="rId12"/>
    <p:sldId id="1092" r:id="rId13"/>
    <p:sldId id="1096" r:id="rId14"/>
    <p:sldId id="1264" r:id="rId15"/>
    <p:sldId id="1265" r:id="rId16"/>
    <p:sldId id="1266" r:id="rId17"/>
    <p:sldId id="1267" r:id="rId18"/>
    <p:sldId id="1268" r:id="rId19"/>
    <p:sldId id="1223" r:id="rId20"/>
    <p:sldId id="1224" r:id="rId21"/>
    <p:sldId id="1262" r:id="rId22"/>
    <p:sldId id="1271" r:id="rId23"/>
    <p:sldId id="1273" r:id="rId24"/>
    <p:sldId id="1274" r:id="rId25"/>
    <p:sldId id="1275" r:id="rId26"/>
    <p:sldId id="1276" r:id="rId27"/>
    <p:sldId id="1277" r:id="rId28"/>
    <p:sldId id="1278" r:id="rId29"/>
    <p:sldId id="1279" r:id="rId30"/>
    <p:sldId id="1282" r:id="rId31"/>
    <p:sldId id="1284" r:id="rId32"/>
    <p:sldId id="1285" r:id="rId33"/>
    <p:sldId id="1287" r:id="rId34"/>
    <p:sldId id="1288" r:id="rId35"/>
    <p:sldId id="1289" r:id="rId36"/>
    <p:sldId id="1290" r:id="rId37"/>
    <p:sldId id="1291" r:id="rId3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汉语拼音" panose="000B0604020202020204" pitchFamily="34" charset="0"/>
      <p:regular r:id="rId46"/>
    </p:embeddedFont>
    <p:embeddedFont>
      <p:font typeface="Calibri" panose="020F0502020204030204" charset="0"/>
      <p:regular r:id="rId47"/>
      <p:bold r:id="rId48"/>
      <p:italic r:id="rId49"/>
      <p:boldItalic r:id="rId50"/>
    </p:embeddedFont>
    <p:embeddedFont>
      <p:font typeface="微软雅黑" panose="020B0503020204020204" charset="-122"/>
      <p:regular r:id="rId51"/>
    </p:embeddedFont>
    <p:embeddedFont>
      <p:font typeface="GB Pinyinok-B" panose="02010600030101010101" pitchFamily="2" charset="-122"/>
      <p:regular r:id="rId52"/>
    </p:embeddedFont>
    <p:embeddedFont>
      <p:font typeface="华文彩云" panose="02010800040101010101" pitchFamily="2" charset="-122"/>
      <p:regular r:id="rId53"/>
    </p:embeddedFont>
  </p:embeddedFontLst>
  <p:custDataLst>
    <p:tags r:id="rId5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FF"/>
    <a:srgbClr val="FF0000"/>
    <a:srgbClr val="0000FF"/>
    <a:srgbClr val="69B0A2"/>
    <a:srgbClr val="A38302"/>
    <a:srgbClr val="FEFCDE"/>
    <a:srgbClr val="00B05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1" autoAdjust="0"/>
    <p:restoredTop sz="99852" autoAdjust="0"/>
  </p:normalViewPr>
  <p:slideViewPr>
    <p:cSldViewPr>
      <p:cViewPr>
        <p:scale>
          <a:sx n="100" d="100"/>
          <a:sy n="100" d="100"/>
        </p:scale>
        <p:origin x="-720" y="-348"/>
      </p:cViewPr>
      <p:guideLst>
        <p:guide orient="horz" pos="3162"/>
        <p:guide pos="582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24"/>
        <p:guide pos="240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3.xml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"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8287;.mp4" TargetMode="External"/><Relationship Id="rId8" Type="http://schemas.openxmlformats.org/officeDocument/2006/relationships/hyperlink" Target="&#36164;&#26009;&#38142;&#25509;/&#35270;&#39057;/&#29983;&#23383;&#35270;&#39057;&#65306;&#38706;.mp4" TargetMode="External"/><Relationship Id="rId7" Type="http://schemas.openxmlformats.org/officeDocument/2006/relationships/hyperlink" Target="&#36164;&#26009;&#38142;&#25509;/&#35270;&#39057;/&#29983;&#23383;&#35270;&#39057;&#65306;&#25238;.mp4" TargetMode="External"/><Relationship Id="rId6" Type="http://schemas.openxmlformats.org/officeDocument/2006/relationships/hyperlink" Target="&#36164;&#26009;&#38142;&#25509;/&#35270;&#39057;/&#29983;&#23383;&#35270;&#39057;&#65306;&#24635;.mp4" TargetMode="External"/><Relationship Id="rId5" Type="http://schemas.openxmlformats.org/officeDocument/2006/relationships/hyperlink" Target="&#36164;&#26009;&#38142;&#25509;/&#35270;&#39057;/&#29983;&#23383;&#35270;&#39057;&#65306;&#40763;.mp4" TargetMode="External"/><Relationship Id="rId4" Type="http://schemas.openxmlformats.org/officeDocument/2006/relationships/hyperlink" Target="&#36164;&#26009;&#38142;&#25509;/&#35270;&#39057;/&#29983;&#23383;&#35270;&#39057;&#65306;&#33945;.mp4" TargetMode="External"/><Relationship Id="rId3" Type="http://schemas.openxmlformats.org/officeDocument/2006/relationships/hyperlink" Target="&#36164;&#26009;&#38142;&#25509;/&#35270;&#39057;/&#29983;&#23383;&#35270;&#39057;&#65306;&#38654;.mp4" TargetMode="External"/><Relationship Id="rId2" Type="http://schemas.openxmlformats.org/officeDocument/2006/relationships/image" Target="../media/image16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7.png"/><Relationship Id="rId14" Type="http://schemas.openxmlformats.org/officeDocument/2006/relationships/hyperlink" Target="&#36164;&#26009;&#38142;&#25509;/&#35270;&#39057;/&#29983;&#23383;&#35270;&#39057;&#65306;&#37325;.mp4" TargetMode="External"/><Relationship Id="rId13" Type="http://schemas.openxmlformats.org/officeDocument/2006/relationships/hyperlink" Target="&#36164;&#26009;&#38142;&#25509;/&#35270;&#39057;/&#29983;&#23383;&#35270;&#39057;&#65306;&#33152;.mp4" TargetMode="External"/><Relationship Id="rId12" Type="http://schemas.openxmlformats.org/officeDocument/2006/relationships/hyperlink" Target="&#36164;&#26009;&#38142;&#25509;/&#35270;&#39057;/&#29983;&#23383;&#35270;&#39057;&#65306;&#32709;.mp4" TargetMode="External"/><Relationship Id="rId11" Type="http://schemas.openxmlformats.org/officeDocument/2006/relationships/hyperlink" Target="&#36164;&#26009;&#38142;&#25509;/&#35270;&#39057;/&#29983;&#23383;&#35270;&#39057;&#65306;&#29454;.mp4" TargetMode="External"/><Relationship Id="rId10" Type="http://schemas.openxmlformats.org/officeDocument/2006/relationships/hyperlink" Target="&#36164;&#26009;&#38142;&#25509;/&#35270;&#39057;/&#29983;&#23383;&#35270;&#39057;&#65306;&#21560;.mp4" TargetMode="External"/><Relationship Id="rId1" Type="http://schemas.openxmlformats.org/officeDocument/2006/relationships/hyperlink" Target="&#36164;&#26009;&#38142;&#25509;/&#35270;&#39057;/&#29983;&#23383;&#35270;&#39057;&#65306;&#26397;.mp4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hyperlink" Target="&#36164;&#26009;&#38142;&#25509;/&#35270;&#39057;/&#35838;&#25991;&#26391;&#35835;%20%20&#19977;&#19978;-23-&#29238;&#20146;&#12289;&#26641;&#26519;&#21644;&#40479;.mp4" TargetMode="Externa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683569" y="1923678"/>
            <a:ext cx="7560840" cy="1084912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父亲、树林和鸟</a:t>
            </a:r>
            <a:endParaRPr lang="zh-CN" altLang="en-US" sz="6600" b="1" dirty="0" smtClean="0">
              <a:ln w="0"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52274"/>
            <a:ext cx="1113506" cy="1051524"/>
          </a:xfrm>
          <a:prstGeom prst="rect">
            <a:avLst/>
          </a:prstGeom>
        </p:spPr>
      </p:pic>
      <p:sp>
        <p:nvSpPr>
          <p:cNvPr id="13" name="文本框 6"/>
          <p:cNvSpPr txBox="1"/>
          <p:nvPr/>
        </p:nvSpPr>
        <p:spPr>
          <a:xfrm>
            <a:off x="870541" y="1967370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917" y="1419622"/>
            <a:ext cx="1801091" cy="284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20273" y="3702031"/>
            <a:ext cx="2132965" cy="518795"/>
            <a:chOff x="3491" y="583"/>
            <a:chExt cx="3792" cy="1296"/>
          </a:xfrm>
        </p:grpSpPr>
        <p:sp>
          <p:nvSpPr>
            <p:cNvPr id="6" name="圆角矩形标注 5"/>
            <p:cNvSpPr/>
            <p:nvPr/>
          </p:nvSpPr>
          <p:spPr>
            <a:xfrm>
              <a:off x="3491" y="583"/>
              <a:ext cx="3792" cy="1296"/>
            </a:xfrm>
            <a:prstGeom prst="wedgeRoundRectCallout">
              <a:avLst>
                <a:gd name="adj1" fmla="val 57091"/>
                <a:gd name="adj2" fmla="val -13659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690" y="656"/>
              <a:ext cx="3109" cy="1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鸟也有气味？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3395" y="677029"/>
            <a:ext cx="3015615" cy="1198676"/>
            <a:chOff x="3229" y="549"/>
            <a:chExt cx="8052" cy="1351"/>
          </a:xfrm>
        </p:grpSpPr>
        <p:sp>
          <p:nvSpPr>
            <p:cNvPr id="21" name="圆角矩形标注 20"/>
            <p:cNvSpPr/>
            <p:nvPr/>
          </p:nvSpPr>
          <p:spPr>
            <a:xfrm>
              <a:off x="3229" y="583"/>
              <a:ext cx="8052" cy="1296"/>
            </a:xfrm>
            <a:prstGeom prst="wedgeRoundRectCallout">
              <a:avLst>
                <a:gd name="adj1" fmla="val 57260"/>
                <a:gd name="adj2" fmla="val 6672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29" y="549"/>
              <a:ext cx="7505" cy="1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。树林里过夜的鸟总是一群，羽毛焐得热腾腾的。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7904" y="434380"/>
            <a:ext cx="4556754" cy="1054233"/>
            <a:chOff x="3632" y="413"/>
            <a:chExt cx="8052" cy="1296"/>
          </a:xfrm>
        </p:grpSpPr>
        <p:sp>
          <p:nvSpPr>
            <p:cNvPr id="24" name="圆角矩形标注 23"/>
            <p:cNvSpPr/>
            <p:nvPr/>
          </p:nvSpPr>
          <p:spPr>
            <a:xfrm>
              <a:off x="3632" y="413"/>
              <a:ext cx="8052" cy="1296"/>
            </a:xfrm>
            <a:prstGeom prst="wedgeRoundRectCallout">
              <a:avLst>
                <a:gd name="adj1" fmla="val -40999"/>
                <a:gd name="adj2" fmla="val 8906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73" y="583"/>
              <a:ext cx="7771" cy="10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黎明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时，所有的鸟都抖动着羽毛，要抖净露水和湿气。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63727" y="1814164"/>
            <a:ext cx="4028421" cy="1136712"/>
            <a:chOff x="3485" y="764"/>
            <a:chExt cx="11477" cy="1296"/>
          </a:xfrm>
        </p:grpSpPr>
        <p:sp>
          <p:nvSpPr>
            <p:cNvPr id="27" name="圆角矩形标注 26"/>
            <p:cNvSpPr/>
            <p:nvPr/>
          </p:nvSpPr>
          <p:spPr>
            <a:xfrm>
              <a:off x="3661" y="764"/>
              <a:ext cx="11301" cy="1296"/>
            </a:xfrm>
            <a:prstGeom prst="wedgeRoundRectCallout">
              <a:avLst>
                <a:gd name="adj1" fmla="val -66005"/>
                <a:gd name="adj2" fmla="val -1598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485" y="949"/>
              <a:ext cx="11477" cy="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每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一个张开的喙都舒畅地呼吸着，深深地呼吸着。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48064" y="3333268"/>
            <a:ext cx="3268980" cy="489585"/>
            <a:chOff x="3491" y="583"/>
            <a:chExt cx="8052" cy="1296"/>
          </a:xfrm>
        </p:grpSpPr>
        <p:sp>
          <p:nvSpPr>
            <p:cNvPr id="30" name="圆角矩形标注 29"/>
            <p:cNvSpPr/>
            <p:nvPr/>
          </p:nvSpPr>
          <p:spPr>
            <a:xfrm>
              <a:off x="3491" y="583"/>
              <a:ext cx="8052" cy="1296"/>
            </a:xfrm>
            <a:prstGeom prst="wedgeRoundRectCallout">
              <a:avLst>
                <a:gd name="adj1" fmla="val -80190"/>
                <a:gd name="adj2" fmla="val -16954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773" y="583"/>
              <a:ext cx="7278" cy="1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鸟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要准备歌唱了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588" y="1890712"/>
            <a:ext cx="2831184" cy="1424305"/>
            <a:chOff x="721" y="815"/>
            <a:chExt cx="3779" cy="224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3" name="云形标注 32"/>
            <p:cNvSpPr/>
            <p:nvPr/>
          </p:nvSpPr>
          <p:spPr>
            <a:xfrm rot="480000">
              <a:off x="721" y="815"/>
              <a:ext cx="3779" cy="2243"/>
            </a:xfrm>
            <a:prstGeom prst="cloudCallout">
              <a:avLst>
                <a:gd name="adj1" fmla="val 51103"/>
                <a:gd name="adj2" fmla="val 4579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420000">
              <a:off x="1157" y="1136"/>
              <a:ext cx="3302" cy="159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effectLst>
              <a:softEdge rad="127000"/>
            </a:effectLst>
          </p:spPr>
          <p:txBody>
            <a:bodyPr wrap="square">
              <a:spAutoFit/>
            </a:bodyPr>
            <a:lstStyle/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父亲为什么能把情景描述得这么细致入微？</a:t>
              </a:r>
              <a:endPara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6018374" y="4035110"/>
            <a:ext cx="1719125" cy="7139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了解鸟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39476" y="915566"/>
            <a:ext cx="840898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过了几天，父亲对我说：“鸟最快活的时刻，飞离树枝的那一瞬间</a:t>
            </a:r>
            <a:r>
              <a:rPr lang="zh-CN" altLang="en-US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，容易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被猎人打中。”    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“为什么？”我惊愕地问。 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父亲说：“黎明时的鸟，翅膀潮湿，飞起来沉重。”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3611" y="1773605"/>
            <a:ext cx="3941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9011" y="2859782"/>
            <a:ext cx="5630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~~~~~~~~~~~~~~~~~~~~~~~~~~~~~~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476" y="3366185"/>
            <a:ext cx="1388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66754" y="3487813"/>
            <a:ext cx="1896313" cy="73700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对鸟了解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5987" y="818382"/>
            <a:ext cx="1146122" cy="1152128"/>
            <a:chOff x="1619672" y="627534"/>
            <a:chExt cx="1146122" cy="1152128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627534"/>
              <a:ext cx="1146122" cy="1152128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762271" y="768875"/>
              <a:ext cx="860924" cy="869447"/>
              <a:chOff x="2747963" y="1409701"/>
              <a:chExt cx="801688" cy="809625"/>
            </a:xfrm>
          </p:grpSpPr>
          <p:sp>
            <p:nvSpPr>
              <p:cNvPr id="28" name="Freeform 468"/>
              <p:cNvSpPr/>
              <p:nvPr/>
            </p:nvSpPr>
            <p:spPr bwMode="auto">
              <a:xfrm>
                <a:off x="2898775" y="1530351"/>
                <a:ext cx="300038" cy="76200"/>
              </a:xfrm>
              <a:custGeom>
                <a:avLst/>
                <a:gdLst>
                  <a:gd name="T0" fmla="*/ 111 w 377"/>
                  <a:gd name="T1" fmla="*/ 44 h 95"/>
                  <a:gd name="T2" fmla="*/ 176 w 377"/>
                  <a:gd name="T3" fmla="*/ 30 h 95"/>
                  <a:gd name="T4" fmla="*/ 241 w 377"/>
                  <a:gd name="T5" fmla="*/ 17 h 95"/>
                  <a:gd name="T6" fmla="*/ 274 w 377"/>
                  <a:gd name="T7" fmla="*/ 9 h 95"/>
                  <a:gd name="T8" fmla="*/ 293 w 377"/>
                  <a:gd name="T9" fmla="*/ 5 h 95"/>
                  <a:gd name="T10" fmla="*/ 308 w 377"/>
                  <a:gd name="T11" fmla="*/ 2 h 95"/>
                  <a:gd name="T12" fmla="*/ 323 w 377"/>
                  <a:gd name="T13" fmla="*/ 2 h 95"/>
                  <a:gd name="T14" fmla="*/ 335 w 377"/>
                  <a:gd name="T15" fmla="*/ 0 h 95"/>
                  <a:gd name="T16" fmla="*/ 350 w 377"/>
                  <a:gd name="T17" fmla="*/ 0 h 95"/>
                  <a:gd name="T18" fmla="*/ 364 w 377"/>
                  <a:gd name="T19" fmla="*/ 4 h 95"/>
                  <a:gd name="T20" fmla="*/ 371 w 377"/>
                  <a:gd name="T21" fmla="*/ 9 h 95"/>
                  <a:gd name="T22" fmla="*/ 375 w 377"/>
                  <a:gd name="T23" fmla="*/ 17 h 95"/>
                  <a:gd name="T24" fmla="*/ 375 w 377"/>
                  <a:gd name="T25" fmla="*/ 23 h 95"/>
                  <a:gd name="T26" fmla="*/ 373 w 377"/>
                  <a:gd name="T27" fmla="*/ 30 h 95"/>
                  <a:gd name="T28" fmla="*/ 369 w 377"/>
                  <a:gd name="T29" fmla="*/ 34 h 95"/>
                  <a:gd name="T30" fmla="*/ 360 w 377"/>
                  <a:gd name="T31" fmla="*/ 38 h 95"/>
                  <a:gd name="T32" fmla="*/ 350 w 377"/>
                  <a:gd name="T33" fmla="*/ 42 h 95"/>
                  <a:gd name="T34" fmla="*/ 335 w 377"/>
                  <a:gd name="T35" fmla="*/ 47 h 95"/>
                  <a:gd name="T36" fmla="*/ 318 w 377"/>
                  <a:gd name="T37" fmla="*/ 51 h 95"/>
                  <a:gd name="T38" fmla="*/ 299 w 377"/>
                  <a:gd name="T39" fmla="*/ 57 h 95"/>
                  <a:gd name="T40" fmla="*/ 276 w 377"/>
                  <a:gd name="T41" fmla="*/ 61 h 95"/>
                  <a:gd name="T42" fmla="*/ 249 w 377"/>
                  <a:gd name="T43" fmla="*/ 67 h 95"/>
                  <a:gd name="T44" fmla="*/ 222 w 377"/>
                  <a:gd name="T45" fmla="*/ 72 h 95"/>
                  <a:gd name="T46" fmla="*/ 195 w 377"/>
                  <a:gd name="T47" fmla="*/ 78 h 95"/>
                  <a:gd name="T48" fmla="*/ 172 w 377"/>
                  <a:gd name="T49" fmla="*/ 84 h 95"/>
                  <a:gd name="T50" fmla="*/ 151 w 377"/>
                  <a:gd name="T51" fmla="*/ 88 h 95"/>
                  <a:gd name="T52" fmla="*/ 134 w 377"/>
                  <a:gd name="T53" fmla="*/ 89 h 95"/>
                  <a:gd name="T54" fmla="*/ 117 w 377"/>
                  <a:gd name="T55" fmla="*/ 91 h 95"/>
                  <a:gd name="T56" fmla="*/ 101 w 377"/>
                  <a:gd name="T57" fmla="*/ 93 h 95"/>
                  <a:gd name="T58" fmla="*/ 77 w 377"/>
                  <a:gd name="T59" fmla="*/ 95 h 95"/>
                  <a:gd name="T60" fmla="*/ 57 w 377"/>
                  <a:gd name="T61" fmla="*/ 95 h 95"/>
                  <a:gd name="T62" fmla="*/ 40 w 377"/>
                  <a:gd name="T63" fmla="*/ 91 h 95"/>
                  <a:gd name="T64" fmla="*/ 25 w 377"/>
                  <a:gd name="T65" fmla="*/ 86 h 95"/>
                  <a:gd name="T66" fmla="*/ 13 w 377"/>
                  <a:gd name="T67" fmla="*/ 76 h 95"/>
                  <a:gd name="T68" fmla="*/ 6 w 377"/>
                  <a:gd name="T69" fmla="*/ 72 h 95"/>
                  <a:gd name="T70" fmla="*/ 0 w 377"/>
                  <a:gd name="T71" fmla="*/ 67 h 95"/>
                  <a:gd name="T72" fmla="*/ 0 w 377"/>
                  <a:gd name="T73" fmla="*/ 65 h 95"/>
                  <a:gd name="T74" fmla="*/ 2 w 377"/>
                  <a:gd name="T75" fmla="*/ 63 h 95"/>
                  <a:gd name="T76" fmla="*/ 8 w 377"/>
                  <a:gd name="T77" fmla="*/ 61 h 95"/>
                  <a:gd name="T78" fmla="*/ 13 w 377"/>
                  <a:gd name="T79" fmla="*/ 61 h 95"/>
                  <a:gd name="T80" fmla="*/ 21 w 377"/>
                  <a:gd name="T81" fmla="*/ 59 h 95"/>
                  <a:gd name="T82" fmla="*/ 33 w 377"/>
                  <a:gd name="T83" fmla="*/ 57 h 95"/>
                  <a:gd name="T84" fmla="*/ 46 w 377"/>
                  <a:gd name="T85" fmla="*/ 55 h 95"/>
                  <a:gd name="T86" fmla="*/ 61 w 377"/>
                  <a:gd name="T87" fmla="*/ 53 h 95"/>
                  <a:gd name="T88" fmla="*/ 78 w 377"/>
                  <a:gd name="T89" fmla="*/ 49 h 95"/>
                  <a:gd name="T90" fmla="*/ 88 w 377"/>
                  <a:gd name="T9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77" h="95">
                    <a:moveTo>
                      <a:pt x="88" y="47"/>
                    </a:moveTo>
                    <a:lnTo>
                      <a:pt x="111" y="44"/>
                    </a:lnTo>
                    <a:lnTo>
                      <a:pt x="132" y="38"/>
                    </a:lnTo>
                    <a:lnTo>
                      <a:pt x="176" y="30"/>
                    </a:lnTo>
                    <a:lnTo>
                      <a:pt x="220" y="21"/>
                    </a:lnTo>
                    <a:lnTo>
                      <a:pt x="241" y="17"/>
                    </a:lnTo>
                    <a:lnTo>
                      <a:pt x="264" y="11"/>
                    </a:lnTo>
                    <a:lnTo>
                      <a:pt x="274" y="9"/>
                    </a:lnTo>
                    <a:lnTo>
                      <a:pt x="283" y="7"/>
                    </a:lnTo>
                    <a:lnTo>
                      <a:pt x="293" y="5"/>
                    </a:lnTo>
                    <a:lnTo>
                      <a:pt x="300" y="4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3" y="2"/>
                    </a:lnTo>
                    <a:lnTo>
                      <a:pt x="329" y="0"/>
                    </a:lnTo>
                    <a:lnTo>
                      <a:pt x="335" y="0"/>
                    </a:lnTo>
                    <a:lnTo>
                      <a:pt x="341" y="0"/>
                    </a:lnTo>
                    <a:lnTo>
                      <a:pt x="350" y="0"/>
                    </a:lnTo>
                    <a:lnTo>
                      <a:pt x="358" y="2"/>
                    </a:lnTo>
                    <a:lnTo>
                      <a:pt x="364" y="4"/>
                    </a:lnTo>
                    <a:lnTo>
                      <a:pt x="369" y="5"/>
                    </a:lnTo>
                    <a:lnTo>
                      <a:pt x="371" y="9"/>
                    </a:lnTo>
                    <a:lnTo>
                      <a:pt x="375" y="13"/>
                    </a:lnTo>
                    <a:lnTo>
                      <a:pt x="375" y="17"/>
                    </a:lnTo>
                    <a:lnTo>
                      <a:pt x="377" y="21"/>
                    </a:lnTo>
                    <a:lnTo>
                      <a:pt x="375" y="23"/>
                    </a:lnTo>
                    <a:lnTo>
                      <a:pt x="375" y="26"/>
                    </a:lnTo>
                    <a:lnTo>
                      <a:pt x="373" y="30"/>
                    </a:lnTo>
                    <a:lnTo>
                      <a:pt x="371" y="32"/>
                    </a:lnTo>
                    <a:lnTo>
                      <a:pt x="369" y="34"/>
                    </a:lnTo>
                    <a:lnTo>
                      <a:pt x="366" y="36"/>
                    </a:lnTo>
                    <a:lnTo>
                      <a:pt x="360" y="38"/>
                    </a:lnTo>
                    <a:lnTo>
                      <a:pt x="356" y="40"/>
                    </a:lnTo>
                    <a:lnTo>
                      <a:pt x="350" y="42"/>
                    </a:lnTo>
                    <a:lnTo>
                      <a:pt x="343" y="44"/>
                    </a:lnTo>
                    <a:lnTo>
                      <a:pt x="335" y="47"/>
                    </a:lnTo>
                    <a:lnTo>
                      <a:pt x="327" y="49"/>
                    </a:lnTo>
                    <a:lnTo>
                      <a:pt x="318" y="51"/>
                    </a:lnTo>
                    <a:lnTo>
                      <a:pt x="308" y="53"/>
                    </a:lnTo>
                    <a:lnTo>
                      <a:pt x="299" y="57"/>
                    </a:lnTo>
                    <a:lnTo>
                      <a:pt x="287" y="59"/>
                    </a:lnTo>
                    <a:lnTo>
                      <a:pt x="276" y="61"/>
                    </a:lnTo>
                    <a:lnTo>
                      <a:pt x="262" y="65"/>
                    </a:lnTo>
                    <a:lnTo>
                      <a:pt x="249" y="67"/>
                    </a:lnTo>
                    <a:lnTo>
                      <a:pt x="235" y="70"/>
                    </a:lnTo>
                    <a:lnTo>
                      <a:pt x="222" y="72"/>
                    </a:lnTo>
                    <a:lnTo>
                      <a:pt x="209" y="76"/>
                    </a:lnTo>
                    <a:lnTo>
                      <a:pt x="195" y="78"/>
                    </a:lnTo>
                    <a:lnTo>
                      <a:pt x="184" y="82"/>
                    </a:lnTo>
                    <a:lnTo>
                      <a:pt x="172" y="84"/>
                    </a:lnTo>
                    <a:lnTo>
                      <a:pt x="163" y="86"/>
                    </a:lnTo>
                    <a:lnTo>
                      <a:pt x="151" y="88"/>
                    </a:lnTo>
                    <a:lnTo>
                      <a:pt x="142" y="89"/>
                    </a:lnTo>
                    <a:lnTo>
                      <a:pt x="134" y="89"/>
                    </a:lnTo>
                    <a:lnTo>
                      <a:pt x="124" y="91"/>
                    </a:lnTo>
                    <a:lnTo>
                      <a:pt x="117" y="91"/>
                    </a:lnTo>
                    <a:lnTo>
                      <a:pt x="109" y="93"/>
                    </a:lnTo>
                    <a:lnTo>
                      <a:pt x="101" y="93"/>
                    </a:lnTo>
                    <a:lnTo>
                      <a:pt x="88" y="93"/>
                    </a:lnTo>
                    <a:lnTo>
                      <a:pt x="77" y="95"/>
                    </a:lnTo>
                    <a:lnTo>
                      <a:pt x="67" y="95"/>
                    </a:lnTo>
                    <a:lnTo>
                      <a:pt x="57" y="95"/>
                    </a:lnTo>
                    <a:lnTo>
                      <a:pt x="48" y="93"/>
                    </a:lnTo>
                    <a:lnTo>
                      <a:pt x="40" y="91"/>
                    </a:lnTo>
                    <a:lnTo>
                      <a:pt x="33" y="89"/>
                    </a:lnTo>
                    <a:lnTo>
                      <a:pt x="25" y="86"/>
                    </a:lnTo>
                    <a:lnTo>
                      <a:pt x="19" y="80"/>
                    </a:lnTo>
                    <a:lnTo>
                      <a:pt x="13" y="76"/>
                    </a:lnTo>
                    <a:lnTo>
                      <a:pt x="10" y="74"/>
                    </a:lnTo>
                    <a:lnTo>
                      <a:pt x="6" y="72"/>
                    </a:lnTo>
                    <a:lnTo>
                      <a:pt x="2" y="68"/>
                    </a:lnTo>
                    <a:lnTo>
                      <a:pt x="0" y="67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4" y="61"/>
                    </a:lnTo>
                    <a:lnTo>
                      <a:pt x="8" y="61"/>
                    </a:lnTo>
                    <a:lnTo>
                      <a:pt x="10" y="61"/>
                    </a:lnTo>
                    <a:lnTo>
                      <a:pt x="13" y="61"/>
                    </a:lnTo>
                    <a:lnTo>
                      <a:pt x="17" y="61"/>
                    </a:lnTo>
                    <a:lnTo>
                      <a:pt x="21" y="59"/>
                    </a:lnTo>
                    <a:lnTo>
                      <a:pt x="27" y="59"/>
                    </a:lnTo>
                    <a:lnTo>
                      <a:pt x="33" y="57"/>
                    </a:lnTo>
                    <a:lnTo>
                      <a:pt x="38" y="57"/>
                    </a:lnTo>
                    <a:lnTo>
                      <a:pt x="46" y="55"/>
                    </a:lnTo>
                    <a:lnTo>
                      <a:pt x="52" y="55"/>
                    </a:lnTo>
                    <a:lnTo>
                      <a:pt x="61" y="53"/>
                    </a:lnTo>
                    <a:lnTo>
                      <a:pt x="69" y="51"/>
                    </a:lnTo>
                    <a:lnTo>
                      <a:pt x="78" y="49"/>
                    </a:lnTo>
                    <a:lnTo>
                      <a:pt x="88" y="47"/>
                    </a:lnTo>
                    <a:lnTo>
                      <a:pt x="88" y="4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469"/>
              <p:cNvSpPr/>
              <p:nvPr/>
            </p:nvSpPr>
            <p:spPr bwMode="auto">
              <a:xfrm>
                <a:off x="3017838" y="1409701"/>
                <a:ext cx="92075" cy="285750"/>
              </a:xfrm>
              <a:custGeom>
                <a:avLst/>
                <a:gdLst>
                  <a:gd name="T0" fmla="*/ 115 w 117"/>
                  <a:gd name="T1" fmla="*/ 50 h 361"/>
                  <a:gd name="T2" fmla="*/ 115 w 117"/>
                  <a:gd name="T3" fmla="*/ 57 h 361"/>
                  <a:gd name="T4" fmla="*/ 113 w 117"/>
                  <a:gd name="T5" fmla="*/ 69 h 361"/>
                  <a:gd name="T6" fmla="*/ 109 w 117"/>
                  <a:gd name="T7" fmla="*/ 80 h 361"/>
                  <a:gd name="T8" fmla="*/ 107 w 117"/>
                  <a:gd name="T9" fmla="*/ 84 h 361"/>
                  <a:gd name="T10" fmla="*/ 106 w 117"/>
                  <a:gd name="T11" fmla="*/ 93 h 361"/>
                  <a:gd name="T12" fmla="*/ 100 w 117"/>
                  <a:gd name="T13" fmla="*/ 114 h 361"/>
                  <a:gd name="T14" fmla="*/ 94 w 117"/>
                  <a:gd name="T15" fmla="*/ 143 h 361"/>
                  <a:gd name="T16" fmla="*/ 84 w 117"/>
                  <a:gd name="T17" fmla="*/ 178 h 361"/>
                  <a:gd name="T18" fmla="*/ 75 w 117"/>
                  <a:gd name="T19" fmla="*/ 221 h 361"/>
                  <a:gd name="T20" fmla="*/ 63 w 117"/>
                  <a:gd name="T21" fmla="*/ 271 h 361"/>
                  <a:gd name="T22" fmla="*/ 52 w 117"/>
                  <a:gd name="T23" fmla="*/ 330 h 361"/>
                  <a:gd name="T24" fmla="*/ 0 w 117"/>
                  <a:gd name="T25" fmla="*/ 361 h 361"/>
                  <a:gd name="T26" fmla="*/ 6 w 117"/>
                  <a:gd name="T27" fmla="*/ 328 h 361"/>
                  <a:gd name="T28" fmla="*/ 14 w 117"/>
                  <a:gd name="T29" fmla="*/ 292 h 361"/>
                  <a:gd name="T30" fmla="*/ 17 w 117"/>
                  <a:gd name="T31" fmla="*/ 254 h 361"/>
                  <a:gd name="T32" fmla="*/ 23 w 117"/>
                  <a:gd name="T33" fmla="*/ 210 h 361"/>
                  <a:gd name="T34" fmla="*/ 25 w 117"/>
                  <a:gd name="T35" fmla="*/ 170 h 361"/>
                  <a:gd name="T36" fmla="*/ 29 w 117"/>
                  <a:gd name="T37" fmla="*/ 135 h 361"/>
                  <a:gd name="T38" fmla="*/ 31 w 117"/>
                  <a:gd name="T39" fmla="*/ 107 h 361"/>
                  <a:gd name="T40" fmla="*/ 31 w 117"/>
                  <a:gd name="T41" fmla="*/ 88 h 361"/>
                  <a:gd name="T42" fmla="*/ 31 w 117"/>
                  <a:gd name="T43" fmla="*/ 72 h 361"/>
                  <a:gd name="T44" fmla="*/ 29 w 117"/>
                  <a:gd name="T45" fmla="*/ 59 h 361"/>
                  <a:gd name="T46" fmla="*/ 17 w 117"/>
                  <a:gd name="T47" fmla="*/ 36 h 361"/>
                  <a:gd name="T48" fmla="*/ 14 w 117"/>
                  <a:gd name="T49" fmla="*/ 27 h 361"/>
                  <a:gd name="T50" fmla="*/ 10 w 117"/>
                  <a:gd name="T51" fmla="*/ 19 h 361"/>
                  <a:gd name="T52" fmla="*/ 10 w 117"/>
                  <a:gd name="T53" fmla="*/ 13 h 361"/>
                  <a:gd name="T54" fmla="*/ 14 w 117"/>
                  <a:gd name="T55" fmla="*/ 9 h 361"/>
                  <a:gd name="T56" fmla="*/ 23 w 117"/>
                  <a:gd name="T57" fmla="*/ 4 h 361"/>
                  <a:gd name="T58" fmla="*/ 40 w 117"/>
                  <a:gd name="T59" fmla="*/ 0 h 361"/>
                  <a:gd name="T60" fmla="*/ 65 w 117"/>
                  <a:gd name="T61" fmla="*/ 4 h 361"/>
                  <a:gd name="T62" fmla="*/ 92 w 117"/>
                  <a:gd name="T63" fmla="*/ 13 h 361"/>
                  <a:gd name="T64" fmla="*/ 100 w 117"/>
                  <a:gd name="T65" fmla="*/ 23 h 361"/>
                  <a:gd name="T66" fmla="*/ 107 w 117"/>
                  <a:gd name="T67" fmla="*/ 32 h 361"/>
                  <a:gd name="T68" fmla="*/ 113 w 117"/>
                  <a:gd name="T69" fmla="*/ 40 h 361"/>
                  <a:gd name="T70" fmla="*/ 115 w 117"/>
                  <a:gd name="T71" fmla="*/ 4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7" h="361">
                    <a:moveTo>
                      <a:pt x="115" y="46"/>
                    </a:moveTo>
                    <a:lnTo>
                      <a:pt x="115" y="50"/>
                    </a:lnTo>
                    <a:lnTo>
                      <a:pt x="117" y="53"/>
                    </a:lnTo>
                    <a:lnTo>
                      <a:pt x="115" y="57"/>
                    </a:lnTo>
                    <a:lnTo>
                      <a:pt x="115" y="61"/>
                    </a:lnTo>
                    <a:lnTo>
                      <a:pt x="113" y="69"/>
                    </a:lnTo>
                    <a:lnTo>
                      <a:pt x="109" y="78"/>
                    </a:lnTo>
                    <a:lnTo>
                      <a:pt x="109" y="80"/>
                    </a:lnTo>
                    <a:lnTo>
                      <a:pt x="109" y="82"/>
                    </a:lnTo>
                    <a:lnTo>
                      <a:pt x="107" y="84"/>
                    </a:lnTo>
                    <a:lnTo>
                      <a:pt x="107" y="88"/>
                    </a:lnTo>
                    <a:lnTo>
                      <a:pt x="106" y="93"/>
                    </a:lnTo>
                    <a:lnTo>
                      <a:pt x="104" y="103"/>
                    </a:lnTo>
                    <a:lnTo>
                      <a:pt x="100" y="114"/>
                    </a:lnTo>
                    <a:lnTo>
                      <a:pt x="96" y="128"/>
                    </a:lnTo>
                    <a:lnTo>
                      <a:pt x="94" y="143"/>
                    </a:lnTo>
                    <a:lnTo>
                      <a:pt x="90" y="160"/>
                    </a:lnTo>
                    <a:lnTo>
                      <a:pt x="84" y="178"/>
                    </a:lnTo>
                    <a:lnTo>
                      <a:pt x="81" y="199"/>
                    </a:lnTo>
                    <a:lnTo>
                      <a:pt x="75" y="221"/>
                    </a:lnTo>
                    <a:lnTo>
                      <a:pt x="69" y="246"/>
                    </a:lnTo>
                    <a:lnTo>
                      <a:pt x="63" y="271"/>
                    </a:lnTo>
                    <a:lnTo>
                      <a:pt x="58" y="300"/>
                    </a:lnTo>
                    <a:lnTo>
                      <a:pt x="52" y="330"/>
                    </a:lnTo>
                    <a:lnTo>
                      <a:pt x="46" y="361"/>
                    </a:lnTo>
                    <a:lnTo>
                      <a:pt x="0" y="361"/>
                    </a:lnTo>
                    <a:lnTo>
                      <a:pt x="2" y="346"/>
                    </a:lnTo>
                    <a:lnTo>
                      <a:pt x="6" y="328"/>
                    </a:lnTo>
                    <a:lnTo>
                      <a:pt x="10" y="311"/>
                    </a:lnTo>
                    <a:lnTo>
                      <a:pt x="14" y="292"/>
                    </a:lnTo>
                    <a:lnTo>
                      <a:pt x="16" y="273"/>
                    </a:lnTo>
                    <a:lnTo>
                      <a:pt x="17" y="254"/>
                    </a:lnTo>
                    <a:lnTo>
                      <a:pt x="21" y="233"/>
                    </a:lnTo>
                    <a:lnTo>
                      <a:pt x="23" y="210"/>
                    </a:lnTo>
                    <a:lnTo>
                      <a:pt x="23" y="189"/>
                    </a:lnTo>
                    <a:lnTo>
                      <a:pt x="25" y="170"/>
                    </a:lnTo>
                    <a:lnTo>
                      <a:pt x="27" y="151"/>
                    </a:lnTo>
                    <a:lnTo>
                      <a:pt x="29" y="135"/>
                    </a:lnTo>
                    <a:lnTo>
                      <a:pt x="29" y="120"/>
                    </a:lnTo>
                    <a:lnTo>
                      <a:pt x="31" y="107"/>
                    </a:lnTo>
                    <a:lnTo>
                      <a:pt x="31" y="97"/>
                    </a:lnTo>
                    <a:lnTo>
                      <a:pt x="31" y="88"/>
                    </a:lnTo>
                    <a:lnTo>
                      <a:pt x="31" y="78"/>
                    </a:lnTo>
                    <a:lnTo>
                      <a:pt x="31" y="72"/>
                    </a:lnTo>
                    <a:lnTo>
                      <a:pt x="29" y="65"/>
                    </a:lnTo>
                    <a:lnTo>
                      <a:pt x="29" y="59"/>
                    </a:lnTo>
                    <a:lnTo>
                      <a:pt x="23" y="48"/>
                    </a:lnTo>
                    <a:lnTo>
                      <a:pt x="17" y="36"/>
                    </a:lnTo>
                    <a:lnTo>
                      <a:pt x="16" y="32"/>
                    </a:lnTo>
                    <a:lnTo>
                      <a:pt x="14" y="27"/>
                    </a:lnTo>
                    <a:lnTo>
                      <a:pt x="12" y="23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4" y="9"/>
                    </a:lnTo>
                    <a:lnTo>
                      <a:pt x="17" y="6"/>
                    </a:lnTo>
                    <a:lnTo>
                      <a:pt x="23" y="4"/>
                    </a:lnTo>
                    <a:lnTo>
                      <a:pt x="31" y="2"/>
                    </a:lnTo>
                    <a:lnTo>
                      <a:pt x="40" y="0"/>
                    </a:lnTo>
                    <a:lnTo>
                      <a:pt x="52" y="2"/>
                    </a:lnTo>
                    <a:lnTo>
                      <a:pt x="65" y="4"/>
                    </a:lnTo>
                    <a:lnTo>
                      <a:pt x="77" y="7"/>
                    </a:lnTo>
                    <a:lnTo>
                      <a:pt x="92" y="13"/>
                    </a:lnTo>
                    <a:lnTo>
                      <a:pt x="96" y="19"/>
                    </a:lnTo>
                    <a:lnTo>
                      <a:pt x="100" y="23"/>
                    </a:lnTo>
                    <a:lnTo>
                      <a:pt x="104" y="29"/>
                    </a:lnTo>
                    <a:lnTo>
                      <a:pt x="107" y="32"/>
                    </a:lnTo>
                    <a:lnTo>
                      <a:pt x="111" y="36"/>
                    </a:lnTo>
                    <a:lnTo>
                      <a:pt x="113" y="40"/>
                    </a:lnTo>
                    <a:lnTo>
                      <a:pt x="113" y="42"/>
                    </a:lnTo>
                    <a:lnTo>
                      <a:pt x="115" y="46"/>
                    </a:lnTo>
                    <a:lnTo>
                      <a:pt x="115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470"/>
              <p:cNvSpPr/>
              <p:nvPr/>
            </p:nvSpPr>
            <p:spPr bwMode="auto">
              <a:xfrm>
                <a:off x="2863850" y="1700213"/>
                <a:ext cx="88900" cy="212725"/>
              </a:xfrm>
              <a:custGeom>
                <a:avLst/>
                <a:gdLst>
                  <a:gd name="T0" fmla="*/ 79 w 113"/>
                  <a:gd name="T1" fmla="*/ 19 h 267"/>
                  <a:gd name="T2" fmla="*/ 84 w 113"/>
                  <a:gd name="T3" fmla="*/ 51 h 267"/>
                  <a:gd name="T4" fmla="*/ 90 w 113"/>
                  <a:gd name="T5" fmla="*/ 80 h 267"/>
                  <a:gd name="T6" fmla="*/ 96 w 113"/>
                  <a:gd name="T7" fmla="*/ 107 h 267"/>
                  <a:gd name="T8" fmla="*/ 100 w 113"/>
                  <a:gd name="T9" fmla="*/ 131 h 267"/>
                  <a:gd name="T10" fmla="*/ 103 w 113"/>
                  <a:gd name="T11" fmla="*/ 154 h 267"/>
                  <a:gd name="T12" fmla="*/ 107 w 113"/>
                  <a:gd name="T13" fmla="*/ 175 h 267"/>
                  <a:gd name="T14" fmla="*/ 109 w 113"/>
                  <a:gd name="T15" fmla="*/ 195 h 267"/>
                  <a:gd name="T16" fmla="*/ 111 w 113"/>
                  <a:gd name="T17" fmla="*/ 210 h 267"/>
                  <a:gd name="T18" fmla="*/ 113 w 113"/>
                  <a:gd name="T19" fmla="*/ 225 h 267"/>
                  <a:gd name="T20" fmla="*/ 113 w 113"/>
                  <a:gd name="T21" fmla="*/ 237 h 267"/>
                  <a:gd name="T22" fmla="*/ 113 w 113"/>
                  <a:gd name="T23" fmla="*/ 248 h 267"/>
                  <a:gd name="T24" fmla="*/ 113 w 113"/>
                  <a:gd name="T25" fmla="*/ 256 h 267"/>
                  <a:gd name="T26" fmla="*/ 111 w 113"/>
                  <a:gd name="T27" fmla="*/ 261 h 267"/>
                  <a:gd name="T28" fmla="*/ 111 w 113"/>
                  <a:gd name="T29" fmla="*/ 265 h 267"/>
                  <a:gd name="T30" fmla="*/ 109 w 113"/>
                  <a:gd name="T31" fmla="*/ 267 h 267"/>
                  <a:gd name="T32" fmla="*/ 103 w 113"/>
                  <a:gd name="T33" fmla="*/ 267 h 267"/>
                  <a:gd name="T34" fmla="*/ 98 w 113"/>
                  <a:gd name="T35" fmla="*/ 263 h 267"/>
                  <a:gd name="T36" fmla="*/ 90 w 113"/>
                  <a:gd name="T37" fmla="*/ 258 h 267"/>
                  <a:gd name="T38" fmla="*/ 84 w 113"/>
                  <a:gd name="T39" fmla="*/ 248 h 267"/>
                  <a:gd name="T40" fmla="*/ 77 w 113"/>
                  <a:gd name="T41" fmla="*/ 235 h 267"/>
                  <a:gd name="T42" fmla="*/ 71 w 113"/>
                  <a:gd name="T43" fmla="*/ 217 h 267"/>
                  <a:gd name="T44" fmla="*/ 65 w 113"/>
                  <a:gd name="T45" fmla="*/ 198 h 267"/>
                  <a:gd name="T46" fmla="*/ 59 w 113"/>
                  <a:gd name="T47" fmla="*/ 175 h 267"/>
                  <a:gd name="T48" fmla="*/ 54 w 113"/>
                  <a:gd name="T49" fmla="*/ 151 h 267"/>
                  <a:gd name="T50" fmla="*/ 48 w 113"/>
                  <a:gd name="T51" fmla="*/ 128 h 267"/>
                  <a:gd name="T52" fmla="*/ 40 w 113"/>
                  <a:gd name="T53" fmla="*/ 107 h 267"/>
                  <a:gd name="T54" fmla="*/ 34 w 113"/>
                  <a:gd name="T55" fmla="*/ 89 h 267"/>
                  <a:gd name="T56" fmla="*/ 31 w 113"/>
                  <a:gd name="T57" fmla="*/ 74 h 267"/>
                  <a:gd name="T58" fmla="*/ 25 w 113"/>
                  <a:gd name="T59" fmla="*/ 61 h 267"/>
                  <a:gd name="T60" fmla="*/ 21 w 113"/>
                  <a:gd name="T61" fmla="*/ 51 h 267"/>
                  <a:gd name="T62" fmla="*/ 17 w 113"/>
                  <a:gd name="T63" fmla="*/ 44 h 267"/>
                  <a:gd name="T64" fmla="*/ 12 w 113"/>
                  <a:gd name="T65" fmla="*/ 36 h 267"/>
                  <a:gd name="T66" fmla="*/ 4 w 113"/>
                  <a:gd name="T67" fmla="*/ 28 h 267"/>
                  <a:gd name="T68" fmla="*/ 0 w 113"/>
                  <a:gd name="T69" fmla="*/ 21 h 267"/>
                  <a:gd name="T70" fmla="*/ 0 w 113"/>
                  <a:gd name="T71" fmla="*/ 13 h 267"/>
                  <a:gd name="T72" fmla="*/ 4 w 113"/>
                  <a:gd name="T73" fmla="*/ 5 h 267"/>
                  <a:gd name="T74" fmla="*/ 15 w 113"/>
                  <a:gd name="T75" fmla="*/ 2 h 267"/>
                  <a:gd name="T76" fmla="*/ 23 w 113"/>
                  <a:gd name="T77" fmla="*/ 0 h 267"/>
                  <a:gd name="T78" fmla="*/ 33 w 113"/>
                  <a:gd name="T79" fmla="*/ 0 h 267"/>
                  <a:gd name="T80" fmla="*/ 44 w 113"/>
                  <a:gd name="T81" fmla="*/ 2 h 267"/>
                  <a:gd name="T82" fmla="*/ 59 w 113"/>
                  <a:gd name="T83" fmla="*/ 2 h 267"/>
                  <a:gd name="T84" fmla="*/ 75 w 113"/>
                  <a:gd name="T85" fmla="*/ 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267">
                    <a:moveTo>
                      <a:pt x="75" y="3"/>
                    </a:moveTo>
                    <a:lnTo>
                      <a:pt x="79" y="19"/>
                    </a:lnTo>
                    <a:lnTo>
                      <a:pt x="82" y="36"/>
                    </a:lnTo>
                    <a:lnTo>
                      <a:pt x="84" y="51"/>
                    </a:lnTo>
                    <a:lnTo>
                      <a:pt x="88" y="67"/>
                    </a:lnTo>
                    <a:lnTo>
                      <a:pt x="90" y="80"/>
                    </a:lnTo>
                    <a:lnTo>
                      <a:pt x="92" y="93"/>
                    </a:lnTo>
                    <a:lnTo>
                      <a:pt x="96" y="107"/>
                    </a:lnTo>
                    <a:lnTo>
                      <a:pt x="98" y="120"/>
                    </a:lnTo>
                    <a:lnTo>
                      <a:pt x="100" y="131"/>
                    </a:lnTo>
                    <a:lnTo>
                      <a:pt x="101" y="143"/>
                    </a:lnTo>
                    <a:lnTo>
                      <a:pt x="103" y="154"/>
                    </a:lnTo>
                    <a:lnTo>
                      <a:pt x="105" y="166"/>
                    </a:lnTo>
                    <a:lnTo>
                      <a:pt x="107" y="175"/>
                    </a:lnTo>
                    <a:lnTo>
                      <a:pt x="107" y="185"/>
                    </a:lnTo>
                    <a:lnTo>
                      <a:pt x="109" y="195"/>
                    </a:lnTo>
                    <a:lnTo>
                      <a:pt x="109" y="202"/>
                    </a:lnTo>
                    <a:lnTo>
                      <a:pt x="111" y="210"/>
                    </a:lnTo>
                    <a:lnTo>
                      <a:pt x="111" y="217"/>
                    </a:lnTo>
                    <a:lnTo>
                      <a:pt x="113" y="225"/>
                    </a:lnTo>
                    <a:lnTo>
                      <a:pt x="113" y="231"/>
                    </a:lnTo>
                    <a:lnTo>
                      <a:pt x="113" y="237"/>
                    </a:lnTo>
                    <a:lnTo>
                      <a:pt x="113" y="242"/>
                    </a:lnTo>
                    <a:lnTo>
                      <a:pt x="113" y="248"/>
                    </a:lnTo>
                    <a:lnTo>
                      <a:pt x="113" y="252"/>
                    </a:lnTo>
                    <a:lnTo>
                      <a:pt x="113" y="256"/>
                    </a:lnTo>
                    <a:lnTo>
                      <a:pt x="113" y="259"/>
                    </a:lnTo>
                    <a:lnTo>
                      <a:pt x="111" y="261"/>
                    </a:lnTo>
                    <a:lnTo>
                      <a:pt x="111" y="263"/>
                    </a:lnTo>
                    <a:lnTo>
                      <a:pt x="111" y="265"/>
                    </a:lnTo>
                    <a:lnTo>
                      <a:pt x="109" y="267"/>
                    </a:lnTo>
                    <a:lnTo>
                      <a:pt x="109" y="267"/>
                    </a:lnTo>
                    <a:lnTo>
                      <a:pt x="107" y="267"/>
                    </a:lnTo>
                    <a:lnTo>
                      <a:pt x="103" y="267"/>
                    </a:lnTo>
                    <a:lnTo>
                      <a:pt x="100" y="267"/>
                    </a:lnTo>
                    <a:lnTo>
                      <a:pt x="98" y="263"/>
                    </a:lnTo>
                    <a:lnTo>
                      <a:pt x="94" y="261"/>
                    </a:lnTo>
                    <a:lnTo>
                      <a:pt x="90" y="258"/>
                    </a:lnTo>
                    <a:lnTo>
                      <a:pt x="86" y="254"/>
                    </a:lnTo>
                    <a:lnTo>
                      <a:pt x="84" y="248"/>
                    </a:lnTo>
                    <a:lnTo>
                      <a:pt x="80" y="240"/>
                    </a:lnTo>
                    <a:lnTo>
                      <a:pt x="77" y="235"/>
                    </a:lnTo>
                    <a:lnTo>
                      <a:pt x="75" y="227"/>
                    </a:lnTo>
                    <a:lnTo>
                      <a:pt x="71" y="217"/>
                    </a:lnTo>
                    <a:lnTo>
                      <a:pt x="67" y="208"/>
                    </a:lnTo>
                    <a:lnTo>
                      <a:pt x="65" y="198"/>
                    </a:lnTo>
                    <a:lnTo>
                      <a:pt x="61" y="187"/>
                    </a:lnTo>
                    <a:lnTo>
                      <a:pt x="59" y="175"/>
                    </a:lnTo>
                    <a:lnTo>
                      <a:pt x="57" y="164"/>
                    </a:lnTo>
                    <a:lnTo>
                      <a:pt x="54" y="151"/>
                    </a:lnTo>
                    <a:lnTo>
                      <a:pt x="50" y="139"/>
                    </a:lnTo>
                    <a:lnTo>
                      <a:pt x="48" y="128"/>
                    </a:lnTo>
                    <a:lnTo>
                      <a:pt x="44" y="116"/>
                    </a:lnTo>
                    <a:lnTo>
                      <a:pt x="40" y="107"/>
                    </a:lnTo>
                    <a:lnTo>
                      <a:pt x="38" y="97"/>
                    </a:lnTo>
                    <a:lnTo>
                      <a:pt x="34" y="89"/>
                    </a:lnTo>
                    <a:lnTo>
                      <a:pt x="33" y="82"/>
                    </a:lnTo>
                    <a:lnTo>
                      <a:pt x="31" y="74"/>
                    </a:lnTo>
                    <a:lnTo>
                      <a:pt x="27" y="67"/>
                    </a:lnTo>
                    <a:lnTo>
                      <a:pt x="25" y="61"/>
                    </a:lnTo>
                    <a:lnTo>
                      <a:pt x="23" y="55"/>
                    </a:lnTo>
                    <a:lnTo>
                      <a:pt x="21" y="51"/>
                    </a:lnTo>
                    <a:lnTo>
                      <a:pt x="19" y="46"/>
                    </a:lnTo>
                    <a:lnTo>
                      <a:pt x="17" y="44"/>
                    </a:lnTo>
                    <a:lnTo>
                      <a:pt x="15" y="40"/>
                    </a:lnTo>
                    <a:lnTo>
                      <a:pt x="12" y="36"/>
                    </a:lnTo>
                    <a:lnTo>
                      <a:pt x="8" y="32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10" y="3"/>
                    </a:lnTo>
                    <a:lnTo>
                      <a:pt x="15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2" y="2"/>
                    </a:lnTo>
                    <a:lnTo>
                      <a:pt x="59" y="2"/>
                    </a:lnTo>
                    <a:lnTo>
                      <a:pt x="67" y="2"/>
                    </a:lnTo>
                    <a:lnTo>
                      <a:pt x="75" y="3"/>
                    </a:lnTo>
                    <a:lnTo>
                      <a:pt x="75" y="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471"/>
              <p:cNvSpPr/>
              <p:nvPr/>
            </p:nvSpPr>
            <p:spPr bwMode="auto">
              <a:xfrm>
                <a:off x="2903538" y="1649413"/>
                <a:ext cx="314325" cy="236538"/>
              </a:xfrm>
              <a:custGeom>
                <a:avLst/>
                <a:gdLst>
                  <a:gd name="T0" fmla="*/ 327 w 396"/>
                  <a:gd name="T1" fmla="*/ 229 h 298"/>
                  <a:gd name="T2" fmla="*/ 315 w 396"/>
                  <a:gd name="T3" fmla="*/ 258 h 298"/>
                  <a:gd name="T4" fmla="*/ 306 w 396"/>
                  <a:gd name="T5" fmla="*/ 279 h 298"/>
                  <a:gd name="T6" fmla="*/ 298 w 396"/>
                  <a:gd name="T7" fmla="*/ 292 h 298"/>
                  <a:gd name="T8" fmla="*/ 291 w 396"/>
                  <a:gd name="T9" fmla="*/ 298 h 298"/>
                  <a:gd name="T10" fmla="*/ 283 w 396"/>
                  <a:gd name="T11" fmla="*/ 296 h 298"/>
                  <a:gd name="T12" fmla="*/ 277 w 396"/>
                  <a:gd name="T13" fmla="*/ 286 h 298"/>
                  <a:gd name="T14" fmla="*/ 277 w 396"/>
                  <a:gd name="T15" fmla="*/ 271 h 298"/>
                  <a:gd name="T16" fmla="*/ 279 w 396"/>
                  <a:gd name="T17" fmla="*/ 250 h 298"/>
                  <a:gd name="T18" fmla="*/ 283 w 396"/>
                  <a:gd name="T19" fmla="*/ 219 h 298"/>
                  <a:gd name="T20" fmla="*/ 289 w 396"/>
                  <a:gd name="T21" fmla="*/ 183 h 298"/>
                  <a:gd name="T22" fmla="*/ 296 w 396"/>
                  <a:gd name="T23" fmla="*/ 145 h 298"/>
                  <a:gd name="T24" fmla="*/ 300 w 396"/>
                  <a:gd name="T25" fmla="*/ 114 h 298"/>
                  <a:gd name="T26" fmla="*/ 304 w 396"/>
                  <a:gd name="T27" fmla="*/ 90 h 298"/>
                  <a:gd name="T28" fmla="*/ 304 w 396"/>
                  <a:gd name="T29" fmla="*/ 74 h 298"/>
                  <a:gd name="T30" fmla="*/ 304 w 396"/>
                  <a:gd name="T31" fmla="*/ 65 h 298"/>
                  <a:gd name="T32" fmla="*/ 293 w 396"/>
                  <a:gd name="T33" fmla="*/ 57 h 298"/>
                  <a:gd name="T34" fmla="*/ 277 w 396"/>
                  <a:gd name="T35" fmla="*/ 55 h 298"/>
                  <a:gd name="T36" fmla="*/ 264 w 396"/>
                  <a:gd name="T37" fmla="*/ 57 h 298"/>
                  <a:gd name="T38" fmla="*/ 243 w 396"/>
                  <a:gd name="T39" fmla="*/ 59 h 298"/>
                  <a:gd name="T40" fmla="*/ 216 w 396"/>
                  <a:gd name="T41" fmla="*/ 65 h 298"/>
                  <a:gd name="T42" fmla="*/ 183 w 396"/>
                  <a:gd name="T43" fmla="*/ 70 h 298"/>
                  <a:gd name="T44" fmla="*/ 143 w 396"/>
                  <a:gd name="T45" fmla="*/ 78 h 298"/>
                  <a:gd name="T46" fmla="*/ 101 w 396"/>
                  <a:gd name="T47" fmla="*/ 84 h 298"/>
                  <a:gd name="T48" fmla="*/ 67 w 396"/>
                  <a:gd name="T49" fmla="*/ 91 h 298"/>
                  <a:gd name="T50" fmla="*/ 38 w 396"/>
                  <a:gd name="T51" fmla="*/ 95 h 298"/>
                  <a:gd name="T52" fmla="*/ 17 w 396"/>
                  <a:gd name="T53" fmla="*/ 99 h 298"/>
                  <a:gd name="T54" fmla="*/ 4 w 396"/>
                  <a:gd name="T55" fmla="*/ 101 h 298"/>
                  <a:gd name="T56" fmla="*/ 30 w 396"/>
                  <a:gd name="T57" fmla="*/ 67 h 298"/>
                  <a:gd name="T58" fmla="*/ 111 w 396"/>
                  <a:gd name="T59" fmla="*/ 51 h 298"/>
                  <a:gd name="T60" fmla="*/ 174 w 396"/>
                  <a:gd name="T61" fmla="*/ 36 h 298"/>
                  <a:gd name="T62" fmla="*/ 224 w 396"/>
                  <a:gd name="T63" fmla="*/ 25 h 298"/>
                  <a:gd name="T64" fmla="*/ 254 w 396"/>
                  <a:gd name="T65" fmla="*/ 15 h 298"/>
                  <a:gd name="T66" fmla="*/ 271 w 396"/>
                  <a:gd name="T67" fmla="*/ 9 h 298"/>
                  <a:gd name="T68" fmla="*/ 302 w 396"/>
                  <a:gd name="T69" fmla="*/ 0 h 298"/>
                  <a:gd name="T70" fmla="*/ 335 w 396"/>
                  <a:gd name="T71" fmla="*/ 9 h 298"/>
                  <a:gd name="T72" fmla="*/ 354 w 396"/>
                  <a:gd name="T73" fmla="*/ 23 h 298"/>
                  <a:gd name="T74" fmla="*/ 375 w 396"/>
                  <a:gd name="T75" fmla="*/ 38 h 298"/>
                  <a:gd name="T76" fmla="*/ 388 w 396"/>
                  <a:gd name="T77" fmla="*/ 51 h 298"/>
                  <a:gd name="T78" fmla="*/ 394 w 396"/>
                  <a:gd name="T79" fmla="*/ 63 h 298"/>
                  <a:gd name="T80" fmla="*/ 396 w 396"/>
                  <a:gd name="T81" fmla="*/ 74 h 298"/>
                  <a:gd name="T82" fmla="*/ 392 w 396"/>
                  <a:gd name="T83" fmla="*/ 82 h 298"/>
                  <a:gd name="T84" fmla="*/ 382 w 396"/>
                  <a:gd name="T85" fmla="*/ 90 h 298"/>
                  <a:gd name="T86" fmla="*/ 375 w 396"/>
                  <a:gd name="T87" fmla="*/ 99 h 298"/>
                  <a:gd name="T88" fmla="*/ 367 w 396"/>
                  <a:gd name="T89" fmla="*/ 116 h 298"/>
                  <a:gd name="T90" fmla="*/ 358 w 396"/>
                  <a:gd name="T91" fmla="*/ 139 h 298"/>
                  <a:gd name="T92" fmla="*/ 346 w 396"/>
                  <a:gd name="T93" fmla="*/ 170 h 298"/>
                  <a:gd name="T94" fmla="*/ 335 w 396"/>
                  <a:gd name="T95" fmla="*/ 20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6" h="298">
                    <a:moveTo>
                      <a:pt x="335" y="206"/>
                    </a:moveTo>
                    <a:lnTo>
                      <a:pt x="331" y="218"/>
                    </a:lnTo>
                    <a:lnTo>
                      <a:pt x="327" y="229"/>
                    </a:lnTo>
                    <a:lnTo>
                      <a:pt x="323" y="240"/>
                    </a:lnTo>
                    <a:lnTo>
                      <a:pt x="319" y="250"/>
                    </a:lnTo>
                    <a:lnTo>
                      <a:pt x="315" y="258"/>
                    </a:lnTo>
                    <a:lnTo>
                      <a:pt x="314" y="265"/>
                    </a:lnTo>
                    <a:lnTo>
                      <a:pt x="310" y="273"/>
                    </a:lnTo>
                    <a:lnTo>
                      <a:pt x="306" y="279"/>
                    </a:lnTo>
                    <a:lnTo>
                      <a:pt x="304" y="284"/>
                    </a:lnTo>
                    <a:lnTo>
                      <a:pt x="300" y="288"/>
                    </a:lnTo>
                    <a:lnTo>
                      <a:pt x="298" y="292"/>
                    </a:lnTo>
                    <a:lnTo>
                      <a:pt x="294" y="294"/>
                    </a:lnTo>
                    <a:lnTo>
                      <a:pt x="293" y="296"/>
                    </a:lnTo>
                    <a:lnTo>
                      <a:pt x="291" y="298"/>
                    </a:lnTo>
                    <a:lnTo>
                      <a:pt x="287" y="298"/>
                    </a:lnTo>
                    <a:lnTo>
                      <a:pt x="285" y="296"/>
                    </a:lnTo>
                    <a:lnTo>
                      <a:pt x="283" y="296"/>
                    </a:lnTo>
                    <a:lnTo>
                      <a:pt x="281" y="294"/>
                    </a:lnTo>
                    <a:lnTo>
                      <a:pt x="279" y="290"/>
                    </a:lnTo>
                    <a:lnTo>
                      <a:pt x="277" y="286"/>
                    </a:lnTo>
                    <a:lnTo>
                      <a:pt x="277" y="282"/>
                    </a:lnTo>
                    <a:lnTo>
                      <a:pt x="277" y="279"/>
                    </a:lnTo>
                    <a:lnTo>
                      <a:pt x="277" y="271"/>
                    </a:lnTo>
                    <a:lnTo>
                      <a:pt x="277" y="265"/>
                    </a:lnTo>
                    <a:lnTo>
                      <a:pt x="277" y="258"/>
                    </a:lnTo>
                    <a:lnTo>
                      <a:pt x="279" y="250"/>
                    </a:lnTo>
                    <a:lnTo>
                      <a:pt x="279" y="240"/>
                    </a:lnTo>
                    <a:lnTo>
                      <a:pt x="281" y="231"/>
                    </a:lnTo>
                    <a:lnTo>
                      <a:pt x="283" y="219"/>
                    </a:lnTo>
                    <a:lnTo>
                      <a:pt x="285" y="208"/>
                    </a:lnTo>
                    <a:lnTo>
                      <a:pt x="287" y="196"/>
                    </a:lnTo>
                    <a:lnTo>
                      <a:pt x="289" y="183"/>
                    </a:lnTo>
                    <a:lnTo>
                      <a:pt x="293" y="170"/>
                    </a:lnTo>
                    <a:lnTo>
                      <a:pt x="294" y="156"/>
                    </a:lnTo>
                    <a:lnTo>
                      <a:pt x="296" y="145"/>
                    </a:lnTo>
                    <a:lnTo>
                      <a:pt x="298" y="133"/>
                    </a:lnTo>
                    <a:lnTo>
                      <a:pt x="300" y="124"/>
                    </a:lnTo>
                    <a:lnTo>
                      <a:pt x="300" y="114"/>
                    </a:lnTo>
                    <a:lnTo>
                      <a:pt x="302" y="105"/>
                    </a:lnTo>
                    <a:lnTo>
                      <a:pt x="302" y="97"/>
                    </a:lnTo>
                    <a:lnTo>
                      <a:pt x="304" y="90"/>
                    </a:lnTo>
                    <a:lnTo>
                      <a:pt x="304" y="84"/>
                    </a:lnTo>
                    <a:lnTo>
                      <a:pt x="304" y="78"/>
                    </a:lnTo>
                    <a:lnTo>
                      <a:pt x="304" y="74"/>
                    </a:lnTo>
                    <a:lnTo>
                      <a:pt x="304" y="70"/>
                    </a:lnTo>
                    <a:lnTo>
                      <a:pt x="304" y="67"/>
                    </a:lnTo>
                    <a:lnTo>
                      <a:pt x="304" y="65"/>
                    </a:lnTo>
                    <a:lnTo>
                      <a:pt x="304" y="63"/>
                    </a:lnTo>
                    <a:lnTo>
                      <a:pt x="298" y="61"/>
                    </a:lnTo>
                    <a:lnTo>
                      <a:pt x="293" y="57"/>
                    </a:lnTo>
                    <a:lnTo>
                      <a:pt x="287" y="55"/>
                    </a:lnTo>
                    <a:lnTo>
                      <a:pt x="281" y="55"/>
                    </a:lnTo>
                    <a:lnTo>
                      <a:pt x="277" y="55"/>
                    </a:lnTo>
                    <a:lnTo>
                      <a:pt x="273" y="55"/>
                    </a:lnTo>
                    <a:lnTo>
                      <a:pt x="270" y="55"/>
                    </a:lnTo>
                    <a:lnTo>
                      <a:pt x="264" y="57"/>
                    </a:lnTo>
                    <a:lnTo>
                      <a:pt x="258" y="57"/>
                    </a:lnTo>
                    <a:lnTo>
                      <a:pt x="250" y="59"/>
                    </a:lnTo>
                    <a:lnTo>
                      <a:pt x="243" y="59"/>
                    </a:lnTo>
                    <a:lnTo>
                      <a:pt x="235" y="61"/>
                    </a:lnTo>
                    <a:lnTo>
                      <a:pt x="226" y="63"/>
                    </a:lnTo>
                    <a:lnTo>
                      <a:pt x="216" y="65"/>
                    </a:lnTo>
                    <a:lnTo>
                      <a:pt x="206" y="67"/>
                    </a:lnTo>
                    <a:lnTo>
                      <a:pt x="195" y="68"/>
                    </a:lnTo>
                    <a:lnTo>
                      <a:pt x="183" y="70"/>
                    </a:lnTo>
                    <a:lnTo>
                      <a:pt x="170" y="72"/>
                    </a:lnTo>
                    <a:lnTo>
                      <a:pt x="157" y="74"/>
                    </a:lnTo>
                    <a:lnTo>
                      <a:pt x="143" y="78"/>
                    </a:lnTo>
                    <a:lnTo>
                      <a:pt x="128" y="80"/>
                    </a:lnTo>
                    <a:lnTo>
                      <a:pt x="115" y="82"/>
                    </a:lnTo>
                    <a:lnTo>
                      <a:pt x="101" y="84"/>
                    </a:lnTo>
                    <a:lnTo>
                      <a:pt x="90" y="88"/>
                    </a:lnTo>
                    <a:lnTo>
                      <a:pt x="78" y="90"/>
                    </a:lnTo>
                    <a:lnTo>
                      <a:pt x="67" y="91"/>
                    </a:lnTo>
                    <a:lnTo>
                      <a:pt x="57" y="93"/>
                    </a:lnTo>
                    <a:lnTo>
                      <a:pt x="48" y="93"/>
                    </a:lnTo>
                    <a:lnTo>
                      <a:pt x="38" y="95"/>
                    </a:lnTo>
                    <a:lnTo>
                      <a:pt x="30" y="97"/>
                    </a:lnTo>
                    <a:lnTo>
                      <a:pt x="23" y="97"/>
                    </a:lnTo>
                    <a:lnTo>
                      <a:pt x="17" y="99"/>
                    </a:lnTo>
                    <a:lnTo>
                      <a:pt x="11" y="99"/>
                    </a:lnTo>
                    <a:lnTo>
                      <a:pt x="7" y="99"/>
                    </a:lnTo>
                    <a:lnTo>
                      <a:pt x="4" y="101"/>
                    </a:lnTo>
                    <a:lnTo>
                      <a:pt x="0" y="101"/>
                    </a:lnTo>
                    <a:lnTo>
                      <a:pt x="0" y="72"/>
                    </a:lnTo>
                    <a:lnTo>
                      <a:pt x="30" y="67"/>
                    </a:lnTo>
                    <a:lnTo>
                      <a:pt x="59" y="61"/>
                    </a:lnTo>
                    <a:lnTo>
                      <a:pt x="86" y="55"/>
                    </a:lnTo>
                    <a:lnTo>
                      <a:pt x="111" y="51"/>
                    </a:lnTo>
                    <a:lnTo>
                      <a:pt x="134" y="46"/>
                    </a:lnTo>
                    <a:lnTo>
                      <a:pt x="155" y="40"/>
                    </a:lnTo>
                    <a:lnTo>
                      <a:pt x="174" y="36"/>
                    </a:lnTo>
                    <a:lnTo>
                      <a:pt x="193" y="32"/>
                    </a:lnTo>
                    <a:lnTo>
                      <a:pt x="208" y="28"/>
                    </a:lnTo>
                    <a:lnTo>
                      <a:pt x="224" y="25"/>
                    </a:lnTo>
                    <a:lnTo>
                      <a:pt x="235" y="21"/>
                    </a:lnTo>
                    <a:lnTo>
                      <a:pt x="247" y="19"/>
                    </a:lnTo>
                    <a:lnTo>
                      <a:pt x="254" y="15"/>
                    </a:lnTo>
                    <a:lnTo>
                      <a:pt x="262" y="13"/>
                    </a:lnTo>
                    <a:lnTo>
                      <a:pt x="268" y="11"/>
                    </a:lnTo>
                    <a:lnTo>
                      <a:pt x="271" y="9"/>
                    </a:lnTo>
                    <a:lnTo>
                      <a:pt x="281" y="5"/>
                    </a:lnTo>
                    <a:lnTo>
                      <a:pt x="293" y="4"/>
                    </a:lnTo>
                    <a:lnTo>
                      <a:pt x="302" y="0"/>
                    </a:lnTo>
                    <a:lnTo>
                      <a:pt x="312" y="0"/>
                    </a:lnTo>
                    <a:lnTo>
                      <a:pt x="323" y="4"/>
                    </a:lnTo>
                    <a:lnTo>
                      <a:pt x="335" y="9"/>
                    </a:lnTo>
                    <a:lnTo>
                      <a:pt x="340" y="13"/>
                    </a:lnTo>
                    <a:lnTo>
                      <a:pt x="348" y="17"/>
                    </a:lnTo>
                    <a:lnTo>
                      <a:pt x="354" y="23"/>
                    </a:lnTo>
                    <a:lnTo>
                      <a:pt x="363" y="26"/>
                    </a:lnTo>
                    <a:lnTo>
                      <a:pt x="369" y="32"/>
                    </a:lnTo>
                    <a:lnTo>
                      <a:pt x="375" y="38"/>
                    </a:lnTo>
                    <a:lnTo>
                      <a:pt x="381" y="42"/>
                    </a:lnTo>
                    <a:lnTo>
                      <a:pt x="384" y="47"/>
                    </a:lnTo>
                    <a:lnTo>
                      <a:pt x="388" y="51"/>
                    </a:lnTo>
                    <a:lnTo>
                      <a:pt x="390" y="55"/>
                    </a:lnTo>
                    <a:lnTo>
                      <a:pt x="392" y="61"/>
                    </a:lnTo>
                    <a:lnTo>
                      <a:pt x="394" y="63"/>
                    </a:lnTo>
                    <a:lnTo>
                      <a:pt x="396" y="67"/>
                    </a:lnTo>
                    <a:lnTo>
                      <a:pt x="396" y="70"/>
                    </a:lnTo>
                    <a:lnTo>
                      <a:pt x="396" y="74"/>
                    </a:lnTo>
                    <a:lnTo>
                      <a:pt x="396" y="76"/>
                    </a:lnTo>
                    <a:lnTo>
                      <a:pt x="394" y="80"/>
                    </a:lnTo>
                    <a:lnTo>
                      <a:pt x="392" y="82"/>
                    </a:lnTo>
                    <a:lnTo>
                      <a:pt x="388" y="84"/>
                    </a:lnTo>
                    <a:lnTo>
                      <a:pt x="386" y="86"/>
                    </a:lnTo>
                    <a:lnTo>
                      <a:pt x="382" y="90"/>
                    </a:lnTo>
                    <a:lnTo>
                      <a:pt x="381" y="91"/>
                    </a:lnTo>
                    <a:lnTo>
                      <a:pt x="379" y="95"/>
                    </a:lnTo>
                    <a:lnTo>
                      <a:pt x="375" y="99"/>
                    </a:lnTo>
                    <a:lnTo>
                      <a:pt x="373" y="105"/>
                    </a:lnTo>
                    <a:lnTo>
                      <a:pt x="369" y="111"/>
                    </a:lnTo>
                    <a:lnTo>
                      <a:pt x="367" y="116"/>
                    </a:lnTo>
                    <a:lnTo>
                      <a:pt x="363" y="124"/>
                    </a:lnTo>
                    <a:lnTo>
                      <a:pt x="361" y="132"/>
                    </a:lnTo>
                    <a:lnTo>
                      <a:pt x="358" y="139"/>
                    </a:lnTo>
                    <a:lnTo>
                      <a:pt x="354" y="149"/>
                    </a:lnTo>
                    <a:lnTo>
                      <a:pt x="350" y="158"/>
                    </a:lnTo>
                    <a:lnTo>
                      <a:pt x="346" y="170"/>
                    </a:lnTo>
                    <a:lnTo>
                      <a:pt x="344" y="181"/>
                    </a:lnTo>
                    <a:lnTo>
                      <a:pt x="338" y="193"/>
                    </a:lnTo>
                    <a:lnTo>
                      <a:pt x="335" y="206"/>
                    </a:lnTo>
                    <a:lnTo>
                      <a:pt x="335" y="20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472"/>
              <p:cNvSpPr/>
              <p:nvPr/>
            </p:nvSpPr>
            <p:spPr bwMode="auto">
              <a:xfrm>
                <a:off x="2922588" y="1762126"/>
                <a:ext cx="168275" cy="53975"/>
              </a:xfrm>
              <a:custGeom>
                <a:avLst/>
                <a:gdLst>
                  <a:gd name="T0" fmla="*/ 0 w 212"/>
                  <a:gd name="T1" fmla="*/ 33 h 69"/>
                  <a:gd name="T2" fmla="*/ 21 w 212"/>
                  <a:gd name="T3" fmla="*/ 29 h 69"/>
                  <a:gd name="T4" fmla="*/ 40 w 212"/>
                  <a:gd name="T5" fmla="*/ 25 h 69"/>
                  <a:gd name="T6" fmla="*/ 59 w 212"/>
                  <a:gd name="T7" fmla="*/ 21 h 69"/>
                  <a:gd name="T8" fmla="*/ 76 w 212"/>
                  <a:gd name="T9" fmla="*/ 17 h 69"/>
                  <a:gd name="T10" fmla="*/ 93 w 212"/>
                  <a:gd name="T11" fmla="*/ 13 h 69"/>
                  <a:gd name="T12" fmla="*/ 109 w 212"/>
                  <a:gd name="T13" fmla="*/ 12 h 69"/>
                  <a:gd name="T14" fmla="*/ 122 w 212"/>
                  <a:gd name="T15" fmla="*/ 8 h 69"/>
                  <a:gd name="T16" fmla="*/ 136 w 212"/>
                  <a:gd name="T17" fmla="*/ 6 h 69"/>
                  <a:gd name="T18" fmla="*/ 147 w 212"/>
                  <a:gd name="T19" fmla="*/ 4 h 69"/>
                  <a:gd name="T20" fmla="*/ 157 w 212"/>
                  <a:gd name="T21" fmla="*/ 2 h 69"/>
                  <a:gd name="T22" fmla="*/ 166 w 212"/>
                  <a:gd name="T23" fmla="*/ 0 h 69"/>
                  <a:gd name="T24" fmla="*/ 176 w 212"/>
                  <a:gd name="T25" fmla="*/ 0 h 69"/>
                  <a:gd name="T26" fmla="*/ 181 w 212"/>
                  <a:gd name="T27" fmla="*/ 0 h 69"/>
                  <a:gd name="T28" fmla="*/ 189 w 212"/>
                  <a:gd name="T29" fmla="*/ 0 h 69"/>
                  <a:gd name="T30" fmla="*/ 193 w 212"/>
                  <a:gd name="T31" fmla="*/ 0 h 69"/>
                  <a:gd name="T32" fmla="*/ 197 w 212"/>
                  <a:gd name="T33" fmla="*/ 0 h 69"/>
                  <a:gd name="T34" fmla="*/ 203 w 212"/>
                  <a:gd name="T35" fmla="*/ 2 h 69"/>
                  <a:gd name="T36" fmla="*/ 206 w 212"/>
                  <a:gd name="T37" fmla="*/ 4 h 69"/>
                  <a:gd name="T38" fmla="*/ 208 w 212"/>
                  <a:gd name="T39" fmla="*/ 8 h 69"/>
                  <a:gd name="T40" fmla="*/ 212 w 212"/>
                  <a:gd name="T41" fmla="*/ 10 h 69"/>
                  <a:gd name="T42" fmla="*/ 212 w 212"/>
                  <a:gd name="T43" fmla="*/ 12 h 69"/>
                  <a:gd name="T44" fmla="*/ 212 w 212"/>
                  <a:gd name="T45" fmla="*/ 15 h 69"/>
                  <a:gd name="T46" fmla="*/ 212 w 212"/>
                  <a:gd name="T47" fmla="*/ 17 h 69"/>
                  <a:gd name="T48" fmla="*/ 212 w 212"/>
                  <a:gd name="T49" fmla="*/ 19 h 69"/>
                  <a:gd name="T50" fmla="*/ 208 w 212"/>
                  <a:gd name="T51" fmla="*/ 21 h 69"/>
                  <a:gd name="T52" fmla="*/ 204 w 212"/>
                  <a:gd name="T53" fmla="*/ 23 h 69"/>
                  <a:gd name="T54" fmla="*/ 201 w 212"/>
                  <a:gd name="T55" fmla="*/ 25 h 69"/>
                  <a:gd name="T56" fmla="*/ 195 w 212"/>
                  <a:gd name="T57" fmla="*/ 27 h 69"/>
                  <a:gd name="T58" fmla="*/ 187 w 212"/>
                  <a:gd name="T59" fmla="*/ 29 h 69"/>
                  <a:gd name="T60" fmla="*/ 178 w 212"/>
                  <a:gd name="T61" fmla="*/ 33 h 69"/>
                  <a:gd name="T62" fmla="*/ 168 w 212"/>
                  <a:gd name="T63" fmla="*/ 34 h 69"/>
                  <a:gd name="T64" fmla="*/ 157 w 212"/>
                  <a:gd name="T65" fmla="*/ 38 h 69"/>
                  <a:gd name="T66" fmla="*/ 143 w 212"/>
                  <a:gd name="T67" fmla="*/ 42 h 69"/>
                  <a:gd name="T68" fmla="*/ 128 w 212"/>
                  <a:gd name="T69" fmla="*/ 46 h 69"/>
                  <a:gd name="T70" fmla="*/ 113 w 212"/>
                  <a:gd name="T71" fmla="*/ 48 h 69"/>
                  <a:gd name="T72" fmla="*/ 95 w 212"/>
                  <a:gd name="T73" fmla="*/ 52 h 69"/>
                  <a:gd name="T74" fmla="*/ 78 w 212"/>
                  <a:gd name="T75" fmla="*/ 55 h 69"/>
                  <a:gd name="T76" fmla="*/ 57 w 212"/>
                  <a:gd name="T77" fmla="*/ 61 h 69"/>
                  <a:gd name="T78" fmla="*/ 36 w 212"/>
                  <a:gd name="T79" fmla="*/ 65 h 69"/>
                  <a:gd name="T80" fmla="*/ 13 w 212"/>
                  <a:gd name="T81" fmla="*/ 69 h 69"/>
                  <a:gd name="T82" fmla="*/ 0 w 212"/>
                  <a:gd name="T83" fmla="*/ 33 h 69"/>
                  <a:gd name="T84" fmla="*/ 0 w 212"/>
                  <a:gd name="T85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2" h="69">
                    <a:moveTo>
                      <a:pt x="0" y="33"/>
                    </a:moveTo>
                    <a:lnTo>
                      <a:pt x="21" y="29"/>
                    </a:lnTo>
                    <a:lnTo>
                      <a:pt x="40" y="25"/>
                    </a:lnTo>
                    <a:lnTo>
                      <a:pt x="59" y="21"/>
                    </a:lnTo>
                    <a:lnTo>
                      <a:pt x="76" y="17"/>
                    </a:lnTo>
                    <a:lnTo>
                      <a:pt x="93" y="13"/>
                    </a:lnTo>
                    <a:lnTo>
                      <a:pt x="109" y="12"/>
                    </a:lnTo>
                    <a:lnTo>
                      <a:pt x="122" y="8"/>
                    </a:lnTo>
                    <a:lnTo>
                      <a:pt x="136" y="6"/>
                    </a:lnTo>
                    <a:lnTo>
                      <a:pt x="147" y="4"/>
                    </a:lnTo>
                    <a:lnTo>
                      <a:pt x="157" y="2"/>
                    </a:lnTo>
                    <a:lnTo>
                      <a:pt x="166" y="0"/>
                    </a:lnTo>
                    <a:lnTo>
                      <a:pt x="176" y="0"/>
                    </a:lnTo>
                    <a:lnTo>
                      <a:pt x="181" y="0"/>
                    </a:lnTo>
                    <a:lnTo>
                      <a:pt x="189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203" y="2"/>
                    </a:lnTo>
                    <a:lnTo>
                      <a:pt x="206" y="4"/>
                    </a:lnTo>
                    <a:lnTo>
                      <a:pt x="208" y="8"/>
                    </a:lnTo>
                    <a:lnTo>
                      <a:pt x="212" y="10"/>
                    </a:lnTo>
                    <a:lnTo>
                      <a:pt x="212" y="12"/>
                    </a:lnTo>
                    <a:lnTo>
                      <a:pt x="212" y="15"/>
                    </a:lnTo>
                    <a:lnTo>
                      <a:pt x="212" y="17"/>
                    </a:lnTo>
                    <a:lnTo>
                      <a:pt x="212" y="19"/>
                    </a:lnTo>
                    <a:lnTo>
                      <a:pt x="208" y="21"/>
                    </a:lnTo>
                    <a:lnTo>
                      <a:pt x="204" y="23"/>
                    </a:lnTo>
                    <a:lnTo>
                      <a:pt x="201" y="25"/>
                    </a:lnTo>
                    <a:lnTo>
                      <a:pt x="195" y="27"/>
                    </a:lnTo>
                    <a:lnTo>
                      <a:pt x="187" y="29"/>
                    </a:lnTo>
                    <a:lnTo>
                      <a:pt x="178" y="33"/>
                    </a:lnTo>
                    <a:lnTo>
                      <a:pt x="168" y="34"/>
                    </a:lnTo>
                    <a:lnTo>
                      <a:pt x="157" y="38"/>
                    </a:lnTo>
                    <a:lnTo>
                      <a:pt x="143" y="42"/>
                    </a:lnTo>
                    <a:lnTo>
                      <a:pt x="128" y="46"/>
                    </a:lnTo>
                    <a:lnTo>
                      <a:pt x="113" y="48"/>
                    </a:lnTo>
                    <a:lnTo>
                      <a:pt x="95" y="52"/>
                    </a:lnTo>
                    <a:lnTo>
                      <a:pt x="78" y="55"/>
                    </a:lnTo>
                    <a:lnTo>
                      <a:pt x="57" y="61"/>
                    </a:lnTo>
                    <a:lnTo>
                      <a:pt x="36" y="65"/>
                    </a:lnTo>
                    <a:lnTo>
                      <a:pt x="13" y="69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73"/>
              <p:cNvSpPr/>
              <p:nvPr/>
            </p:nvSpPr>
            <p:spPr bwMode="auto">
              <a:xfrm>
                <a:off x="2747963" y="1931988"/>
                <a:ext cx="460375" cy="115888"/>
              </a:xfrm>
              <a:custGeom>
                <a:avLst/>
                <a:gdLst>
                  <a:gd name="T0" fmla="*/ 411 w 579"/>
                  <a:gd name="T1" fmla="*/ 21 h 147"/>
                  <a:gd name="T2" fmla="*/ 434 w 579"/>
                  <a:gd name="T3" fmla="*/ 15 h 147"/>
                  <a:gd name="T4" fmla="*/ 455 w 579"/>
                  <a:gd name="T5" fmla="*/ 12 h 147"/>
                  <a:gd name="T6" fmla="*/ 474 w 579"/>
                  <a:gd name="T7" fmla="*/ 8 h 147"/>
                  <a:gd name="T8" fmla="*/ 491 w 579"/>
                  <a:gd name="T9" fmla="*/ 4 h 147"/>
                  <a:gd name="T10" fmla="*/ 505 w 579"/>
                  <a:gd name="T11" fmla="*/ 2 h 147"/>
                  <a:gd name="T12" fmla="*/ 518 w 579"/>
                  <a:gd name="T13" fmla="*/ 2 h 147"/>
                  <a:gd name="T14" fmla="*/ 528 w 579"/>
                  <a:gd name="T15" fmla="*/ 0 h 147"/>
                  <a:gd name="T16" fmla="*/ 543 w 579"/>
                  <a:gd name="T17" fmla="*/ 2 h 147"/>
                  <a:gd name="T18" fmla="*/ 557 w 579"/>
                  <a:gd name="T19" fmla="*/ 6 h 147"/>
                  <a:gd name="T20" fmla="*/ 566 w 579"/>
                  <a:gd name="T21" fmla="*/ 10 h 147"/>
                  <a:gd name="T22" fmla="*/ 574 w 579"/>
                  <a:gd name="T23" fmla="*/ 19 h 147"/>
                  <a:gd name="T24" fmla="*/ 579 w 579"/>
                  <a:gd name="T25" fmla="*/ 29 h 147"/>
                  <a:gd name="T26" fmla="*/ 579 w 579"/>
                  <a:gd name="T27" fmla="*/ 34 h 147"/>
                  <a:gd name="T28" fmla="*/ 578 w 579"/>
                  <a:gd name="T29" fmla="*/ 38 h 147"/>
                  <a:gd name="T30" fmla="*/ 568 w 579"/>
                  <a:gd name="T31" fmla="*/ 42 h 147"/>
                  <a:gd name="T32" fmla="*/ 560 w 579"/>
                  <a:gd name="T33" fmla="*/ 44 h 147"/>
                  <a:gd name="T34" fmla="*/ 545 w 579"/>
                  <a:gd name="T35" fmla="*/ 48 h 147"/>
                  <a:gd name="T36" fmla="*/ 524 w 579"/>
                  <a:gd name="T37" fmla="*/ 54 h 147"/>
                  <a:gd name="T38" fmla="*/ 497 w 579"/>
                  <a:gd name="T39" fmla="*/ 59 h 147"/>
                  <a:gd name="T40" fmla="*/ 463 w 579"/>
                  <a:gd name="T41" fmla="*/ 67 h 147"/>
                  <a:gd name="T42" fmla="*/ 423 w 579"/>
                  <a:gd name="T43" fmla="*/ 75 h 147"/>
                  <a:gd name="T44" fmla="*/ 375 w 579"/>
                  <a:gd name="T45" fmla="*/ 86 h 147"/>
                  <a:gd name="T46" fmla="*/ 321 w 579"/>
                  <a:gd name="T47" fmla="*/ 97 h 147"/>
                  <a:gd name="T48" fmla="*/ 268 w 579"/>
                  <a:gd name="T49" fmla="*/ 109 h 147"/>
                  <a:gd name="T50" fmla="*/ 220 w 579"/>
                  <a:gd name="T51" fmla="*/ 119 h 147"/>
                  <a:gd name="T52" fmla="*/ 179 w 579"/>
                  <a:gd name="T53" fmla="*/ 126 h 147"/>
                  <a:gd name="T54" fmla="*/ 145 w 579"/>
                  <a:gd name="T55" fmla="*/ 134 h 147"/>
                  <a:gd name="T56" fmla="*/ 118 w 579"/>
                  <a:gd name="T57" fmla="*/ 140 h 147"/>
                  <a:gd name="T58" fmla="*/ 97 w 579"/>
                  <a:gd name="T59" fmla="*/ 143 h 147"/>
                  <a:gd name="T60" fmla="*/ 82 w 579"/>
                  <a:gd name="T61" fmla="*/ 145 h 147"/>
                  <a:gd name="T62" fmla="*/ 74 w 579"/>
                  <a:gd name="T63" fmla="*/ 147 h 147"/>
                  <a:gd name="T64" fmla="*/ 63 w 579"/>
                  <a:gd name="T65" fmla="*/ 145 h 147"/>
                  <a:gd name="T66" fmla="*/ 49 w 579"/>
                  <a:gd name="T67" fmla="*/ 143 h 147"/>
                  <a:gd name="T68" fmla="*/ 38 w 579"/>
                  <a:gd name="T69" fmla="*/ 138 h 147"/>
                  <a:gd name="T70" fmla="*/ 28 w 579"/>
                  <a:gd name="T71" fmla="*/ 128 h 147"/>
                  <a:gd name="T72" fmla="*/ 15 w 579"/>
                  <a:gd name="T73" fmla="*/ 119 h 147"/>
                  <a:gd name="T74" fmla="*/ 7 w 579"/>
                  <a:gd name="T75" fmla="*/ 111 h 147"/>
                  <a:gd name="T76" fmla="*/ 2 w 579"/>
                  <a:gd name="T77" fmla="*/ 101 h 147"/>
                  <a:gd name="T78" fmla="*/ 0 w 579"/>
                  <a:gd name="T79" fmla="*/ 92 h 147"/>
                  <a:gd name="T80" fmla="*/ 2 w 579"/>
                  <a:gd name="T81" fmla="*/ 84 h 147"/>
                  <a:gd name="T82" fmla="*/ 9 w 579"/>
                  <a:gd name="T83" fmla="*/ 78 h 147"/>
                  <a:gd name="T84" fmla="*/ 21 w 579"/>
                  <a:gd name="T85" fmla="*/ 76 h 147"/>
                  <a:gd name="T86" fmla="*/ 36 w 579"/>
                  <a:gd name="T87" fmla="*/ 78 h 147"/>
                  <a:gd name="T88" fmla="*/ 46 w 579"/>
                  <a:gd name="T89" fmla="*/ 80 h 147"/>
                  <a:gd name="T90" fmla="*/ 59 w 579"/>
                  <a:gd name="T91" fmla="*/ 80 h 147"/>
                  <a:gd name="T92" fmla="*/ 74 w 579"/>
                  <a:gd name="T93" fmla="*/ 82 h 147"/>
                  <a:gd name="T94" fmla="*/ 91 w 579"/>
                  <a:gd name="T95" fmla="*/ 80 h 147"/>
                  <a:gd name="T96" fmla="*/ 111 w 579"/>
                  <a:gd name="T97" fmla="*/ 80 h 147"/>
                  <a:gd name="T98" fmla="*/ 132 w 579"/>
                  <a:gd name="T99" fmla="*/ 76 h 147"/>
                  <a:gd name="T100" fmla="*/ 155 w 579"/>
                  <a:gd name="T101" fmla="*/ 75 h 147"/>
                  <a:gd name="T102" fmla="*/ 283 w 579"/>
                  <a:gd name="T103" fmla="*/ 50 h 147"/>
                  <a:gd name="T104" fmla="*/ 386 w 579"/>
                  <a:gd name="T105" fmla="*/ 2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9" h="147">
                    <a:moveTo>
                      <a:pt x="386" y="29"/>
                    </a:moveTo>
                    <a:lnTo>
                      <a:pt x="411" y="21"/>
                    </a:lnTo>
                    <a:lnTo>
                      <a:pt x="423" y="19"/>
                    </a:lnTo>
                    <a:lnTo>
                      <a:pt x="434" y="15"/>
                    </a:lnTo>
                    <a:lnTo>
                      <a:pt x="444" y="13"/>
                    </a:lnTo>
                    <a:lnTo>
                      <a:pt x="455" y="12"/>
                    </a:lnTo>
                    <a:lnTo>
                      <a:pt x="465" y="10"/>
                    </a:lnTo>
                    <a:lnTo>
                      <a:pt x="474" y="8"/>
                    </a:lnTo>
                    <a:lnTo>
                      <a:pt x="482" y="6"/>
                    </a:lnTo>
                    <a:lnTo>
                      <a:pt x="491" y="4"/>
                    </a:lnTo>
                    <a:lnTo>
                      <a:pt x="499" y="4"/>
                    </a:lnTo>
                    <a:lnTo>
                      <a:pt x="505" y="2"/>
                    </a:lnTo>
                    <a:lnTo>
                      <a:pt x="512" y="2"/>
                    </a:lnTo>
                    <a:lnTo>
                      <a:pt x="518" y="2"/>
                    </a:lnTo>
                    <a:lnTo>
                      <a:pt x="522" y="2"/>
                    </a:lnTo>
                    <a:lnTo>
                      <a:pt x="528" y="0"/>
                    </a:lnTo>
                    <a:lnTo>
                      <a:pt x="535" y="2"/>
                    </a:lnTo>
                    <a:lnTo>
                      <a:pt x="543" y="2"/>
                    </a:lnTo>
                    <a:lnTo>
                      <a:pt x="551" y="4"/>
                    </a:lnTo>
                    <a:lnTo>
                      <a:pt x="557" y="6"/>
                    </a:lnTo>
                    <a:lnTo>
                      <a:pt x="560" y="8"/>
                    </a:lnTo>
                    <a:lnTo>
                      <a:pt x="566" y="10"/>
                    </a:lnTo>
                    <a:lnTo>
                      <a:pt x="570" y="15"/>
                    </a:lnTo>
                    <a:lnTo>
                      <a:pt x="574" y="19"/>
                    </a:lnTo>
                    <a:lnTo>
                      <a:pt x="576" y="23"/>
                    </a:lnTo>
                    <a:lnTo>
                      <a:pt x="579" y="29"/>
                    </a:lnTo>
                    <a:lnTo>
                      <a:pt x="579" y="31"/>
                    </a:lnTo>
                    <a:lnTo>
                      <a:pt x="579" y="34"/>
                    </a:lnTo>
                    <a:lnTo>
                      <a:pt x="579" y="36"/>
                    </a:lnTo>
                    <a:lnTo>
                      <a:pt x="578" y="38"/>
                    </a:lnTo>
                    <a:lnTo>
                      <a:pt x="574" y="40"/>
                    </a:lnTo>
                    <a:lnTo>
                      <a:pt x="568" y="42"/>
                    </a:lnTo>
                    <a:lnTo>
                      <a:pt x="566" y="44"/>
                    </a:lnTo>
                    <a:lnTo>
                      <a:pt x="560" y="44"/>
                    </a:lnTo>
                    <a:lnTo>
                      <a:pt x="555" y="46"/>
                    </a:lnTo>
                    <a:lnTo>
                      <a:pt x="545" y="48"/>
                    </a:lnTo>
                    <a:lnTo>
                      <a:pt x="535" y="50"/>
                    </a:lnTo>
                    <a:lnTo>
                      <a:pt x="524" y="54"/>
                    </a:lnTo>
                    <a:lnTo>
                      <a:pt x="511" y="55"/>
                    </a:lnTo>
                    <a:lnTo>
                      <a:pt x="497" y="59"/>
                    </a:lnTo>
                    <a:lnTo>
                      <a:pt x="480" y="63"/>
                    </a:lnTo>
                    <a:lnTo>
                      <a:pt x="463" y="67"/>
                    </a:lnTo>
                    <a:lnTo>
                      <a:pt x="444" y="71"/>
                    </a:lnTo>
                    <a:lnTo>
                      <a:pt x="423" y="75"/>
                    </a:lnTo>
                    <a:lnTo>
                      <a:pt x="400" y="80"/>
                    </a:lnTo>
                    <a:lnTo>
                      <a:pt x="375" y="86"/>
                    </a:lnTo>
                    <a:lnTo>
                      <a:pt x="348" y="92"/>
                    </a:lnTo>
                    <a:lnTo>
                      <a:pt x="321" y="97"/>
                    </a:lnTo>
                    <a:lnTo>
                      <a:pt x="294" y="103"/>
                    </a:lnTo>
                    <a:lnTo>
                      <a:pt x="268" y="109"/>
                    </a:lnTo>
                    <a:lnTo>
                      <a:pt x="243" y="113"/>
                    </a:lnTo>
                    <a:lnTo>
                      <a:pt x="220" y="119"/>
                    </a:lnTo>
                    <a:lnTo>
                      <a:pt x="199" y="122"/>
                    </a:lnTo>
                    <a:lnTo>
                      <a:pt x="179" y="126"/>
                    </a:lnTo>
                    <a:lnTo>
                      <a:pt x="162" y="130"/>
                    </a:lnTo>
                    <a:lnTo>
                      <a:pt x="145" y="134"/>
                    </a:lnTo>
                    <a:lnTo>
                      <a:pt x="132" y="138"/>
                    </a:lnTo>
                    <a:lnTo>
                      <a:pt x="118" y="140"/>
                    </a:lnTo>
                    <a:lnTo>
                      <a:pt x="107" y="141"/>
                    </a:lnTo>
                    <a:lnTo>
                      <a:pt x="97" y="143"/>
                    </a:lnTo>
                    <a:lnTo>
                      <a:pt x="88" y="145"/>
                    </a:lnTo>
                    <a:lnTo>
                      <a:pt x="82" y="145"/>
                    </a:lnTo>
                    <a:lnTo>
                      <a:pt x="76" y="147"/>
                    </a:lnTo>
                    <a:lnTo>
                      <a:pt x="74" y="147"/>
                    </a:lnTo>
                    <a:lnTo>
                      <a:pt x="68" y="147"/>
                    </a:lnTo>
                    <a:lnTo>
                      <a:pt x="63" y="145"/>
                    </a:lnTo>
                    <a:lnTo>
                      <a:pt x="57" y="145"/>
                    </a:lnTo>
                    <a:lnTo>
                      <a:pt x="49" y="143"/>
                    </a:lnTo>
                    <a:lnTo>
                      <a:pt x="44" y="141"/>
                    </a:lnTo>
                    <a:lnTo>
                      <a:pt x="38" y="138"/>
                    </a:lnTo>
                    <a:lnTo>
                      <a:pt x="32" y="134"/>
                    </a:lnTo>
                    <a:lnTo>
                      <a:pt x="28" y="128"/>
                    </a:lnTo>
                    <a:lnTo>
                      <a:pt x="21" y="124"/>
                    </a:lnTo>
                    <a:lnTo>
                      <a:pt x="15" y="119"/>
                    </a:lnTo>
                    <a:lnTo>
                      <a:pt x="11" y="115"/>
                    </a:lnTo>
                    <a:lnTo>
                      <a:pt x="7" y="111"/>
                    </a:lnTo>
                    <a:lnTo>
                      <a:pt x="3" y="107"/>
                    </a:lnTo>
                    <a:lnTo>
                      <a:pt x="2" y="101"/>
                    </a:lnTo>
                    <a:lnTo>
                      <a:pt x="0" y="97"/>
                    </a:lnTo>
                    <a:lnTo>
                      <a:pt x="0" y="92"/>
                    </a:lnTo>
                    <a:lnTo>
                      <a:pt x="0" y="88"/>
                    </a:lnTo>
                    <a:lnTo>
                      <a:pt x="2" y="84"/>
                    </a:lnTo>
                    <a:lnTo>
                      <a:pt x="5" y="80"/>
                    </a:lnTo>
                    <a:lnTo>
                      <a:pt x="9" y="78"/>
                    </a:lnTo>
                    <a:lnTo>
                      <a:pt x="15" y="76"/>
                    </a:lnTo>
                    <a:lnTo>
                      <a:pt x="21" y="76"/>
                    </a:lnTo>
                    <a:lnTo>
                      <a:pt x="28" y="76"/>
                    </a:lnTo>
                    <a:lnTo>
                      <a:pt x="36" y="78"/>
                    </a:lnTo>
                    <a:lnTo>
                      <a:pt x="42" y="80"/>
                    </a:lnTo>
                    <a:lnTo>
                      <a:pt x="46" y="80"/>
                    </a:lnTo>
                    <a:lnTo>
                      <a:pt x="53" y="80"/>
                    </a:lnTo>
                    <a:lnTo>
                      <a:pt x="59" y="80"/>
                    </a:lnTo>
                    <a:lnTo>
                      <a:pt x="67" y="82"/>
                    </a:lnTo>
                    <a:lnTo>
                      <a:pt x="74" y="82"/>
                    </a:lnTo>
                    <a:lnTo>
                      <a:pt x="82" y="82"/>
                    </a:lnTo>
                    <a:lnTo>
                      <a:pt x="91" y="80"/>
                    </a:lnTo>
                    <a:lnTo>
                      <a:pt x="99" y="80"/>
                    </a:lnTo>
                    <a:lnTo>
                      <a:pt x="111" y="80"/>
                    </a:lnTo>
                    <a:lnTo>
                      <a:pt x="120" y="78"/>
                    </a:lnTo>
                    <a:lnTo>
                      <a:pt x="132" y="76"/>
                    </a:lnTo>
                    <a:lnTo>
                      <a:pt x="143" y="76"/>
                    </a:lnTo>
                    <a:lnTo>
                      <a:pt x="155" y="75"/>
                    </a:lnTo>
                    <a:lnTo>
                      <a:pt x="179" y="69"/>
                    </a:lnTo>
                    <a:lnTo>
                      <a:pt x="283" y="50"/>
                    </a:lnTo>
                    <a:lnTo>
                      <a:pt x="386" y="29"/>
                    </a:lnTo>
                    <a:lnTo>
                      <a:pt x="386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474"/>
              <p:cNvSpPr/>
              <p:nvPr/>
            </p:nvSpPr>
            <p:spPr bwMode="auto">
              <a:xfrm>
                <a:off x="2940050" y="1841501"/>
                <a:ext cx="198438" cy="57150"/>
              </a:xfrm>
              <a:custGeom>
                <a:avLst/>
                <a:gdLst>
                  <a:gd name="T0" fmla="*/ 248 w 248"/>
                  <a:gd name="T1" fmla="*/ 37 h 73"/>
                  <a:gd name="T2" fmla="*/ 132 w 248"/>
                  <a:gd name="T3" fmla="*/ 54 h 73"/>
                  <a:gd name="T4" fmla="*/ 13 w 248"/>
                  <a:gd name="T5" fmla="*/ 73 h 73"/>
                  <a:gd name="T6" fmla="*/ 7 w 248"/>
                  <a:gd name="T7" fmla="*/ 54 h 73"/>
                  <a:gd name="T8" fmla="*/ 0 w 248"/>
                  <a:gd name="T9" fmla="*/ 37 h 73"/>
                  <a:gd name="T10" fmla="*/ 122 w 248"/>
                  <a:gd name="T11" fmla="*/ 18 h 73"/>
                  <a:gd name="T12" fmla="*/ 243 w 248"/>
                  <a:gd name="T13" fmla="*/ 0 h 73"/>
                  <a:gd name="T14" fmla="*/ 248 w 248"/>
                  <a:gd name="T15" fmla="*/ 37 h 73"/>
                  <a:gd name="T16" fmla="*/ 248 w 248"/>
                  <a:gd name="T17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73">
                    <a:moveTo>
                      <a:pt x="248" y="37"/>
                    </a:moveTo>
                    <a:lnTo>
                      <a:pt x="132" y="54"/>
                    </a:lnTo>
                    <a:lnTo>
                      <a:pt x="13" y="73"/>
                    </a:lnTo>
                    <a:lnTo>
                      <a:pt x="7" y="54"/>
                    </a:lnTo>
                    <a:lnTo>
                      <a:pt x="0" y="37"/>
                    </a:lnTo>
                    <a:lnTo>
                      <a:pt x="122" y="18"/>
                    </a:lnTo>
                    <a:lnTo>
                      <a:pt x="243" y="0"/>
                    </a:lnTo>
                    <a:lnTo>
                      <a:pt x="248" y="37"/>
                    </a:lnTo>
                    <a:lnTo>
                      <a:pt x="248" y="3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475"/>
              <p:cNvSpPr/>
              <p:nvPr/>
            </p:nvSpPr>
            <p:spPr bwMode="auto">
              <a:xfrm>
                <a:off x="2998788" y="1863726"/>
                <a:ext cx="50800" cy="350838"/>
              </a:xfrm>
              <a:custGeom>
                <a:avLst/>
                <a:gdLst>
                  <a:gd name="T0" fmla="*/ 65 w 65"/>
                  <a:gd name="T1" fmla="*/ 21 h 443"/>
                  <a:gd name="T2" fmla="*/ 65 w 65"/>
                  <a:gd name="T3" fmla="*/ 63 h 443"/>
                  <a:gd name="T4" fmla="*/ 65 w 65"/>
                  <a:gd name="T5" fmla="*/ 101 h 443"/>
                  <a:gd name="T6" fmla="*/ 65 w 65"/>
                  <a:gd name="T7" fmla="*/ 138 h 443"/>
                  <a:gd name="T8" fmla="*/ 65 w 65"/>
                  <a:gd name="T9" fmla="*/ 172 h 443"/>
                  <a:gd name="T10" fmla="*/ 64 w 65"/>
                  <a:gd name="T11" fmla="*/ 205 h 443"/>
                  <a:gd name="T12" fmla="*/ 64 w 65"/>
                  <a:gd name="T13" fmla="*/ 235 h 443"/>
                  <a:gd name="T14" fmla="*/ 64 w 65"/>
                  <a:gd name="T15" fmla="*/ 262 h 443"/>
                  <a:gd name="T16" fmla="*/ 64 w 65"/>
                  <a:gd name="T17" fmla="*/ 287 h 443"/>
                  <a:gd name="T18" fmla="*/ 62 w 65"/>
                  <a:gd name="T19" fmla="*/ 310 h 443"/>
                  <a:gd name="T20" fmla="*/ 62 w 65"/>
                  <a:gd name="T21" fmla="*/ 329 h 443"/>
                  <a:gd name="T22" fmla="*/ 60 w 65"/>
                  <a:gd name="T23" fmla="*/ 346 h 443"/>
                  <a:gd name="T24" fmla="*/ 60 w 65"/>
                  <a:gd name="T25" fmla="*/ 361 h 443"/>
                  <a:gd name="T26" fmla="*/ 58 w 65"/>
                  <a:gd name="T27" fmla="*/ 375 h 443"/>
                  <a:gd name="T28" fmla="*/ 58 w 65"/>
                  <a:gd name="T29" fmla="*/ 386 h 443"/>
                  <a:gd name="T30" fmla="*/ 58 w 65"/>
                  <a:gd name="T31" fmla="*/ 394 h 443"/>
                  <a:gd name="T32" fmla="*/ 54 w 65"/>
                  <a:gd name="T33" fmla="*/ 409 h 443"/>
                  <a:gd name="T34" fmla="*/ 50 w 65"/>
                  <a:gd name="T35" fmla="*/ 426 h 443"/>
                  <a:gd name="T36" fmla="*/ 44 w 65"/>
                  <a:gd name="T37" fmla="*/ 438 h 443"/>
                  <a:gd name="T38" fmla="*/ 41 w 65"/>
                  <a:gd name="T39" fmla="*/ 443 h 443"/>
                  <a:gd name="T40" fmla="*/ 35 w 65"/>
                  <a:gd name="T41" fmla="*/ 441 h 443"/>
                  <a:gd name="T42" fmla="*/ 27 w 65"/>
                  <a:gd name="T43" fmla="*/ 436 h 443"/>
                  <a:gd name="T44" fmla="*/ 21 w 65"/>
                  <a:gd name="T45" fmla="*/ 426 h 443"/>
                  <a:gd name="T46" fmla="*/ 14 w 65"/>
                  <a:gd name="T47" fmla="*/ 415 h 443"/>
                  <a:gd name="T48" fmla="*/ 8 w 65"/>
                  <a:gd name="T49" fmla="*/ 397 h 443"/>
                  <a:gd name="T50" fmla="*/ 2 w 65"/>
                  <a:gd name="T51" fmla="*/ 382 h 443"/>
                  <a:gd name="T52" fmla="*/ 0 w 65"/>
                  <a:gd name="T53" fmla="*/ 369 h 443"/>
                  <a:gd name="T54" fmla="*/ 0 w 65"/>
                  <a:gd name="T55" fmla="*/ 354 h 443"/>
                  <a:gd name="T56" fmla="*/ 2 w 65"/>
                  <a:gd name="T57" fmla="*/ 342 h 443"/>
                  <a:gd name="T58" fmla="*/ 4 w 65"/>
                  <a:gd name="T59" fmla="*/ 327 h 443"/>
                  <a:gd name="T60" fmla="*/ 6 w 65"/>
                  <a:gd name="T61" fmla="*/ 306 h 443"/>
                  <a:gd name="T62" fmla="*/ 10 w 65"/>
                  <a:gd name="T63" fmla="*/ 279 h 443"/>
                  <a:gd name="T64" fmla="*/ 12 w 65"/>
                  <a:gd name="T65" fmla="*/ 256 h 443"/>
                  <a:gd name="T66" fmla="*/ 12 w 65"/>
                  <a:gd name="T67" fmla="*/ 237 h 443"/>
                  <a:gd name="T68" fmla="*/ 14 w 65"/>
                  <a:gd name="T69" fmla="*/ 214 h 443"/>
                  <a:gd name="T70" fmla="*/ 14 w 65"/>
                  <a:gd name="T71" fmla="*/ 187 h 443"/>
                  <a:gd name="T72" fmla="*/ 16 w 65"/>
                  <a:gd name="T73" fmla="*/ 157 h 443"/>
                  <a:gd name="T74" fmla="*/ 16 w 65"/>
                  <a:gd name="T75" fmla="*/ 120 h 443"/>
                  <a:gd name="T76" fmla="*/ 16 w 65"/>
                  <a:gd name="T77" fmla="*/ 80 h 443"/>
                  <a:gd name="T78" fmla="*/ 16 w 65"/>
                  <a:gd name="T79" fmla="*/ 36 h 443"/>
                  <a:gd name="T80" fmla="*/ 65 w 65"/>
                  <a:gd name="T81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443">
                    <a:moveTo>
                      <a:pt x="65" y="0"/>
                    </a:moveTo>
                    <a:lnTo>
                      <a:pt x="65" y="21"/>
                    </a:lnTo>
                    <a:lnTo>
                      <a:pt x="65" y="42"/>
                    </a:lnTo>
                    <a:lnTo>
                      <a:pt x="65" y="63"/>
                    </a:lnTo>
                    <a:lnTo>
                      <a:pt x="65" y="82"/>
                    </a:lnTo>
                    <a:lnTo>
                      <a:pt x="65" y="101"/>
                    </a:lnTo>
                    <a:lnTo>
                      <a:pt x="65" y="120"/>
                    </a:lnTo>
                    <a:lnTo>
                      <a:pt x="65" y="138"/>
                    </a:lnTo>
                    <a:lnTo>
                      <a:pt x="65" y="157"/>
                    </a:lnTo>
                    <a:lnTo>
                      <a:pt x="65" y="172"/>
                    </a:lnTo>
                    <a:lnTo>
                      <a:pt x="65" y="189"/>
                    </a:lnTo>
                    <a:lnTo>
                      <a:pt x="64" y="205"/>
                    </a:lnTo>
                    <a:lnTo>
                      <a:pt x="64" y="220"/>
                    </a:lnTo>
                    <a:lnTo>
                      <a:pt x="64" y="235"/>
                    </a:lnTo>
                    <a:lnTo>
                      <a:pt x="64" y="248"/>
                    </a:lnTo>
                    <a:lnTo>
                      <a:pt x="64" y="262"/>
                    </a:lnTo>
                    <a:lnTo>
                      <a:pt x="64" y="273"/>
                    </a:lnTo>
                    <a:lnTo>
                      <a:pt x="64" y="287"/>
                    </a:lnTo>
                    <a:lnTo>
                      <a:pt x="62" y="298"/>
                    </a:lnTo>
                    <a:lnTo>
                      <a:pt x="62" y="310"/>
                    </a:lnTo>
                    <a:lnTo>
                      <a:pt x="62" y="319"/>
                    </a:lnTo>
                    <a:lnTo>
                      <a:pt x="62" y="329"/>
                    </a:lnTo>
                    <a:lnTo>
                      <a:pt x="62" y="338"/>
                    </a:lnTo>
                    <a:lnTo>
                      <a:pt x="60" y="346"/>
                    </a:lnTo>
                    <a:lnTo>
                      <a:pt x="60" y="355"/>
                    </a:lnTo>
                    <a:lnTo>
                      <a:pt x="60" y="361"/>
                    </a:lnTo>
                    <a:lnTo>
                      <a:pt x="60" y="369"/>
                    </a:lnTo>
                    <a:lnTo>
                      <a:pt x="58" y="375"/>
                    </a:lnTo>
                    <a:lnTo>
                      <a:pt x="58" y="380"/>
                    </a:lnTo>
                    <a:lnTo>
                      <a:pt x="58" y="386"/>
                    </a:lnTo>
                    <a:lnTo>
                      <a:pt x="58" y="390"/>
                    </a:lnTo>
                    <a:lnTo>
                      <a:pt x="58" y="394"/>
                    </a:lnTo>
                    <a:lnTo>
                      <a:pt x="56" y="397"/>
                    </a:lnTo>
                    <a:lnTo>
                      <a:pt x="54" y="409"/>
                    </a:lnTo>
                    <a:lnTo>
                      <a:pt x="52" y="418"/>
                    </a:lnTo>
                    <a:lnTo>
                      <a:pt x="50" y="426"/>
                    </a:lnTo>
                    <a:lnTo>
                      <a:pt x="48" y="432"/>
                    </a:lnTo>
                    <a:lnTo>
                      <a:pt x="44" y="438"/>
                    </a:lnTo>
                    <a:lnTo>
                      <a:pt x="42" y="441"/>
                    </a:lnTo>
                    <a:lnTo>
                      <a:pt x="41" y="443"/>
                    </a:lnTo>
                    <a:lnTo>
                      <a:pt x="39" y="443"/>
                    </a:lnTo>
                    <a:lnTo>
                      <a:pt x="35" y="441"/>
                    </a:lnTo>
                    <a:lnTo>
                      <a:pt x="31" y="439"/>
                    </a:lnTo>
                    <a:lnTo>
                      <a:pt x="27" y="436"/>
                    </a:lnTo>
                    <a:lnTo>
                      <a:pt x="25" y="432"/>
                    </a:lnTo>
                    <a:lnTo>
                      <a:pt x="21" y="426"/>
                    </a:lnTo>
                    <a:lnTo>
                      <a:pt x="18" y="420"/>
                    </a:lnTo>
                    <a:lnTo>
                      <a:pt x="14" y="415"/>
                    </a:lnTo>
                    <a:lnTo>
                      <a:pt x="10" y="407"/>
                    </a:lnTo>
                    <a:lnTo>
                      <a:pt x="8" y="397"/>
                    </a:lnTo>
                    <a:lnTo>
                      <a:pt x="4" y="390"/>
                    </a:lnTo>
                    <a:lnTo>
                      <a:pt x="2" y="382"/>
                    </a:lnTo>
                    <a:lnTo>
                      <a:pt x="0" y="375"/>
                    </a:lnTo>
                    <a:lnTo>
                      <a:pt x="0" y="369"/>
                    </a:lnTo>
                    <a:lnTo>
                      <a:pt x="0" y="361"/>
                    </a:lnTo>
                    <a:lnTo>
                      <a:pt x="0" y="354"/>
                    </a:lnTo>
                    <a:lnTo>
                      <a:pt x="2" y="348"/>
                    </a:lnTo>
                    <a:lnTo>
                      <a:pt x="2" y="342"/>
                    </a:lnTo>
                    <a:lnTo>
                      <a:pt x="2" y="334"/>
                    </a:lnTo>
                    <a:lnTo>
                      <a:pt x="4" y="327"/>
                    </a:lnTo>
                    <a:lnTo>
                      <a:pt x="4" y="317"/>
                    </a:lnTo>
                    <a:lnTo>
                      <a:pt x="6" y="306"/>
                    </a:lnTo>
                    <a:lnTo>
                      <a:pt x="8" y="292"/>
                    </a:lnTo>
                    <a:lnTo>
                      <a:pt x="10" y="279"/>
                    </a:lnTo>
                    <a:lnTo>
                      <a:pt x="10" y="266"/>
                    </a:lnTo>
                    <a:lnTo>
                      <a:pt x="12" y="256"/>
                    </a:lnTo>
                    <a:lnTo>
                      <a:pt x="12" y="248"/>
                    </a:lnTo>
                    <a:lnTo>
                      <a:pt x="12" y="237"/>
                    </a:lnTo>
                    <a:lnTo>
                      <a:pt x="14" y="226"/>
                    </a:lnTo>
                    <a:lnTo>
                      <a:pt x="14" y="214"/>
                    </a:lnTo>
                    <a:lnTo>
                      <a:pt x="14" y="201"/>
                    </a:lnTo>
                    <a:lnTo>
                      <a:pt x="14" y="187"/>
                    </a:lnTo>
                    <a:lnTo>
                      <a:pt x="14" y="172"/>
                    </a:lnTo>
                    <a:lnTo>
                      <a:pt x="16" y="157"/>
                    </a:lnTo>
                    <a:lnTo>
                      <a:pt x="16" y="140"/>
                    </a:lnTo>
                    <a:lnTo>
                      <a:pt x="16" y="120"/>
                    </a:lnTo>
                    <a:lnTo>
                      <a:pt x="16" y="101"/>
                    </a:lnTo>
                    <a:lnTo>
                      <a:pt x="16" y="80"/>
                    </a:lnTo>
                    <a:lnTo>
                      <a:pt x="16" y="59"/>
                    </a:lnTo>
                    <a:lnTo>
                      <a:pt x="16" y="36"/>
                    </a:lnTo>
                    <a:lnTo>
                      <a:pt x="16" y="13"/>
                    </a:lnTo>
                    <a:lnTo>
                      <a:pt x="65" y="0"/>
                    </a:lnTo>
                    <a:lnTo>
                      <a:pt x="65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476"/>
              <p:cNvSpPr/>
              <p:nvPr/>
            </p:nvSpPr>
            <p:spPr bwMode="auto">
              <a:xfrm>
                <a:off x="3097213" y="1543051"/>
                <a:ext cx="241300" cy="676275"/>
              </a:xfrm>
              <a:custGeom>
                <a:avLst/>
                <a:gdLst>
                  <a:gd name="T0" fmla="*/ 226 w 304"/>
                  <a:gd name="T1" fmla="*/ 592 h 852"/>
                  <a:gd name="T2" fmla="*/ 193 w 304"/>
                  <a:gd name="T3" fmla="*/ 659 h 852"/>
                  <a:gd name="T4" fmla="*/ 151 w 304"/>
                  <a:gd name="T5" fmla="*/ 722 h 852"/>
                  <a:gd name="T6" fmla="*/ 107 w 304"/>
                  <a:gd name="T7" fmla="*/ 778 h 852"/>
                  <a:gd name="T8" fmla="*/ 69 w 304"/>
                  <a:gd name="T9" fmla="*/ 816 h 852"/>
                  <a:gd name="T10" fmla="*/ 36 w 304"/>
                  <a:gd name="T11" fmla="*/ 837 h 852"/>
                  <a:gd name="T12" fmla="*/ 11 w 304"/>
                  <a:gd name="T13" fmla="*/ 848 h 852"/>
                  <a:gd name="T14" fmla="*/ 2 w 304"/>
                  <a:gd name="T15" fmla="*/ 852 h 852"/>
                  <a:gd name="T16" fmla="*/ 2 w 304"/>
                  <a:gd name="T17" fmla="*/ 846 h 852"/>
                  <a:gd name="T18" fmla="*/ 13 w 304"/>
                  <a:gd name="T19" fmla="*/ 831 h 852"/>
                  <a:gd name="T20" fmla="*/ 32 w 304"/>
                  <a:gd name="T21" fmla="*/ 810 h 852"/>
                  <a:gd name="T22" fmla="*/ 61 w 304"/>
                  <a:gd name="T23" fmla="*/ 772 h 852"/>
                  <a:gd name="T24" fmla="*/ 95 w 304"/>
                  <a:gd name="T25" fmla="*/ 722 h 852"/>
                  <a:gd name="T26" fmla="*/ 138 w 304"/>
                  <a:gd name="T27" fmla="*/ 659 h 852"/>
                  <a:gd name="T28" fmla="*/ 174 w 304"/>
                  <a:gd name="T29" fmla="*/ 583 h 852"/>
                  <a:gd name="T30" fmla="*/ 203 w 304"/>
                  <a:gd name="T31" fmla="*/ 497 h 852"/>
                  <a:gd name="T32" fmla="*/ 224 w 304"/>
                  <a:gd name="T33" fmla="*/ 405 h 852"/>
                  <a:gd name="T34" fmla="*/ 237 w 304"/>
                  <a:gd name="T35" fmla="*/ 306 h 852"/>
                  <a:gd name="T36" fmla="*/ 243 w 304"/>
                  <a:gd name="T37" fmla="*/ 202 h 852"/>
                  <a:gd name="T38" fmla="*/ 245 w 304"/>
                  <a:gd name="T39" fmla="*/ 155 h 852"/>
                  <a:gd name="T40" fmla="*/ 245 w 304"/>
                  <a:gd name="T41" fmla="*/ 115 h 852"/>
                  <a:gd name="T42" fmla="*/ 243 w 304"/>
                  <a:gd name="T43" fmla="*/ 82 h 852"/>
                  <a:gd name="T44" fmla="*/ 239 w 304"/>
                  <a:gd name="T45" fmla="*/ 57 h 852"/>
                  <a:gd name="T46" fmla="*/ 233 w 304"/>
                  <a:gd name="T47" fmla="*/ 38 h 852"/>
                  <a:gd name="T48" fmla="*/ 222 w 304"/>
                  <a:gd name="T49" fmla="*/ 21 h 852"/>
                  <a:gd name="T50" fmla="*/ 220 w 304"/>
                  <a:gd name="T51" fmla="*/ 10 h 852"/>
                  <a:gd name="T52" fmla="*/ 229 w 304"/>
                  <a:gd name="T53" fmla="*/ 2 h 852"/>
                  <a:gd name="T54" fmla="*/ 247 w 304"/>
                  <a:gd name="T55" fmla="*/ 0 h 852"/>
                  <a:gd name="T56" fmla="*/ 275 w 304"/>
                  <a:gd name="T57" fmla="*/ 4 h 852"/>
                  <a:gd name="T58" fmla="*/ 304 w 304"/>
                  <a:gd name="T59" fmla="*/ 29 h 852"/>
                  <a:gd name="T60" fmla="*/ 304 w 304"/>
                  <a:gd name="T61" fmla="*/ 78 h 852"/>
                  <a:gd name="T62" fmla="*/ 304 w 304"/>
                  <a:gd name="T63" fmla="*/ 118 h 852"/>
                  <a:gd name="T64" fmla="*/ 304 w 304"/>
                  <a:gd name="T65" fmla="*/ 151 h 852"/>
                  <a:gd name="T66" fmla="*/ 304 w 304"/>
                  <a:gd name="T67" fmla="*/ 174 h 852"/>
                  <a:gd name="T68" fmla="*/ 304 w 304"/>
                  <a:gd name="T69" fmla="*/ 189 h 852"/>
                  <a:gd name="T70" fmla="*/ 302 w 304"/>
                  <a:gd name="T71" fmla="*/ 204 h 852"/>
                  <a:gd name="T72" fmla="*/ 302 w 304"/>
                  <a:gd name="T73" fmla="*/ 224 h 852"/>
                  <a:gd name="T74" fmla="*/ 300 w 304"/>
                  <a:gd name="T75" fmla="*/ 250 h 852"/>
                  <a:gd name="T76" fmla="*/ 298 w 304"/>
                  <a:gd name="T77" fmla="*/ 281 h 852"/>
                  <a:gd name="T78" fmla="*/ 294 w 304"/>
                  <a:gd name="T79" fmla="*/ 317 h 852"/>
                  <a:gd name="T80" fmla="*/ 285 w 304"/>
                  <a:gd name="T81" fmla="*/ 386 h 852"/>
                  <a:gd name="T82" fmla="*/ 268 w 304"/>
                  <a:gd name="T83" fmla="*/ 468 h 852"/>
                  <a:gd name="T84" fmla="*/ 243 w 304"/>
                  <a:gd name="T85" fmla="*/ 544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4" h="852">
                    <a:moveTo>
                      <a:pt x="243" y="544"/>
                    </a:moveTo>
                    <a:lnTo>
                      <a:pt x="235" y="569"/>
                    </a:lnTo>
                    <a:lnTo>
                      <a:pt x="226" y="592"/>
                    </a:lnTo>
                    <a:lnTo>
                      <a:pt x="216" y="615"/>
                    </a:lnTo>
                    <a:lnTo>
                      <a:pt x="205" y="636"/>
                    </a:lnTo>
                    <a:lnTo>
                      <a:pt x="193" y="659"/>
                    </a:lnTo>
                    <a:lnTo>
                      <a:pt x="180" y="680"/>
                    </a:lnTo>
                    <a:lnTo>
                      <a:pt x="166" y="701"/>
                    </a:lnTo>
                    <a:lnTo>
                      <a:pt x="151" y="722"/>
                    </a:lnTo>
                    <a:lnTo>
                      <a:pt x="138" y="743"/>
                    </a:lnTo>
                    <a:lnTo>
                      <a:pt x="122" y="760"/>
                    </a:lnTo>
                    <a:lnTo>
                      <a:pt x="107" y="778"/>
                    </a:lnTo>
                    <a:lnTo>
                      <a:pt x="94" y="791"/>
                    </a:lnTo>
                    <a:lnTo>
                      <a:pt x="80" y="804"/>
                    </a:lnTo>
                    <a:lnTo>
                      <a:pt x="69" y="816"/>
                    </a:lnTo>
                    <a:lnTo>
                      <a:pt x="57" y="825"/>
                    </a:lnTo>
                    <a:lnTo>
                      <a:pt x="46" y="833"/>
                    </a:lnTo>
                    <a:lnTo>
                      <a:pt x="36" y="837"/>
                    </a:lnTo>
                    <a:lnTo>
                      <a:pt x="27" y="842"/>
                    </a:lnTo>
                    <a:lnTo>
                      <a:pt x="17" y="846"/>
                    </a:lnTo>
                    <a:lnTo>
                      <a:pt x="11" y="848"/>
                    </a:lnTo>
                    <a:lnTo>
                      <a:pt x="7" y="850"/>
                    </a:lnTo>
                    <a:lnTo>
                      <a:pt x="4" y="852"/>
                    </a:lnTo>
                    <a:lnTo>
                      <a:pt x="2" y="852"/>
                    </a:lnTo>
                    <a:lnTo>
                      <a:pt x="0" y="850"/>
                    </a:lnTo>
                    <a:lnTo>
                      <a:pt x="2" y="848"/>
                    </a:lnTo>
                    <a:lnTo>
                      <a:pt x="2" y="846"/>
                    </a:lnTo>
                    <a:lnTo>
                      <a:pt x="6" y="842"/>
                    </a:lnTo>
                    <a:lnTo>
                      <a:pt x="7" y="837"/>
                    </a:lnTo>
                    <a:lnTo>
                      <a:pt x="13" y="831"/>
                    </a:lnTo>
                    <a:lnTo>
                      <a:pt x="19" y="825"/>
                    </a:lnTo>
                    <a:lnTo>
                      <a:pt x="25" y="818"/>
                    </a:lnTo>
                    <a:lnTo>
                      <a:pt x="32" y="810"/>
                    </a:lnTo>
                    <a:lnTo>
                      <a:pt x="42" y="799"/>
                    </a:lnTo>
                    <a:lnTo>
                      <a:pt x="51" y="787"/>
                    </a:lnTo>
                    <a:lnTo>
                      <a:pt x="61" y="772"/>
                    </a:lnTo>
                    <a:lnTo>
                      <a:pt x="72" y="758"/>
                    </a:lnTo>
                    <a:lnTo>
                      <a:pt x="84" y="741"/>
                    </a:lnTo>
                    <a:lnTo>
                      <a:pt x="95" y="722"/>
                    </a:lnTo>
                    <a:lnTo>
                      <a:pt x="109" y="703"/>
                    </a:lnTo>
                    <a:lnTo>
                      <a:pt x="124" y="682"/>
                    </a:lnTo>
                    <a:lnTo>
                      <a:pt x="138" y="659"/>
                    </a:lnTo>
                    <a:lnTo>
                      <a:pt x="151" y="634"/>
                    </a:lnTo>
                    <a:lnTo>
                      <a:pt x="162" y="609"/>
                    </a:lnTo>
                    <a:lnTo>
                      <a:pt x="174" y="583"/>
                    </a:lnTo>
                    <a:lnTo>
                      <a:pt x="183" y="556"/>
                    </a:lnTo>
                    <a:lnTo>
                      <a:pt x="193" y="527"/>
                    </a:lnTo>
                    <a:lnTo>
                      <a:pt x="203" y="497"/>
                    </a:lnTo>
                    <a:lnTo>
                      <a:pt x="212" y="466"/>
                    </a:lnTo>
                    <a:lnTo>
                      <a:pt x="218" y="436"/>
                    </a:lnTo>
                    <a:lnTo>
                      <a:pt x="224" y="405"/>
                    </a:lnTo>
                    <a:lnTo>
                      <a:pt x="229" y="373"/>
                    </a:lnTo>
                    <a:lnTo>
                      <a:pt x="233" y="340"/>
                    </a:lnTo>
                    <a:lnTo>
                      <a:pt x="237" y="306"/>
                    </a:lnTo>
                    <a:lnTo>
                      <a:pt x="239" y="273"/>
                    </a:lnTo>
                    <a:lnTo>
                      <a:pt x="241" y="237"/>
                    </a:lnTo>
                    <a:lnTo>
                      <a:pt x="243" y="202"/>
                    </a:lnTo>
                    <a:lnTo>
                      <a:pt x="245" y="185"/>
                    </a:lnTo>
                    <a:lnTo>
                      <a:pt x="245" y="170"/>
                    </a:lnTo>
                    <a:lnTo>
                      <a:pt x="245" y="155"/>
                    </a:lnTo>
                    <a:lnTo>
                      <a:pt x="245" y="141"/>
                    </a:lnTo>
                    <a:lnTo>
                      <a:pt x="245" y="128"/>
                    </a:lnTo>
                    <a:lnTo>
                      <a:pt x="245" y="115"/>
                    </a:lnTo>
                    <a:lnTo>
                      <a:pt x="245" y="103"/>
                    </a:lnTo>
                    <a:lnTo>
                      <a:pt x="243" y="92"/>
                    </a:lnTo>
                    <a:lnTo>
                      <a:pt x="243" y="82"/>
                    </a:lnTo>
                    <a:lnTo>
                      <a:pt x="241" y="73"/>
                    </a:lnTo>
                    <a:lnTo>
                      <a:pt x="241" y="65"/>
                    </a:lnTo>
                    <a:lnTo>
                      <a:pt x="239" y="57"/>
                    </a:lnTo>
                    <a:lnTo>
                      <a:pt x="237" y="50"/>
                    </a:lnTo>
                    <a:lnTo>
                      <a:pt x="235" y="44"/>
                    </a:lnTo>
                    <a:lnTo>
                      <a:pt x="233" y="38"/>
                    </a:lnTo>
                    <a:lnTo>
                      <a:pt x="229" y="32"/>
                    </a:lnTo>
                    <a:lnTo>
                      <a:pt x="226" y="27"/>
                    </a:lnTo>
                    <a:lnTo>
                      <a:pt x="222" y="21"/>
                    </a:lnTo>
                    <a:lnTo>
                      <a:pt x="220" y="17"/>
                    </a:lnTo>
                    <a:lnTo>
                      <a:pt x="220" y="11"/>
                    </a:lnTo>
                    <a:lnTo>
                      <a:pt x="220" y="10"/>
                    </a:lnTo>
                    <a:lnTo>
                      <a:pt x="222" y="6"/>
                    </a:lnTo>
                    <a:lnTo>
                      <a:pt x="226" y="4"/>
                    </a:lnTo>
                    <a:lnTo>
                      <a:pt x="229" y="2"/>
                    </a:lnTo>
                    <a:lnTo>
                      <a:pt x="233" y="0"/>
                    </a:lnTo>
                    <a:lnTo>
                      <a:pt x="239" y="0"/>
                    </a:lnTo>
                    <a:lnTo>
                      <a:pt x="247" y="0"/>
                    </a:lnTo>
                    <a:lnTo>
                      <a:pt x="254" y="0"/>
                    </a:lnTo>
                    <a:lnTo>
                      <a:pt x="264" y="2"/>
                    </a:lnTo>
                    <a:lnTo>
                      <a:pt x="275" y="4"/>
                    </a:lnTo>
                    <a:lnTo>
                      <a:pt x="289" y="8"/>
                    </a:lnTo>
                    <a:lnTo>
                      <a:pt x="304" y="11"/>
                    </a:lnTo>
                    <a:lnTo>
                      <a:pt x="304" y="29"/>
                    </a:lnTo>
                    <a:lnTo>
                      <a:pt x="304" y="46"/>
                    </a:lnTo>
                    <a:lnTo>
                      <a:pt x="304" y="63"/>
                    </a:lnTo>
                    <a:lnTo>
                      <a:pt x="304" y="78"/>
                    </a:lnTo>
                    <a:lnTo>
                      <a:pt x="304" y="94"/>
                    </a:lnTo>
                    <a:lnTo>
                      <a:pt x="304" y="107"/>
                    </a:lnTo>
                    <a:lnTo>
                      <a:pt x="304" y="118"/>
                    </a:lnTo>
                    <a:lnTo>
                      <a:pt x="304" y="130"/>
                    </a:lnTo>
                    <a:lnTo>
                      <a:pt x="304" y="141"/>
                    </a:lnTo>
                    <a:lnTo>
                      <a:pt x="304" y="151"/>
                    </a:lnTo>
                    <a:lnTo>
                      <a:pt x="304" y="159"/>
                    </a:lnTo>
                    <a:lnTo>
                      <a:pt x="304" y="168"/>
                    </a:lnTo>
                    <a:lnTo>
                      <a:pt x="304" y="174"/>
                    </a:lnTo>
                    <a:lnTo>
                      <a:pt x="304" y="180"/>
                    </a:lnTo>
                    <a:lnTo>
                      <a:pt x="304" y="185"/>
                    </a:lnTo>
                    <a:lnTo>
                      <a:pt x="304" y="189"/>
                    </a:lnTo>
                    <a:lnTo>
                      <a:pt x="304" y="193"/>
                    </a:lnTo>
                    <a:lnTo>
                      <a:pt x="304" y="199"/>
                    </a:lnTo>
                    <a:lnTo>
                      <a:pt x="302" y="204"/>
                    </a:lnTo>
                    <a:lnTo>
                      <a:pt x="302" y="210"/>
                    </a:lnTo>
                    <a:lnTo>
                      <a:pt x="302" y="216"/>
                    </a:lnTo>
                    <a:lnTo>
                      <a:pt x="302" y="224"/>
                    </a:lnTo>
                    <a:lnTo>
                      <a:pt x="300" y="231"/>
                    </a:lnTo>
                    <a:lnTo>
                      <a:pt x="300" y="241"/>
                    </a:lnTo>
                    <a:lnTo>
                      <a:pt x="300" y="250"/>
                    </a:lnTo>
                    <a:lnTo>
                      <a:pt x="298" y="260"/>
                    </a:lnTo>
                    <a:lnTo>
                      <a:pt x="298" y="269"/>
                    </a:lnTo>
                    <a:lnTo>
                      <a:pt x="298" y="281"/>
                    </a:lnTo>
                    <a:lnTo>
                      <a:pt x="296" y="292"/>
                    </a:lnTo>
                    <a:lnTo>
                      <a:pt x="296" y="304"/>
                    </a:lnTo>
                    <a:lnTo>
                      <a:pt x="294" y="317"/>
                    </a:lnTo>
                    <a:lnTo>
                      <a:pt x="294" y="330"/>
                    </a:lnTo>
                    <a:lnTo>
                      <a:pt x="291" y="359"/>
                    </a:lnTo>
                    <a:lnTo>
                      <a:pt x="285" y="386"/>
                    </a:lnTo>
                    <a:lnTo>
                      <a:pt x="281" y="415"/>
                    </a:lnTo>
                    <a:lnTo>
                      <a:pt x="273" y="441"/>
                    </a:lnTo>
                    <a:lnTo>
                      <a:pt x="268" y="468"/>
                    </a:lnTo>
                    <a:lnTo>
                      <a:pt x="260" y="493"/>
                    </a:lnTo>
                    <a:lnTo>
                      <a:pt x="252" y="520"/>
                    </a:lnTo>
                    <a:lnTo>
                      <a:pt x="243" y="544"/>
                    </a:lnTo>
                    <a:lnTo>
                      <a:pt x="243" y="54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477"/>
              <p:cNvSpPr/>
              <p:nvPr/>
            </p:nvSpPr>
            <p:spPr bwMode="auto">
              <a:xfrm>
                <a:off x="3313113" y="1503363"/>
                <a:ext cx="236538" cy="706438"/>
              </a:xfrm>
              <a:custGeom>
                <a:avLst/>
                <a:gdLst>
                  <a:gd name="T0" fmla="*/ 218 w 298"/>
                  <a:gd name="T1" fmla="*/ 316 h 891"/>
                  <a:gd name="T2" fmla="*/ 216 w 298"/>
                  <a:gd name="T3" fmla="*/ 228 h 891"/>
                  <a:gd name="T4" fmla="*/ 214 w 298"/>
                  <a:gd name="T5" fmla="*/ 163 h 891"/>
                  <a:gd name="T6" fmla="*/ 212 w 298"/>
                  <a:gd name="T7" fmla="*/ 123 h 891"/>
                  <a:gd name="T8" fmla="*/ 204 w 298"/>
                  <a:gd name="T9" fmla="*/ 90 h 891"/>
                  <a:gd name="T10" fmla="*/ 193 w 298"/>
                  <a:gd name="T11" fmla="*/ 75 h 891"/>
                  <a:gd name="T12" fmla="*/ 168 w 298"/>
                  <a:gd name="T13" fmla="*/ 77 h 891"/>
                  <a:gd name="T14" fmla="*/ 130 w 298"/>
                  <a:gd name="T15" fmla="*/ 82 h 891"/>
                  <a:gd name="T16" fmla="*/ 78 w 298"/>
                  <a:gd name="T17" fmla="*/ 92 h 891"/>
                  <a:gd name="T18" fmla="*/ 17 w 298"/>
                  <a:gd name="T19" fmla="*/ 100 h 891"/>
                  <a:gd name="T20" fmla="*/ 34 w 298"/>
                  <a:gd name="T21" fmla="*/ 58 h 891"/>
                  <a:gd name="T22" fmla="*/ 103 w 298"/>
                  <a:gd name="T23" fmla="*/ 44 h 891"/>
                  <a:gd name="T24" fmla="*/ 158 w 298"/>
                  <a:gd name="T25" fmla="*/ 33 h 891"/>
                  <a:gd name="T26" fmla="*/ 181 w 298"/>
                  <a:gd name="T27" fmla="*/ 21 h 891"/>
                  <a:gd name="T28" fmla="*/ 197 w 298"/>
                  <a:gd name="T29" fmla="*/ 4 h 891"/>
                  <a:gd name="T30" fmla="*/ 220 w 298"/>
                  <a:gd name="T31" fmla="*/ 6 h 891"/>
                  <a:gd name="T32" fmla="*/ 244 w 298"/>
                  <a:gd name="T33" fmla="*/ 19 h 891"/>
                  <a:gd name="T34" fmla="*/ 277 w 298"/>
                  <a:gd name="T35" fmla="*/ 39 h 891"/>
                  <a:gd name="T36" fmla="*/ 294 w 298"/>
                  <a:gd name="T37" fmla="*/ 58 h 891"/>
                  <a:gd name="T38" fmla="*/ 294 w 298"/>
                  <a:gd name="T39" fmla="*/ 79 h 891"/>
                  <a:gd name="T40" fmla="*/ 281 w 298"/>
                  <a:gd name="T41" fmla="*/ 92 h 891"/>
                  <a:gd name="T42" fmla="*/ 275 w 298"/>
                  <a:gd name="T43" fmla="*/ 111 h 891"/>
                  <a:gd name="T44" fmla="*/ 273 w 298"/>
                  <a:gd name="T45" fmla="*/ 147 h 891"/>
                  <a:gd name="T46" fmla="*/ 273 w 298"/>
                  <a:gd name="T47" fmla="*/ 199 h 891"/>
                  <a:gd name="T48" fmla="*/ 275 w 298"/>
                  <a:gd name="T49" fmla="*/ 300 h 891"/>
                  <a:gd name="T50" fmla="*/ 281 w 298"/>
                  <a:gd name="T51" fmla="*/ 457 h 891"/>
                  <a:gd name="T52" fmla="*/ 285 w 298"/>
                  <a:gd name="T53" fmla="*/ 583 h 891"/>
                  <a:gd name="T54" fmla="*/ 285 w 298"/>
                  <a:gd name="T55" fmla="*/ 656 h 891"/>
                  <a:gd name="T56" fmla="*/ 285 w 298"/>
                  <a:gd name="T57" fmla="*/ 713 h 891"/>
                  <a:gd name="T58" fmla="*/ 281 w 298"/>
                  <a:gd name="T59" fmla="*/ 755 h 891"/>
                  <a:gd name="T60" fmla="*/ 275 w 298"/>
                  <a:gd name="T61" fmla="*/ 793 h 891"/>
                  <a:gd name="T62" fmla="*/ 252 w 298"/>
                  <a:gd name="T63" fmla="*/ 860 h 891"/>
                  <a:gd name="T64" fmla="*/ 235 w 298"/>
                  <a:gd name="T65" fmla="*/ 885 h 891"/>
                  <a:gd name="T66" fmla="*/ 223 w 298"/>
                  <a:gd name="T67" fmla="*/ 891 h 891"/>
                  <a:gd name="T68" fmla="*/ 210 w 298"/>
                  <a:gd name="T69" fmla="*/ 881 h 891"/>
                  <a:gd name="T70" fmla="*/ 197 w 298"/>
                  <a:gd name="T71" fmla="*/ 850 h 891"/>
                  <a:gd name="T72" fmla="*/ 176 w 298"/>
                  <a:gd name="T73" fmla="*/ 810 h 891"/>
                  <a:gd name="T74" fmla="*/ 137 w 298"/>
                  <a:gd name="T75" fmla="*/ 772 h 891"/>
                  <a:gd name="T76" fmla="*/ 103 w 298"/>
                  <a:gd name="T77" fmla="*/ 743 h 891"/>
                  <a:gd name="T78" fmla="*/ 95 w 298"/>
                  <a:gd name="T79" fmla="*/ 726 h 891"/>
                  <a:gd name="T80" fmla="*/ 109 w 298"/>
                  <a:gd name="T81" fmla="*/ 724 h 891"/>
                  <a:gd name="T82" fmla="*/ 151 w 298"/>
                  <a:gd name="T83" fmla="*/ 732 h 891"/>
                  <a:gd name="T84" fmla="*/ 195 w 298"/>
                  <a:gd name="T85" fmla="*/ 742 h 891"/>
                  <a:gd name="T86" fmla="*/ 216 w 298"/>
                  <a:gd name="T87" fmla="*/ 732 h 891"/>
                  <a:gd name="T88" fmla="*/ 222 w 298"/>
                  <a:gd name="T89" fmla="*/ 711 h 891"/>
                  <a:gd name="T90" fmla="*/ 229 w 298"/>
                  <a:gd name="T91" fmla="*/ 673 h 891"/>
                  <a:gd name="T92" fmla="*/ 227 w 298"/>
                  <a:gd name="T93" fmla="*/ 640 h 891"/>
                  <a:gd name="T94" fmla="*/ 225 w 298"/>
                  <a:gd name="T95" fmla="*/ 583 h 891"/>
                  <a:gd name="T96" fmla="*/ 223 w 298"/>
                  <a:gd name="T97" fmla="*/ 503 h 891"/>
                  <a:gd name="T98" fmla="*/ 220 w 298"/>
                  <a:gd name="T99" fmla="*/ 398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8" h="891">
                    <a:moveTo>
                      <a:pt x="220" y="398"/>
                    </a:moveTo>
                    <a:lnTo>
                      <a:pt x="220" y="369"/>
                    </a:lnTo>
                    <a:lnTo>
                      <a:pt x="218" y="342"/>
                    </a:lnTo>
                    <a:lnTo>
                      <a:pt x="218" y="316"/>
                    </a:lnTo>
                    <a:lnTo>
                      <a:pt x="218" y="291"/>
                    </a:lnTo>
                    <a:lnTo>
                      <a:pt x="216" y="268"/>
                    </a:lnTo>
                    <a:lnTo>
                      <a:pt x="216" y="247"/>
                    </a:lnTo>
                    <a:lnTo>
                      <a:pt x="216" y="228"/>
                    </a:lnTo>
                    <a:lnTo>
                      <a:pt x="216" y="209"/>
                    </a:lnTo>
                    <a:lnTo>
                      <a:pt x="214" y="191"/>
                    </a:lnTo>
                    <a:lnTo>
                      <a:pt x="214" y="176"/>
                    </a:lnTo>
                    <a:lnTo>
                      <a:pt x="214" y="163"/>
                    </a:lnTo>
                    <a:lnTo>
                      <a:pt x="214" y="151"/>
                    </a:lnTo>
                    <a:lnTo>
                      <a:pt x="212" y="140"/>
                    </a:lnTo>
                    <a:lnTo>
                      <a:pt x="212" y="130"/>
                    </a:lnTo>
                    <a:lnTo>
                      <a:pt x="212" y="123"/>
                    </a:lnTo>
                    <a:lnTo>
                      <a:pt x="210" y="115"/>
                    </a:lnTo>
                    <a:lnTo>
                      <a:pt x="208" y="105"/>
                    </a:lnTo>
                    <a:lnTo>
                      <a:pt x="206" y="98"/>
                    </a:lnTo>
                    <a:lnTo>
                      <a:pt x="204" y="90"/>
                    </a:lnTo>
                    <a:lnTo>
                      <a:pt x="202" y="84"/>
                    </a:lnTo>
                    <a:lnTo>
                      <a:pt x="200" y="81"/>
                    </a:lnTo>
                    <a:lnTo>
                      <a:pt x="197" y="77"/>
                    </a:lnTo>
                    <a:lnTo>
                      <a:pt x="193" y="75"/>
                    </a:lnTo>
                    <a:lnTo>
                      <a:pt x="187" y="75"/>
                    </a:lnTo>
                    <a:lnTo>
                      <a:pt x="181" y="75"/>
                    </a:lnTo>
                    <a:lnTo>
                      <a:pt x="176" y="75"/>
                    </a:lnTo>
                    <a:lnTo>
                      <a:pt x="168" y="77"/>
                    </a:lnTo>
                    <a:lnTo>
                      <a:pt x="160" y="77"/>
                    </a:lnTo>
                    <a:lnTo>
                      <a:pt x="151" y="79"/>
                    </a:lnTo>
                    <a:lnTo>
                      <a:pt x="141" y="81"/>
                    </a:lnTo>
                    <a:lnTo>
                      <a:pt x="130" y="82"/>
                    </a:lnTo>
                    <a:lnTo>
                      <a:pt x="118" y="82"/>
                    </a:lnTo>
                    <a:lnTo>
                      <a:pt x="107" y="86"/>
                    </a:lnTo>
                    <a:lnTo>
                      <a:pt x="93" y="90"/>
                    </a:lnTo>
                    <a:lnTo>
                      <a:pt x="78" y="92"/>
                    </a:lnTo>
                    <a:lnTo>
                      <a:pt x="65" y="94"/>
                    </a:lnTo>
                    <a:lnTo>
                      <a:pt x="49" y="96"/>
                    </a:lnTo>
                    <a:lnTo>
                      <a:pt x="32" y="98"/>
                    </a:lnTo>
                    <a:lnTo>
                      <a:pt x="17" y="100"/>
                    </a:lnTo>
                    <a:lnTo>
                      <a:pt x="0" y="102"/>
                    </a:lnTo>
                    <a:lnTo>
                      <a:pt x="0" y="61"/>
                    </a:lnTo>
                    <a:lnTo>
                      <a:pt x="17" y="60"/>
                    </a:lnTo>
                    <a:lnTo>
                      <a:pt x="34" y="58"/>
                    </a:lnTo>
                    <a:lnTo>
                      <a:pt x="51" y="54"/>
                    </a:lnTo>
                    <a:lnTo>
                      <a:pt x="68" y="52"/>
                    </a:lnTo>
                    <a:lnTo>
                      <a:pt x="86" y="48"/>
                    </a:lnTo>
                    <a:lnTo>
                      <a:pt x="103" y="44"/>
                    </a:lnTo>
                    <a:lnTo>
                      <a:pt x="122" y="40"/>
                    </a:lnTo>
                    <a:lnTo>
                      <a:pt x="141" y="39"/>
                    </a:lnTo>
                    <a:lnTo>
                      <a:pt x="151" y="37"/>
                    </a:lnTo>
                    <a:lnTo>
                      <a:pt x="158" y="33"/>
                    </a:lnTo>
                    <a:lnTo>
                      <a:pt x="164" y="31"/>
                    </a:lnTo>
                    <a:lnTo>
                      <a:pt x="172" y="27"/>
                    </a:lnTo>
                    <a:lnTo>
                      <a:pt x="177" y="25"/>
                    </a:lnTo>
                    <a:lnTo>
                      <a:pt x="181" y="21"/>
                    </a:lnTo>
                    <a:lnTo>
                      <a:pt x="185" y="17"/>
                    </a:lnTo>
                    <a:lnTo>
                      <a:pt x="187" y="16"/>
                    </a:lnTo>
                    <a:lnTo>
                      <a:pt x="191" y="8"/>
                    </a:lnTo>
                    <a:lnTo>
                      <a:pt x="197" y="4"/>
                    </a:lnTo>
                    <a:lnTo>
                      <a:pt x="204" y="2"/>
                    </a:lnTo>
                    <a:lnTo>
                      <a:pt x="210" y="0"/>
                    </a:lnTo>
                    <a:lnTo>
                      <a:pt x="214" y="2"/>
                    </a:lnTo>
                    <a:lnTo>
                      <a:pt x="220" y="6"/>
                    </a:lnTo>
                    <a:lnTo>
                      <a:pt x="223" y="8"/>
                    </a:lnTo>
                    <a:lnTo>
                      <a:pt x="231" y="12"/>
                    </a:lnTo>
                    <a:lnTo>
                      <a:pt x="237" y="16"/>
                    </a:lnTo>
                    <a:lnTo>
                      <a:pt x="244" y="19"/>
                    </a:lnTo>
                    <a:lnTo>
                      <a:pt x="252" y="23"/>
                    </a:lnTo>
                    <a:lnTo>
                      <a:pt x="262" y="29"/>
                    </a:lnTo>
                    <a:lnTo>
                      <a:pt x="269" y="33"/>
                    </a:lnTo>
                    <a:lnTo>
                      <a:pt x="277" y="39"/>
                    </a:lnTo>
                    <a:lnTo>
                      <a:pt x="283" y="44"/>
                    </a:lnTo>
                    <a:lnTo>
                      <a:pt x="288" y="48"/>
                    </a:lnTo>
                    <a:lnTo>
                      <a:pt x="292" y="54"/>
                    </a:lnTo>
                    <a:lnTo>
                      <a:pt x="294" y="58"/>
                    </a:lnTo>
                    <a:lnTo>
                      <a:pt x="296" y="61"/>
                    </a:lnTo>
                    <a:lnTo>
                      <a:pt x="298" y="65"/>
                    </a:lnTo>
                    <a:lnTo>
                      <a:pt x="296" y="71"/>
                    </a:lnTo>
                    <a:lnTo>
                      <a:pt x="294" y="79"/>
                    </a:lnTo>
                    <a:lnTo>
                      <a:pt x="290" y="84"/>
                    </a:lnTo>
                    <a:lnTo>
                      <a:pt x="285" y="88"/>
                    </a:lnTo>
                    <a:lnTo>
                      <a:pt x="283" y="90"/>
                    </a:lnTo>
                    <a:lnTo>
                      <a:pt x="281" y="92"/>
                    </a:lnTo>
                    <a:lnTo>
                      <a:pt x="279" y="96"/>
                    </a:lnTo>
                    <a:lnTo>
                      <a:pt x="277" y="100"/>
                    </a:lnTo>
                    <a:lnTo>
                      <a:pt x="277" y="105"/>
                    </a:lnTo>
                    <a:lnTo>
                      <a:pt x="275" y="111"/>
                    </a:lnTo>
                    <a:lnTo>
                      <a:pt x="275" y="119"/>
                    </a:lnTo>
                    <a:lnTo>
                      <a:pt x="273" y="128"/>
                    </a:lnTo>
                    <a:lnTo>
                      <a:pt x="273" y="138"/>
                    </a:lnTo>
                    <a:lnTo>
                      <a:pt x="273" y="147"/>
                    </a:lnTo>
                    <a:lnTo>
                      <a:pt x="273" y="159"/>
                    </a:lnTo>
                    <a:lnTo>
                      <a:pt x="273" y="172"/>
                    </a:lnTo>
                    <a:lnTo>
                      <a:pt x="273" y="184"/>
                    </a:lnTo>
                    <a:lnTo>
                      <a:pt x="273" y="199"/>
                    </a:lnTo>
                    <a:lnTo>
                      <a:pt x="273" y="214"/>
                    </a:lnTo>
                    <a:lnTo>
                      <a:pt x="275" y="230"/>
                    </a:lnTo>
                    <a:lnTo>
                      <a:pt x="275" y="264"/>
                    </a:lnTo>
                    <a:lnTo>
                      <a:pt x="275" y="300"/>
                    </a:lnTo>
                    <a:lnTo>
                      <a:pt x="277" y="338"/>
                    </a:lnTo>
                    <a:lnTo>
                      <a:pt x="277" y="377"/>
                    </a:lnTo>
                    <a:lnTo>
                      <a:pt x="279" y="415"/>
                    </a:lnTo>
                    <a:lnTo>
                      <a:pt x="281" y="457"/>
                    </a:lnTo>
                    <a:lnTo>
                      <a:pt x="283" y="497"/>
                    </a:lnTo>
                    <a:lnTo>
                      <a:pt x="285" y="539"/>
                    </a:lnTo>
                    <a:lnTo>
                      <a:pt x="285" y="562"/>
                    </a:lnTo>
                    <a:lnTo>
                      <a:pt x="285" y="583"/>
                    </a:lnTo>
                    <a:lnTo>
                      <a:pt x="285" y="602"/>
                    </a:lnTo>
                    <a:lnTo>
                      <a:pt x="285" y="621"/>
                    </a:lnTo>
                    <a:lnTo>
                      <a:pt x="285" y="638"/>
                    </a:lnTo>
                    <a:lnTo>
                      <a:pt x="285" y="656"/>
                    </a:lnTo>
                    <a:lnTo>
                      <a:pt x="285" y="671"/>
                    </a:lnTo>
                    <a:lnTo>
                      <a:pt x="285" y="686"/>
                    </a:lnTo>
                    <a:lnTo>
                      <a:pt x="285" y="700"/>
                    </a:lnTo>
                    <a:lnTo>
                      <a:pt x="285" y="713"/>
                    </a:lnTo>
                    <a:lnTo>
                      <a:pt x="283" y="724"/>
                    </a:lnTo>
                    <a:lnTo>
                      <a:pt x="283" y="736"/>
                    </a:lnTo>
                    <a:lnTo>
                      <a:pt x="281" y="745"/>
                    </a:lnTo>
                    <a:lnTo>
                      <a:pt x="281" y="755"/>
                    </a:lnTo>
                    <a:lnTo>
                      <a:pt x="281" y="763"/>
                    </a:lnTo>
                    <a:lnTo>
                      <a:pt x="279" y="768"/>
                    </a:lnTo>
                    <a:lnTo>
                      <a:pt x="277" y="782"/>
                    </a:lnTo>
                    <a:lnTo>
                      <a:pt x="275" y="793"/>
                    </a:lnTo>
                    <a:lnTo>
                      <a:pt x="271" y="807"/>
                    </a:lnTo>
                    <a:lnTo>
                      <a:pt x="269" y="818"/>
                    </a:lnTo>
                    <a:lnTo>
                      <a:pt x="262" y="839"/>
                    </a:lnTo>
                    <a:lnTo>
                      <a:pt x="252" y="860"/>
                    </a:lnTo>
                    <a:lnTo>
                      <a:pt x="246" y="868"/>
                    </a:lnTo>
                    <a:lnTo>
                      <a:pt x="243" y="873"/>
                    </a:lnTo>
                    <a:lnTo>
                      <a:pt x="239" y="879"/>
                    </a:lnTo>
                    <a:lnTo>
                      <a:pt x="235" y="885"/>
                    </a:lnTo>
                    <a:lnTo>
                      <a:pt x="231" y="887"/>
                    </a:lnTo>
                    <a:lnTo>
                      <a:pt x="229" y="891"/>
                    </a:lnTo>
                    <a:lnTo>
                      <a:pt x="225" y="891"/>
                    </a:lnTo>
                    <a:lnTo>
                      <a:pt x="223" y="891"/>
                    </a:lnTo>
                    <a:lnTo>
                      <a:pt x="222" y="891"/>
                    </a:lnTo>
                    <a:lnTo>
                      <a:pt x="218" y="889"/>
                    </a:lnTo>
                    <a:lnTo>
                      <a:pt x="214" y="885"/>
                    </a:lnTo>
                    <a:lnTo>
                      <a:pt x="210" y="881"/>
                    </a:lnTo>
                    <a:lnTo>
                      <a:pt x="206" y="875"/>
                    </a:lnTo>
                    <a:lnTo>
                      <a:pt x="204" y="868"/>
                    </a:lnTo>
                    <a:lnTo>
                      <a:pt x="200" y="860"/>
                    </a:lnTo>
                    <a:lnTo>
                      <a:pt x="197" y="850"/>
                    </a:lnTo>
                    <a:lnTo>
                      <a:pt x="193" y="841"/>
                    </a:lnTo>
                    <a:lnTo>
                      <a:pt x="187" y="829"/>
                    </a:lnTo>
                    <a:lnTo>
                      <a:pt x="181" y="820"/>
                    </a:lnTo>
                    <a:lnTo>
                      <a:pt x="176" y="810"/>
                    </a:lnTo>
                    <a:lnTo>
                      <a:pt x="168" y="801"/>
                    </a:lnTo>
                    <a:lnTo>
                      <a:pt x="158" y="791"/>
                    </a:lnTo>
                    <a:lnTo>
                      <a:pt x="149" y="782"/>
                    </a:lnTo>
                    <a:lnTo>
                      <a:pt x="137" y="772"/>
                    </a:lnTo>
                    <a:lnTo>
                      <a:pt x="126" y="764"/>
                    </a:lnTo>
                    <a:lnTo>
                      <a:pt x="116" y="757"/>
                    </a:lnTo>
                    <a:lnTo>
                      <a:pt x="109" y="749"/>
                    </a:lnTo>
                    <a:lnTo>
                      <a:pt x="103" y="743"/>
                    </a:lnTo>
                    <a:lnTo>
                      <a:pt x="99" y="738"/>
                    </a:lnTo>
                    <a:lnTo>
                      <a:pt x="95" y="732"/>
                    </a:lnTo>
                    <a:lnTo>
                      <a:pt x="95" y="730"/>
                    </a:lnTo>
                    <a:lnTo>
                      <a:pt x="95" y="726"/>
                    </a:lnTo>
                    <a:lnTo>
                      <a:pt x="97" y="726"/>
                    </a:lnTo>
                    <a:lnTo>
                      <a:pt x="99" y="724"/>
                    </a:lnTo>
                    <a:lnTo>
                      <a:pt x="103" y="724"/>
                    </a:lnTo>
                    <a:lnTo>
                      <a:pt x="109" y="724"/>
                    </a:lnTo>
                    <a:lnTo>
                      <a:pt x="116" y="724"/>
                    </a:lnTo>
                    <a:lnTo>
                      <a:pt x="126" y="726"/>
                    </a:lnTo>
                    <a:lnTo>
                      <a:pt x="137" y="728"/>
                    </a:lnTo>
                    <a:lnTo>
                      <a:pt x="151" y="732"/>
                    </a:lnTo>
                    <a:lnTo>
                      <a:pt x="164" y="736"/>
                    </a:lnTo>
                    <a:lnTo>
                      <a:pt x="176" y="740"/>
                    </a:lnTo>
                    <a:lnTo>
                      <a:pt x="185" y="742"/>
                    </a:lnTo>
                    <a:lnTo>
                      <a:pt x="195" y="742"/>
                    </a:lnTo>
                    <a:lnTo>
                      <a:pt x="202" y="742"/>
                    </a:lnTo>
                    <a:lnTo>
                      <a:pt x="208" y="740"/>
                    </a:lnTo>
                    <a:lnTo>
                      <a:pt x="212" y="736"/>
                    </a:lnTo>
                    <a:lnTo>
                      <a:pt x="216" y="732"/>
                    </a:lnTo>
                    <a:lnTo>
                      <a:pt x="216" y="728"/>
                    </a:lnTo>
                    <a:lnTo>
                      <a:pt x="218" y="722"/>
                    </a:lnTo>
                    <a:lnTo>
                      <a:pt x="220" y="717"/>
                    </a:lnTo>
                    <a:lnTo>
                      <a:pt x="222" y="711"/>
                    </a:lnTo>
                    <a:lnTo>
                      <a:pt x="223" y="703"/>
                    </a:lnTo>
                    <a:lnTo>
                      <a:pt x="225" y="694"/>
                    </a:lnTo>
                    <a:lnTo>
                      <a:pt x="227" y="684"/>
                    </a:lnTo>
                    <a:lnTo>
                      <a:pt x="229" y="673"/>
                    </a:lnTo>
                    <a:lnTo>
                      <a:pt x="229" y="667"/>
                    </a:lnTo>
                    <a:lnTo>
                      <a:pt x="229" y="659"/>
                    </a:lnTo>
                    <a:lnTo>
                      <a:pt x="229" y="650"/>
                    </a:lnTo>
                    <a:lnTo>
                      <a:pt x="227" y="640"/>
                    </a:lnTo>
                    <a:lnTo>
                      <a:pt x="227" y="629"/>
                    </a:lnTo>
                    <a:lnTo>
                      <a:pt x="227" y="614"/>
                    </a:lnTo>
                    <a:lnTo>
                      <a:pt x="227" y="600"/>
                    </a:lnTo>
                    <a:lnTo>
                      <a:pt x="225" y="583"/>
                    </a:lnTo>
                    <a:lnTo>
                      <a:pt x="225" y="566"/>
                    </a:lnTo>
                    <a:lnTo>
                      <a:pt x="225" y="547"/>
                    </a:lnTo>
                    <a:lnTo>
                      <a:pt x="223" y="526"/>
                    </a:lnTo>
                    <a:lnTo>
                      <a:pt x="223" y="503"/>
                    </a:lnTo>
                    <a:lnTo>
                      <a:pt x="222" y="480"/>
                    </a:lnTo>
                    <a:lnTo>
                      <a:pt x="222" y="453"/>
                    </a:lnTo>
                    <a:lnTo>
                      <a:pt x="220" y="426"/>
                    </a:lnTo>
                    <a:lnTo>
                      <a:pt x="220" y="398"/>
                    </a:lnTo>
                    <a:lnTo>
                      <a:pt x="220" y="39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478"/>
              <p:cNvSpPr/>
              <p:nvPr/>
            </p:nvSpPr>
            <p:spPr bwMode="auto">
              <a:xfrm>
                <a:off x="3321050" y="1698626"/>
                <a:ext cx="127000" cy="49213"/>
              </a:xfrm>
              <a:custGeom>
                <a:avLst/>
                <a:gdLst>
                  <a:gd name="T0" fmla="*/ 0 w 161"/>
                  <a:gd name="T1" fmla="*/ 23 h 61"/>
                  <a:gd name="T2" fmla="*/ 13 w 161"/>
                  <a:gd name="T3" fmla="*/ 21 h 61"/>
                  <a:gd name="T4" fmla="*/ 25 w 161"/>
                  <a:gd name="T5" fmla="*/ 19 h 61"/>
                  <a:gd name="T6" fmla="*/ 36 w 161"/>
                  <a:gd name="T7" fmla="*/ 17 h 61"/>
                  <a:gd name="T8" fmla="*/ 48 w 161"/>
                  <a:gd name="T9" fmla="*/ 13 h 61"/>
                  <a:gd name="T10" fmla="*/ 59 w 161"/>
                  <a:gd name="T11" fmla="*/ 11 h 61"/>
                  <a:gd name="T12" fmla="*/ 69 w 161"/>
                  <a:gd name="T13" fmla="*/ 9 h 61"/>
                  <a:gd name="T14" fmla="*/ 79 w 161"/>
                  <a:gd name="T15" fmla="*/ 9 h 61"/>
                  <a:gd name="T16" fmla="*/ 86 w 161"/>
                  <a:gd name="T17" fmla="*/ 7 h 61"/>
                  <a:gd name="T18" fmla="*/ 94 w 161"/>
                  <a:gd name="T19" fmla="*/ 5 h 61"/>
                  <a:gd name="T20" fmla="*/ 100 w 161"/>
                  <a:gd name="T21" fmla="*/ 4 h 61"/>
                  <a:gd name="T22" fmla="*/ 107 w 161"/>
                  <a:gd name="T23" fmla="*/ 4 h 61"/>
                  <a:gd name="T24" fmla="*/ 113 w 161"/>
                  <a:gd name="T25" fmla="*/ 2 h 61"/>
                  <a:gd name="T26" fmla="*/ 117 w 161"/>
                  <a:gd name="T27" fmla="*/ 2 h 61"/>
                  <a:gd name="T28" fmla="*/ 121 w 161"/>
                  <a:gd name="T29" fmla="*/ 2 h 61"/>
                  <a:gd name="T30" fmla="*/ 124 w 161"/>
                  <a:gd name="T31" fmla="*/ 2 h 61"/>
                  <a:gd name="T32" fmla="*/ 128 w 161"/>
                  <a:gd name="T33" fmla="*/ 0 h 61"/>
                  <a:gd name="T34" fmla="*/ 138 w 161"/>
                  <a:gd name="T35" fmla="*/ 2 h 61"/>
                  <a:gd name="T36" fmla="*/ 146 w 161"/>
                  <a:gd name="T37" fmla="*/ 4 h 61"/>
                  <a:gd name="T38" fmla="*/ 153 w 161"/>
                  <a:gd name="T39" fmla="*/ 7 h 61"/>
                  <a:gd name="T40" fmla="*/ 161 w 161"/>
                  <a:gd name="T41" fmla="*/ 9 h 61"/>
                  <a:gd name="T42" fmla="*/ 161 w 161"/>
                  <a:gd name="T43" fmla="*/ 13 h 61"/>
                  <a:gd name="T44" fmla="*/ 161 w 161"/>
                  <a:gd name="T45" fmla="*/ 17 h 61"/>
                  <a:gd name="T46" fmla="*/ 161 w 161"/>
                  <a:gd name="T47" fmla="*/ 21 h 61"/>
                  <a:gd name="T48" fmla="*/ 161 w 161"/>
                  <a:gd name="T49" fmla="*/ 23 h 61"/>
                  <a:gd name="T50" fmla="*/ 157 w 161"/>
                  <a:gd name="T51" fmla="*/ 27 h 61"/>
                  <a:gd name="T52" fmla="*/ 155 w 161"/>
                  <a:gd name="T53" fmla="*/ 30 h 61"/>
                  <a:gd name="T54" fmla="*/ 151 w 161"/>
                  <a:gd name="T55" fmla="*/ 34 h 61"/>
                  <a:gd name="T56" fmla="*/ 146 w 161"/>
                  <a:gd name="T57" fmla="*/ 38 h 61"/>
                  <a:gd name="T58" fmla="*/ 136 w 161"/>
                  <a:gd name="T59" fmla="*/ 44 h 61"/>
                  <a:gd name="T60" fmla="*/ 126 w 161"/>
                  <a:gd name="T61" fmla="*/ 48 h 61"/>
                  <a:gd name="T62" fmla="*/ 115 w 161"/>
                  <a:gd name="T63" fmla="*/ 49 h 61"/>
                  <a:gd name="T64" fmla="*/ 105 w 161"/>
                  <a:gd name="T65" fmla="*/ 51 h 61"/>
                  <a:gd name="T66" fmla="*/ 100 w 161"/>
                  <a:gd name="T67" fmla="*/ 51 h 61"/>
                  <a:gd name="T68" fmla="*/ 96 w 161"/>
                  <a:gd name="T69" fmla="*/ 51 h 61"/>
                  <a:gd name="T70" fmla="*/ 92 w 161"/>
                  <a:gd name="T71" fmla="*/ 51 h 61"/>
                  <a:gd name="T72" fmla="*/ 86 w 161"/>
                  <a:gd name="T73" fmla="*/ 51 h 61"/>
                  <a:gd name="T74" fmla="*/ 80 w 161"/>
                  <a:gd name="T75" fmla="*/ 53 h 61"/>
                  <a:gd name="T76" fmla="*/ 75 w 161"/>
                  <a:gd name="T77" fmla="*/ 53 h 61"/>
                  <a:gd name="T78" fmla="*/ 69 w 161"/>
                  <a:gd name="T79" fmla="*/ 53 h 61"/>
                  <a:gd name="T80" fmla="*/ 63 w 161"/>
                  <a:gd name="T81" fmla="*/ 55 h 61"/>
                  <a:gd name="T82" fmla="*/ 56 w 161"/>
                  <a:gd name="T83" fmla="*/ 55 h 61"/>
                  <a:gd name="T84" fmla="*/ 48 w 161"/>
                  <a:gd name="T85" fmla="*/ 55 h 61"/>
                  <a:gd name="T86" fmla="*/ 38 w 161"/>
                  <a:gd name="T87" fmla="*/ 57 h 61"/>
                  <a:gd name="T88" fmla="*/ 31 w 161"/>
                  <a:gd name="T89" fmla="*/ 57 h 61"/>
                  <a:gd name="T90" fmla="*/ 21 w 161"/>
                  <a:gd name="T91" fmla="*/ 59 h 61"/>
                  <a:gd name="T92" fmla="*/ 10 w 161"/>
                  <a:gd name="T93" fmla="*/ 59 h 61"/>
                  <a:gd name="T94" fmla="*/ 0 w 161"/>
                  <a:gd name="T95" fmla="*/ 61 h 61"/>
                  <a:gd name="T96" fmla="*/ 0 w 161"/>
                  <a:gd name="T97" fmla="*/ 23 h 61"/>
                  <a:gd name="T98" fmla="*/ 0 w 161"/>
                  <a:gd name="T9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1" h="61">
                    <a:moveTo>
                      <a:pt x="0" y="23"/>
                    </a:moveTo>
                    <a:lnTo>
                      <a:pt x="13" y="21"/>
                    </a:lnTo>
                    <a:lnTo>
                      <a:pt x="25" y="19"/>
                    </a:lnTo>
                    <a:lnTo>
                      <a:pt x="36" y="17"/>
                    </a:lnTo>
                    <a:lnTo>
                      <a:pt x="48" y="13"/>
                    </a:lnTo>
                    <a:lnTo>
                      <a:pt x="59" y="11"/>
                    </a:lnTo>
                    <a:lnTo>
                      <a:pt x="69" y="9"/>
                    </a:lnTo>
                    <a:lnTo>
                      <a:pt x="79" y="9"/>
                    </a:lnTo>
                    <a:lnTo>
                      <a:pt x="86" y="7"/>
                    </a:lnTo>
                    <a:lnTo>
                      <a:pt x="94" y="5"/>
                    </a:lnTo>
                    <a:lnTo>
                      <a:pt x="100" y="4"/>
                    </a:lnTo>
                    <a:lnTo>
                      <a:pt x="107" y="4"/>
                    </a:lnTo>
                    <a:lnTo>
                      <a:pt x="113" y="2"/>
                    </a:lnTo>
                    <a:lnTo>
                      <a:pt x="117" y="2"/>
                    </a:lnTo>
                    <a:lnTo>
                      <a:pt x="121" y="2"/>
                    </a:lnTo>
                    <a:lnTo>
                      <a:pt x="124" y="2"/>
                    </a:lnTo>
                    <a:lnTo>
                      <a:pt x="128" y="0"/>
                    </a:lnTo>
                    <a:lnTo>
                      <a:pt x="138" y="2"/>
                    </a:lnTo>
                    <a:lnTo>
                      <a:pt x="146" y="4"/>
                    </a:lnTo>
                    <a:lnTo>
                      <a:pt x="153" y="7"/>
                    </a:lnTo>
                    <a:lnTo>
                      <a:pt x="161" y="9"/>
                    </a:lnTo>
                    <a:lnTo>
                      <a:pt x="161" y="13"/>
                    </a:lnTo>
                    <a:lnTo>
                      <a:pt x="161" y="17"/>
                    </a:lnTo>
                    <a:lnTo>
                      <a:pt x="161" y="21"/>
                    </a:lnTo>
                    <a:lnTo>
                      <a:pt x="161" y="23"/>
                    </a:lnTo>
                    <a:lnTo>
                      <a:pt x="157" y="27"/>
                    </a:lnTo>
                    <a:lnTo>
                      <a:pt x="155" y="30"/>
                    </a:lnTo>
                    <a:lnTo>
                      <a:pt x="151" y="34"/>
                    </a:lnTo>
                    <a:lnTo>
                      <a:pt x="146" y="38"/>
                    </a:lnTo>
                    <a:lnTo>
                      <a:pt x="136" y="44"/>
                    </a:lnTo>
                    <a:lnTo>
                      <a:pt x="126" y="48"/>
                    </a:lnTo>
                    <a:lnTo>
                      <a:pt x="115" y="49"/>
                    </a:lnTo>
                    <a:lnTo>
                      <a:pt x="105" y="51"/>
                    </a:lnTo>
                    <a:lnTo>
                      <a:pt x="100" y="51"/>
                    </a:lnTo>
                    <a:lnTo>
                      <a:pt x="96" y="51"/>
                    </a:lnTo>
                    <a:lnTo>
                      <a:pt x="92" y="51"/>
                    </a:lnTo>
                    <a:lnTo>
                      <a:pt x="86" y="51"/>
                    </a:lnTo>
                    <a:lnTo>
                      <a:pt x="80" y="53"/>
                    </a:lnTo>
                    <a:lnTo>
                      <a:pt x="75" y="53"/>
                    </a:lnTo>
                    <a:lnTo>
                      <a:pt x="69" y="53"/>
                    </a:lnTo>
                    <a:lnTo>
                      <a:pt x="63" y="55"/>
                    </a:lnTo>
                    <a:lnTo>
                      <a:pt x="56" y="55"/>
                    </a:lnTo>
                    <a:lnTo>
                      <a:pt x="48" y="55"/>
                    </a:lnTo>
                    <a:lnTo>
                      <a:pt x="38" y="57"/>
                    </a:lnTo>
                    <a:lnTo>
                      <a:pt x="31" y="57"/>
                    </a:lnTo>
                    <a:lnTo>
                      <a:pt x="21" y="59"/>
                    </a:lnTo>
                    <a:lnTo>
                      <a:pt x="10" y="59"/>
                    </a:lnTo>
                    <a:lnTo>
                      <a:pt x="0" y="61"/>
                    </a:lnTo>
                    <a:lnTo>
                      <a:pt x="0" y="23"/>
                    </a:lnTo>
                    <a:lnTo>
                      <a:pt x="0" y="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479"/>
              <p:cNvSpPr/>
              <p:nvPr/>
            </p:nvSpPr>
            <p:spPr bwMode="auto">
              <a:xfrm>
                <a:off x="3302000" y="1847851"/>
                <a:ext cx="146050" cy="44450"/>
              </a:xfrm>
              <a:custGeom>
                <a:avLst/>
                <a:gdLst>
                  <a:gd name="T0" fmla="*/ 96 w 184"/>
                  <a:gd name="T1" fmla="*/ 10 h 55"/>
                  <a:gd name="T2" fmla="*/ 111 w 184"/>
                  <a:gd name="T3" fmla="*/ 8 h 55"/>
                  <a:gd name="T4" fmla="*/ 125 w 184"/>
                  <a:gd name="T5" fmla="*/ 4 h 55"/>
                  <a:gd name="T6" fmla="*/ 136 w 184"/>
                  <a:gd name="T7" fmla="*/ 2 h 55"/>
                  <a:gd name="T8" fmla="*/ 147 w 184"/>
                  <a:gd name="T9" fmla="*/ 0 h 55"/>
                  <a:gd name="T10" fmla="*/ 155 w 184"/>
                  <a:gd name="T11" fmla="*/ 0 h 55"/>
                  <a:gd name="T12" fmla="*/ 163 w 184"/>
                  <a:gd name="T13" fmla="*/ 0 h 55"/>
                  <a:gd name="T14" fmla="*/ 170 w 184"/>
                  <a:gd name="T15" fmla="*/ 0 h 55"/>
                  <a:gd name="T16" fmla="*/ 174 w 184"/>
                  <a:gd name="T17" fmla="*/ 0 h 55"/>
                  <a:gd name="T18" fmla="*/ 178 w 184"/>
                  <a:gd name="T19" fmla="*/ 6 h 55"/>
                  <a:gd name="T20" fmla="*/ 180 w 184"/>
                  <a:gd name="T21" fmla="*/ 10 h 55"/>
                  <a:gd name="T22" fmla="*/ 182 w 184"/>
                  <a:gd name="T23" fmla="*/ 15 h 55"/>
                  <a:gd name="T24" fmla="*/ 184 w 184"/>
                  <a:gd name="T25" fmla="*/ 19 h 55"/>
                  <a:gd name="T26" fmla="*/ 182 w 184"/>
                  <a:gd name="T27" fmla="*/ 23 h 55"/>
                  <a:gd name="T28" fmla="*/ 180 w 184"/>
                  <a:gd name="T29" fmla="*/ 27 h 55"/>
                  <a:gd name="T30" fmla="*/ 178 w 184"/>
                  <a:gd name="T31" fmla="*/ 29 h 55"/>
                  <a:gd name="T32" fmla="*/ 172 w 184"/>
                  <a:gd name="T33" fmla="*/ 32 h 55"/>
                  <a:gd name="T34" fmla="*/ 169 w 184"/>
                  <a:gd name="T35" fmla="*/ 34 h 55"/>
                  <a:gd name="T36" fmla="*/ 161 w 184"/>
                  <a:gd name="T37" fmla="*/ 38 h 55"/>
                  <a:gd name="T38" fmla="*/ 155 w 184"/>
                  <a:gd name="T39" fmla="*/ 40 h 55"/>
                  <a:gd name="T40" fmla="*/ 146 w 184"/>
                  <a:gd name="T41" fmla="*/ 42 h 55"/>
                  <a:gd name="T42" fmla="*/ 142 w 184"/>
                  <a:gd name="T43" fmla="*/ 44 h 55"/>
                  <a:gd name="T44" fmla="*/ 136 w 184"/>
                  <a:gd name="T45" fmla="*/ 46 h 55"/>
                  <a:gd name="T46" fmla="*/ 130 w 184"/>
                  <a:gd name="T47" fmla="*/ 46 h 55"/>
                  <a:gd name="T48" fmla="*/ 125 w 184"/>
                  <a:gd name="T49" fmla="*/ 48 h 55"/>
                  <a:gd name="T50" fmla="*/ 117 w 184"/>
                  <a:gd name="T51" fmla="*/ 50 h 55"/>
                  <a:gd name="T52" fmla="*/ 109 w 184"/>
                  <a:gd name="T53" fmla="*/ 50 h 55"/>
                  <a:gd name="T54" fmla="*/ 102 w 184"/>
                  <a:gd name="T55" fmla="*/ 52 h 55"/>
                  <a:gd name="T56" fmla="*/ 92 w 184"/>
                  <a:gd name="T57" fmla="*/ 52 h 55"/>
                  <a:gd name="T58" fmla="*/ 82 w 184"/>
                  <a:gd name="T59" fmla="*/ 53 h 55"/>
                  <a:gd name="T60" fmla="*/ 73 w 184"/>
                  <a:gd name="T61" fmla="*/ 53 h 55"/>
                  <a:gd name="T62" fmla="*/ 61 w 184"/>
                  <a:gd name="T63" fmla="*/ 53 h 55"/>
                  <a:gd name="T64" fmla="*/ 50 w 184"/>
                  <a:gd name="T65" fmla="*/ 55 h 55"/>
                  <a:gd name="T66" fmla="*/ 38 w 184"/>
                  <a:gd name="T67" fmla="*/ 55 h 55"/>
                  <a:gd name="T68" fmla="*/ 25 w 184"/>
                  <a:gd name="T69" fmla="*/ 55 h 55"/>
                  <a:gd name="T70" fmla="*/ 14 w 184"/>
                  <a:gd name="T71" fmla="*/ 55 h 55"/>
                  <a:gd name="T72" fmla="*/ 0 w 184"/>
                  <a:gd name="T73" fmla="*/ 55 h 55"/>
                  <a:gd name="T74" fmla="*/ 14 w 184"/>
                  <a:gd name="T75" fmla="*/ 19 h 55"/>
                  <a:gd name="T76" fmla="*/ 19 w 184"/>
                  <a:gd name="T77" fmla="*/ 19 h 55"/>
                  <a:gd name="T78" fmla="*/ 27 w 184"/>
                  <a:gd name="T79" fmla="*/ 19 h 55"/>
                  <a:gd name="T80" fmla="*/ 35 w 184"/>
                  <a:gd name="T81" fmla="*/ 17 h 55"/>
                  <a:gd name="T82" fmla="*/ 44 w 184"/>
                  <a:gd name="T83" fmla="*/ 17 h 55"/>
                  <a:gd name="T84" fmla="*/ 56 w 184"/>
                  <a:gd name="T85" fmla="*/ 15 h 55"/>
                  <a:gd name="T86" fmla="*/ 67 w 184"/>
                  <a:gd name="T87" fmla="*/ 13 h 55"/>
                  <a:gd name="T88" fmla="*/ 80 w 184"/>
                  <a:gd name="T89" fmla="*/ 11 h 55"/>
                  <a:gd name="T90" fmla="*/ 96 w 184"/>
                  <a:gd name="T91" fmla="*/ 10 h 55"/>
                  <a:gd name="T92" fmla="*/ 96 w 184"/>
                  <a:gd name="T93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4" h="55">
                    <a:moveTo>
                      <a:pt x="96" y="10"/>
                    </a:moveTo>
                    <a:lnTo>
                      <a:pt x="111" y="8"/>
                    </a:lnTo>
                    <a:lnTo>
                      <a:pt x="125" y="4"/>
                    </a:lnTo>
                    <a:lnTo>
                      <a:pt x="136" y="2"/>
                    </a:lnTo>
                    <a:lnTo>
                      <a:pt x="147" y="0"/>
                    </a:lnTo>
                    <a:lnTo>
                      <a:pt x="155" y="0"/>
                    </a:lnTo>
                    <a:lnTo>
                      <a:pt x="163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6"/>
                    </a:lnTo>
                    <a:lnTo>
                      <a:pt x="180" y="10"/>
                    </a:lnTo>
                    <a:lnTo>
                      <a:pt x="182" y="15"/>
                    </a:lnTo>
                    <a:lnTo>
                      <a:pt x="184" y="19"/>
                    </a:lnTo>
                    <a:lnTo>
                      <a:pt x="182" y="23"/>
                    </a:lnTo>
                    <a:lnTo>
                      <a:pt x="180" y="27"/>
                    </a:lnTo>
                    <a:lnTo>
                      <a:pt x="178" y="29"/>
                    </a:lnTo>
                    <a:lnTo>
                      <a:pt x="172" y="32"/>
                    </a:lnTo>
                    <a:lnTo>
                      <a:pt x="169" y="34"/>
                    </a:lnTo>
                    <a:lnTo>
                      <a:pt x="161" y="38"/>
                    </a:lnTo>
                    <a:lnTo>
                      <a:pt x="155" y="40"/>
                    </a:lnTo>
                    <a:lnTo>
                      <a:pt x="146" y="42"/>
                    </a:lnTo>
                    <a:lnTo>
                      <a:pt x="142" y="44"/>
                    </a:lnTo>
                    <a:lnTo>
                      <a:pt x="136" y="46"/>
                    </a:lnTo>
                    <a:lnTo>
                      <a:pt x="130" y="46"/>
                    </a:lnTo>
                    <a:lnTo>
                      <a:pt x="125" y="48"/>
                    </a:lnTo>
                    <a:lnTo>
                      <a:pt x="117" y="50"/>
                    </a:lnTo>
                    <a:lnTo>
                      <a:pt x="109" y="50"/>
                    </a:lnTo>
                    <a:lnTo>
                      <a:pt x="102" y="52"/>
                    </a:lnTo>
                    <a:lnTo>
                      <a:pt x="92" y="52"/>
                    </a:lnTo>
                    <a:lnTo>
                      <a:pt x="82" y="53"/>
                    </a:lnTo>
                    <a:lnTo>
                      <a:pt x="73" y="53"/>
                    </a:lnTo>
                    <a:lnTo>
                      <a:pt x="61" y="53"/>
                    </a:lnTo>
                    <a:lnTo>
                      <a:pt x="50" y="55"/>
                    </a:lnTo>
                    <a:lnTo>
                      <a:pt x="38" y="55"/>
                    </a:lnTo>
                    <a:lnTo>
                      <a:pt x="25" y="55"/>
                    </a:lnTo>
                    <a:lnTo>
                      <a:pt x="14" y="55"/>
                    </a:lnTo>
                    <a:lnTo>
                      <a:pt x="0" y="55"/>
                    </a:lnTo>
                    <a:lnTo>
                      <a:pt x="14" y="19"/>
                    </a:lnTo>
                    <a:lnTo>
                      <a:pt x="19" y="19"/>
                    </a:lnTo>
                    <a:lnTo>
                      <a:pt x="27" y="19"/>
                    </a:lnTo>
                    <a:lnTo>
                      <a:pt x="35" y="17"/>
                    </a:lnTo>
                    <a:lnTo>
                      <a:pt x="44" y="17"/>
                    </a:lnTo>
                    <a:lnTo>
                      <a:pt x="56" y="15"/>
                    </a:lnTo>
                    <a:lnTo>
                      <a:pt x="67" y="13"/>
                    </a:lnTo>
                    <a:lnTo>
                      <a:pt x="80" y="11"/>
                    </a:lnTo>
                    <a:lnTo>
                      <a:pt x="96" y="10"/>
                    </a:lnTo>
                    <a:lnTo>
                      <a:pt x="96" y="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49414" y="818382"/>
            <a:ext cx="1145540" cy="1152128"/>
            <a:chOff x="2809315" y="627534"/>
            <a:chExt cx="1146122" cy="1152128"/>
          </a:xfrm>
        </p:grpSpPr>
        <p:pic>
          <p:nvPicPr>
            <p:cNvPr id="3" name="图片 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9315" y="627534"/>
              <a:ext cx="1146122" cy="1152128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2930605" y="734779"/>
              <a:ext cx="903543" cy="937639"/>
              <a:chOff x="3719513" y="1398588"/>
              <a:chExt cx="841375" cy="873125"/>
            </a:xfrm>
          </p:grpSpPr>
          <p:sp>
            <p:nvSpPr>
              <p:cNvPr id="41" name="Freeform 480"/>
              <p:cNvSpPr/>
              <p:nvPr/>
            </p:nvSpPr>
            <p:spPr bwMode="auto">
              <a:xfrm>
                <a:off x="3836988" y="1687513"/>
                <a:ext cx="228600" cy="215900"/>
              </a:xfrm>
              <a:custGeom>
                <a:avLst/>
                <a:gdLst>
                  <a:gd name="T0" fmla="*/ 212 w 289"/>
                  <a:gd name="T1" fmla="*/ 2 h 274"/>
                  <a:gd name="T2" fmla="*/ 222 w 289"/>
                  <a:gd name="T3" fmla="*/ 0 h 274"/>
                  <a:gd name="T4" fmla="*/ 235 w 289"/>
                  <a:gd name="T5" fmla="*/ 4 h 274"/>
                  <a:gd name="T6" fmla="*/ 249 w 289"/>
                  <a:gd name="T7" fmla="*/ 8 h 274"/>
                  <a:gd name="T8" fmla="*/ 264 w 289"/>
                  <a:gd name="T9" fmla="*/ 18 h 274"/>
                  <a:gd name="T10" fmla="*/ 273 w 289"/>
                  <a:gd name="T11" fmla="*/ 25 h 274"/>
                  <a:gd name="T12" fmla="*/ 281 w 289"/>
                  <a:gd name="T13" fmla="*/ 33 h 274"/>
                  <a:gd name="T14" fmla="*/ 287 w 289"/>
                  <a:gd name="T15" fmla="*/ 37 h 274"/>
                  <a:gd name="T16" fmla="*/ 289 w 289"/>
                  <a:gd name="T17" fmla="*/ 41 h 274"/>
                  <a:gd name="T18" fmla="*/ 287 w 289"/>
                  <a:gd name="T19" fmla="*/ 46 h 274"/>
                  <a:gd name="T20" fmla="*/ 281 w 289"/>
                  <a:gd name="T21" fmla="*/ 54 h 274"/>
                  <a:gd name="T22" fmla="*/ 273 w 289"/>
                  <a:gd name="T23" fmla="*/ 64 h 274"/>
                  <a:gd name="T24" fmla="*/ 264 w 289"/>
                  <a:gd name="T25" fmla="*/ 75 h 274"/>
                  <a:gd name="T26" fmla="*/ 252 w 289"/>
                  <a:gd name="T27" fmla="*/ 88 h 274"/>
                  <a:gd name="T28" fmla="*/ 237 w 289"/>
                  <a:gd name="T29" fmla="*/ 104 h 274"/>
                  <a:gd name="T30" fmla="*/ 220 w 289"/>
                  <a:gd name="T31" fmla="*/ 121 h 274"/>
                  <a:gd name="T32" fmla="*/ 193 w 289"/>
                  <a:gd name="T33" fmla="*/ 149 h 274"/>
                  <a:gd name="T34" fmla="*/ 155 w 289"/>
                  <a:gd name="T35" fmla="*/ 184 h 274"/>
                  <a:gd name="T36" fmla="*/ 118 w 289"/>
                  <a:gd name="T37" fmla="*/ 213 h 274"/>
                  <a:gd name="T38" fmla="*/ 84 w 289"/>
                  <a:gd name="T39" fmla="*/ 235 h 274"/>
                  <a:gd name="T40" fmla="*/ 55 w 289"/>
                  <a:gd name="T41" fmla="*/ 253 h 274"/>
                  <a:gd name="T42" fmla="*/ 30 w 289"/>
                  <a:gd name="T43" fmla="*/ 266 h 274"/>
                  <a:gd name="T44" fmla="*/ 13 w 289"/>
                  <a:gd name="T45" fmla="*/ 272 h 274"/>
                  <a:gd name="T46" fmla="*/ 2 w 289"/>
                  <a:gd name="T47" fmla="*/ 274 h 274"/>
                  <a:gd name="T48" fmla="*/ 0 w 289"/>
                  <a:gd name="T49" fmla="*/ 270 h 274"/>
                  <a:gd name="T50" fmla="*/ 2 w 289"/>
                  <a:gd name="T51" fmla="*/ 264 h 274"/>
                  <a:gd name="T52" fmla="*/ 7 w 289"/>
                  <a:gd name="T53" fmla="*/ 255 h 274"/>
                  <a:gd name="T54" fmla="*/ 19 w 289"/>
                  <a:gd name="T55" fmla="*/ 243 h 274"/>
                  <a:gd name="T56" fmla="*/ 36 w 289"/>
                  <a:gd name="T57" fmla="*/ 230 h 274"/>
                  <a:gd name="T58" fmla="*/ 55 w 289"/>
                  <a:gd name="T59" fmla="*/ 216 h 274"/>
                  <a:gd name="T60" fmla="*/ 74 w 289"/>
                  <a:gd name="T61" fmla="*/ 201 h 274"/>
                  <a:gd name="T62" fmla="*/ 95 w 289"/>
                  <a:gd name="T63" fmla="*/ 182 h 274"/>
                  <a:gd name="T64" fmla="*/ 115 w 289"/>
                  <a:gd name="T65" fmla="*/ 161 h 274"/>
                  <a:gd name="T66" fmla="*/ 143 w 289"/>
                  <a:gd name="T67" fmla="*/ 128 h 274"/>
                  <a:gd name="T68" fmla="*/ 170 w 289"/>
                  <a:gd name="T69" fmla="*/ 92 h 274"/>
                  <a:gd name="T70" fmla="*/ 187 w 289"/>
                  <a:gd name="T71" fmla="*/ 69 h 274"/>
                  <a:gd name="T72" fmla="*/ 199 w 289"/>
                  <a:gd name="T73" fmla="*/ 48 h 274"/>
                  <a:gd name="T74" fmla="*/ 206 w 289"/>
                  <a:gd name="T75" fmla="*/ 33 h 274"/>
                  <a:gd name="T76" fmla="*/ 208 w 289"/>
                  <a:gd name="T77" fmla="*/ 21 h 274"/>
                  <a:gd name="T78" fmla="*/ 205 w 289"/>
                  <a:gd name="T79" fmla="*/ 16 h 274"/>
                  <a:gd name="T80" fmla="*/ 201 w 289"/>
                  <a:gd name="T81" fmla="*/ 12 h 274"/>
                  <a:gd name="T82" fmla="*/ 201 w 289"/>
                  <a:gd name="T83" fmla="*/ 8 h 274"/>
                  <a:gd name="T84" fmla="*/ 205 w 289"/>
                  <a:gd name="T85" fmla="*/ 4 h 274"/>
                  <a:gd name="T86" fmla="*/ 206 w 289"/>
                  <a:gd name="T87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9" h="274">
                    <a:moveTo>
                      <a:pt x="206" y="2"/>
                    </a:moveTo>
                    <a:lnTo>
                      <a:pt x="212" y="2"/>
                    </a:lnTo>
                    <a:lnTo>
                      <a:pt x="218" y="0"/>
                    </a:lnTo>
                    <a:lnTo>
                      <a:pt x="222" y="0"/>
                    </a:lnTo>
                    <a:lnTo>
                      <a:pt x="227" y="2"/>
                    </a:lnTo>
                    <a:lnTo>
                      <a:pt x="235" y="4"/>
                    </a:lnTo>
                    <a:lnTo>
                      <a:pt x="241" y="6"/>
                    </a:lnTo>
                    <a:lnTo>
                      <a:pt x="249" y="8"/>
                    </a:lnTo>
                    <a:lnTo>
                      <a:pt x="256" y="12"/>
                    </a:lnTo>
                    <a:lnTo>
                      <a:pt x="264" y="18"/>
                    </a:lnTo>
                    <a:lnTo>
                      <a:pt x="270" y="21"/>
                    </a:lnTo>
                    <a:lnTo>
                      <a:pt x="273" y="25"/>
                    </a:lnTo>
                    <a:lnTo>
                      <a:pt x="279" y="29"/>
                    </a:lnTo>
                    <a:lnTo>
                      <a:pt x="281" y="33"/>
                    </a:lnTo>
                    <a:lnTo>
                      <a:pt x="285" y="35"/>
                    </a:lnTo>
                    <a:lnTo>
                      <a:pt x="287" y="37"/>
                    </a:lnTo>
                    <a:lnTo>
                      <a:pt x="289" y="39"/>
                    </a:lnTo>
                    <a:lnTo>
                      <a:pt x="289" y="41"/>
                    </a:lnTo>
                    <a:lnTo>
                      <a:pt x="289" y="44"/>
                    </a:lnTo>
                    <a:lnTo>
                      <a:pt x="287" y="46"/>
                    </a:lnTo>
                    <a:lnTo>
                      <a:pt x="285" y="50"/>
                    </a:lnTo>
                    <a:lnTo>
                      <a:pt x="281" y="54"/>
                    </a:lnTo>
                    <a:lnTo>
                      <a:pt x="277" y="60"/>
                    </a:lnTo>
                    <a:lnTo>
                      <a:pt x="273" y="64"/>
                    </a:lnTo>
                    <a:lnTo>
                      <a:pt x="270" y="69"/>
                    </a:lnTo>
                    <a:lnTo>
                      <a:pt x="264" y="75"/>
                    </a:lnTo>
                    <a:lnTo>
                      <a:pt x="258" y="83"/>
                    </a:lnTo>
                    <a:lnTo>
                      <a:pt x="252" y="88"/>
                    </a:lnTo>
                    <a:lnTo>
                      <a:pt x="245" y="96"/>
                    </a:lnTo>
                    <a:lnTo>
                      <a:pt x="237" y="104"/>
                    </a:lnTo>
                    <a:lnTo>
                      <a:pt x="229" y="113"/>
                    </a:lnTo>
                    <a:lnTo>
                      <a:pt x="220" y="121"/>
                    </a:lnTo>
                    <a:lnTo>
                      <a:pt x="210" y="130"/>
                    </a:lnTo>
                    <a:lnTo>
                      <a:pt x="193" y="149"/>
                    </a:lnTo>
                    <a:lnTo>
                      <a:pt x="174" y="167"/>
                    </a:lnTo>
                    <a:lnTo>
                      <a:pt x="155" y="184"/>
                    </a:lnTo>
                    <a:lnTo>
                      <a:pt x="138" y="199"/>
                    </a:lnTo>
                    <a:lnTo>
                      <a:pt x="118" y="213"/>
                    </a:lnTo>
                    <a:lnTo>
                      <a:pt x="101" y="224"/>
                    </a:lnTo>
                    <a:lnTo>
                      <a:pt x="84" y="235"/>
                    </a:lnTo>
                    <a:lnTo>
                      <a:pt x="69" y="245"/>
                    </a:lnTo>
                    <a:lnTo>
                      <a:pt x="55" y="253"/>
                    </a:lnTo>
                    <a:lnTo>
                      <a:pt x="42" y="260"/>
                    </a:lnTo>
                    <a:lnTo>
                      <a:pt x="30" y="266"/>
                    </a:lnTo>
                    <a:lnTo>
                      <a:pt x="21" y="270"/>
                    </a:lnTo>
                    <a:lnTo>
                      <a:pt x="13" y="272"/>
                    </a:lnTo>
                    <a:lnTo>
                      <a:pt x="7" y="274"/>
                    </a:lnTo>
                    <a:lnTo>
                      <a:pt x="2" y="274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0" y="268"/>
                    </a:lnTo>
                    <a:lnTo>
                      <a:pt x="2" y="264"/>
                    </a:lnTo>
                    <a:lnTo>
                      <a:pt x="4" y="258"/>
                    </a:lnTo>
                    <a:lnTo>
                      <a:pt x="7" y="255"/>
                    </a:lnTo>
                    <a:lnTo>
                      <a:pt x="13" y="249"/>
                    </a:lnTo>
                    <a:lnTo>
                      <a:pt x="19" y="243"/>
                    </a:lnTo>
                    <a:lnTo>
                      <a:pt x="28" y="235"/>
                    </a:lnTo>
                    <a:lnTo>
                      <a:pt x="36" y="230"/>
                    </a:lnTo>
                    <a:lnTo>
                      <a:pt x="46" y="224"/>
                    </a:lnTo>
                    <a:lnTo>
                      <a:pt x="55" y="216"/>
                    </a:lnTo>
                    <a:lnTo>
                      <a:pt x="65" y="209"/>
                    </a:lnTo>
                    <a:lnTo>
                      <a:pt x="74" y="201"/>
                    </a:lnTo>
                    <a:lnTo>
                      <a:pt x="86" y="192"/>
                    </a:lnTo>
                    <a:lnTo>
                      <a:pt x="95" y="182"/>
                    </a:lnTo>
                    <a:lnTo>
                      <a:pt x="105" y="172"/>
                    </a:lnTo>
                    <a:lnTo>
                      <a:pt x="115" y="161"/>
                    </a:lnTo>
                    <a:lnTo>
                      <a:pt x="124" y="151"/>
                    </a:lnTo>
                    <a:lnTo>
                      <a:pt x="143" y="128"/>
                    </a:lnTo>
                    <a:lnTo>
                      <a:pt x="161" y="104"/>
                    </a:lnTo>
                    <a:lnTo>
                      <a:pt x="170" y="92"/>
                    </a:lnTo>
                    <a:lnTo>
                      <a:pt x="180" y="81"/>
                    </a:lnTo>
                    <a:lnTo>
                      <a:pt x="187" y="69"/>
                    </a:lnTo>
                    <a:lnTo>
                      <a:pt x="193" y="58"/>
                    </a:lnTo>
                    <a:lnTo>
                      <a:pt x="199" y="48"/>
                    </a:lnTo>
                    <a:lnTo>
                      <a:pt x="203" y="41"/>
                    </a:lnTo>
                    <a:lnTo>
                      <a:pt x="206" y="33"/>
                    </a:lnTo>
                    <a:lnTo>
                      <a:pt x="208" y="25"/>
                    </a:lnTo>
                    <a:lnTo>
                      <a:pt x="208" y="21"/>
                    </a:lnTo>
                    <a:lnTo>
                      <a:pt x="206" y="16"/>
                    </a:lnTo>
                    <a:lnTo>
                      <a:pt x="205" y="16"/>
                    </a:lnTo>
                    <a:lnTo>
                      <a:pt x="201" y="14"/>
                    </a:lnTo>
                    <a:lnTo>
                      <a:pt x="201" y="12"/>
                    </a:lnTo>
                    <a:lnTo>
                      <a:pt x="199" y="10"/>
                    </a:lnTo>
                    <a:lnTo>
                      <a:pt x="201" y="8"/>
                    </a:lnTo>
                    <a:lnTo>
                      <a:pt x="201" y="6"/>
                    </a:lnTo>
                    <a:lnTo>
                      <a:pt x="205" y="4"/>
                    </a:lnTo>
                    <a:lnTo>
                      <a:pt x="206" y="2"/>
                    </a:lnTo>
                    <a:lnTo>
                      <a:pt x="206" y="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81"/>
              <p:cNvSpPr/>
              <p:nvPr/>
            </p:nvSpPr>
            <p:spPr bwMode="auto">
              <a:xfrm>
                <a:off x="3971925" y="1776413"/>
                <a:ext cx="588963" cy="247650"/>
              </a:xfrm>
              <a:custGeom>
                <a:avLst/>
                <a:gdLst>
                  <a:gd name="T0" fmla="*/ 743 w 743"/>
                  <a:gd name="T1" fmla="*/ 260 h 312"/>
                  <a:gd name="T2" fmla="*/ 741 w 743"/>
                  <a:gd name="T3" fmla="*/ 262 h 312"/>
                  <a:gd name="T4" fmla="*/ 737 w 743"/>
                  <a:gd name="T5" fmla="*/ 266 h 312"/>
                  <a:gd name="T6" fmla="*/ 731 w 743"/>
                  <a:gd name="T7" fmla="*/ 268 h 312"/>
                  <a:gd name="T8" fmla="*/ 722 w 743"/>
                  <a:gd name="T9" fmla="*/ 271 h 312"/>
                  <a:gd name="T10" fmla="*/ 706 w 743"/>
                  <a:gd name="T11" fmla="*/ 275 h 312"/>
                  <a:gd name="T12" fmla="*/ 679 w 743"/>
                  <a:gd name="T13" fmla="*/ 283 h 312"/>
                  <a:gd name="T14" fmla="*/ 649 w 743"/>
                  <a:gd name="T15" fmla="*/ 291 h 312"/>
                  <a:gd name="T16" fmla="*/ 618 w 743"/>
                  <a:gd name="T17" fmla="*/ 298 h 312"/>
                  <a:gd name="T18" fmla="*/ 559 w 743"/>
                  <a:gd name="T19" fmla="*/ 306 h 312"/>
                  <a:gd name="T20" fmla="*/ 534 w 743"/>
                  <a:gd name="T21" fmla="*/ 310 h 312"/>
                  <a:gd name="T22" fmla="*/ 515 w 743"/>
                  <a:gd name="T23" fmla="*/ 312 h 312"/>
                  <a:gd name="T24" fmla="*/ 498 w 743"/>
                  <a:gd name="T25" fmla="*/ 312 h 312"/>
                  <a:gd name="T26" fmla="*/ 486 w 743"/>
                  <a:gd name="T27" fmla="*/ 310 h 312"/>
                  <a:gd name="T28" fmla="*/ 482 w 743"/>
                  <a:gd name="T29" fmla="*/ 310 h 312"/>
                  <a:gd name="T30" fmla="*/ 475 w 743"/>
                  <a:gd name="T31" fmla="*/ 306 h 312"/>
                  <a:gd name="T32" fmla="*/ 463 w 743"/>
                  <a:gd name="T33" fmla="*/ 300 h 312"/>
                  <a:gd name="T34" fmla="*/ 448 w 743"/>
                  <a:gd name="T35" fmla="*/ 292 h 312"/>
                  <a:gd name="T36" fmla="*/ 431 w 743"/>
                  <a:gd name="T37" fmla="*/ 283 h 312"/>
                  <a:gd name="T38" fmla="*/ 408 w 743"/>
                  <a:gd name="T39" fmla="*/ 270 h 312"/>
                  <a:gd name="T40" fmla="*/ 383 w 743"/>
                  <a:gd name="T41" fmla="*/ 256 h 312"/>
                  <a:gd name="T42" fmla="*/ 354 w 743"/>
                  <a:gd name="T43" fmla="*/ 239 h 312"/>
                  <a:gd name="T44" fmla="*/ 322 w 743"/>
                  <a:gd name="T45" fmla="*/ 220 h 312"/>
                  <a:gd name="T46" fmla="*/ 287 w 743"/>
                  <a:gd name="T47" fmla="*/ 199 h 312"/>
                  <a:gd name="T48" fmla="*/ 247 w 743"/>
                  <a:gd name="T49" fmla="*/ 176 h 312"/>
                  <a:gd name="T50" fmla="*/ 205 w 743"/>
                  <a:gd name="T51" fmla="*/ 149 h 312"/>
                  <a:gd name="T52" fmla="*/ 159 w 743"/>
                  <a:gd name="T53" fmla="*/ 121 h 312"/>
                  <a:gd name="T54" fmla="*/ 109 w 743"/>
                  <a:gd name="T55" fmla="*/ 90 h 312"/>
                  <a:gd name="T56" fmla="*/ 56 w 743"/>
                  <a:gd name="T57" fmla="*/ 58 h 312"/>
                  <a:gd name="T58" fmla="*/ 0 w 743"/>
                  <a:gd name="T59" fmla="*/ 23 h 312"/>
                  <a:gd name="T60" fmla="*/ 21 w 743"/>
                  <a:gd name="T61" fmla="*/ 4 h 312"/>
                  <a:gd name="T62" fmla="*/ 40 w 743"/>
                  <a:gd name="T63" fmla="*/ 14 h 312"/>
                  <a:gd name="T64" fmla="*/ 61 w 743"/>
                  <a:gd name="T65" fmla="*/ 25 h 312"/>
                  <a:gd name="T66" fmla="*/ 84 w 743"/>
                  <a:gd name="T67" fmla="*/ 36 h 312"/>
                  <a:gd name="T68" fmla="*/ 111 w 743"/>
                  <a:gd name="T69" fmla="*/ 50 h 312"/>
                  <a:gd name="T70" fmla="*/ 142 w 743"/>
                  <a:gd name="T71" fmla="*/ 65 h 312"/>
                  <a:gd name="T72" fmla="*/ 174 w 743"/>
                  <a:gd name="T73" fmla="*/ 80 h 312"/>
                  <a:gd name="T74" fmla="*/ 211 w 743"/>
                  <a:gd name="T75" fmla="*/ 96 h 312"/>
                  <a:gd name="T76" fmla="*/ 249 w 743"/>
                  <a:gd name="T77" fmla="*/ 115 h 312"/>
                  <a:gd name="T78" fmla="*/ 285 w 743"/>
                  <a:gd name="T79" fmla="*/ 130 h 312"/>
                  <a:gd name="T80" fmla="*/ 320 w 743"/>
                  <a:gd name="T81" fmla="*/ 145 h 312"/>
                  <a:gd name="T82" fmla="*/ 352 w 743"/>
                  <a:gd name="T83" fmla="*/ 159 h 312"/>
                  <a:gd name="T84" fmla="*/ 383 w 743"/>
                  <a:gd name="T85" fmla="*/ 170 h 312"/>
                  <a:gd name="T86" fmla="*/ 410 w 743"/>
                  <a:gd name="T87" fmla="*/ 180 h 312"/>
                  <a:gd name="T88" fmla="*/ 434 w 743"/>
                  <a:gd name="T89" fmla="*/ 187 h 312"/>
                  <a:gd name="T90" fmla="*/ 457 w 743"/>
                  <a:gd name="T91" fmla="*/ 193 h 312"/>
                  <a:gd name="T92" fmla="*/ 511 w 743"/>
                  <a:gd name="T93" fmla="*/ 207 h 312"/>
                  <a:gd name="T94" fmla="*/ 599 w 743"/>
                  <a:gd name="T95" fmla="*/ 226 h 312"/>
                  <a:gd name="T96" fmla="*/ 658 w 743"/>
                  <a:gd name="T97" fmla="*/ 235 h 312"/>
                  <a:gd name="T98" fmla="*/ 679 w 743"/>
                  <a:gd name="T99" fmla="*/ 237 h 312"/>
                  <a:gd name="T100" fmla="*/ 699 w 743"/>
                  <a:gd name="T101" fmla="*/ 241 h 312"/>
                  <a:gd name="T102" fmla="*/ 712 w 743"/>
                  <a:gd name="T103" fmla="*/ 245 h 312"/>
                  <a:gd name="T104" fmla="*/ 725 w 743"/>
                  <a:gd name="T105" fmla="*/ 249 h 312"/>
                  <a:gd name="T106" fmla="*/ 733 w 743"/>
                  <a:gd name="T107" fmla="*/ 250 h 312"/>
                  <a:gd name="T108" fmla="*/ 741 w 743"/>
                  <a:gd name="T109" fmla="*/ 254 h 312"/>
                  <a:gd name="T110" fmla="*/ 743 w 743"/>
                  <a:gd name="T111" fmla="*/ 258 h 312"/>
                  <a:gd name="T112" fmla="*/ 743 w 743"/>
                  <a:gd name="T113" fmla="*/ 26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43" h="312">
                    <a:moveTo>
                      <a:pt x="743" y="260"/>
                    </a:moveTo>
                    <a:lnTo>
                      <a:pt x="743" y="260"/>
                    </a:lnTo>
                    <a:lnTo>
                      <a:pt x="743" y="262"/>
                    </a:lnTo>
                    <a:lnTo>
                      <a:pt x="741" y="262"/>
                    </a:lnTo>
                    <a:lnTo>
                      <a:pt x="739" y="264"/>
                    </a:lnTo>
                    <a:lnTo>
                      <a:pt x="737" y="266"/>
                    </a:lnTo>
                    <a:lnTo>
                      <a:pt x="733" y="266"/>
                    </a:lnTo>
                    <a:lnTo>
                      <a:pt x="731" y="268"/>
                    </a:lnTo>
                    <a:lnTo>
                      <a:pt x="727" y="270"/>
                    </a:lnTo>
                    <a:lnTo>
                      <a:pt x="722" y="271"/>
                    </a:lnTo>
                    <a:lnTo>
                      <a:pt x="718" y="273"/>
                    </a:lnTo>
                    <a:lnTo>
                      <a:pt x="706" y="275"/>
                    </a:lnTo>
                    <a:lnTo>
                      <a:pt x="693" y="279"/>
                    </a:lnTo>
                    <a:lnTo>
                      <a:pt x="679" y="283"/>
                    </a:lnTo>
                    <a:lnTo>
                      <a:pt x="664" y="287"/>
                    </a:lnTo>
                    <a:lnTo>
                      <a:pt x="649" y="291"/>
                    </a:lnTo>
                    <a:lnTo>
                      <a:pt x="634" y="294"/>
                    </a:lnTo>
                    <a:lnTo>
                      <a:pt x="618" y="298"/>
                    </a:lnTo>
                    <a:lnTo>
                      <a:pt x="588" y="302"/>
                    </a:lnTo>
                    <a:lnTo>
                      <a:pt x="559" y="306"/>
                    </a:lnTo>
                    <a:lnTo>
                      <a:pt x="547" y="308"/>
                    </a:lnTo>
                    <a:lnTo>
                      <a:pt x="534" y="310"/>
                    </a:lnTo>
                    <a:lnTo>
                      <a:pt x="524" y="310"/>
                    </a:lnTo>
                    <a:lnTo>
                      <a:pt x="515" y="312"/>
                    </a:lnTo>
                    <a:lnTo>
                      <a:pt x="505" y="312"/>
                    </a:lnTo>
                    <a:lnTo>
                      <a:pt x="498" y="312"/>
                    </a:lnTo>
                    <a:lnTo>
                      <a:pt x="492" y="312"/>
                    </a:lnTo>
                    <a:lnTo>
                      <a:pt x="486" y="310"/>
                    </a:lnTo>
                    <a:lnTo>
                      <a:pt x="484" y="310"/>
                    </a:lnTo>
                    <a:lnTo>
                      <a:pt x="482" y="310"/>
                    </a:lnTo>
                    <a:lnTo>
                      <a:pt x="479" y="308"/>
                    </a:lnTo>
                    <a:lnTo>
                      <a:pt x="475" y="306"/>
                    </a:lnTo>
                    <a:lnTo>
                      <a:pt x="469" y="304"/>
                    </a:lnTo>
                    <a:lnTo>
                      <a:pt x="463" y="300"/>
                    </a:lnTo>
                    <a:lnTo>
                      <a:pt x="456" y="296"/>
                    </a:lnTo>
                    <a:lnTo>
                      <a:pt x="448" y="292"/>
                    </a:lnTo>
                    <a:lnTo>
                      <a:pt x="440" y="289"/>
                    </a:lnTo>
                    <a:lnTo>
                      <a:pt x="431" y="283"/>
                    </a:lnTo>
                    <a:lnTo>
                      <a:pt x="419" y="277"/>
                    </a:lnTo>
                    <a:lnTo>
                      <a:pt x="408" y="270"/>
                    </a:lnTo>
                    <a:lnTo>
                      <a:pt x="396" y="264"/>
                    </a:lnTo>
                    <a:lnTo>
                      <a:pt x="383" y="256"/>
                    </a:lnTo>
                    <a:lnTo>
                      <a:pt x="369" y="249"/>
                    </a:lnTo>
                    <a:lnTo>
                      <a:pt x="354" y="239"/>
                    </a:lnTo>
                    <a:lnTo>
                      <a:pt x="339" y="229"/>
                    </a:lnTo>
                    <a:lnTo>
                      <a:pt x="322" y="220"/>
                    </a:lnTo>
                    <a:lnTo>
                      <a:pt x="304" y="210"/>
                    </a:lnTo>
                    <a:lnTo>
                      <a:pt x="287" y="199"/>
                    </a:lnTo>
                    <a:lnTo>
                      <a:pt x="268" y="187"/>
                    </a:lnTo>
                    <a:lnTo>
                      <a:pt x="247" y="176"/>
                    </a:lnTo>
                    <a:lnTo>
                      <a:pt x="226" y="163"/>
                    </a:lnTo>
                    <a:lnTo>
                      <a:pt x="205" y="149"/>
                    </a:lnTo>
                    <a:lnTo>
                      <a:pt x="182" y="136"/>
                    </a:lnTo>
                    <a:lnTo>
                      <a:pt x="159" y="121"/>
                    </a:lnTo>
                    <a:lnTo>
                      <a:pt x="134" y="107"/>
                    </a:lnTo>
                    <a:lnTo>
                      <a:pt x="109" y="90"/>
                    </a:lnTo>
                    <a:lnTo>
                      <a:pt x="82" y="75"/>
                    </a:lnTo>
                    <a:lnTo>
                      <a:pt x="56" y="58"/>
                    </a:lnTo>
                    <a:lnTo>
                      <a:pt x="29" y="40"/>
                    </a:lnTo>
                    <a:lnTo>
                      <a:pt x="0" y="23"/>
                    </a:lnTo>
                    <a:lnTo>
                      <a:pt x="13" y="0"/>
                    </a:lnTo>
                    <a:lnTo>
                      <a:pt x="21" y="4"/>
                    </a:lnTo>
                    <a:lnTo>
                      <a:pt x="31" y="10"/>
                    </a:lnTo>
                    <a:lnTo>
                      <a:pt x="40" y="14"/>
                    </a:lnTo>
                    <a:lnTo>
                      <a:pt x="50" y="19"/>
                    </a:lnTo>
                    <a:lnTo>
                      <a:pt x="61" y="25"/>
                    </a:lnTo>
                    <a:lnTo>
                      <a:pt x="73" y="31"/>
                    </a:lnTo>
                    <a:lnTo>
                      <a:pt x="84" y="36"/>
                    </a:lnTo>
                    <a:lnTo>
                      <a:pt x="98" y="44"/>
                    </a:lnTo>
                    <a:lnTo>
                      <a:pt x="111" y="50"/>
                    </a:lnTo>
                    <a:lnTo>
                      <a:pt x="126" y="58"/>
                    </a:lnTo>
                    <a:lnTo>
                      <a:pt x="142" y="65"/>
                    </a:lnTo>
                    <a:lnTo>
                      <a:pt x="157" y="73"/>
                    </a:lnTo>
                    <a:lnTo>
                      <a:pt x="174" y="80"/>
                    </a:lnTo>
                    <a:lnTo>
                      <a:pt x="191" y="88"/>
                    </a:lnTo>
                    <a:lnTo>
                      <a:pt x="211" y="96"/>
                    </a:lnTo>
                    <a:lnTo>
                      <a:pt x="230" y="105"/>
                    </a:lnTo>
                    <a:lnTo>
                      <a:pt x="249" y="115"/>
                    </a:lnTo>
                    <a:lnTo>
                      <a:pt x="268" y="122"/>
                    </a:lnTo>
                    <a:lnTo>
                      <a:pt x="285" y="130"/>
                    </a:lnTo>
                    <a:lnTo>
                      <a:pt x="302" y="138"/>
                    </a:lnTo>
                    <a:lnTo>
                      <a:pt x="320" y="145"/>
                    </a:lnTo>
                    <a:lnTo>
                      <a:pt x="337" y="153"/>
                    </a:lnTo>
                    <a:lnTo>
                      <a:pt x="352" y="159"/>
                    </a:lnTo>
                    <a:lnTo>
                      <a:pt x="368" y="164"/>
                    </a:lnTo>
                    <a:lnTo>
                      <a:pt x="383" y="170"/>
                    </a:lnTo>
                    <a:lnTo>
                      <a:pt x="396" y="174"/>
                    </a:lnTo>
                    <a:lnTo>
                      <a:pt x="410" y="180"/>
                    </a:lnTo>
                    <a:lnTo>
                      <a:pt x="423" y="184"/>
                    </a:lnTo>
                    <a:lnTo>
                      <a:pt x="434" y="187"/>
                    </a:lnTo>
                    <a:lnTo>
                      <a:pt x="446" y="189"/>
                    </a:lnTo>
                    <a:lnTo>
                      <a:pt x="457" y="193"/>
                    </a:lnTo>
                    <a:lnTo>
                      <a:pt x="469" y="195"/>
                    </a:lnTo>
                    <a:lnTo>
                      <a:pt x="511" y="207"/>
                    </a:lnTo>
                    <a:lnTo>
                      <a:pt x="553" y="216"/>
                    </a:lnTo>
                    <a:lnTo>
                      <a:pt x="599" y="226"/>
                    </a:lnTo>
                    <a:lnTo>
                      <a:pt x="647" y="233"/>
                    </a:lnTo>
                    <a:lnTo>
                      <a:pt x="658" y="235"/>
                    </a:lnTo>
                    <a:lnTo>
                      <a:pt x="670" y="235"/>
                    </a:lnTo>
                    <a:lnTo>
                      <a:pt x="679" y="237"/>
                    </a:lnTo>
                    <a:lnTo>
                      <a:pt x="689" y="239"/>
                    </a:lnTo>
                    <a:lnTo>
                      <a:pt x="699" y="241"/>
                    </a:lnTo>
                    <a:lnTo>
                      <a:pt x="706" y="243"/>
                    </a:lnTo>
                    <a:lnTo>
                      <a:pt x="712" y="245"/>
                    </a:lnTo>
                    <a:lnTo>
                      <a:pt x="720" y="247"/>
                    </a:lnTo>
                    <a:lnTo>
                      <a:pt x="725" y="249"/>
                    </a:lnTo>
                    <a:lnTo>
                      <a:pt x="729" y="250"/>
                    </a:lnTo>
                    <a:lnTo>
                      <a:pt x="733" y="250"/>
                    </a:lnTo>
                    <a:lnTo>
                      <a:pt x="737" y="252"/>
                    </a:lnTo>
                    <a:lnTo>
                      <a:pt x="741" y="254"/>
                    </a:lnTo>
                    <a:lnTo>
                      <a:pt x="743" y="256"/>
                    </a:lnTo>
                    <a:lnTo>
                      <a:pt x="743" y="258"/>
                    </a:lnTo>
                    <a:lnTo>
                      <a:pt x="743" y="260"/>
                    </a:lnTo>
                    <a:lnTo>
                      <a:pt x="743" y="26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82"/>
              <p:cNvSpPr/>
              <p:nvPr/>
            </p:nvSpPr>
            <p:spPr bwMode="auto">
              <a:xfrm>
                <a:off x="3719513" y="1720851"/>
                <a:ext cx="525463" cy="338138"/>
              </a:xfrm>
              <a:custGeom>
                <a:avLst/>
                <a:gdLst>
                  <a:gd name="T0" fmla="*/ 0 w 663"/>
                  <a:gd name="T1" fmla="*/ 418 h 426"/>
                  <a:gd name="T2" fmla="*/ 6 w 663"/>
                  <a:gd name="T3" fmla="*/ 410 h 426"/>
                  <a:gd name="T4" fmla="*/ 18 w 663"/>
                  <a:gd name="T5" fmla="*/ 405 h 426"/>
                  <a:gd name="T6" fmla="*/ 37 w 663"/>
                  <a:gd name="T7" fmla="*/ 395 h 426"/>
                  <a:gd name="T8" fmla="*/ 64 w 663"/>
                  <a:gd name="T9" fmla="*/ 384 h 426"/>
                  <a:gd name="T10" fmla="*/ 108 w 663"/>
                  <a:gd name="T11" fmla="*/ 366 h 426"/>
                  <a:gd name="T12" fmla="*/ 180 w 663"/>
                  <a:gd name="T13" fmla="*/ 334 h 426"/>
                  <a:gd name="T14" fmla="*/ 263 w 663"/>
                  <a:gd name="T15" fmla="*/ 292 h 426"/>
                  <a:gd name="T16" fmla="*/ 347 w 663"/>
                  <a:gd name="T17" fmla="*/ 244 h 426"/>
                  <a:gd name="T18" fmla="*/ 421 w 663"/>
                  <a:gd name="T19" fmla="*/ 192 h 426"/>
                  <a:gd name="T20" fmla="*/ 483 w 663"/>
                  <a:gd name="T21" fmla="*/ 139 h 426"/>
                  <a:gd name="T22" fmla="*/ 506 w 663"/>
                  <a:gd name="T23" fmla="*/ 114 h 426"/>
                  <a:gd name="T24" fmla="*/ 525 w 663"/>
                  <a:gd name="T25" fmla="*/ 95 h 426"/>
                  <a:gd name="T26" fmla="*/ 538 w 663"/>
                  <a:gd name="T27" fmla="*/ 80 h 426"/>
                  <a:gd name="T28" fmla="*/ 548 w 663"/>
                  <a:gd name="T29" fmla="*/ 68 h 426"/>
                  <a:gd name="T30" fmla="*/ 552 w 663"/>
                  <a:gd name="T31" fmla="*/ 61 h 426"/>
                  <a:gd name="T32" fmla="*/ 546 w 663"/>
                  <a:gd name="T33" fmla="*/ 59 h 426"/>
                  <a:gd name="T34" fmla="*/ 532 w 663"/>
                  <a:gd name="T35" fmla="*/ 57 h 426"/>
                  <a:gd name="T36" fmla="*/ 506 w 663"/>
                  <a:gd name="T37" fmla="*/ 61 h 426"/>
                  <a:gd name="T38" fmla="*/ 488 w 663"/>
                  <a:gd name="T39" fmla="*/ 63 h 426"/>
                  <a:gd name="T40" fmla="*/ 465 w 663"/>
                  <a:gd name="T41" fmla="*/ 66 h 426"/>
                  <a:gd name="T42" fmla="*/ 439 w 663"/>
                  <a:gd name="T43" fmla="*/ 68 h 426"/>
                  <a:gd name="T44" fmla="*/ 406 w 663"/>
                  <a:gd name="T45" fmla="*/ 70 h 426"/>
                  <a:gd name="T46" fmla="*/ 368 w 663"/>
                  <a:gd name="T47" fmla="*/ 74 h 426"/>
                  <a:gd name="T48" fmla="*/ 364 w 663"/>
                  <a:gd name="T49" fmla="*/ 42 h 426"/>
                  <a:gd name="T50" fmla="*/ 402 w 663"/>
                  <a:gd name="T51" fmla="*/ 40 h 426"/>
                  <a:gd name="T52" fmla="*/ 450 w 663"/>
                  <a:gd name="T53" fmla="*/ 32 h 426"/>
                  <a:gd name="T54" fmla="*/ 486 w 663"/>
                  <a:gd name="T55" fmla="*/ 26 h 426"/>
                  <a:gd name="T56" fmla="*/ 509 w 663"/>
                  <a:gd name="T57" fmla="*/ 22 h 426"/>
                  <a:gd name="T58" fmla="*/ 529 w 663"/>
                  <a:gd name="T59" fmla="*/ 19 h 426"/>
                  <a:gd name="T60" fmla="*/ 546 w 663"/>
                  <a:gd name="T61" fmla="*/ 13 h 426"/>
                  <a:gd name="T62" fmla="*/ 561 w 663"/>
                  <a:gd name="T63" fmla="*/ 3 h 426"/>
                  <a:gd name="T64" fmla="*/ 575 w 663"/>
                  <a:gd name="T65" fmla="*/ 0 h 426"/>
                  <a:gd name="T66" fmla="*/ 594 w 663"/>
                  <a:gd name="T67" fmla="*/ 5 h 426"/>
                  <a:gd name="T68" fmla="*/ 619 w 663"/>
                  <a:gd name="T69" fmla="*/ 19 h 426"/>
                  <a:gd name="T70" fmla="*/ 641 w 663"/>
                  <a:gd name="T71" fmla="*/ 34 h 426"/>
                  <a:gd name="T72" fmla="*/ 655 w 663"/>
                  <a:gd name="T73" fmla="*/ 45 h 426"/>
                  <a:gd name="T74" fmla="*/ 663 w 663"/>
                  <a:gd name="T75" fmla="*/ 55 h 426"/>
                  <a:gd name="T76" fmla="*/ 655 w 663"/>
                  <a:gd name="T77" fmla="*/ 64 h 426"/>
                  <a:gd name="T78" fmla="*/ 643 w 663"/>
                  <a:gd name="T79" fmla="*/ 72 h 426"/>
                  <a:gd name="T80" fmla="*/ 626 w 663"/>
                  <a:gd name="T81" fmla="*/ 85 h 426"/>
                  <a:gd name="T82" fmla="*/ 605 w 663"/>
                  <a:gd name="T83" fmla="*/ 103 h 426"/>
                  <a:gd name="T84" fmla="*/ 584 w 663"/>
                  <a:gd name="T85" fmla="*/ 120 h 426"/>
                  <a:gd name="T86" fmla="*/ 561 w 663"/>
                  <a:gd name="T87" fmla="*/ 143 h 426"/>
                  <a:gd name="T88" fmla="*/ 523 w 663"/>
                  <a:gd name="T89" fmla="*/ 179 h 426"/>
                  <a:gd name="T90" fmla="*/ 454 w 663"/>
                  <a:gd name="T91" fmla="*/ 233 h 426"/>
                  <a:gd name="T92" fmla="*/ 374 w 663"/>
                  <a:gd name="T93" fmla="*/ 286 h 426"/>
                  <a:gd name="T94" fmla="*/ 284 w 663"/>
                  <a:gd name="T95" fmla="*/ 334 h 426"/>
                  <a:gd name="T96" fmla="*/ 198 w 663"/>
                  <a:gd name="T97" fmla="*/ 374 h 426"/>
                  <a:gd name="T98" fmla="*/ 115 w 663"/>
                  <a:gd name="T99" fmla="*/ 403 h 426"/>
                  <a:gd name="T100" fmla="*/ 79 w 663"/>
                  <a:gd name="T101" fmla="*/ 414 h 426"/>
                  <a:gd name="T102" fmla="*/ 48 w 663"/>
                  <a:gd name="T103" fmla="*/ 422 h 426"/>
                  <a:gd name="T104" fmla="*/ 25 w 663"/>
                  <a:gd name="T105" fmla="*/ 426 h 426"/>
                  <a:gd name="T106" fmla="*/ 10 w 663"/>
                  <a:gd name="T107" fmla="*/ 426 h 426"/>
                  <a:gd name="T108" fmla="*/ 2 w 663"/>
                  <a:gd name="T109" fmla="*/ 42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63" h="426">
                    <a:moveTo>
                      <a:pt x="0" y="422"/>
                    </a:moveTo>
                    <a:lnTo>
                      <a:pt x="0" y="420"/>
                    </a:lnTo>
                    <a:lnTo>
                      <a:pt x="0" y="418"/>
                    </a:lnTo>
                    <a:lnTo>
                      <a:pt x="2" y="416"/>
                    </a:lnTo>
                    <a:lnTo>
                      <a:pt x="4" y="414"/>
                    </a:lnTo>
                    <a:lnTo>
                      <a:pt x="6" y="410"/>
                    </a:lnTo>
                    <a:lnTo>
                      <a:pt x="10" y="408"/>
                    </a:lnTo>
                    <a:lnTo>
                      <a:pt x="14" y="406"/>
                    </a:lnTo>
                    <a:lnTo>
                      <a:pt x="18" y="405"/>
                    </a:lnTo>
                    <a:lnTo>
                      <a:pt x="23" y="401"/>
                    </a:lnTo>
                    <a:lnTo>
                      <a:pt x="31" y="397"/>
                    </a:lnTo>
                    <a:lnTo>
                      <a:pt x="37" y="395"/>
                    </a:lnTo>
                    <a:lnTo>
                      <a:pt x="44" y="391"/>
                    </a:lnTo>
                    <a:lnTo>
                      <a:pt x="54" y="387"/>
                    </a:lnTo>
                    <a:lnTo>
                      <a:pt x="64" y="384"/>
                    </a:lnTo>
                    <a:lnTo>
                      <a:pt x="73" y="380"/>
                    </a:lnTo>
                    <a:lnTo>
                      <a:pt x="85" y="376"/>
                    </a:lnTo>
                    <a:lnTo>
                      <a:pt x="108" y="366"/>
                    </a:lnTo>
                    <a:lnTo>
                      <a:pt x="131" y="357"/>
                    </a:lnTo>
                    <a:lnTo>
                      <a:pt x="155" y="345"/>
                    </a:lnTo>
                    <a:lnTo>
                      <a:pt x="180" y="334"/>
                    </a:lnTo>
                    <a:lnTo>
                      <a:pt x="207" y="320"/>
                    </a:lnTo>
                    <a:lnTo>
                      <a:pt x="234" y="307"/>
                    </a:lnTo>
                    <a:lnTo>
                      <a:pt x="263" y="292"/>
                    </a:lnTo>
                    <a:lnTo>
                      <a:pt x="291" y="275"/>
                    </a:lnTo>
                    <a:lnTo>
                      <a:pt x="318" y="259"/>
                    </a:lnTo>
                    <a:lnTo>
                      <a:pt x="347" y="244"/>
                    </a:lnTo>
                    <a:lnTo>
                      <a:pt x="372" y="227"/>
                    </a:lnTo>
                    <a:lnTo>
                      <a:pt x="397" y="210"/>
                    </a:lnTo>
                    <a:lnTo>
                      <a:pt x="421" y="192"/>
                    </a:lnTo>
                    <a:lnTo>
                      <a:pt x="442" y="175"/>
                    </a:lnTo>
                    <a:lnTo>
                      <a:pt x="464" y="156"/>
                    </a:lnTo>
                    <a:lnTo>
                      <a:pt x="483" y="139"/>
                    </a:lnTo>
                    <a:lnTo>
                      <a:pt x="492" y="129"/>
                    </a:lnTo>
                    <a:lnTo>
                      <a:pt x="500" y="122"/>
                    </a:lnTo>
                    <a:lnTo>
                      <a:pt x="506" y="114"/>
                    </a:lnTo>
                    <a:lnTo>
                      <a:pt x="513" y="106"/>
                    </a:lnTo>
                    <a:lnTo>
                      <a:pt x="519" y="101"/>
                    </a:lnTo>
                    <a:lnTo>
                      <a:pt x="525" y="95"/>
                    </a:lnTo>
                    <a:lnTo>
                      <a:pt x="530" y="89"/>
                    </a:lnTo>
                    <a:lnTo>
                      <a:pt x="534" y="84"/>
                    </a:lnTo>
                    <a:lnTo>
                      <a:pt x="538" y="80"/>
                    </a:lnTo>
                    <a:lnTo>
                      <a:pt x="542" y="74"/>
                    </a:lnTo>
                    <a:lnTo>
                      <a:pt x="546" y="72"/>
                    </a:lnTo>
                    <a:lnTo>
                      <a:pt x="548" y="68"/>
                    </a:lnTo>
                    <a:lnTo>
                      <a:pt x="550" y="64"/>
                    </a:lnTo>
                    <a:lnTo>
                      <a:pt x="552" y="63"/>
                    </a:lnTo>
                    <a:lnTo>
                      <a:pt x="552" y="61"/>
                    </a:lnTo>
                    <a:lnTo>
                      <a:pt x="552" y="61"/>
                    </a:lnTo>
                    <a:lnTo>
                      <a:pt x="550" y="59"/>
                    </a:lnTo>
                    <a:lnTo>
                      <a:pt x="546" y="59"/>
                    </a:lnTo>
                    <a:lnTo>
                      <a:pt x="542" y="57"/>
                    </a:lnTo>
                    <a:lnTo>
                      <a:pt x="538" y="57"/>
                    </a:lnTo>
                    <a:lnTo>
                      <a:pt x="532" y="57"/>
                    </a:lnTo>
                    <a:lnTo>
                      <a:pt x="525" y="59"/>
                    </a:lnTo>
                    <a:lnTo>
                      <a:pt x="515" y="59"/>
                    </a:lnTo>
                    <a:lnTo>
                      <a:pt x="506" y="61"/>
                    </a:lnTo>
                    <a:lnTo>
                      <a:pt x="500" y="61"/>
                    </a:lnTo>
                    <a:lnTo>
                      <a:pt x="494" y="63"/>
                    </a:lnTo>
                    <a:lnTo>
                      <a:pt x="488" y="63"/>
                    </a:lnTo>
                    <a:lnTo>
                      <a:pt x="481" y="64"/>
                    </a:lnTo>
                    <a:lnTo>
                      <a:pt x="473" y="64"/>
                    </a:lnTo>
                    <a:lnTo>
                      <a:pt x="465" y="66"/>
                    </a:lnTo>
                    <a:lnTo>
                      <a:pt x="456" y="66"/>
                    </a:lnTo>
                    <a:lnTo>
                      <a:pt x="448" y="66"/>
                    </a:lnTo>
                    <a:lnTo>
                      <a:pt x="439" y="68"/>
                    </a:lnTo>
                    <a:lnTo>
                      <a:pt x="427" y="68"/>
                    </a:lnTo>
                    <a:lnTo>
                      <a:pt x="418" y="70"/>
                    </a:lnTo>
                    <a:lnTo>
                      <a:pt x="406" y="70"/>
                    </a:lnTo>
                    <a:lnTo>
                      <a:pt x="393" y="72"/>
                    </a:lnTo>
                    <a:lnTo>
                      <a:pt x="381" y="72"/>
                    </a:lnTo>
                    <a:lnTo>
                      <a:pt x="368" y="74"/>
                    </a:lnTo>
                    <a:lnTo>
                      <a:pt x="354" y="74"/>
                    </a:lnTo>
                    <a:lnTo>
                      <a:pt x="354" y="42"/>
                    </a:lnTo>
                    <a:lnTo>
                      <a:pt x="364" y="42"/>
                    </a:lnTo>
                    <a:lnTo>
                      <a:pt x="375" y="42"/>
                    </a:lnTo>
                    <a:lnTo>
                      <a:pt x="387" y="40"/>
                    </a:lnTo>
                    <a:lnTo>
                      <a:pt x="402" y="40"/>
                    </a:lnTo>
                    <a:lnTo>
                      <a:pt x="418" y="38"/>
                    </a:lnTo>
                    <a:lnTo>
                      <a:pt x="433" y="34"/>
                    </a:lnTo>
                    <a:lnTo>
                      <a:pt x="450" y="32"/>
                    </a:lnTo>
                    <a:lnTo>
                      <a:pt x="469" y="28"/>
                    </a:lnTo>
                    <a:lnTo>
                      <a:pt x="479" y="28"/>
                    </a:lnTo>
                    <a:lnTo>
                      <a:pt x="486" y="26"/>
                    </a:lnTo>
                    <a:lnTo>
                      <a:pt x="496" y="26"/>
                    </a:lnTo>
                    <a:lnTo>
                      <a:pt x="504" y="24"/>
                    </a:lnTo>
                    <a:lnTo>
                      <a:pt x="509" y="22"/>
                    </a:lnTo>
                    <a:lnTo>
                      <a:pt x="517" y="22"/>
                    </a:lnTo>
                    <a:lnTo>
                      <a:pt x="523" y="21"/>
                    </a:lnTo>
                    <a:lnTo>
                      <a:pt x="529" y="19"/>
                    </a:lnTo>
                    <a:lnTo>
                      <a:pt x="534" y="17"/>
                    </a:lnTo>
                    <a:lnTo>
                      <a:pt x="538" y="15"/>
                    </a:lnTo>
                    <a:lnTo>
                      <a:pt x="546" y="13"/>
                    </a:lnTo>
                    <a:lnTo>
                      <a:pt x="552" y="9"/>
                    </a:lnTo>
                    <a:lnTo>
                      <a:pt x="557" y="5"/>
                    </a:lnTo>
                    <a:lnTo>
                      <a:pt x="561" y="3"/>
                    </a:lnTo>
                    <a:lnTo>
                      <a:pt x="567" y="0"/>
                    </a:lnTo>
                    <a:lnTo>
                      <a:pt x="571" y="0"/>
                    </a:lnTo>
                    <a:lnTo>
                      <a:pt x="575" y="0"/>
                    </a:lnTo>
                    <a:lnTo>
                      <a:pt x="578" y="0"/>
                    </a:lnTo>
                    <a:lnTo>
                      <a:pt x="584" y="1"/>
                    </a:lnTo>
                    <a:lnTo>
                      <a:pt x="594" y="5"/>
                    </a:lnTo>
                    <a:lnTo>
                      <a:pt x="605" y="11"/>
                    </a:lnTo>
                    <a:lnTo>
                      <a:pt x="613" y="15"/>
                    </a:lnTo>
                    <a:lnTo>
                      <a:pt x="619" y="19"/>
                    </a:lnTo>
                    <a:lnTo>
                      <a:pt x="626" y="24"/>
                    </a:lnTo>
                    <a:lnTo>
                      <a:pt x="634" y="28"/>
                    </a:lnTo>
                    <a:lnTo>
                      <a:pt x="641" y="34"/>
                    </a:lnTo>
                    <a:lnTo>
                      <a:pt x="647" y="38"/>
                    </a:lnTo>
                    <a:lnTo>
                      <a:pt x="651" y="42"/>
                    </a:lnTo>
                    <a:lnTo>
                      <a:pt x="655" y="45"/>
                    </a:lnTo>
                    <a:lnTo>
                      <a:pt x="659" y="49"/>
                    </a:lnTo>
                    <a:lnTo>
                      <a:pt x="661" y="51"/>
                    </a:lnTo>
                    <a:lnTo>
                      <a:pt x="663" y="55"/>
                    </a:lnTo>
                    <a:lnTo>
                      <a:pt x="663" y="57"/>
                    </a:lnTo>
                    <a:lnTo>
                      <a:pt x="659" y="61"/>
                    </a:lnTo>
                    <a:lnTo>
                      <a:pt x="655" y="64"/>
                    </a:lnTo>
                    <a:lnTo>
                      <a:pt x="651" y="68"/>
                    </a:lnTo>
                    <a:lnTo>
                      <a:pt x="647" y="70"/>
                    </a:lnTo>
                    <a:lnTo>
                      <a:pt x="643" y="72"/>
                    </a:lnTo>
                    <a:lnTo>
                      <a:pt x="640" y="74"/>
                    </a:lnTo>
                    <a:lnTo>
                      <a:pt x="634" y="78"/>
                    </a:lnTo>
                    <a:lnTo>
                      <a:pt x="626" y="85"/>
                    </a:lnTo>
                    <a:lnTo>
                      <a:pt x="617" y="93"/>
                    </a:lnTo>
                    <a:lnTo>
                      <a:pt x="611" y="97"/>
                    </a:lnTo>
                    <a:lnTo>
                      <a:pt x="605" y="103"/>
                    </a:lnTo>
                    <a:lnTo>
                      <a:pt x="597" y="108"/>
                    </a:lnTo>
                    <a:lnTo>
                      <a:pt x="592" y="114"/>
                    </a:lnTo>
                    <a:lnTo>
                      <a:pt x="584" y="120"/>
                    </a:lnTo>
                    <a:lnTo>
                      <a:pt x="576" y="128"/>
                    </a:lnTo>
                    <a:lnTo>
                      <a:pt x="569" y="135"/>
                    </a:lnTo>
                    <a:lnTo>
                      <a:pt x="561" y="143"/>
                    </a:lnTo>
                    <a:lnTo>
                      <a:pt x="552" y="152"/>
                    </a:lnTo>
                    <a:lnTo>
                      <a:pt x="542" y="160"/>
                    </a:lnTo>
                    <a:lnTo>
                      <a:pt x="523" y="179"/>
                    </a:lnTo>
                    <a:lnTo>
                      <a:pt x="502" y="198"/>
                    </a:lnTo>
                    <a:lnTo>
                      <a:pt x="479" y="215"/>
                    </a:lnTo>
                    <a:lnTo>
                      <a:pt x="454" y="233"/>
                    </a:lnTo>
                    <a:lnTo>
                      <a:pt x="429" y="250"/>
                    </a:lnTo>
                    <a:lnTo>
                      <a:pt x="402" y="267"/>
                    </a:lnTo>
                    <a:lnTo>
                      <a:pt x="374" y="286"/>
                    </a:lnTo>
                    <a:lnTo>
                      <a:pt x="345" y="303"/>
                    </a:lnTo>
                    <a:lnTo>
                      <a:pt x="314" y="319"/>
                    </a:lnTo>
                    <a:lnTo>
                      <a:pt x="284" y="334"/>
                    </a:lnTo>
                    <a:lnTo>
                      <a:pt x="255" y="349"/>
                    </a:lnTo>
                    <a:lnTo>
                      <a:pt x="226" y="361"/>
                    </a:lnTo>
                    <a:lnTo>
                      <a:pt x="198" y="374"/>
                    </a:lnTo>
                    <a:lnTo>
                      <a:pt x="169" y="384"/>
                    </a:lnTo>
                    <a:lnTo>
                      <a:pt x="142" y="393"/>
                    </a:lnTo>
                    <a:lnTo>
                      <a:pt x="115" y="403"/>
                    </a:lnTo>
                    <a:lnTo>
                      <a:pt x="102" y="406"/>
                    </a:lnTo>
                    <a:lnTo>
                      <a:pt x="90" y="410"/>
                    </a:lnTo>
                    <a:lnTo>
                      <a:pt x="79" y="414"/>
                    </a:lnTo>
                    <a:lnTo>
                      <a:pt x="67" y="416"/>
                    </a:lnTo>
                    <a:lnTo>
                      <a:pt x="58" y="420"/>
                    </a:lnTo>
                    <a:lnTo>
                      <a:pt x="48" y="422"/>
                    </a:lnTo>
                    <a:lnTo>
                      <a:pt x="41" y="424"/>
                    </a:lnTo>
                    <a:lnTo>
                      <a:pt x="33" y="424"/>
                    </a:lnTo>
                    <a:lnTo>
                      <a:pt x="25" y="426"/>
                    </a:lnTo>
                    <a:lnTo>
                      <a:pt x="20" y="426"/>
                    </a:lnTo>
                    <a:lnTo>
                      <a:pt x="16" y="426"/>
                    </a:lnTo>
                    <a:lnTo>
                      <a:pt x="10" y="426"/>
                    </a:lnTo>
                    <a:lnTo>
                      <a:pt x="8" y="426"/>
                    </a:lnTo>
                    <a:lnTo>
                      <a:pt x="4" y="424"/>
                    </a:lnTo>
                    <a:lnTo>
                      <a:pt x="2" y="424"/>
                    </a:lnTo>
                    <a:lnTo>
                      <a:pt x="0" y="422"/>
                    </a:lnTo>
                    <a:lnTo>
                      <a:pt x="0" y="42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83"/>
              <p:cNvSpPr/>
              <p:nvPr/>
            </p:nvSpPr>
            <p:spPr bwMode="auto">
              <a:xfrm>
                <a:off x="3800475" y="1909763"/>
                <a:ext cx="298450" cy="357188"/>
              </a:xfrm>
              <a:custGeom>
                <a:avLst/>
                <a:gdLst>
                  <a:gd name="T0" fmla="*/ 86 w 377"/>
                  <a:gd name="T1" fmla="*/ 413 h 449"/>
                  <a:gd name="T2" fmla="*/ 67 w 377"/>
                  <a:gd name="T3" fmla="*/ 423 h 449"/>
                  <a:gd name="T4" fmla="*/ 50 w 377"/>
                  <a:gd name="T5" fmla="*/ 432 h 449"/>
                  <a:gd name="T6" fmla="*/ 34 w 377"/>
                  <a:gd name="T7" fmla="*/ 438 h 449"/>
                  <a:gd name="T8" fmla="*/ 23 w 377"/>
                  <a:gd name="T9" fmla="*/ 444 h 449"/>
                  <a:gd name="T10" fmla="*/ 13 w 377"/>
                  <a:gd name="T11" fmla="*/ 447 h 449"/>
                  <a:gd name="T12" fmla="*/ 6 w 377"/>
                  <a:gd name="T13" fmla="*/ 449 h 449"/>
                  <a:gd name="T14" fmla="*/ 2 w 377"/>
                  <a:gd name="T15" fmla="*/ 449 h 449"/>
                  <a:gd name="T16" fmla="*/ 0 w 377"/>
                  <a:gd name="T17" fmla="*/ 447 h 449"/>
                  <a:gd name="T18" fmla="*/ 2 w 377"/>
                  <a:gd name="T19" fmla="*/ 444 h 449"/>
                  <a:gd name="T20" fmla="*/ 6 w 377"/>
                  <a:gd name="T21" fmla="*/ 438 h 449"/>
                  <a:gd name="T22" fmla="*/ 13 w 377"/>
                  <a:gd name="T23" fmla="*/ 430 h 449"/>
                  <a:gd name="T24" fmla="*/ 25 w 377"/>
                  <a:gd name="T25" fmla="*/ 421 h 449"/>
                  <a:gd name="T26" fmla="*/ 38 w 377"/>
                  <a:gd name="T27" fmla="*/ 409 h 449"/>
                  <a:gd name="T28" fmla="*/ 55 w 377"/>
                  <a:gd name="T29" fmla="*/ 398 h 449"/>
                  <a:gd name="T30" fmla="*/ 76 w 377"/>
                  <a:gd name="T31" fmla="*/ 382 h 449"/>
                  <a:gd name="T32" fmla="*/ 111 w 377"/>
                  <a:gd name="T33" fmla="*/ 358 h 449"/>
                  <a:gd name="T34" fmla="*/ 153 w 377"/>
                  <a:gd name="T35" fmla="*/ 319 h 449"/>
                  <a:gd name="T36" fmla="*/ 191 w 377"/>
                  <a:gd name="T37" fmla="*/ 277 h 449"/>
                  <a:gd name="T38" fmla="*/ 224 w 377"/>
                  <a:gd name="T39" fmla="*/ 231 h 449"/>
                  <a:gd name="T40" fmla="*/ 252 w 377"/>
                  <a:gd name="T41" fmla="*/ 182 h 449"/>
                  <a:gd name="T42" fmla="*/ 273 w 377"/>
                  <a:gd name="T43" fmla="*/ 132 h 449"/>
                  <a:gd name="T44" fmla="*/ 293 w 377"/>
                  <a:gd name="T45" fmla="*/ 81 h 449"/>
                  <a:gd name="T46" fmla="*/ 306 w 377"/>
                  <a:gd name="T47" fmla="*/ 27 h 449"/>
                  <a:gd name="T48" fmla="*/ 327 w 377"/>
                  <a:gd name="T49" fmla="*/ 10 h 449"/>
                  <a:gd name="T50" fmla="*/ 350 w 377"/>
                  <a:gd name="T51" fmla="*/ 25 h 449"/>
                  <a:gd name="T52" fmla="*/ 360 w 377"/>
                  <a:gd name="T53" fmla="*/ 31 h 449"/>
                  <a:gd name="T54" fmla="*/ 367 w 377"/>
                  <a:gd name="T55" fmla="*/ 39 h 449"/>
                  <a:gd name="T56" fmla="*/ 373 w 377"/>
                  <a:gd name="T57" fmla="*/ 44 h 449"/>
                  <a:gd name="T58" fmla="*/ 375 w 377"/>
                  <a:gd name="T59" fmla="*/ 50 h 449"/>
                  <a:gd name="T60" fmla="*/ 377 w 377"/>
                  <a:gd name="T61" fmla="*/ 56 h 449"/>
                  <a:gd name="T62" fmla="*/ 375 w 377"/>
                  <a:gd name="T63" fmla="*/ 69 h 449"/>
                  <a:gd name="T64" fmla="*/ 369 w 377"/>
                  <a:gd name="T65" fmla="*/ 88 h 449"/>
                  <a:gd name="T66" fmla="*/ 362 w 377"/>
                  <a:gd name="T67" fmla="*/ 105 h 449"/>
                  <a:gd name="T68" fmla="*/ 356 w 377"/>
                  <a:gd name="T69" fmla="*/ 121 h 449"/>
                  <a:gd name="T70" fmla="*/ 348 w 377"/>
                  <a:gd name="T71" fmla="*/ 138 h 449"/>
                  <a:gd name="T72" fmla="*/ 335 w 377"/>
                  <a:gd name="T73" fmla="*/ 165 h 449"/>
                  <a:gd name="T74" fmla="*/ 316 w 377"/>
                  <a:gd name="T75" fmla="*/ 201 h 449"/>
                  <a:gd name="T76" fmla="*/ 295 w 377"/>
                  <a:gd name="T77" fmla="*/ 237 h 449"/>
                  <a:gd name="T78" fmla="*/ 268 w 377"/>
                  <a:gd name="T79" fmla="*/ 272 h 449"/>
                  <a:gd name="T80" fmla="*/ 237 w 377"/>
                  <a:gd name="T81" fmla="*/ 306 h 449"/>
                  <a:gd name="T82" fmla="*/ 201 w 377"/>
                  <a:gd name="T83" fmla="*/ 337 h 449"/>
                  <a:gd name="T84" fmla="*/ 161 w 377"/>
                  <a:gd name="T85" fmla="*/ 367 h 449"/>
                  <a:gd name="T86" fmla="*/ 118 w 377"/>
                  <a:gd name="T87" fmla="*/ 394 h 449"/>
                  <a:gd name="T88" fmla="*/ 97 w 377"/>
                  <a:gd name="T89" fmla="*/ 407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77" h="449">
                    <a:moveTo>
                      <a:pt x="97" y="407"/>
                    </a:moveTo>
                    <a:lnTo>
                      <a:pt x="86" y="413"/>
                    </a:lnTo>
                    <a:lnTo>
                      <a:pt x="76" y="419"/>
                    </a:lnTo>
                    <a:lnTo>
                      <a:pt x="67" y="423"/>
                    </a:lnTo>
                    <a:lnTo>
                      <a:pt x="57" y="428"/>
                    </a:lnTo>
                    <a:lnTo>
                      <a:pt x="50" y="432"/>
                    </a:lnTo>
                    <a:lnTo>
                      <a:pt x="42" y="436"/>
                    </a:lnTo>
                    <a:lnTo>
                      <a:pt x="34" y="438"/>
                    </a:lnTo>
                    <a:lnTo>
                      <a:pt x="29" y="442"/>
                    </a:lnTo>
                    <a:lnTo>
                      <a:pt x="23" y="444"/>
                    </a:lnTo>
                    <a:lnTo>
                      <a:pt x="17" y="445"/>
                    </a:lnTo>
                    <a:lnTo>
                      <a:pt x="13" y="447"/>
                    </a:lnTo>
                    <a:lnTo>
                      <a:pt x="9" y="447"/>
                    </a:lnTo>
                    <a:lnTo>
                      <a:pt x="6" y="449"/>
                    </a:lnTo>
                    <a:lnTo>
                      <a:pt x="4" y="449"/>
                    </a:lnTo>
                    <a:lnTo>
                      <a:pt x="2" y="449"/>
                    </a:lnTo>
                    <a:lnTo>
                      <a:pt x="0" y="447"/>
                    </a:lnTo>
                    <a:lnTo>
                      <a:pt x="0" y="447"/>
                    </a:lnTo>
                    <a:lnTo>
                      <a:pt x="0" y="445"/>
                    </a:lnTo>
                    <a:lnTo>
                      <a:pt x="2" y="444"/>
                    </a:lnTo>
                    <a:lnTo>
                      <a:pt x="4" y="440"/>
                    </a:lnTo>
                    <a:lnTo>
                      <a:pt x="6" y="438"/>
                    </a:lnTo>
                    <a:lnTo>
                      <a:pt x="9" y="434"/>
                    </a:lnTo>
                    <a:lnTo>
                      <a:pt x="13" y="430"/>
                    </a:lnTo>
                    <a:lnTo>
                      <a:pt x="19" y="424"/>
                    </a:lnTo>
                    <a:lnTo>
                      <a:pt x="25" y="421"/>
                    </a:lnTo>
                    <a:lnTo>
                      <a:pt x="30" y="415"/>
                    </a:lnTo>
                    <a:lnTo>
                      <a:pt x="38" y="409"/>
                    </a:lnTo>
                    <a:lnTo>
                      <a:pt x="46" y="403"/>
                    </a:lnTo>
                    <a:lnTo>
                      <a:pt x="55" y="398"/>
                    </a:lnTo>
                    <a:lnTo>
                      <a:pt x="65" y="390"/>
                    </a:lnTo>
                    <a:lnTo>
                      <a:pt x="76" y="382"/>
                    </a:lnTo>
                    <a:lnTo>
                      <a:pt x="88" y="375"/>
                    </a:lnTo>
                    <a:lnTo>
                      <a:pt x="111" y="358"/>
                    </a:lnTo>
                    <a:lnTo>
                      <a:pt x="134" y="338"/>
                    </a:lnTo>
                    <a:lnTo>
                      <a:pt x="153" y="319"/>
                    </a:lnTo>
                    <a:lnTo>
                      <a:pt x="174" y="298"/>
                    </a:lnTo>
                    <a:lnTo>
                      <a:pt x="191" y="277"/>
                    </a:lnTo>
                    <a:lnTo>
                      <a:pt x="208" y="254"/>
                    </a:lnTo>
                    <a:lnTo>
                      <a:pt x="224" y="231"/>
                    </a:lnTo>
                    <a:lnTo>
                      <a:pt x="239" y="207"/>
                    </a:lnTo>
                    <a:lnTo>
                      <a:pt x="252" y="182"/>
                    </a:lnTo>
                    <a:lnTo>
                      <a:pt x="264" y="157"/>
                    </a:lnTo>
                    <a:lnTo>
                      <a:pt x="273" y="132"/>
                    </a:lnTo>
                    <a:lnTo>
                      <a:pt x="283" y="107"/>
                    </a:lnTo>
                    <a:lnTo>
                      <a:pt x="293" y="81"/>
                    </a:lnTo>
                    <a:lnTo>
                      <a:pt x="300" y="54"/>
                    </a:lnTo>
                    <a:lnTo>
                      <a:pt x="306" y="27"/>
                    </a:lnTo>
                    <a:lnTo>
                      <a:pt x="312" y="0"/>
                    </a:lnTo>
                    <a:lnTo>
                      <a:pt x="327" y="10"/>
                    </a:lnTo>
                    <a:lnTo>
                      <a:pt x="340" y="18"/>
                    </a:lnTo>
                    <a:lnTo>
                      <a:pt x="350" y="25"/>
                    </a:lnTo>
                    <a:lnTo>
                      <a:pt x="356" y="27"/>
                    </a:lnTo>
                    <a:lnTo>
                      <a:pt x="360" y="31"/>
                    </a:lnTo>
                    <a:lnTo>
                      <a:pt x="363" y="35"/>
                    </a:lnTo>
                    <a:lnTo>
                      <a:pt x="367" y="39"/>
                    </a:lnTo>
                    <a:lnTo>
                      <a:pt x="369" y="40"/>
                    </a:lnTo>
                    <a:lnTo>
                      <a:pt x="373" y="44"/>
                    </a:lnTo>
                    <a:lnTo>
                      <a:pt x="375" y="48"/>
                    </a:lnTo>
                    <a:lnTo>
                      <a:pt x="375" y="50"/>
                    </a:lnTo>
                    <a:lnTo>
                      <a:pt x="377" y="52"/>
                    </a:lnTo>
                    <a:lnTo>
                      <a:pt x="377" y="56"/>
                    </a:lnTo>
                    <a:lnTo>
                      <a:pt x="377" y="61"/>
                    </a:lnTo>
                    <a:lnTo>
                      <a:pt x="375" y="69"/>
                    </a:lnTo>
                    <a:lnTo>
                      <a:pt x="373" y="77"/>
                    </a:lnTo>
                    <a:lnTo>
                      <a:pt x="369" y="88"/>
                    </a:lnTo>
                    <a:lnTo>
                      <a:pt x="365" y="100"/>
                    </a:lnTo>
                    <a:lnTo>
                      <a:pt x="362" y="105"/>
                    </a:lnTo>
                    <a:lnTo>
                      <a:pt x="360" y="113"/>
                    </a:lnTo>
                    <a:lnTo>
                      <a:pt x="356" y="121"/>
                    </a:lnTo>
                    <a:lnTo>
                      <a:pt x="352" y="128"/>
                    </a:lnTo>
                    <a:lnTo>
                      <a:pt x="348" y="138"/>
                    </a:lnTo>
                    <a:lnTo>
                      <a:pt x="344" y="147"/>
                    </a:lnTo>
                    <a:lnTo>
                      <a:pt x="335" y="165"/>
                    </a:lnTo>
                    <a:lnTo>
                      <a:pt x="327" y="184"/>
                    </a:lnTo>
                    <a:lnTo>
                      <a:pt x="316" y="201"/>
                    </a:lnTo>
                    <a:lnTo>
                      <a:pt x="306" y="220"/>
                    </a:lnTo>
                    <a:lnTo>
                      <a:pt x="295" y="237"/>
                    </a:lnTo>
                    <a:lnTo>
                      <a:pt x="281" y="254"/>
                    </a:lnTo>
                    <a:lnTo>
                      <a:pt x="268" y="272"/>
                    </a:lnTo>
                    <a:lnTo>
                      <a:pt x="252" y="289"/>
                    </a:lnTo>
                    <a:lnTo>
                      <a:pt x="237" y="306"/>
                    </a:lnTo>
                    <a:lnTo>
                      <a:pt x="220" y="321"/>
                    </a:lnTo>
                    <a:lnTo>
                      <a:pt x="201" y="337"/>
                    </a:lnTo>
                    <a:lnTo>
                      <a:pt x="182" y="352"/>
                    </a:lnTo>
                    <a:lnTo>
                      <a:pt x="161" y="367"/>
                    </a:lnTo>
                    <a:lnTo>
                      <a:pt x="140" y="380"/>
                    </a:lnTo>
                    <a:lnTo>
                      <a:pt x="118" y="394"/>
                    </a:lnTo>
                    <a:lnTo>
                      <a:pt x="97" y="407"/>
                    </a:lnTo>
                    <a:lnTo>
                      <a:pt x="97" y="40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84"/>
              <p:cNvSpPr/>
              <p:nvPr/>
            </p:nvSpPr>
            <p:spPr bwMode="auto">
              <a:xfrm>
                <a:off x="3895725" y="1966913"/>
                <a:ext cx="376238" cy="304800"/>
              </a:xfrm>
              <a:custGeom>
                <a:avLst/>
                <a:gdLst>
                  <a:gd name="T0" fmla="*/ 207 w 473"/>
                  <a:gd name="T1" fmla="*/ 248 h 384"/>
                  <a:gd name="T2" fmla="*/ 226 w 473"/>
                  <a:gd name="T3" fmla="*/ 250 h 384"/>
                  <a:gd name="T4" fmla="*/ 257 w 473"/>
                  <a:gd name="T5" fmla="*/ 256 h 384"/>
                  <a:gd name="T6" fmla="*/ 287 w 473"/>
                  <a:gd name="T7" fmla="*/ 264 h 384"/>
                  <a:gd name="T8" fmla="*/ 307 w 473"/>
                  <a:gd name="T9" fmla="*/ 262 h 384"/>
                  <a:gd name="T10" fmla="*/ 320 w 473"/>
                  <a:gd name="T11" fmla="*/ 252 h 384"/>
                  <a:gd name="T12" fmla="*/ 331 w 473"/>
                  <a:gd name="T13" fmla="*/ 233 h 384"/>
                  <a:gd name="T14" fmla="*/ 343 w 473"/>
                  <a:gd name="T15" fmla="*/ 201 h 384"/>
                  <a:gd name="T16" fmla="*/ 356 w 473"/>
                  <a:gd name="T17" fmla="*/ 162 h 384"/>
                  <a:gd name="T18" fmla="*/ 364 w 473"/>
                  <a:gd name="T19" fmla="*/ 128 h 384"/>
                  <a:gd name="T20" fmla="*/ 366 w 473"/>
                  <a:gd name="T21" fmla="*/ 101 h 384"/>
                  <a:gd name="T22" fmla="*/ 364 w 473"/>
                  <a:gd name="T23" fmla="*/ 82 h 384"/>
                  <a:gd name="T24" fmla="*/ 358 w 473"/>
                  <a:gd name="T25" fmla="*/ 71 h 384"/>
                  <a:gd name="T26" fmla="*/ 349 w 473"/>
                  <a:gd name="T27" fmla="*/ 63 h 384"/>
                  <a:gd name="T28" fmla="*/ 330 w 473"/>
                  <a:gd name="T29" fmla="*/ 63 h 384"/>
                  <a:gd name="T30" fmla="*/ 312 w 473"/>
                  <a:gd name="T31" fmla="*/ 65 h 384"/>
                  <a:gd name="T32" fmla="*/ 291 w 473"/>
                  <a:gd name="T33" fmla="*/ 69 h 384"/>
                  <a:gd name="T34" fmla="*/ 266 w 473"/>
                  <a:gd name="T35" fmla="*/ 74 h 384"/>
                  <a:gd name="T36" fmla="*/ 159 w 473"/>
                  <a:gd name="T37" fmla="*/ 92 h 384"/>
                  <a:gd name="T38" fmla="*/ 98 w 473"/>
                  <a:gd name="T39" fmla="*/ 103 h 384"/>
                  <a:gd name="T40" fmla="*/ 73 w 473"/>
                  <a:gd name="T41" fmla="*/ 107 h 384"/>
                  <a:gd name="T42" fmla="*/ 62 w 473"/>
                  <a:gd name="T43" fmla="*/ 109 h 384"/>
                  <a:gd name="T44" fmla="*/ 52 w 473"/>
                  <a:gd name="T45" fmla="*/ 111 h 384"/>
                  <a:gd name="T46" fmla="*/ 48 w 473"/>
                  <a:gd name="T47" fmla="*/ 109 h 384"/>
                  <a:gd name="T48" fmla="*/ 33 w 473"/>
                  <a:gd name="T49" fmla="*/ 99 h 384"/>
                  <a:gd name="T50" fmla="*/ 10 w 473"/>
                  <a:gd name="T51" fmla="*/ 76 h 384"/>
                  <a:gd name="T52" fmla="*/ 42 w 473"/>
                  <a:gd name="T53" fmla="*/ 59 h 384"/>
                  <a:gd name="T54" fmla="*/ 102 w 473"/>
                  <a:gd name="T55" fmla="*/ 51 h 384"/>
                  <a:gd name="T56" fmla="*/ 155 w 473"/>
                  <a:gd name="T57" fmla="*/ 46 h 384"/>
                  <a:gd name="T58" fmla="*/ 253 w 473"/>
                  <a:gd name="T59" fmla="*/ 36 h 384"/>
                  <a:gd name="T60" fmla="*/ 312 w 473"/>
                  <a:gd name="T61" fmla="*/ 29 h 384"/>
                  <a:gd name="T62" fmla="*/ 341 w 473"/>
                  <a:gd name="T63" fmla="*/ 19 h 384"/>
                  <a:gd name="T64" fmla="*/ 358 w 473"/>
                  <a:gd name="T65" fmla="*/ 9 h 384"/>
                  <a:gd name="T66" fmla="*/ 372 w 473"/>
                  <a:gd name="T67" fmla="*/ 2 h 384"/>
                  <a:gd name="T68" fmla="*/ 381 w 473"/>
                  <a:gd name="T69" fmla="*/ 6 h 384"/>
                  <a:gd name="T70" fmla="*/ 400 w 473"/>
                  <a:gd name="T71" fmla="*/ 15 h 384"/>
                  <a:gd name="T72" fmla="*/ 431 w 473"/>
                  <a:gd name="T73" fmla="*/ 32 h 384"/>
                  <a:gd name="T74" fmla="*/ 456 w 473"/>
                  <a:gd name="T75" fmla="*/ 51 h 384"/>
                  <a:gd name="T76" fmla="*/ 469 w 473"/>
                  <a:gd name="T77" fmla="*/ 67 h 384"/>
                  <a:gd name="T78" fmla="*/ 471 w 473"/>
                  <a:gd name="T79" fmla="*/ 80 h 384"/>
                  <a:gd name="T80" fmla="*/ 458 w 473"/>
                  <a:gd name="T81" fmla="*/ 92 h 384"/>
                  <a:gd name="T82" fmla="*/ 452 w 473"/>
                  <a:gd name="T83" fmla="*/ 97 h 384"/>
                  <a:gd name="T84" fmla="*/ 444 w 473"/>
                  <a:gd name="T85" fmla="*/ 107 h 384"/>
                  <a:gd name="T86" fmla="*/ 439 w 473"/>
                  <a:gd name="T87" fmla="*/ 120 h 384"/>
                  <a:gd name="T88" fmla="*/ 429 w 473"/>
                  <a:gd name="T89" fmla="*/ 153 h 384"/>
                  <a:gd name="T90" fmla="*/ 419 w 473"/>
                  <a:gd name="T91" fmla="*/ 204 h 384"/>
                  <a:gd name="T92" fmla="*/ 404 w 473"/>
                  <a:gd name="T93" fmla="*/ 250 h 384"/>
                  <a:gd name="T94" fmla="*/ 389 w 473"/>
                  <a:gd name="T95" fmla="*/ 288 h 384"/>
                  <a:gd name="T96" fmla="*/ 366 w 473"/>
                  <a:gd name="T97" fmla="*/ 327 h 384"/>
                  <a:gd name="T98" fmla="*/ 331 w 473"/>
                  <a:gd name="T99" fmla="*/ 363 h 384"/>
                  <a:gd name="T100" fmla="*/ 310 w 473"/>
                  <a:gd name="T101" fmla="*/ 378 h 384"/>
                  <a:gd name="T102" fmla="*/ 297 w 473"/>
                  <a:gd name="T103" fmla="*/ 384 h 384"/>
                  <a:gd name="T104" fmla="*/ 287 w 473"/>
                  <a:gd name="T105" fmla="*/ 380 h 384"/>
                  <a:gd name="T106" fmla="*/ 282 w 473"/>
                  <a:gd name="T107" fmla="*/ 369 h 384"/>
                  <a:gd name="T108" fmla="*/ 280 w 473"/>
                  <a:gd name="T109" fmla="*/ 351 h 384"/>
                  <a:gd name="T110" fmla="*/ 274 w 473"/>
                  <a:gd name="T111" fmla="*/ 332 h 384"/>
                  <a:gd name="T112" fmla="*/ 257 w 473"/>
                  <a:gd name="T113" fmla="*/ 309 h 384"/>
                  <a:gd name="T114" fmla="*/ 228 w 473"/>
                  <a:gd name="T115" fmla="*/ 285 h 384"/>
                  <a:gd name="T116" fmla="*/ 207 w 473"/>
                  <a:gd name="T117" fmla="*/ 265 h 384"/>
                  <a:gd name="T118" fmla="*/ 201 w 473"/>
                  <a:gd name="T119" fmla="*/ 25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384">
                    <a:moveTo>
                      <a:pt x="201" y="252"/>
                    </a:moveTo>
                    <a:lnTo>
                      <a:pt x="203" y="250"/>
                    </a:lnTo>
                    <a:lnTo>
                      <a:pt x="207" y="248"/>
                    </a:lnTo>
                    <a:lnTo>
                      <a:pt x="213" y="248"/>
                    </a:lnTo>
                    <a:lnTo>
                      <a:pt x="219" y="248"/>
                    </a:lnTo>
                    <a:lnTo>
                      <a:pt x="226" y="250"/>
                    </a:lnTo>
                    <a:lnTo>
                      <a:pt x="236" y="250"/>
                    </a:lnTo>
                    <a:lnTo>
                      <a:pt x="245" y="254"/>
                    </a:lnTo>
                    <a:lnTo>
                      <a:pt x="257" y="256"/>
                    </a:lnTo>
                    <a:lnTo>
                      <a:pt x="268" y="260"/>
                    </a:lnTo>
                    <a:lnTo>
                      <a:pt x="278" y="262"/>
                    </a:lnTo>
                    <a:lnTo>
                      <a:pt x="287" y="264"/>
                    </a:lnTo>
                    <a:lnTo>
                      <a:pt x="295" y="264"/>
                    </a:lnTo>
                    <a:lnTo>
                      <a:pt x="301" y="264"/>
                    </a:lnTo>
                    <a:lnTo>
                      <a:pt x="307" y="262"/>
                    </a:lnTo>
                    <a:lnTo>
                      <a:pt x="312" y="260"/>
                    </a:lnTo>
                    <a:lnTo>
                      <a:pt x="316" y="256"/>
                    </a:lnTo>
                    <a:lnTo>
                      <a:pt x="320" y="252"/>
                    </a:lnTo>
                    <a:lnTo>
                      <a:pt x="324" y="246"/>
                    </a:lnTo>
                    <a:lnTo>
                      <a:pt x="328" y="241"/>
                    </a:lnTo>
                    <a:lnTo>
                      <a:pt x="331" y="233"/>
                    </a:lnTo>
                    <a:lnTo>
                      <a:pt x="335" y="223"/>
                    </a:lnTo>
                    <a:lnTo>
                      <a:pt x="339" y="212"/>
                    </a:lnTo>
                    <a:lnTo>
                      <a:pt x="343" y="201"/>
                    </a:lnTo>
                    <a:lnTo>
                      <a:pt x="349" y="187"/>
                    </a:lnTo>
                    <a:lnTo>
                      <a:pt x="353" y="174"/>
                    </a:lnTo>
                    <a:lnTo>
                      <a:pt x="356" y="162"/>
                    </a:lnTo>
                    <a:lnTo>
                      <a:pt x="360" y="151"/>
                    </a:lnTo>
                    <a:lnTo>
                      <a:pt x="362" y="139"/>
                    </a:lnTo>
                    <a:lnTo>
                      <a:pt x="364" y="128"/>
                    </a:lnTo>
                    <a:lnTo>
                      <a:pt x="366" y="118"/>
                    </a:lnTo>
                    <a:lnTo>
                      <a:pt x="366" y="109"/>
                    </a:lnTo>
                    <a:lnTo>
                      <a:pt x="366" y="101"/>
                    </a:lnTo>
                    <a:lnTo>
                      <a:pt x="366" y="94"/>
                    </a:lnTo>
                    <a:lnTo>
                      <a:pt x="366" y="88"/>
                    </a:lnTo>
                    <a:lnTo>
                      <a:pt x="364" y="82"/>
                    </a:lnTo>
                    <a:lnTo>
                      <a:pt x="364" y="78"/>
                    </a:lnTo>
                    <a:lnTo>
                      <a:pt x="362" y="73"/>
                    </a:lnTo>
                    <a:lnTo>
                      <a:pt x="358" y="71"/>
                    </a:lnTo>
                    <a:lnTo>
                      <a:pt x="356" y="67"/>
                    </a:lnTo>
                    <a:lnTo>
                      <a:pt x="353" y="65"/>
                    </a:lnTo>
                    <a:lnTo>
                      <a:pt x="349" y="63"/>
                    </a:lnTo>
                    <a:lnTo>
                      <a:pt x="343" y="63"/>
                    </a:lnTo>
                    <a:lnTo>
                      <a:pt x="335" y="63"/>
                    </a:lnTo>
                    <a:lnTo>
                      <a:pt x="330" y="63"/>
                    </a:lnTo>
                    <a:lnTo>
                      <a:pt x="326" y="63"/>
                    </a:lnTo>
                    <a:lnTo>
                      <a:pt x="320" y="65"/>
                    </a:lnTo>
                    <a:lnTo>
                      <a:pt x="312" y="65"/>
                    </a:lnTo>
                    <a:lnTo>
                      <a:pt x="307" y="67"/>
                    </a:lnTo>
                    <a:lnTo>
                      <a:pt x="299" y="67"/>
                    </a:lnTo>
                    <a:lnTo>
                      <a:pt x="291" y="69"/>
                    </a:lnTo>
                    <a:lnTo>
                      <a:pt x="284" y="71"/>
                    </a:lnTo>
                    <a:lnTo>
                      <a:pt x="274" y="73"/>
                    </a:lnTo>
                    <a:lnTo>
                      <a:pt x="266" y="74"/>
                    </a:lnTo>
                    <a:lnTo>
                      <a:pt x="228" y="80"/>
                    </a:lnTo>
                    <a:lnTo>
                      <a:pt x="194" y="86"/>
                    </a:lnTo>
                    <a:lnTo>
                      <a:pt x="159" y="92"/>
                    </a:lnTo>
                    <a:lnTo>
                      <a:pt x="129" y="97"/>
                    </a:lnTo>
                    <a:lnTo>
                      <a:pt x="111" y="99"/>
                    </a:lnTo>
                    <a:lnTo>
                      <a:pt x="98" y="103"/>
                    </a:lnTo>
                    <a:lnTo>
                      <a:pt x="85" y="105"/>
                    </a:lnTo>
                    <a:lnTo>
                      <a:pt x="79" y="105"/>
                    </a:lnTo>
                    <a:lnTo>
                      <a:pt x="73" y="107"/>
                    </a:lnTo>
                    <a:lnTo>
                      <a:pt x="69" y="107"/>
                    </a:lnTo>
                    <a:lnTo>
                      <a:pt x="65" y="109"/>
                    </a:lnTo>
                    <a:lnTo>
                      <a:pt x="62" y="109"/>
                    </a:lnTo>
                    <a:lnTo>
                      <a:pt x="58" y="109"/>
                    </a:lnTo>
                    <a:lnTo>
                      <a:pt x="56" y="109"/>
                    </a:lnTo>
                    <a:lnTo>
                      <a:pt x="52" y="111"/>
                    </a:lnTo>
                    <a:lnTo>
                      <a:pt x="52" y="111"/>
                    </a:lnTo>
                    <a:lnTo>
                      <a:pt x="50" y="111"/>
                    </a:lnTo>
                    <a:lnTo>
                      <a:pt x="48" y="109"/>
                    </a:lnTo>
                    <a:lnTo>
                      <a:pt x="44" y="107"/>
                    </a:lnTo>
                    <a:lnTo>
                      <a:pt x="39" y="105"/>
                    </a:lnTo>
                    <a:lnTo>
                      <a:pt x="33" y="99"/>
                    </a:lnTo>
                    <a:lnTo>
                      <a:pt x="27" y="94"/>
                    </a:lnTo>
                    <a:lnTo>
                      <a:pt x="18" y="86"/>
                    </a:lnTo>
                    <a:lnTo>
                      <a:pt x="10" y="76"/>
                    </a:lnTo>
                    <a:lnTo>
                      <a:pt x="0" y="65"/>
                    </a:lnTo>
                    <a:lnTo>
                      <a:pt x="21" y="61"/>
                    </a:lnTo>
                    <a:lnTo>
                      <a:pt x="42" y="59"/>
                    </a:lnTo>
                    <a:lnTo>
                      <a:pt x="64" y="55"/>
                    </a:lnTo>
                    <a:lnTo>
                      <a:pt x="83" y="53"/>
                    </a:lnTo>
                    <a:lnTo>
                      <a:pt x="102" y="51"/>
                    </a:lnTo>
                    <a:lnTo>
                      <a:pt x="121" y="50"/>
                    </a:lnTo>
                    <a:lnTo>
                      <a:pt x="138" y="48"/>
                    </a:lnTo>
                    <a:lnTo>
                      <a:pt x="155" y="46"/>
                    </a:lnTo>
                    <a:lnTo>
                      <a:pt x="188" y="42"/>
                    </a:lnTo>
                    <a:lnTo>
                      <a:pt x="220" y="40"/>
                    </a:lnTo>
                    <a:lnTo>
                      <a:pt x="253" y="36"/>
                    </a:lnTo>
                    <a:lnTo>
                      <a:pt x="284" y="32"/>
                    </a:lnTo>
                    <a:lnTo>
                      <a:pt x="299" y="30"/>
                    </a:lnTo>
                    <a:lnTo>
                      <a:pt x="312" y="29"/>
                    </a:lnTo>
                    <a:lnTo>
                      <a:pt x="324" y="25"/>
                    </a:lnTo>
                    <a:lnTo>
                      <a:pt x="333" y="23"/>
                    </a:lnTo>
                    <a:lnTo>
                      <a:pt x="341" y="19"/>
                    </a:lnTo>
                    <a:lnTo>
                      <a:pt x="349" y="17"/>
                    </a:lnTo>
                    <a:lnTo>
                      <a:pt x="353" y="13"/>
                    </a:lnTo>
                    <a:lnTo>
                      <a:pt x="358" y="9"/>
                    </a:lnTo>
                    <a:lnTo>
                      <a:pt x="362" y="6"/>
                    </a:lnTo>
                    <a:lnTo>
                      <a:pt x="366" y="4"/>
                    </a:lnTo>
                    <a:lnTo>
                      <a:pt x="372" y="2"/>
                    </a:lnTo>
                    <a:lnTo>
                      <a:pt x="375" y="0"/>
                    </a:lnTo>
                    <a:lnTo>
                      <a:pt x="377" y="2"/>
                    </a:lnTo>
                    <a:lnTo>
                      <a:pt x="381" y="6"/>
                    </a:lnTo>
                    <a:lnTo>
                      <a:pt x="387" y="8"/>
                    </a:lnTo>
                    <a:lnTo>
                      <a:pt x="393" y="11"/>
                    </a:lnTo>
                    <a:lnTo>
                      <a:pt x="400" y="15"/>
                    </a:lnTo>
                    <a:lnTo>
                      <a:pt x="410" y="21"/>
                    </a:lnTo>
                    <a:lnTo>
                      <a:pt x="419" y="27"/>
                    </a:lnTo>
                    <a:lnTo>
                      <a:pt x="431" y="32"/>
                    </a:lnTo>
                    <a:lnTo>
                      <a:pt x="441" y="40"/>
                    </a:lnTo>
                    <a:lnTo>
                      <a:pt x="448" y="46"/>
                    </a:lnTo>
                    <a:lnTo>
                      <a:pt x="456" y="51"/>
                    </a:lnTo>
                    <a:lnTo>
                      <a:pt x="462" y="57"/>
                    </a:lnTo>
                    <a:lnTo>
                      <a:pt x="465" y="61"/>
                    </a:lnTo>
                    <a:lnTo>
                      <a:pt x="469" y="67"/>
                    </a:lnTo>
                    <a:lnTo>
                      <a:pt x="471" y="71"/>
                    </a:lnTo>
                    <a:lnTo>
                      <a:pt x="473" y="74"/>
                    </a:lnTo>
                    <a:lnTo>
                      <a:pt x="471" y="80"/>
                    </a:lnTo>
                    <a:lnTo>
                      <a:pt x="469" y="84"/>
                    </a:lnTo>
                    <a:lnTo>
                      <a:pt x="464" y="88"/>
                    </a:lnTo>
                    <a:lnTo>
                      <a:pt x="458" y="92"/>
                    </a:lnTo>
                    <a:lnTo>
                      <a:pt x="456" y="94"/>
                    </a:lnTo>
                    <a:lnTo>
                      <a:pt x="454" y="95"/>
                    </a:lnTo>
                    <a:lnTo>
                      <a:pt x="452" y="97"/>
                    </a:lnTo>
                    <a:lnTo>
                      <a:pt x="448" y="99"/>
                    </a:lnTo>
                    <a:lnTo>
                      <a:pt x="446" y="103"/>
                    </a:lnTo>
                    <a:lnTo>
                      <a:pt x="444" y="107"/>
                    </a:lnTo>
                    <a:lnTo>
                      <a:pt x="442" y="111"/>
                    </a:lnTo>
                    <a:lnTo>
                      <a:pt x="441" y="115"/>
                    </a:lnTo>
                    <a:lnTo>
                      <a:pt x="439" y="120"/>
                    </a:lnTo>
                    <a:lnTo>
                      <a:pt x="437" y="126"/>
                    </a:lnTo>
                    <a:lnTo>
                      <a:pt x="433" y="139"/>
                    </a:lnTo>
                    <a:lnTo>
                      <a:pt x="429" y="153"/>
                    </a:lnTo>
                    <a:lnTo>
                      <a:pt x="427" y="170"/>
                    </a:lnTo>
                    <a:lnTo>
                      <a:pt x="423" y="187"/>
                    </a:lnTo>
                    <a:lnTo>
                      <a:pt x="419" y="204"/>
                    </a:lnTo>
                    <a:lnTo>
                      <a:pt x="414" y="222"/>
                    </a:lnTo>
                    <a:lnTo>
                      <a:pt x="410" y="235"/>
                    </a:lnTo>
                    <a:lnTo>
                      <a:pt x="404" y="250"/>
                    </a:lnTo>
                    <a:lnTo>
                      <a:pt x="400" y="264"/>
                    </a:lnTo>
                    <a:lnTo>
                      <a:pt x="395" y="275"/>
                    </a:lnTo>
                    <a:lnTo>
                      <a:pt x="389" y="288"/>
                    </a:lnTo>
                    <a:lnTo>
                      <a:pt x="385" y="298"/>
                    </a:lnTo>
                    <a:lnTo>
                      <a:pt x="379" y="307"/>
                    </a:lnTo>
                    <a:lnTo>
                      <a:pt x="366" y="327"/>
                    </a:lnTo>
                    <a:lnTo>
                      <a:pt x="353" y="342"/>
                    </a:lnTo>
                    <a:lnTo>
                      <a:pt x="339" y="357"/>
                    </a:lnTo>
                    <a:lnTo>
                      <a:pt x="331" y="363"/>
                    </a:lnTo>
                    <a:lnTo>
                      <a:pt x="324" y="369"/>
                    </a:lnTo>
                    <a:lnTo>
                      <a:pt x="316" y="374"/>
                    </a:lnTo>
                    <a:lnTo>
                      <a:pt x="310" y="378"/>
                    </a:lnTo>
                    <a:lnTo>
                      <a:pt x="307" y="380"/>
                    </a:lnTo>
                    <a:lnTo>
                      <a:pt x="301" y="382"/>
                    </a:lnTo>
                    <a:lnTo>
                      <a:pt x="297" y="384"/>
                    </a:lnTo>
                    <a:lnTo>
                      <a:pt x="293" y="384"/>
                    </a:lnTo>
                    <a:lnTo>
                      <a:pt x="289" y="382"/>
                    </a:lnTo>
                    <a:lnTo>
                      <a:pt x="287" y="380"/>
                    </a:lnTo>
                    <a:lnTo>
                      <a:pt x="286" y="376"/>
                    </a:lnTo>
                    <a:lnTo>
                      <a:pt x="284" y="372"/>
                    </a:lnTo>
                    <a:lnTo>
                      <a:pt x="282" y="369"/>
                    </a:lnTo>
                    <a:lnTo>
                      <a:pt x="280" y="365"/>
                    </a:lnTo>
                    <a:lnTo>
                      <a:pt x="280" y="359"/>
                    </a:lnTo>
                    <a:lnTo>
                      <a:pt x="280" y="351"/>
                    </a:lnTo>
                    <a:lnTo>
                      <a:pt x="280" y="346"/>
                    </a:lnTo>
                    <a:lnTo>
                      <a:pt x="276" y="338"/>
                    </a:lnTo>
                    <a:lnTo>
                      <a:pt x="274" y="332"/>
                    </a:lnTo>
                    <a:lnTo>
                      <a:pt x="268" y="325"/>
                    </a:lnTo>
                    <a:lnTo>
                      <a:pt x="263" y="317"/>
                    </a:lnTo>
                    <a:lnTo>
                      <a:pt x="257" y="309"/>
                    </a:lnTo>
                    <a:lnTo>
                      <a:pt x="247" y="302"/>
                    </a:lnTo>
                    <a:lnTo>
                      <a:pt x="238" y="292"/>
                    </a:lnTo>
                    <a:lnTo>
                      <a:pt x="228" y="285"/>
                    </a:lnTo>
                    <a:lnTo>
                      <a:pt x="220" y="277"/>
                    </a:lnTo>
                    <a:lnTo>
                      <a:pt x="213" y="271"/>
                    </a:lnTo>
                    <a:lnTo>
                      <a:pt x="207" y="265"/>
                    </a:lnTo>
                    <a:lnTo>
                      <a:pt x="203" y="260"/>
                    </a:lnTo>
                    <a:lnTo>
                      <a:pt x="201" y="256"/>
                    </a:lnTo>
                    <a:lnTo>
                      <a:pt x="201" y="254"/>
                    </a:lnTo>
                    <a:lnTo>
                      <a:pt x="201" y="252"/>
                    </a:lnTo>
                    <a:lnTo>
                      <a:pt x="201" y="25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85"/>
              <p:cNvSpPr/>
              <p:nvPr/>
            </p:nvSpPr>
            <p:spPr bwMode="auto">
              <a:xfrm>
                <a:off x="3762375" y="1516063"/>
                <a:ext cx="88900" cy="190500"/>
              </a:xfrm>
              <a:custGeom>
                <a:avLst/>
                <a:gdLst>
                  <a:gd name="T0" fmla="*/ 31 w 113"/>
                  <a:gd name="T1" fmla="*/ 122 h 240"/>
                  <a:gd name="T2" fmla="*/ 40 w 113"/>
                  <a:gd name="T3" fmla="*/ 105 h 240"/>
                  <a:gd name="T4" fmla="*/ 46 w 113"/>
                  <a:gd name="T5" fmla="*/ 89 h 240"/>
                  <a:gd name="T6" fmla="*/ 54 w 113"/>
                  <a:gd name="T7" fmla="*/ 74 h 240"/>
                  <a:gd name="T8" fmla="*/ 61 w 113"/>
                  <a:gd name="T9" fmla="*/ 55 h 240"/>
                  <a:gd name="T10" fmla="*/ 69 w 113"/>
                  <a:gd name="T11" fmla="*/ 34 h 240"/>
                  <a:gd name="T12" fmla="*/ 77 w 113"/>
                  <a:gd name="T13" fmla="*/ 11 h 240"/>
                  <a:gd name="T14" fmla="*/ 88 w 113"/>
                  <a:gd name="T15" fmla="*/ 7 h 240"/>
                  <a:gd name="T16" fmla="*/ 101 w 113"/>
                  <a:gd name="T17" fmla="*/ 28 h 240"/>
                  <a:gd name="T18" fmla="*/ 111 w 113"/>
                  <a:gd name="T19" fmla="*/ 49 h 240"/>
                  <a:gd name="T20" fmla="*/ 113 w 113"/>
                  <a:gd name="T21" fmla="*/ 74 h 240"/>
                  <a:gd name="T22" fmla="*/ 111 w 113"/>
                  <a:gd name="T23" fmla="*/ 99 h 240"/>
                  <a:gd name="T24" fmla="*/ 103 w 113"/>
                  <a:gd name="T25" fmla="*/ 126 h 240"/>
                  <a:gd name="T26" fmla="*/ 94 w 113"/>
                  <a:gd name="T27" fmla="*/ 152 h 240"/>
                  <a:gd name="T28" fmla="*/ 82 w 113"/>
                  <a:gd name="T29" fmla="*/ 179 h 240"/>
                  <a:gd name="T30" fmla="*/ 67 w 113"/>
                  <a:gd name="T31" fmla="*/ 202 h 240"/>
                  <a:gd name="T32" fmla="*/ 54 w 113"/>
                  <a:gd name="T33" fmla="*/ 221 h 240"/>
                  <a:gd name="T34" fmla="*/ 44 w 113"/>
                  <a:gd name="T35" fmla="*/ 233 h 240"/>
                  <a:gd name="T36" fmla="*/ 36 w 113"/>
                  <a:gd name="T37" fmla="*/ 240 h 240"/>
                  <a:gd name="T38" fmla="*/ 31 w 113"/>
                  <a:gd name="T39" fmla="*/ 240 h 240"/>
                  <a:gd name="T40" fmla="*/ 25 w 113"/>
                  <a:gd name="T41" fmla="*/ 236 h 240"/>
                  <a:gd name="T42" fmla="*/ 19 w 113"/>
                  <a:gd name="T43" fmla="*/ 229 h 240"/>
                  <a:gd name="T44" fmla="*/ 13 w 113"/>
                  <a:gd name="T45" fmla="*/ 217 h 240"/>
                  <a:gd name="T46" fmla="*/ 8 w 113"/>
                  <a:gd name="T47" fmla="*/ 202 h 240"/>
                  <a:gd name="T48" fmla="*/ 4 w 113"/>
                  <a:gd name="T49" fmla="*/ 191 h 240"/>
                  <a:gd name="T50" fmla="*/ 0 w 113"/>
                  <a:gd name="T51" fmla="*/ 181 h 240"/>
                  <a:gd name="T52" fmla="*/ 2 w 113"/>
                  <a:gd name="T53" fmla="*/ 175 h 240"/>
                  <a:gd name="T54" fmla="*/ 2 w 113"/>
                  <a:gd name="T55" fmla="*/ 170 h 240"/>
                  <a:gd name="T56" fmla="*/ 6 w 113"/>
                  <a:gd name="T57" fmla="*/ 164 h 240"/>
                  <a:gd name="T58" fmla="*/ 11 w 113"/>
                  <a:gd name="T59" fmla="*/ 152 h 240"/>
                  <a:gd name="T60" fmla="*/ 21 w 113"/>
                  <a:gd name="T61" fmla="*/ 139 h 240"/>
                  <a:gd name="T62" fmla="*/ 25 w 113"/>
                  <a:gd name="T63" fmla="*/ 131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3" h="240">
                    <a:moveTo>
                      <a:pt x="25" y="131"/>
                    </a:moveTo>
                    <a:lnTo>
                      <a:pt x="31" y="122"/>
                    </a:lnTo>
                    <a:lnTo>
                      <a:pt x="36" y="110"/>
                    </a:lnTo>
                    <a:lnTo>
                      <a:pt x="40" y="105"/>
                    </a:lnTo>
                    <a:lnTo>
                      <a:pt x="42" y="97"/>
                    </a:lnTo>
                    <a:lnTo>
                      <a:pt x="46" y="89"/>
                    </a:lnTo>
                    <a:lnTo>
                      <a:pt x="50" y="82"/>
                    </a:lnTo>
                    <a:lnTo>
                      <a:pt x="54" y="74"/>
                    </a:lnTo>
                    <a:lnTo>
                      <a:pt x="57" y="65"/>
                    </a:lnTo>
                    <a:lnTo>
                      <a:pt x="61" y="55"/>
                    </a:lnTo>
                    <a:lnTo>
                      <a:pt x="65" y="45"/>
                    </a:lnTo>
                    <a:lnTo>
                      <a:pt x="69" y="34"/>
                    </a:lnTo>
                    <a:lnTo>
                      <a:pt x="73" y="23"/>
                    </a:lnTo>
                    <a:lnTo>
                      <a:pt x="77" y="11"/>
                    </a:lnTo>
                    <a:lnTo>
                      <a:pt x="80" y="0"/>
                    </a:lnTo>
                    <a:lnTo>
                      <a:pt x="88" y="7"/>
                    </a:lnTo>
                    <a:lnTo>
                      <a:pt x="96" y="17"/>
                    </a:lnTo>
                    <a:lnTo>
                      <a:pt x="101" y="28"/>
                    </a:lnTo>
                    <a:lnTo>
                      <a:pt x="107" y="40"/>
                    </a:lnTo>
                    <a:lnTo>
                      <a:pt x="111" y="49"/>
                    </a:lnTo>
                    <a:lnTo>
                      <a:pt x="113" y="63"/>
                    </a:lnTo>
                    <a:lnTo>
                      <a:pt x="113" y="74"/>
                    </a:lnTo>
                    <a:lnTo>
                      <a:pt x="113" y="86"/>
                    </a:lnTo>
                    <a:lnTo>
                      <a:pt x="111" y="99"/>
                    </a:lnTo>
                    <a:lnTo>
                      <a:pt x="107" y="112"/>
                    </a:lnTo>
                    <a:lnTo>
                      <a:pt x="103" y="126"/>
                    </a:lnTo>
                    <a:lnTo>
                      <a:pt x="99" y="139"/>
                    </a:lnTo>
                    <a:lnTo>
                      <a:pt x="94" y="152"/>
                    </a:lnTo>
                    <a:lnTo>
                      <a:pt x="88" y="166"/>
                    </a:lnTo>
                    <a:lnTo>
                      <a:pt x="82" y="179"/>
                    </a:lnTo>
                    <a:lnTo>
                      <a:pt x="77" y="191"/>
                    </a:lnTo>
                    <a:lnTo>
                      <a:pt x="67" y="202"/>
                    </a:lnTo>
                    <a:lnTo>
                      <a:pt x="61" y="212"/>
                    </a:lnTo>
                    <a:lnTo>
                      <a:pt x="54" y="221"/>
                    </a:lnTo>
                    <a:lnTo>
                      <a:pt x="48" y="227"/>
                    </a:lnTo>
                    <a:lnTo>
                      <a:pt x="44" y="233"/>
                    </a:lnTo>
                    <a:lnTo>
                      <a:pt x="40" y="238"/>
                    </a:lnTo>
                    <a:lnTo>
                      <a:pt x="36" y="240"/>
                    </a:lnTo>
                    <a:lnTo>
                      <a:pt x="34" y="240"/>
                    </a:lnTo>
                    <a:lnTo>
                      <a:pt x="31" y="240"/>
                    </a:lnTo>
                    <a:lnTo>
                      <a:pt x="27" y="238"/>
                    </a:lnTo>
                    <a:lnTo>
                      <a:pt x="25" y="236"/>
                    </a:lnTo>
                    <a:lnTo>
                      <a:pt x="21" y="233"/>
                    </a:lnTo>
                    <a:lnTo>
                      <a:pt x="19" y="229"/>
                    </a:lnTo>
                    <a:lnTo>
                      <a:pt x="15" y="223"/>
                    </a:lnTo>
                    <a:lnTo>
                      <a:pt x="13" y="217"/>
                    </a:lnTo>
                    <a:lnTo>
                      <a:pt x="11" y="210"/>
                    </a:lnTo>
                    <a:lnTo>
                      <a:pt x="8" y="202"/>
                    </a:lnTo>
                    <a:lnTo>
                      <a:pt x="6" y="196"/>
                    </a:lnTo>
                    <a:lnTo>
                      <a:pt x="4" y="191"/>
                    </a:lnTo>
                    <a:lnTo>
                      <a:pt x="2" y="185"/>
                    </a:lnTo>
                    <a:lnTo>
                      <a:pt x="0" y="181"/>
                    </a:lnTo>
                    <a:lnTo>
                      <a:pt x="0" y="177"/>
                    </a:lnTo>
                    <a:lnTo>
                      <a:pt x="2" y="175"/>
                    </a:lnTo>
                    <a:lnTo>
                      <a:pt x="2" y="172"/>
                    </a:lnTo>
                    <a:lnTo>
                      <a:pt x="2" y="170"/>
                    </a:lnTo>
                    <a:lnTo>
                      <a:pt x="4" y="168"/>
                    </a:lnTo>
                    <a:lnTo>
                      <a:pt x="6" y="164"/>
                    </a:lnTo>
                    <a:lnTo>
                      <a:pt x="10" y="158"/>
                    </a:lnTo>
                    <a:lnTo>
                      <a:pt x="11" y="152"/>
                    </a:lnTo>
                    <a:lnTo>
                      <a:pt x="15" y="147"/>
                    </a:lnTo>
                    <a:lnTo>
                      <a:pt x="21" y="139"/>
                    </a:lnTo>
                    <a:lnTo>
                      <a:pt x="25" y="131"/>
                    </a:lnTo>
                    <a:lnTo>
                      <a:pt x="25" y="13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86"/>
              <p:cNvSpPr/>
              <p:nvPr/>
            </p:nvSpPr>
            <p:spPr bwMode="auto">
              <a:xfrm>
                <a:off x="3943350" y="1398588"/>
                <a:ext cx="301625" cy="69850"/>
              </a:xfrm>
              <a:custGeom>
                <a:avLst/>
                <a:gdLst>
                  <a:gd name="T0" fmla="*/ 132 w 381"/>
                  <a:gd name="T1" fmla="*/ 81 h 88"/>
                  <a:gd name="T2" fmla="*/ 107 w 381"/>
                  <a:gd name="T3" fmla="*/ 83 h 88"/>
                  <a:gd name="T4" fmla="*/ 90 w 381"/>
                  <a:gd name="T5" fmla="*/ 86 h 88"/>
                  <a:gd name="T6" fmla="*/ 80 w 381"/>
                  <a:gd name="T7" fmla="*/ 86 h 88"/>
                  <a:gd name="T8" fmla="*/ 69 w 381"/>
                  <a:gd name="T9" fmla="*/ 86 h 88"/>
                  <a:gd name="T10" fmla="*/ 51 w 381"/>
                  <a:gd name="T11" fmla="*/ 86 h 88"/>
                  <a:gd name="T12" fmla="*/ 28 w 381"/>
                  <a:gd name="T13" fmla="*/ 79 h 88"/>
                  <a:gd name="T14" fmla="*/ 7 w 381"/>
                  <a:gd name="T15" fmla="*/ 65 h 88"/>
                  <a:gd name="T16" fmla="*/ 15 w 381"/>
                  <a:gd name="T17" fmla="*/ 54 h 88"/>
                  <a:gd name="T18" fmla="*/ 49 w 381"/>
                  <a:gd name="T19" fmla="*/ 46 h 88"/>
                  <a:gd name="T20" fmla="*/ 90 w 381"/>
                  <a:gd name="T21" fmla="*/ 39 h 88"/>
                  <a:gd name="T22" fmla="*/ 136 w 381"/>
                  <a:gd name="T23" fmla="*/ 29 h 88"/>
                  <a:gd name="T24" fmla="*/ 183 w 381"/>
                  <a:gd name="T25" fmla="*/ 18 h 88"/>
                  <a:gd name="T26" fmla="*/ 226 w 381"/>
                  <a:gd name="T27" fmla="*/ 10 h 88"/>
                  <a:gd name="T28" fmla="*/ 260 w 381"/>
                  <a:gd name="T29" fmla="*/ 4 h 88"/>
                  <a:gd name="T30" fmla="*/ 289 w 381"/>
                  <a:gd name="T31" fmla="*/ 0 h 88"/>
                  <a:gd name="T32" fmla="*/ 312 w 381"/>
                  <a:gd name="T33" fmla="*/ 0 h 88"/>
                  <a:gd name="T34" fmla="*/ 329 w 381"/>
                  <a:gd name="T35" fmla="*/ 0 h 88"/>
                  <a:gd name="T36" fmla="*/ 344 w 381"/>
                  <a:gd name="T37" fmla="*/ 2 h 88"/>
                  <a:gd name="T38" fmla="*/ 356 w 381"/>
                  <a:gd name="T39" fmla="*/ 4 h 88"/>
                  <a:gd name="T40" fmla="*/ 367 w 381"/>
                  <a:gd name="T41" fmla="*/ 6 h 88"/>
                  <a:gd name="T42" fmla="*/ 373 w 381"/>
                  <a:gd name="T43" fmla="*/ 10 h 88"/>
                  <a:gd name="T44" fmla="*/ 379 w 381"/>
                  <a:gd name="T45" fmla="*/ 14 h 88"/>
                  <a:gd name="T46" fmla="*/ 381 w 381"/>
                  <a:gd name="T47" fmla="*/ 18 h 88"/>
                  <a:gd name="T48" fmla="*/ 381 w 381"/>
                  <a:gd name="T49" fmla="*/ 21 h 88"/>
                  <a:gd name="T50" fmla="*/ 379 w 381"/>
                  <a:gd name="T51" fmla="*/ 25 h 88"/>
                  <a:gd name="T52" fmla="*/ 373 w 381"/>
                  <a:gd name="T53" fmla="*/ 29 h 88"/>
                  <a:gd name="T54" fmla="*/ 367 w 381"/>
                  <a:gd name="T55" fmla="*/ 35 h 88"/>
                  <a:gd name="T56" fmla="*/ 356 w 381"/>
                  <a:gd name="T57" fmla="*/ 41 h 88"/>
                  <a:gd name="T58" fmla="*/ 340 w 381"/>
                  <a:gd name="T59" fmla="*/ 48 h 88"/>
                  <a:gd name="T60" fmla="*/ 319 w 381"/>
                  <a:gd name="T61" fmla="*/ 54 h 88"/>
                  <a:gd name="T62" fmla="*/ 294 w 381"/>
                  <a:gd name="T63" fmla="*/ 58 h 88"/>
                  <a:gd name="T64" fmla="*/ 245 w 381"/>
                  <a:gd name="T65" fmla="*/ 64 h 88"/>
                  <a:gd name="T66" fmla="*/ 178 w 381"/>
                  <a:gd name="T67" fmla="*/ 75 h 88"/>
                  <a:gd name="T68" fmla="*/ 145 w 381"/>
                  <a:gd name="T69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1" h="88">
                    <a:moveTo>
                      <a:pt x="145" y="79"/>
                    </a:moveTo>
                    <a:lnTo>
                      <a:pt x="132" y="81"/>
                    </a:lnTo>
                    <a:lnTo>
                      <a:pt x="118" y="83"/>
                    </a:lnTo>
                    <a:lnTo>
                      <a:pt x="107" y="83"/>
                    </a:lnTo>
                    <a:lnTo>
                      <a:pt x="97" y="85"/>
                    </a:lnTo>
                    <a:lnTo>
                      <a:pt x="90" y="86"/>
                    </a:lnTo>
                    <a:lnTo>
                      <a:pt x="84" y="86"/>
                    </a:lnTo>
                    <a:lnTo>
                      <a:pt x="80" y="86"/>
                    </a:lnTo>
                    <a:lnTo>
                      <a:pt x="76" y="88"/>
                    </a:lnTo>
                    <a:lnTo>
                      <a:pt x="69" y="86"/>
                    </a:lnTo>
                    <a:lnTo>
                      <a:pt x="61" y="86"/>
                    </a:lnTo>
                    <a:lnTo>
                      <a:pt x="51" y="86"/>
                    </a:lnTo>
                    <a:lnTo>
                      <a:pt x="40" y="83"/>
                    </a:lnTo>
                    <a:lnTo>
                      <a:pt x="28" y="79"/>
                    </a:lnTo>
                    <a:lnTo>
                      <a:pt x="17" y="73"/>
                    </a:lnTo>
                    <a:lnTo>
                      <a:pt x="7" y="65"/>
                    </a:lnTo>
                    <a:lnTo>
                      <a:pt x="0" y="56"/>
                    </a:lnTo>
                    <a:lnTo>
                      <a:pt x="15" y="54"/>
                    </a:lnTo>
                    <a:lnTo>
                      <a:pt x="32" y="50"/>
                    </a:lnTo>
                    <a:lnTo>
                      <a:pt x="49" y="46"/>
                    </a:lnTo>
                    <a:lnTo>
                      <a:pt x="69" y="43"/>
                    </a:lnTo>
                    <a:lnTo>
                      <a:pt x="90" y="39"/>
                    </a:lnTo>
                    <a:lnTo>
                      <a:pt x="111" y="33"/>
                    </a:lnTo>
                    <a:lnTo>
                      <a:pt x="136" y="29"/>
                    </a:lnTo>
                    <a:lnTo>
                      <a:pt x="160" y="23"/>
                    </a:lnTo>
                    <a:lnTo>
                      <a:pt x="183" y="18"/>
                    </a:lnTo>
                    <a:lnTo>
                      <a:pt x="204" y="14"/>
                    </a:lnTo>
                    <a:lnTo>
                      <a:pt x="226" y="10"/>
                    </a:lnTo>
                    <a:lnTo>
                      <a:pt x="243" y="6"/>
                    </a:lnTo>
                    <a:lnTo>
                      <a:pt x="260" y="4"/>
                    </a:lnTo>
                    <a:lnTo>
                      <a:pt x="275" y="2"/>
                    </a:lnTo>
                    <a:lnTo>
                      <a:pt x="289" y="0"/>
                    </a:lnTo>
                    <a:lnTo>
                      <a:pt x="302" y="0"/>
                    </a:lnTo>
                    <a:lnTo>
                      <a:pt x="312" y="0"/>
                    </a:lnTo>
                    <a:lnTo>
                      <a:pt x="321" y="0"/>
                    </a:lnTo>
                    <a:lnTo>
                      <a:pt x="329" y="0"/>
                    </a:lnTo>
                    <a:lnTo>
                      <a:pt x="337" y="0"/>
                    </a:lnTo>
                    <a:lnTo>
                      <a:pt x="344" y="2"/>
                    </a:lnTo>
                    <a:lnTo>
                      <a:pt x="350" y="2"/>
                    </a:lnTo>
                    <a:lnTo>
                      <a:pt x="356" y="4"/>
                    </a:lnTo>
                    <a:lnTo>
                      <a:pt x="361" y="6"/>
                    </a:lnTo>
                    <a:lnTo>
                      <a:pt x="367" y="6"/>
                    </a:lnTo>
                    <a:lnTo>
                      <a:pt x="371" y="8"/>
                    </a:lnTo>
                    <a:lnTo>
                      <a:pt x="373" y="10"/>
                    </a:lnTo>
                    <a:lnTo>
                      <a:pt x="377" y="12"/>
                    </a:lnTo>
                    <a:lnTo>
                      <a:pt x="379" y="14"/>
                    </a:lnTo>
                    <a:lnTo>
                      <a:pt x="379" y="16"/>
                    </a:lnTo>
                    <a:lnTo>
                      <a:pt x="381" y="18"/>
                    </a:lnTo>
                    <a:lnTo>
                      <a:pt x="381" y="20"/>
                    </a:lnTo>
                    <a:lnTo>
                      <a:pt x="381" y="21"/>
                    </a:lnTo>
                    <a:lnTo>
                      <a:pt x="379" y="23"/>
                    </a:lnTo>
                    <a:lnTo>
                      <a:pt x="379" y="25"/>
                    </a:lnTo>
                    <a:lnTo>
                      <a:pt x="377" y="27"/>
                    </a:lnTo>
                    <a:lnTo>
                      <a:pt x="373" y="29"/>
                    </a:lnTo>
                    <a:lnTo>
                      <a:pt x="371" y="31"/>
                    </a:lnTo>
                    <a:lnTo>
                      <a:pt x="367" y="35"/>
                    </a:lnTo>
                    <a:lnTo>
                      <a:pt x="361" y="37"/>
                    </a:lnTo>
                    <a:lnTo>
                      <a:pt x="356" y="41"/>
                    </a:lnTo>
                    <a:lnTo>
                      <a:pt x="348" y="44"/>
                    </a:lnTo>
                    <a:lnTo>
                      <a:pt x="340" y="48"/>
                    </a:lnTo>
                    <a:lnTo>
                      <a:pt x="331" y="50"/>
                    </a:lnTo>
                    <a:lnTo>
                      <a:pt x="319" y="54"/>
                    </a:lnTo>
                    <a:lnTo>
                      <a:pt x="308" y="56"/>
                    </a:lnTo>
                    <a:lnTo>
                      <a:pt x="294" y="58"/>
                    </a:lnTo>
                    <a:lnTo>
                      <a:pt x="279" y="60"/>
                    </a:lnTo>
                    <a:lnTo>
                      <a:pt x="245" y="64"/>
                    </a:lnTo>
                    <a:lnTo>
                      <a:pt x="210" y="69"/>
                    </a:lnTo>
                    <a:lnTo>
                      <a:pt x="178" y="75"/>
                    </a:lnTo>
                    <a:lnTo>
                      <a:pt x="145" y="79"/>
                    </a:lnTo>
                    <a:lnTo>
                      <a:pt x="145" y="7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87"/>
              <p:cNvSpPr/>
              <p:nvPr/>
            </p:nvSpPr>
            <p:spPr bwMode="auto">
              <a:xfrm>
                <a:off x="4062413" y="1438276"/>
                <a:ext cx="47625" cy="250825"/>
              </a:xfrm>
              <a:custGeom>
                <a:avLst/>
                <a:gdLst>
                  <a:gd name="T0" fmla="*/ 59 w 59"/>
                  <a:gd name="T1" fmla="*/ 31 h 315"/>
                  <a:gd name="T2" fmla="*/ 59 w 59"/>
                  <a:gd name="T3" fmla="*/ 84 h 315"/>
                  <a:gd name="T4" fmla="*/ 57 w 59"/>
                  <a:gd name="T5" fmla="*/ 132 h 315"/>
                  <a:gd name="T6" fmla="*/ 57 w 59"/>
                  <a:gd name="T7" fmla="*/ 174 h 315"/>
                  <a:gd name="T8" fmla="*/ 55 w 59"/>
                  <a:gd name="T9" fmla="*/ 208 h 315"/>
                  <a:gd name="T10" fmla="*/ 53 w 59"/>
                  <a:gd name="T11" fmla="*/ 237 h 315"/>
                  <a:gd name="T12" fmla="*/ 53 w 59"/>
                  <a:gd name="T13" fmla="*/ 258 h 315"/>
                  <a:gd name="T14" fmla="*/ 52 w 59"/>
                  <a:gd name="T15" fmla="*/ 275 h 315"/>
                  <a:gd name="T16" fmla="*/ 48 w 59"/>
                  <a:gd name="T17" fmla="*/ 287 h 315"/>
                  <a:gd name="T18" fmla="*/ 42 w 59"/>
                  <a:gd name="T19" fmla="*/ 302 h 315"/>
                  <a:gd name="T20" fmla="*/ 36 w 59"/>
                  <a:gd name="T21" fmla="*/ 310 h 315"/>
                  <a:gd name="T22" fmla="*/ 34 w 59"/>
                  <a:gd name="T23" fmla="*/ 315 h 315"/>
                  <a:gd name="T24" fmla="*/ 31 w 59"/>
                  <a:gd name="T25" fmla="*/ 315 h 315"/>
                  <a:gd name="T26" fmla="*/ 25 w 59"/>
                  <a:gd name="T27" fmla="*/ 312 h 315"/>
                  <a:gd name="T28" fmla="*/ 19 w 59"/>
                  <a:gd name="T29" fmla="*/ 306 h 315"/>
                  <a:gd name="T30" fmla="*/ 15 w 59"/>
                  <a:gd name="T31" fmla="*/ 298 h 315"/>
                  <a:gd name="T32" fmla="*/ 13 w 59"/>
                  <a:gd name="T33" fmla="*/ 292 h 315"/>
                  <a:gd name="T34" fmla="*/ 11 w 59"/>
                  <a:gd name="T35" fmla="*/ 287 h 315"/>
                  <a:gd name="T36" fmla="*/ 9 w 59"/>
                  <a:gd name="T37" fmla="*/ 281 h 315"/>
                  <a:gd name="T38" fmla="*/ 8 w 59"/>
                  <a:gd name="T39" fmla="*/ 271 h 315"/>
                  <a:gd name="T40" fmla="*/ 8 w 59"/>
                  <a:gd name="T41" fmla="*/ 262 h 315"/>
                  <a:gd name="T42" fmla="*/ 6 w 59"/>
                  <a:gd name="T43" fmla="*/ 250 h 315"/>
                  <a:gd name="T44" fmla="*/ 4 w 59"/>
                  <a:gd name="T45" fmla="*/ 235 h 315"/>
                  <a:gd name="T46" fmla="*/ 4 w 59"/>
                  <a:gd name="T47" fmla="*/ 220 h 315"/>
                  <a:gd name="T48" fmla="*/ 2 w 59"/>
                  <a:gd name="T49" fmla="*/ 201 h 315"/>
                  <a:gd name="T50" fmla="*/ 2 w 59"/>
                  <a:gd name="T51" fmla="*/ 182 h 315"/>
                  <a:gd name="T52" fmla="*/ 2 w 59"/>
                  <a:gd name="T53" fmla="*/ 159 h 315"/>
                  <a:gd name="T54" fmla="*/ 0 w 59"/>
                  <a:gd name="T55" fmla="*/ 134 h 315"/>
                  <a:gd name="T56" fmla="*/ 0 w 59"/>
                  <a:gd name="T57" fmla="*/ 109 h 315"/>
                  <a:gd name="T58" fmla="*/ 0 w 59"/>
                  <a:gd name="T59" fmla="*/ 80 h 315"/>
                  <a:gd name="T60" fmla="*/ 0 w 59"/>
                  <a:gd name="T61" fmla="*/ 50 h 315"/>
                  <a:gd name="T62" fmla="*/ 0 w 59"/>
                  <a:gd name="T63" fmla="*/ 17 h 315"/>
                  <a:gd name="T64" fmla="*/ 59 w 59"/>
                  <a:gd name="T65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315">
                    <a:moveTo>
                      <a:pt x="59" y="0"/>
                    </a:moveTo>
                    <a:lnTo>
                      <a:pt x="59" y="31"/>
                    </a:lnTo>
                    <a:lnTo>
                      <a:pt x="59" y="57"/>
                    </a:lnTo>
                    <a:lnTo>
                      <a:pt x="59" y="84"/>
                    </a:lnTo>
                    <a:lnTo>
                      <a:pt x="59" y="109"/>
                    </a:lnTo>
                    <a:lnTo>
                      <a:pt x="57" y="132"/>
                    </a:lnTo>
                    <a:lnTo>
                      <a:pt x="57" y="153"/>
                    </a:lnTo>
                    <a:lnTo>
                      <a:pt x="57" y="174"/>
                    </a:lnTo>
                    <a:lnTo>
                      <a:pt x="57" y="191"/>
                    </a:lnTo>
                    <a:lnTo>
                      <a:pt x="55" y="208"/>
                    </a:lnTo>
                    <a:lnTo>
                      <a:pt x="55" y="224"/>
                    </a:lnTo>
                    <a:lnTo>
                      <a:pt x="53" y="237"/>
                    </a:lnTo>
                    <a:lnTo>
                      <a:pt x="53" y="249"/>
                    </a:lnTo>
                    <a:lnTo>
                      <a:pt x="53" y="258"/>
                    </a:lnTo>
                    <a:lnTo>
                      <a:pt x="52" y="268"/>
                    </a:lnTo>
                    <a:lnTo>
                      <a:pt x="52" y="275"/>
                    </a:lnTo>
                    <a:lnTo>
                      <a:pt x="50" y="279"/>
                    </a:lnTo>
                    <a:lnTo>
                      <a:pt x="48" y="287"/>
                    </a:lnTo>
                    <a:lnTo>
                      <a:pt x="44" y="294"/>
                    </a:lnTo>
                    <a:lnTo>
                      <a:pt x="42" y="302"/>
                    </a:lnTo>
                    <a:lnTo>
                      <a:pt x="40" y="306"/>
                    </a:lnTo>
                    <a:lnTo>
                      <a:pt x="36" y="310"/>
                    </a:lnTo>
                    <a:lnTo>
                      <a:pt x="34" y="313"/>
                    </a:lnTo>
                    <a:lnTo>
                      <a:pt x="34" y="315"/>
                    </a:lnTo>
                    <a:lnTo>
                      <a:pt x="32" y="315"/>
                    </a:lnTo>
                    <a:lnTo>
                      <a:pt x="31" y="315"/>
                    </a:lnTo>
                    <a:lnTo>
                      <a:pt x="27" y="313"/>
                    </a:lnTo>
                    <a:lnTo>
                      <a:pt x="25" y="312"/>
                    </a:lnTo>
                    <a:lnTo>
                      <a:pt x="23" y="310"/>
                    </a:lnTo>
                    <a:lnTo>
                      <a:pt x="19" y="306"/>
                    </a:lnTo>
                    <a:lnTo>
                      <a:pt x="17" y="302"/>
                    </a:lnTo>
                    <a:lnTo>
                      <a:pt x="15" y="298"/>
                    </a:lnTo>
                    <a:lnTo>
                      <a:pt x="13" y="292"/>
                    </a:lnTo>
                    <a:lnTo>
                      <a:pt x="13" y="292"/>
                    </a:lnTo>
                    <a:lnTo>
                      <a:pt x="11" y="289"/>
                    </a:lnTo>
                    <a:lnTo>
                      <a:pt x="11" y="287"/>
                    </a:lnTo>
                    <a:lnTo>
                      <a:pt x="9" y="285"/>
                    </a:lnTo>
                    <a:lnTo>
                      <a:pt x="9" y="281"/>
                    </a:lnTo>
                    <a:lnTo>
                      <a:pt x="9" y="277"/>
                    </a:lnTo>
                    <a:lnTo>
                      <a:pt x="8" y="271"/>
                    </a:lnTo>
                    <a:lnTo>
                      <a:pt x="8" y="268"/>
                    </a:lnTo>
                    <a:lnTo>
                      <a:pt x="8" y="262"/>
                    </a:lnTo>
                    <a:lnTo>
                      <a:pt x="6" y="256"/>
                    </a:lnTo>
                    <a:lnTo>
                      <a:pt x="6" y="250"/>
                    </a:lnTo>
                    <a:lnTo>
                      <a:pt x="6" y="243"/>
                    </a:lnTo>
                    <a:lnTo>
                      <a:pt x="4" y="235"/>
                    </a:lnTo>
                    <a:lnTo>
                      <a:pt x="4" y="227"/>
                    </a:lnTo>
                    <a:lnTo>
                      <a:pt x="4" y="220"/>
                    </a:lnTo>
                    <a:lnTo>
                      <a:pt x="4" y="210"/>
                    </a:lnTo>
                    <a:lnTo>
                      <a:pt x="2" y="201"/>
                    </a:lnTo>
                    <a:lnTo>
                      <a:pt x="2" y="191"/>
                    </a:lnTo>
                    <a:lnTo>
                      <a:pt x="2" y="182"/>
                    </a:lnTo>
                    <a:lnTo>
                      <a:pt x="2" y="170"/>
                    </a:lnTo>
                    <a:lnTo>
                      <a:pt x="2" y="159"/>
                    </a:lnTo>
                    <a:lnTo>
                      <a:pt x="2" y="147"/>
                    </a:lnTo>
                    <a:lnTo>
                      <a:pt x="0" y="134"/>
                    </a:lnTo>
                    <a:lnTo>
                      <a:pt x="0" y="122"/>
                    </a:lnTo>
                    <a:lnTo>
                      <a:pt x="0" y="109"/>
                    </a:lnTo>
                    <a:lnTo>
                      <a:pt x="0" y="94"/>
                    </a:lnTo>
                    <a:lnTo>
                      <a:pt x="0" y="80"/>
                    </a:lnTo>
                    <a:lnTo>
                      <a:pt x="0" y="65"/>
                    </a:lnTo>
                    <a:lnTo>
                      <a:pt x="0" y="50"/>
                    </a:lnTo>
                    <a:lnTo>
                      <a:pt x="0" y="35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59" y="0"/>
                    </a:lnTo>
                    <a:lnTo>
                      <a:pt x="59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88"/>
              <p:cNvSpPr/>
              <p:nvPr/>
            </p:nvSpPr>
            <p:spPr bwMode="auto">
              <a:xfrm>
                <a:off x="3836988" y="1492251"/>
                <a:ext cx="611188" cy="122238"/>
              </a:xfrm>
              <a:custGeom>
                <a:avLst/>
                <a:gdLst>
                  <a:gd name="T0" fmla="*/ 616 w 771"/>
                  <a:gd name="T1" fmla="*/ 147 h 155"/>
                  <a:gd name="T2" fmla="*/ 595 w 771"/>
                  <a:gd name="T3" fmla="*/ 155 h 155"/>
                  <a:gd name="T4" fmla="*/ 587 w 771"/>
                  <a:gd name="T5" fmla="*/ 153 h 155"/>
                  <a:gd name="T6" fmla="*/ 587 w 771"/>
                  <a:gd name="T7" fmla="*/ 143 h 155"/>
                  <a:gd name="T8" fmla="*/ 599 w 771"/>
                  <a:gd name="T9" fmla="*/ 122 h 155"/>
                  <a:gd name="T10" fmla="*/ 616 w 771"/>
                  <a:gd name="T11" fmla="*/ 94 h 155"/>
                  <a:gd name="T12" fmla="*/ 631 w 771"/>
                  <a:gd name="T13" fmla="*/ 73 h 155"/>
                  <a:gd name="T14" fmla="*/ 635 w 771"/>
                  <a:gd name="T15" fmla="*/ 59 h 155"/>
                  <a:gd name="T16" fmla="*/ 624 w 771"/>
                  <a:gd name="T17" fmla="*/ 50 h 155"/>
                  <a:gd name="T18" fmla="*/ 608 w 771"/>
                  <a:gd name="T19" fmla="*/ 44 h 155"/>
                  <a:gd name="T20" fmla="*/ 597 w 771"/>
                  <a:gd name="T21" fmla="*/ 44 h 155"/>
                  <a:gd name="T22" fmla="*/ 580 w 771"/>
                  <a:gd name="T23" fmla="*/ 46 h 155"/>
                  <a:gd name="T24" fmla="*/ 555 w 771"/>
                  <a:gd name="T25" fmla="*/ 50 h 155"/>
                  <a:gd name="T26" fmla="*/ 522 w 771"/>
                  <a:gd name="T27" fmla="*/ 52 h 155"/>
                  <a:gd name="T28" fmla="*/ 482 w 771"/>
                  <a:gd name="T29" fmla="*/ 57 h 155"/>
                  <a:gd name="T30" fmla="*/ 388 w 771"/>
                  <a:gd name="T31" fmla="*/ 67 h 155"/>
                  <a:gd name="T32" fmla="*/ 281 w 771"/>
                  <a:gd name="T33" fmla="*/ 80 h 155"/>
                  <a:gd name="T34" fmla="*/ 182 w 771"/>
                  <a:gd name="T35" fmla="*/ 92 h 155"/>
                  <a:gd name="T36" fmla="*/ 128 w 771"/>
                  <a:gd name="T37" fmla="*/ 97 h 155"/>
                  <a:gd name="T38" fmla="*/ 82 w 771"/>
                  <a:gd name="T39" fmla="*/ 103 h 155"/>
                  <a:gd name="T40" fmla="*/ 46 w 771"/>
                  <a:gd name="T41" fmla="*/ 105 h 155"/>
                  <a:gd name="T42" fmla="*/ 17 w 771"/>
                  <a:gd name="T43" fmla="*/ 107 h 155"/>
                  <a:gd name="T44" fmla="*/ 0 w 771"/>
                  <a:gd name="T45" fmla="*/ 107 h 155"/>
                  <a:gd name="T46" fmla="*/ 19 w 771"/>
                  <a:gd name="T47" fmla="*/ 71 h 155"/>
                  <a:gd name="T48" fmla="*/ 57 w 771"/>
                  <a:gd name="T49" fmla="*/ 67 h 155"/>
                  <a:gd name="T50" fmla="*/ 101 w 771"/>
                  <a:gd name="T51" fmla="*/ 61 h 155"/>
                  <a:gd name="T52" fmla="*/ 153 w 771"/>
                  <a:gd name="T53" fmla="*/ 57 h 155"/>
                  <a:gd name="T54" fmla="*/ 216 w 771"/>
                  <a:gd name="T55" fmla="*/ 50 h 155"/>
                  <a:gd name="T56" fmla="*/ 285 w 771"/>
                  <a:gd name="T57" fmla="*/ 42 h 155"/>
                  <a:gd name="T58" fmla="*/ 358 w 771"/>
                  <a:gd name="T59" fmla="*/ 34 h 155"/>
                  <a:gd name="T60" fmla="*/ 436 w 771"/>
                  <a:gd name="T61" fmla="*/ 25 h 155"/>
                  <a:gd name="T62" fmla="*/ 490 w 771"/>
                  <a:gd name="T63" fmla="*/ 19 h 155"/>
                  <a:gd name="T64" fmla="*/ 524 w 771"/>
                  <a:gd name="T65" fmla="*/ 15 h 155"/>
                  <a:gd name="T66" fmla="*/ 553 w 771"/>
                  <a:gd name="T67" fmla="*/ 11 h 155"/>
                  <a:gd name="T68" fmla="*/ 576 w 771"/>
                  <a:gd name="T69" fmla="*/ 8 h 155"/>
                  <a:gd name="T70" fmla="*/ 593 w 771"/>
                  <a:gd name="T71" fmla="*/ 4 h 155"/>
                  <a:gd name="T72" fmla="*/ 606 w 771"/>
                  <a:gd name="T73" fmla="*/ 0 h 155"/>
                  <a:gd name="T74" fmla="*/ 626 w 771"/>
                  <a:gd name="T75" fmla="*/ 0 h 155"/>
                  <a:gd name="T76" fmla="*/ 649 w 771"/>
                  <a:gd name="T77" fmla="*/ 4 h 155"/>
                  <a:gd name="T78" fmla="*/ 671 w 771"/>
                  <a:gd name="T79" fmla="*/ 15 h 155"/>
                  <a:gd name="T80" fmla="*/ 698 w 771"/>
                  <a:gd name="T81" fmla="*/ 31 h 155"/>
                  <a:gd name="T82" fmla="*/ 729 w 771"/>
                  <a:gd name="T83" fmla="*/ 54 h 155"/>
                  <a:gd name="T84" fmla="*/ 756 w 771"/>
                  <a:gd name="T85" fmla="*/ 76 h 155"/>
                  <a:gd name="T86" fmla="*/ 769 w 771"/>
                  <a:gd name="T87" fmla="*/ 94 h 155"/>
                  <a:gd name="T88" fmla="*/ 771 w 771"/>
                  <a:gd name="T89" fmla="*/ 107 h 155"/>
                  <a:gd name="T90" fmla="*/ 761 w 771"/>
                  <a:gd name="T91" fmla="*/ 113 h 155"/>
                  <a:gd name="T92" fmla="*/ 740 w 771"/>
                  <a:gd name="T93" fmla="*/ 113 h 155"/>
                  <a:gd name="T94" fmla="*/ 708 w 771"/>
                  <a:gd name="T95" fmla="*/ 111 h 155"/>
                  <a:gd name="T96" fmla="*/ 673 w 771"/>
                  <a:gd name="T97" fmla="*/ 118 h 155"/>
                  <a:gd name="T98" fmla="*/ 639 w 771"/>
                  <a:gd name="T99" fmla="*/ 13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1" h="155">
                    <a:moveTo>
                      <a:pt x="639" y="136"/>
                    </a:moveTo>
                    <a:lnTo>
                      <a:pt x="627" y="141"/>
                    </a:lnTo>
                    <a:lnTo>
                      <a:pt x="616" y="147"/>
                    </a:lnTo>
                    <a:lnTo>
                      <a:pt x="608" y="149"/>
                    </a:lnTo>
                    <a:lnTo>
                      <a:pt x="601" y="153"/>
                    </a:lnTo>
                    <a:lnTo>
                      <a:pt x="595" y="155"/>
                    </a:lnTo>
                    <a:lnTo>
                      <a:pt x="591" y="155"/>
                    </a:lnTo>
                    <a:lnTo>
                      <a:pt x="589" y="155"/>
                    </a:lnTo>
                    <a:lnTo>
                      <a:pt x="587" y="153"/>
                    </a:lnTo>
                    <a:lnTo>
                      <a:pt x="587" y="151"/>
                    </a:lnTo>
                    <a:lnTo>
                      <a:pt x="587" y="147"/>
                    </a:lnTo>
                    <a:lnTo>
                      <a:pt x="587" y="143"/>
                    </a:lnTo>
                    <a:lnTo>
                      <a:pt x="591" y="138"/>
                    </a:lnTo>
                    <a:lnTo>
                      <a:pt x="595" y="130"/>
                    </a:lnTo>
                    <a:lnTo>
                      <a:pt x="599" y="122"/>
                    </a:lnTo>
                    <a:lnTo>
                      <a:pt x="604" y="113"/>
                    </a:lnTo>
                    <a:lnTo>
                      <a:pt x="610" y="103"/>
                    </a:lnTo>
                    <a:lnTo>
                      <a:pt x="616" y="94"/>
                    </a:lnTo>
                    <a:lnTo>
                      <a:pt x="622" y="86"/>
                    </a:lnTo>
                    <a:lnTo>
                      <a:pt x="627" y="80"/>
                    </a:lnTo>
                    <a:lnTo>
                      <a:pt x="631" y="73"/>
                    </a:lnTo>
                    <a:lnTo>
                      <a:pt x="633" y="67"/>
                    </a:lnTo>
                    <a:lnTo>
                      <a:pt x="635" y="63"/>
                    </a:lnTo>
                    <a:lnTo>
                      <a:pt x="635" y="59"/>
                    </a:lnTo>
                    <a:lnTo>
                      <a:pt x="633" y="57"/>
                    </a:lnTo>
                    <a:lnTo>
                      <a:pt x="629" y="54"/>
                    </a:lnTo>
                    <a:lnTo>
                      <a:pt x="624" y="50"/>
                    </a:lnTo>
                    <a:lnTo>
                      <a:pt x="618" y="48"/>
                    </a:lnTo>
                    <a:lnTo>
                      <a:pt x="610" y="44"/>
                    </a:lnTo>
                    <a:lnTo>
                      <a:pt x="608" y="44"/>
                    </a:lnTo>
                    <a:lnTo>
                      <a:pt x="606" y="44"/>
                    </a:lnTo>
                    <a:lnTo>
                      <a:pt x="603" y="44"/>
                    </a:lnTo>
                    <a:lnTo>
                      <a:pt x="597" y="44"/>
                    </a:lnTo>
                    <a:lnTo>
                      <a:pt x="593" y="44"/>
                    </a:lnTo>
                    <a:lnTo>
                      <a:pt x="587" y="46"/>
                    </a:lnTo>
                    <a:lnTo>
                      <a:pt x="580" y="46"/>
                    </a:lnTo>
                    <a:lnTo>
                      <a:pt x="572" y="48"/>
                    </a:lnTo>
                    <a:lnTo>
                      <a:pt x="564" y="48"/>
                    </a:lnTo>
                    <a:lnTo>
                      <a:pt x="555" y="50"/>
                    </a:lnTo>
                    <a:lnTo>
                      <a:pt x="545" y="50"/>
                    </a:lnTo>
                    <a:lnTo>
                      <a:pt x="534" y="52"/>
                    </a:lnTo>
                    <a:lnTo>
                      <a:pt x="522" y="52"/>
                    </a:lnTo>
                    <a:lnTo>
                      <a:pt x="509" y="54"/>
                    </a:lnTo>
                    <a:lnTo>
                      <a:pt x="495" y="55"/>
                    </a:lnTo>
                    <a:lnTo>
                      <a:pt x="482" y="57"/>
                    </a:lnTo>
                    <a:lnTo>
                      <a:pt x="451" y="61"/>
                    </a:lnTo>
                    <a:lnTo>
                      <a:pt x="421" y="65"/>
                    </a:lnTo>
                    <a:lnTo>
                      <a:pt x="388" y="67"/>
                    </a:lnTo>
                    <a:lnTo>
                      <a:pt x="354" y="71"/>
                    </a:lnTo>
                    <a:lnTo>
                      <a:pt x="319" y="75"/>
                    </a:lnTo>
                    <a:lnTo>
                      <a:pt x="281" y="80"/>
                    </a:lnTo>
                    <a:lnTo>
                      <a:pt x="243" y="84"/>
                    </a:lnTo>
                    <a:lnTo>
                      <a:pt x="203" y="90"/>
                    </a:lnTo>
                    <a:lnTo>
                      <a:pt x="182" y="92"/>
                    </a:lnTo>
                    <a:lnTo>
                      <a:pt x="162" y="94"/>
                    </a:lnTo>
                    <a:lnTo>
                      <a:pt x="145" y="96"/>
                    </a:lnTo>
                    <a:lnTo>
                      <a:pt x="128" y="97"/>
                    </a:lnTo>
                    <a:lnTo>
                      <a:pt x="111" y="99"/>
                    </a:lnTo>
                    <a:lnTo>
                      <a:pt x="95" y="101"/>
                    </a:lnTo>
                    <a:lnTo>
                      <a:pt x="82" y="103"/>
                    </a:lnTo>
                    <a:lnTo>
                      <a:pt x="69" y="103"/>
                    </a:lnTo>
                    <a:lnTo>
                      <a:pt x="55" y="105"/>
                    </a:lnTo>
                    <a:lnTo>
                      <a:pt x="46" y="105"/>
                    </a:lnTo>
                    <a:lnTo>
                      <a:pt x="34" y="105"/>
                    </a:lnTo>
                    <a:lnTo>
                      <a:pt x="27" y="107"/>
                    </a:lnTo>
                    <a:lnTo>
                      <a:pt x="17" y="107"/>
                    </a:lnTo>
                    <a:lnTo>
                      <a:pt x="11" y="107"/>
                    </a:lnTo>
                    <a:lnTo>
                      <a:pt x="5" y="107"/>
                    </a:lnTo>
                    <a:lnTo>
                      <a:pt x="0" y="107"/>
                    </a:lnTo>
                    <a:lnTo>
                      <a:pt x="0" y="71"/>
                    </a:lnTo>
                    <a:lnTo>
                      <a:pt x="9" y="71"/>
                    </a:lnTo>
                    <a:lnTo>
                      <a:pt x="19" y="71"/>
                    </a:lnTo>
                    <a:lnTo>
                      <a:pt x="30" y="69"/>
                    </a:lnTo>
                    <a:lnTo>
                      <a:pt x="44" y="69"/>
                    </a:lnTo>
                    <a:lnTo>
                      <a:pt x="57" y="67"/>
                    </a:lnTo>
                    <a:lnTo>
                      <a:pt x="71" y="65"/>
                    </a:lnTo>
                    <a:lnTo>
                      <a:pt x="86" y="63"/>
                    </a:lnTo>
                    <a:lnTo>
                      <a:pt x="101" y="61"/>
                    </a:lnTo>
                    <a:lnTo>
                      <a:pt x="116" y="59"/>
                    </a:lnTo>
                    <a:lnTo>
                      <a:pt x="134" y="59"/>
                    </a:lnTo>
                    <a:lnTo>
                      <a:pt x="153" y="57"/>
                    </a:lnTo>
                    <a:lnTo>
                      <a:pt x="172" y="54"/>
                    </a:lnTo>
                    <a:lnTo>
                      <a:pt x="193" y="52"/>
                    </a:lnTo>
                    <a:lnTo>
                      <a:pt x="216" y="50"/>
                    </a:lnTo>
                    <a:lnTo>
                      <a:pt x="237" y="46"/>
                    </a:lnTo>
                    <a:lnTo>
                      <a:pt x="262" y="44"/>
                    </a:lnTo>
                    <a:lnTo>
                      <a:pt x="285" y="42"/>
                    </a:lnTo>
                    <a:lnTo>
                      <a:pt x="308" y="40"/>
                    </a:lnTo>
                    <a:lnTo>
                      <a:pt x="333" y="36"/>
                    </a:lnTo>
                    <a:lnTo>
                      <a:pt x="358" y="34"/>
                    </a:lnTo>
                    <a:lnTo>
                      <a:pt x="382" y="31"/>
                    </a:lnTo>
                    <a:lnTo>
                      <a:pt x="409" y="27"/>
                    </a:lnTo>
                    <a:lnTo>
                      <a:pt x="436" y="25"/>
                    </a:lnTo>
                    <a:lnTo>
                      <a:pt x="463" y="21"/>
                    </a:lnTo>
                    <a:lnTo>
                      <a:pt x="476" y="19"/>
                    </a:lnTo>
                    <a:lnTo>
                      <a:pt x="490" y="19"/>
                    </a:lnTo>
                    <a:lnTo>
                      <a:pt x="501" y="17"/>
                    </a:lnTo>
                    <a:lnTo>
                      <a:pt x="513" y="17"/>
                    </a:lnTo>
                    <a:lnTo>
                      <a:pt x="524" y="15"/>
                    </a:lnTo>
                    <a:lnTo>
                      <a:pt x="534" y="13"/>
                    </a:lnTo>
                    <a:lnTo>
                      <a:pt x="543" y="13"/>
                    </a:lnTo>
                    <a:lnTo>
                      <a:pt x="553" y="11"/>
                    </a:lnTo>
                    <a:lnTo>
                      <a:pt x="560" y="10"/>
                    </a:lnTo>
                    <a:lnTo>
                      <a:pt x="568" y="10"/>
                    </a:lnTo>
                    <a:lnTo>
                      <a:pt x="576" y="8"/>
                    </a:lnTo>
                    <a:lnTo>
                      <a:pt x="582" y="6"/>
                    </a:lnTo>
                    <a:lnTo>
                      <a:pt x="587" y="6"/>
                    </a:lnTo>
                    <a:lnTo>
                      <a:pt x="593" y="4"/>
                    </a:lnTo>
                    <a:lnTo>
                      <a:pt x="597" y="4"/>
                    </a:lnTo>
                    <a:lnTo>
                      <a:pt x="601" y="2"/>
                    </a:lnTo>
                    <a:lnTo>
                      <a:pt x="606" y="0"/>
                    </a:lnTo>
                    <a:lnTo>
                      <a:pt x="612" y="0"/>
                    </a:lnTo>
                    <a:lnTo>
                      <a:pt x="618" y="0"/>
                    </a:lnTo>
                    <a:lnTo>
                      <a:pt x="626" y="0"/>
                    </a:lnTo>
                    <a:lnTo>
                      <a:pt x="633" y="0"/>
                    </a:lnTo>
                    <a:lnTo>
                      <a:pt x="641" y="2"/>
                    </a:lnTo>
                    <a:lnTo>
                      <a:pt x="649" y="4"/>
                    </a:lnTo>
                    <a:lnTo>
                      <a:pt x="656" y="8"/>
                    </a:lnTo>
                    <a:lnTo>
                      <a:pt x="664" y="11"/>
                    </a:lnTo>
                    <a:lnTo>
                      <a:pt x="671" y="15"/>
                    </a:lnTo>
                    <a:lnTo>
                      <a:pt x="679" y="19"/>
                    </a:lnTo>
                    <a:lnTo>
                      <a:pt x="689" y="25"/>
                    </a:lnTo>
                    <a:lnTo>
                      <a:pt x="698" y="31"/>
                    </a:lnTo>
                    <a:lnTo>
                      <a:pt x="708" y="36"/>
                    </a:lnTo>
                    <a:lnTo>
                      <a:pt x="717" y="44"/>
                    </a:lnTo>
                    <a:lnTo>
                      <a:pt x="729" y="54"/>
                    </a:lnTo>
                    <a:lnTo>
                      <a:pt x="738" y="61"/>
                    </a:lnTo>
                    <a:lnTo>
                      <a:pt x="748" y="69"/>
                    </a:lnTo>
                    <a:lnTo>
                      <a:pt x="756" y="76"/>
                    </a:lnTo>
                    <a:lnTo>
                      <a:pt x="761" y="82"/>
                    </a:lnTo>
                    <a:lnTo>
                      <a:pt x="765" y="90"/>
                    </a:lnTo>
                    <a:lnTo>
                      <a:pt x="769" y="94"/>
                    </a:lnTo>
                    <a:lnTo>
                      <a:pt x="771" y="99"/>
                    </a:lnTo>
                    <a:lnTo>
                      <a:pt x="771" y="103"/>
                    </a:lnTo>
                    <a:lnTo>
                      <a:pt x="771" y="107"/>
                    </a:lnTo>
                    <a:lnTo>
                      <a:pt x="769" y="109"/>
                    </a:lnTo>
                    <a:lnTo>
                      <a:pt x="765" y="111"/>
                    </a:lnTo>
                    <a:lnTo>
                      <a:pt x="761" y="113"/>
                    </a:lnTo>
                    <a:lnTo>
                      <a:pt x="756" y="113"/>
                    </a:lnTo>
                    <a:lnTo>
                      <a:pt x="748" y="115"/>
                    </a:lnTo>
                    <a:lnTo>
                      <a:pt x="740" y="113"/>
                    </a:lnTo>
                    <a:lnTo>
                      <a:pt x="729" y="113"/>
                    </a:lnTo>
                    <a:lnTo>
                      <a:pt x="719" y="111"/>
                    </a:lnTo>
                    <a:lnTo>
                      <a:pt x="708" y="111"/>
                    </a:lnTo>
                    <a:lnTo>
                      <a:pt x="696" y="113"/>
                    </a:lnTo>
                    <a:lnTo>
                      <a:pt x="685" y="115"/>
                    </a:lnTo>
                    <a:lnTo>
                      <a:pt x="673" y="118"/>
                    </a:lnTo>
                    <a:lnTo>
                      <a:pt x="662" y="122"/>
                    </a:lnTo>
                    <a:lnTo>
                      <a:pt x="650" y="128"/>
                    </a:lnTo>
                    <a:lnTo>
                      <a:pt x="639" y="136"/>
                    </a:lnTo>
                    <a:lnTo>
                      <a:pt x="639" y="13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89"/>
              <p:cNvSpPr/>
              <p:nvPr/>
            </p:nvSpPr>
            <p:spPr bwMode="auto">
              <a:xfrm>
                <a:off x="3924300" y="1593851"/>
                <a:ext cx="77788" cy="63500"/>
              </a:xfrm>
              <a:custGeom>
                <a:avLst/>
                <a:gdLst>
                  <a:gd name="T0" fmla="*/ 95 w 97"/>
                  <a:gd name="T1" fmla="*/ 52 h 80"/>
                  <a:gd name="T2" fmla="*/ 94 w 97"/>
                  <a:gd name="T3" fmla="*/ 59 h 80"/>
                  <a:gd name="T4" fmla="*/ 92 w 97"/>
                  <a:gd name="T5" fmla="*/ 65 h 80"/>
                  <a:gd name="T6" fmla="*/ 90 w 97"/>
                  <a:gd name="T7" fmla="*/ 69 h 80"/>
                  <a:gd name="T8" fmla="*/ 88 w 97"/>
                  <a:gd name="T9" fmla="*/ 73 h 80"/>
                  <a:gd name="T10" fmla="*/ 88 w 97"/>
                  <a:gd name="T11" fmla="*/ 76 h 80"/>
                  <a:gd name="T12" fmla="*/ 86 w 97"/>
                  <a:gd name="T13" fmla="*/ 78 h 80"/>
                  <a:gd name="T14" fmla="*/ 84 w 97"/>
                  <a:gd name="T15" fmla="*/ 80 h 80"/>
                  <a:gd name="T16" fmla="*/ 82 w 97"/>
                  <a:gd name="T17" fmla="*/ 80 h 80"/>
                  <a:gd name="T18" fmla="*/ 80 w 97"/>
                  <a:gd name="T19" fmla="*/ 80 h 80"/>
                  <a:gd name="T20" fmla="*/ 76 w 97"/>
                  <a:gd name="T21" fmla="*/ 78 h 80"/>
                  <a:gd name="T22" fmla="*/ 71 w 97"/>
                  <a:gd name="T23" fmla="*/ 76 h 80"/>
                  <a:gd name="T24" fmla="*/ 65 w 97"/>
                  <a:gd name="T25" fmla="*/ 73 h 80"/>
                  <a:gd name="T26" fmla="*/ 59 w 97"/>
                  <a:gd name="T27" fmla="*/ 69 h 80"/>
                  <a:gd name="T28" fmla="*/ 51 w 97"/>
                  <a:gd name="T29" fmla="*/ 63 h 80"/>
                  <a:gd name="T30" fmla="*/ 44 w 97"/>
                  <a:gd name="T31" fmla="*/ 55 h 80"/>
                  <a:gd name="T32" fmla="*/ 36 w 97"/>
                  <a:gd name="T33" fmla="*/ 48 h 80"/>
                  <a:gd name="T34" fmla="*/ 28 w 97"/>
                  <a:gd name="T35" fmla="*/ 42 h 80"/>
                  <a:gd name="T36" fmla="*/ 21 w 97"/>
                  <a:gd name="T37" fmla="*/ 34 h 80"/>
                  <a:gd name="T38" fmla="*/ 15 w 97"/>
                  <a:gd name="T39" fmla="*/ 29 h 80"/>
                  <a:gd name="T40" fmla="*/ 9 w 97"/>
                  <a:gd name="T41" fmla="*/ 25 h 80"/>
                  <a:gd name="T42" fmla="*/ 5 w 97"/>
                  <a:gd name="T43" fmla="*/ 21 h 80"/>
                  <a:gd name="T44" fmla="*/ 2 w 97"/>
                  <a:gd name="T45" fmla="*/ 17 h 80"/>
                  <a:gd name="T46" fmla="*/ 0 w 97"/>
                  <a:gd name="T47" fmla="*/ 13 h 80"/>
                  <a:gd name="T48" fmla="*/ 0 w 97"/>
                  <a:gd name="T49" fmla="*/ 11 h 80"/>
                  <a:gd name="T50" fmla="*/ 0 w 97"/>
                  <a:gd name="T51" fmla="*/ 10 h 80"/>
                  <a:gd name="T52" fmla="*/ 2 w 97"/>
                  <a:gd name="T53" fmla="*/ 10 h 80"/>
                  <a:gd name="T54" fmla="*/ 4 w 97"/>
                  <a:gd name="T55" fmla="*/ 8 h 80"/>
                  <a:gd name="T56" fmla="*/ 5 w 97"/>
                  <a:gd name="T57" fmla="*/ 8 h 80"/>
                  <a:gd name="T58" fmla="*/ 9 w 97"/>
                  <a:gd name="T59" fmla="*/ 6 h 80"/>
                  <a:gd name="T60" fmla="*/ 13 w 97"/>
                  <a:gd name="T61" fmla="*/ 6 h 80"/>
                  <a:gd name="T62" fmla="*/ 17 w 97"/>
                  <a:gd name="T63" fmla="*/ 4 h 80"/>
                  <a:gd name="T64" fmla="*/ 23 w 97"/>
                  <a:gd name="T65" fmla="*/ 2 h 80"/>
                  <a:gd name="T66" fmla="*/ 28 w 97"/>
                  <a:gd name="T67" fmla="*/ 0 h 80"/>
                  <a:gd name="T68" fmla="*/ 34 w 97"/>
                  <a:gd name="T69" fmla="*/ 0 h 80"/>
                  <a:gd name="T70" fmla="*/ 40 w 97"/>
                  <a:gd name="T71" fmla="*/ 0 h 80"/>
                  <a:gd name="T72" fmla="*/ 46 w 97"/>
                  <a:gd name="T73" fmla="*/ 2 h 80"/>
                  <a:gd name="T74" fmla="*/ 53 w 97"/>
                  <a:gd name="T75" fmla="*/ 4 h 80"/>
                  <a:gd name="T76" fmla="*/ 61 w 97"/>
                  <a:gd name="T77" fmla="*/ 6 h 80"/>
                  <a:gd name="T78" fmla="*/ 69 w 97"/>
                  <a:gd name="T79" fmla="*/ 8 h 80"/>
                  <a:gd name="T80" fmla="*/ 76 w 97"/>
                  <a:gd name="T81" fmla="*/ 11 h 80"/>
                  <a:gd name="T82" fmla="*/ 84 w 97"/>
                  <a:gd name="T83" fmla="*/ 15 h 80"/>
                  <a:gd name="T84" fmla="*/ 88 w 97"/>
                  <a:gd name="T85" fmla="*/ 19 h 80"/>
                  <a:gd name="T86" fmla="*/ 92 w 97"/>
                  <a:gd name="T87" fmla="*/ 23 h 80"/>
                  <a:gd name="T88" fmla="*/ 95 w 97"/>
                  <a:gd name="T89" fmla="*/ 29 h 80"/>
                  <a:gd name="T90" fmla="*/ 97 w 97"/>
                  <a:gd name="T91" fmla="*/ 34 h 80"/>
                  <a:gd name="T92" fmla="*/ 97 w 97"/>
                  <a:gd name="T93" fmla="*/ 40 h 80"/>
                  <a:gd name="T94" fmla="*/ 97 w 97"/>
                  <a:gd name="T95" fmla="*/ 46 h 80"/>
                  <a:gd name="T96" fmla="*/ 95 w 97"/>
                  <a:gd name="T97" fmla="*/ 52 h 80"/>
                  <a:gd name="T98" fmla="*/ 95 w 97"/>
                  <a:gd name="T99" fmla="*/ 5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7" h="80">
                    <a:moveTo>
                      <a:pt x="95" y="52"/>
                    </a:moveTo>
                    <a:lnTo>
                      <a:pt x="94" y="59"/>
                    </a:lnTo>
                    <a:lnTo>
                      <a:pt x="92" y="65"/>
                    </a:lnTo>
                    <a:lnTo>
                      <a:pt x="90" y="69"/>
                    </a:lnTo>
                    <a:lnTo>
                      <a:pt x="88" y="73"/>
                    </a:lnTo>
                    <a:lnTo>
                      <a:pt x="88" y="76"/>
                    </a:lnTo>
                    <a:lnTo>
                      <a:pt x="86" y="78"/>
                    </a:lnTo>
                    <a:lnTo>
                      <a:pt x="84" y="80"/>
                    </a:lnTo>
                    <a:lnTo>
                      <a:pt x="82" y="80"/>
                    </a:lnTo>
                    <a:lnTo>
                      <a:pt x="80" y="80"/>
                    </a:lnTo>
                    <a:lnTo>
                      <a:pt x="76" y="78"/>
                    </a:lnTo>
                    <a:lnTo>
                      <a:pt x="71" y="76"/>
                    </a:lnTo>
                    <a:lnTo>
                      <a:pt x="65" y="73"/>
                    </a:lnTo>
                    <a:lnTo>
                      <a:pt x="59" y="69"/>
                    </a:lnTo>
                    <a:lnTo>
                      <a:pt x="51" y="63"/>
                    </a:lnTo>
                    <a:lnTo>
                      <a:pt x="44" y="55"/>
                    </a:lnTo>
                    <a:lnTo>
                      <a:pt x="36" y="48"/>
                    </a:lnTo>
                    <a:lnTo>
                      <a:pt x="28" y="42"/>
                    </a:lnTo>
                    <a:lnTo>
                      <a:pt x="21" y="34"/>
                    </a:lnTo>
                    <a:lnTo>
                      <a:pt x="15" y="29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9" y="6"/>
                    </a:lnTo>
                    <a:lnTo>
                      <a:pt x="13" y="6"/>
                    </a:lnTo>
                    <a:lnTo>
                      <a:pt x="17" y="4"/>
                    </a:lnTo>
                    <a:lnTo>
                      <a:pt x="23" y="2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6" y="2"/>
                    </a:lnTo>
                    <a:lnTo>
                      <a:pt x="53" y="4"/>
                    </a:lnTo>
                    <a:lnTo>
                      <a:pt x="61" y="6"/>
                    </a:lnTo>
                    <a:lnTo>
                      <a:pt x="69" y="8"/>
                    </a:lnTo>
                    <a:lnTo>
                      <a:pt x="76" y="11"/>
                    </a:lnTo>
                    <a:lnTo>
                      <a:pt x="84" y="15"/>
                    </a:lnTo>
                    <a:lnTo>
                      <a:pt x="88" y="19"/>
                    </a:lnTo>
                    <a:lnTo>
                      <a:pt x="92" y="23"/>
                    </a:lnTo>
                    <a:lnTo>
                      <a:pt x="95" y="29"/>
                    </a:lnTo>
                    <a:lnTo>
                      <a:pt x="97" y="34"/>
                    </a:lnTo>
                    <a:lnTo>
                      <a:pt x="97" y="40"/>
                    </a:lnTo>
                    <a:lnTo>
                      <a:pt x="97" y="46"/>
                    </a:lnTo>
                    <a:lnTo>
                      <a:pt x="95" y="52"/>
                    </a:lnTo>
                    <a:lnTo>
                      <a:pt x="95" y="5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90"/>
              <p:cNvSpPr/>
              <p:nvPr/>
            </p:nvSpPr>
            <p:spPr bwMode="auto">
              <a:xfrm>
                <a:off x="3895725" y="1670051"/>
                <a:ext cx="73025" cy="58738"/>
              </a:xfrm>
              <a:custGeom>
                <a:avLst/>
                <a:gdLst>
                  <a:gd name="T0" fmla="*/ 0 w 92"/>
                  <a:gd name="T1" fmla="*/ 0 h 75"/>
                  <a:gd name="T2" fmla="*/ 12 w 92"/>
                  <a:gd name="T3" fmla="*/ 0 h 75"/>
                  <a:gd name="T4" fmla="*/ 21 w 92"/>
                  <a:gd name="T5" fmla="*/ 0 h 75"/>
                  <a:gd name="T6" fmla="*/ 31 w 92"/>
                  <a:gd name="T7" fmla="*/ 0 h 75"/>
                  <a:gd name="T8" fmla="*/ 41 w 92"/>
                  <a:gd name="T9" fmla="*/ 2 h 75"/>
                  <a:gd name="T10" fmla="*/ 48 w 92"/>
                  <a:gd name="T11" fmla="*/ 2 h 75"/>
                  <a:gd name="T12" fmla="*/ 56 w 92"/>
                  <a:gd name="T13" fmla="*/ 2 h 75"/>
                  <a:gd name="T14" fmla="*/ 64 w 92"/>
                  <a:gd name="T15" fmla="*/ 4 h 75"/>
                  <a:gd name="T16" fmla="*/ 69 w 92"/>
                  <a:gd name="T17" fmla="*/ 6 h 75"/>
                  <a:gd name="T18" fmla="*/ 73 w 92"/>
                  <a:gd name="T19" fmla="*/ 8 h 75"/>
                  <a:gd name="T20" fmla="*/ 77 w 92"/>
                  <a:gd name="T21" fmla="*/ 10 h 75"/>
                  <a:gd name="T22" fmla="*/ 81 w 92"/>
                  <a:gd name="T23" fmla="*/ 14 h 75"/>
                  <a:gd name="T24" fmla="*/ 83 w 92"/>
                  <a:gd name="T25" fmla="*/ 20 h 75"/>
                  <a:gd name="T26" fmla="*/ 87 w 92"/>
                  <a:gd name="T27" fmla="*/ 23 h 75"/>
                  <a:gd name="T28" fmla="*/ 88 w 92"/>
                  <a:gd name="T29" fmla="*/ 29 h 75"/>
                  <a:gd name="T30" fmla="*/ 90 w 92"/>
                  <a:gd name="T31" fmla="*/ 35 h 75"/>
                  <a:gd name="T32" fmla="*/ 92 w 92"/>
                  <a:gd name="T33" fmla="*/ 42 h 75"/>
                  <a:gd name="T34" fmla="*/ 90 w 92"/>
                  <a:gd name="T35" fmla="*/ 50 h 75"/>
                  <a:gd name="T36" fmla="*/ 90 w 92"/>
                  <a:gd name="T37" fmla="*/ 58 h 75"/>
                  <a:gd name="T38" fmla="*/ 88 w 92"/>
                  <a:gd name="T39" fmla="*/ 62 h 75"/>
                  <a:gd name="T40" fmla="*/ 87 w 92"/>
                  <a:gd name="T41" fmla="*/ 67 h 75"/>
                  <a:gd name="T42" fmla="*/ 85 w 92"/>
                  <a:gd name="T43" fmla="*/ 69 h 75"/>
                  <a:gd name="T44" fmla="*/ 81 w 92"/>
                  <a:gd name="T45" fmla="*/ 73 h 75"/>
                  <a:gd name="T46" fmla="*/ 77 w 92"/>
                  <a:gd name="T47" fmla="*/ 73 h 75"/>
                  <a:gd name="T48" fmla="*/ 73 w 92"/>
                  <a:gd name="T49" fmla="*/ 75 h 75"/>
                  <a:gd name="T50" fmla="*/ 67 w 92"/>
                  <a:gd name="T51" fmla="*/ 73 h 75"/>
                  <a:gd name="T52" fmla="*/ 62 w 92"/>
                  <a:gd name="T53" fmla="*/ 73 h 75"/>
                  <a:gd name="T54" fmla="*/ 58 w 92"/>
                  <a:gd name="T55" fmla="*/ 71 h 75"/>
                  <a:gd name="T56" fmla="*/ 52 w 92"/>
                  <a:gd name="T57" fmla="*/ 67 h 75"/>
                  <a:gd name="T58" fmla="*/ 46 w 92"/>
                  <a:gd name="T59" fmla="*/ 64 h 75"/>
                  <a:gd name="T60" fmla="*/ 41 w 92"/>
                  <a:gd name="T61" fmla="*/ 60 h 75"/>
                  <a:gd name="T62" fmla="*/ 33 w 92"/>
                  <a:gd name="T63" fmla="*/ 54 h 75"/>
                  <a:gd name="T64" fmla="*/ 27 w 92"/>
                  <a:gd name="T65" fmla="*/ 46 h 75"/>
                  <a:gd name="T66" fmla="*/ 21 w 92"/>
                  <a:gd name="T67" fmla="*/ 41 h 75"/>
                  <a:gd name="T68" fmla="*/ 16 w 92"/>
                  <a:gd name="T69" fmla="*/ 33 h 75"/>
                  <a:gd name="T70" fmla="*/ 10 w 92"/>
                  <a:gd name="T71" fmla="*/ 27 h 75"/>
                  <a:gd name="T72" fmla="*/ 6 w 92"/>
                  <a:gd name="T73" fmla="*/ 21 h 75"/>
                  <a:gd name="T74" fmla="*/ 4 w 92"/>
                  <a:gd name="T75" fmla="*/ 18 h 75"/>
                  <a:gd name="T76" fmla="*/ 0 w 92"/>
                  <a:gd name="T77" fmla="*/ 12 h 75"/>
                  <a:gd name="T78" fmla="*/ 0 w 92"/>
                  <a:gd name="T79" fmla="*/ 6 h 75"/>
                  <a:gd name="T80" fmla="*/ 0 w 92"/>
                  <a:gd name="T81" fmla="*/ 0 h 75"/>
                  <a:gd name="T82" fmla="*/ 0 w 92"/>
                  <a:gd name="T8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2" h="75">
                    <a:moveTo>
                      <a:pt x="0" y="0"/>
                    </a:moveTo>
                    <a:lnTo>
                      <a:pt x="12" y="0"/>
                    </a:lnTo>
                    <a:lnTo>
                      <a:pt x="21" y="0"/>
                    </a:lnTo>
                    <a:lnTo>
                      <a:pt x="31" y="0"/>
                    </a:lnTo>
                    <a:lnTo>
                      <a:pt x="41" y="2"/>
                    </a:lnTo>
                    <a:lnTo>
                      <a:pt x="48" y="2"/>
                    </a:lnTo>
                    <a:lnTo>
                      <a:pt x="56" y="2"/>
                    </a:lnTo>
                    <a:lnTo>
                      <a:pt x="64" y="4"/>
                    </a:lnTo>
                    <a:lnTo>
                      <a:pt x="69" y="6"/>
                    </a:lnTo>
                    <a:lnTo>
                      <a:pt x="73" y="8"/>
                    </a:lnTo>
                    <a:lnTo>
                      <a:pt x="77" y="10"/>
                    </a:lnTo>
                    <a:lnTo>
                      <a:pt x="81" y="14"/>
                    </a:lnTo>
                    <a:lnTo>
                      <a:pt x="83" y="20"/>
                    </a:lnTo>
                    <a:lnTo>
                      <a:pt x="87" y="23"/>
                    </a:lnTo>
                    <a:lnTo>
                      <a:pt x="88" y="29"/>
                    </a:lnTo>
                    <a:lnTo>
                      <a:pt x="90" y="35"/>
                    </a:lnTo>
                    <a:lnTo>
                      <a:pt x="92" y="42"/>
                    </a:lnTo>
                    <a:lnTo>
                      <a:pt x="90" y="50"/>
                    </a:lnTo>
                    <a:lnTo>
                      <a:pt x="90" y="58"/>
                    </a:lnTo>
                    <a:lnTo>
                      <a:pt x="88" y="62"/>
                    </a:lnTo>
                    <a:lnTo>
                      <a:pt x="87" y="67"/>
                    </a:lnTo>
                    <a:lnTo>
                      <a:pt x="85" y="69"/>
                    </a:lnTo>
                    <a:lnTo>
                      <a:pt x="81" y="73"/>
                    </a:lnTo>
                    <a:lnTo>
                      <a:pt x="77" y="73"/>
                    </a:lnTo>
                    <a:lnTo>
                      <a:pt x="73" y="75"/>
                    </a:lnTo>
                    <a:lnTo>
                      <a:pt x="67" y="73"/>
                    </a:lnTo>
                    <a:lnTo>
                      <a:pt x="62" y="73"/>
                    </a:lnTo>
                    <a:lnTo>
                      <a:pt x="58" y="71"/>
                    </a:lnTo>
                    <a:lnTo>
                      <a:pt x="52" y="67"/>
                    </a:lnTo>
                    <a:lnTo>
                      <a:pt x="46" y="64"/>
                    </a:lnTo>
                    <a:lnTo>
                      <a:pt x="41" y="60"/>
                    </a:lnTo>
                    <a:lnTo>
                      <a:pt x="33" y="54"/>
                    </a:lnTo>
                    <a:lnTo>
                      <a:pt x="27" y="46"/>
                    </a:lnTo>
                    <a:lnTo>
                      <a:pt x="21" y="41"/>
                    </a:lnTo>
                    <a:lnTo>
                      <a:pt x="16" y="33"/>
                    </a:lnTo>
                    <a:lnTo>
                      <a:pt x="10" y="27"/>
                    </a:lnTo>
                    <a:lnTo>
                      <a:pt x="6" y="21"/>
                    </a:lnTo>
                    <a:lnTo>
                      <a:pt x="4" y="18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91"/>
              <p:cNvSpPr/>
              <p:nvPr/>
            </p:nvSpPr>
            <p:spPr bwMode="auto">
              <a:xfrm>
                <a:off x="4165600" y="1647826"/>
                <a:ext cx="84138" cy="50800"/>
              </a:xfrm>
              <a:custGeom>
                <a:avLst/>
                <a:gdLst>
                  <a:gd name="T0" fmla="*/ 59 w 107"/>
                  <a:gd name="T1" fmla="*/ 2 h 65"/>
                  <a:gd name="T2" fmla="*/ 69 w 107"/>
                  <a:gd name="T3" fmla="*/ 4 h 65"/>
                  <a:gd name="T4" fmla="*/ 77 w 107"/>
                  <a:gd name="T5" fmla="*/ 6 h 65"/>
                  <a:gd name="T6" fmla="*/ 82 w 107"/>
                  <a:gd name="T7" fmla="*/ 9 h 65"/>
                  <a:gd name="T8" fmla="*/ 90 w 107"/>
                  <a:gd name="T9" fmla="*/ 13 h 65"/>
                  <a:gd name="T10" fmla="*/ 96 w 107"/>
                  <a:gd name="T11" fmla="*/ 17 h 65"/>
                  <a:gd name="T12" fmla="*/ 100 w 107"/>
                  <a:gd name="T13" fmla="*/ 21 h 65"/>
                  <a:gd name="T14" fmla="*/ 103 w 107"/>
                  <a:gd name="T15" fmla="*/ 27 h 65"/>
                  <a:gd name="T16" fmla="*/ 105 w 107"/>
                  <a:gd name="T17" fmla="*/ 34 h 65"/>
                  <a:gd name="T18" fmla="*/ 107 w 107"/>
                  <a:gd name="T19" fmla="*/ 42 h 65"/>
                  <a:gd name="T20" fmla="*/ 107 w 107"/>
                  <a:gd name="T21" fmla="*/ 48 h 65"/>
                  <a:gd name="T22" fmla="*/ 107 w 107"/>
                  <a:gd name="T23" fmla="*/ 53 h 65"/>
                  <a:gd name="T24" fmla="*/ 105 w 107"/>
                  <a:gd name="T25" fmla="*/ 59 h 65"/>
                  <a:gd name="T26" fmla="*/ 103 w 107"/>
                  <a:gd name="T27" fmla="*/ 61 h 65"/>
                  <a:gd name="T28" fmla="*/ 100 w 107"/>
                  <a:gd name="T29" fmla="*/ 65 h 65"/>
                  <a:gd name="T30" fmla="*/ 96 w 107"/>
                  <a:gd name="T31" fmla="*/ 65 h 65"/>
                  <a:gd name="T32" fmla="*/ 92 w 107"/>
                  <a:gd name="T33" fmla="*/ 65 h 65"/>
                  <a:gd name="T34" fmla="*/ 86 w 107"/>
                  <a:gd name="T35" fmla="*/ 65 h 65"/>
                  <a:gd name="T36" fmla="*/ 79 w 107"/>
                  <a:gd name="T37" fmla="*/ 63 h 65"/>
                  <a:gd name="T38" fmla="*/ 71 w 107"/>
                  <a:gd name="T39" fmla="*/ 59 h 65"/>
                  <a:gd name="T40" fmla="*/ 59 w 107"/>
                  <a:gd name="T41" fmla="*/ 53 h 65"/>
                  <a:gd name="T42" fmla="*/ 48 w 107"/>
                  <a:gd name="T43" fmla="*/ 46 h 65"/>
                  <a:gd name="T44" fmla="*/ 35 w 107"/>
                  <a:gd name="T45" fmla="*/ 38 h 65"/>
                  <a:gd name="T46" fmla="*/ 27 w 107"/>
                  <a:gd name="T47" fmla="*/ 32 h 65"/>
                  <a:gd name="T48" fmla="*/ 17 w 107"/>
                  <a:gd name="T49" fmla="*/ 27 h 65"/>
                  <a:gd name="T50" fmla="*/ 10 w 107"/>
                  <a:gd name="T51" fmla="*/ 21 h 65"/>
                  <a:gd name="T52" fmla="*/ 0 w 107"/>
                  <a:gd name="T53" fmla="*/ 15 h 65"/>
                  <a:gd name="T54" fmla="*/ 8 w 107"/>
                  <a:gd name="T55" fmla="*/ 11 h 65"/>
                  <a:gd name="T56" fmla="*/ 14 w 107"/>
                  <a:gd name="T57" fmla="*/ 7 h 65"/>
                  <a:gd name="T58" fmla="*/ 21 w 107"/>
                  <a:gd name="T59" fmla="*/ 4 h 65"/>
                  <a:gd name="T60" fmla="*/ 29 w 107"/>
                  <a:gd name="T61" fmla="*/ 2 h 65"/>
                  <a:gd name="T62" fmla="*/ 36 w 107"/>
                  <a:gd name="T63" fmla="*/ 0 h 65"/>
                  <a:gd name="T64" fmla="*/ 44 w 107"/>
                  <a:gd name="T65" fmla="*/ 0 h 65"/>
                  <a:gd name="T66" fmla="*/ 52 w 107"/>
                  <a:gd name="T67" fmla="*/ 0 h 65"/>
                  <a:gd name="T68" fmla="*/ 59 w 107"/>
                  <a:gd name="T69" fmla="*/ 2 h 65"/>
                  <a:gd name="T70" fmla="*/ 59 w 107"/>
                  <a:gd name="T71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7" h="65">
                    <a:moveTo>
                      <a:pt x="59" y="2"/>
                    </a:moveTo>
                    <a:lnTo>
                      <a:pt x="69" y="4"/>
                    </a:lnTo>
                    <a:lnTo>
                      <a:pt x="77" y="6"/>
                    </a:lnTo>
                    <a:lnTo>
                      <a:pt x="82" y="9"/>
                    </a:lnTo>
                    <a:lnTo>
                      <a:pt x="90" y="13"/>
                    </a:lnTo>
                    <a:lnTo>
                      <a:pt x="96" y="17"/>
                    </a:lnTo>
                    <a:lnTo>
                      <a:pt x="100" y="21"/>
                    </a:lnTo>
                    <a:lnTo>
                      <a:pt x="103" y="27"/>
                    </a:lnTo>
                    <a:lnTo>
                      <a:pt x="105" y="34"/>
                    </a:lnTo>
                    <a:lnTo>
                      <a:pt x="107" y="42"/>
                    </a:lnTo>
                    <a:lnTo>
                      <a:pt x="107" y="48"/>
                    </a:lnTo>
                    <a:lnTo>
                      <a:pt x="107" y="53"/>
                    </a:lnTo>
                    <a:lnTo>
                      <a:pt x="105" y="59"/>
                    </a:lnTo>
                    <a:lnTo>
                      <a:pt x="103" y="61"/>
                    </a:lnTo>
                    <a:lnTo>
                      <a:pt x="100" y="65"/>
                    </a:lnTo>
                    <a:lnTo>
                      <a:pt x="96" y="65"/>
                    </a:lnTo>
                    <a:lnTo>
                      <a:pt x="92" y="65"/>
                    </a:lnTo>
                    <a:lnTo>
                      <a:pt x="86" y="65"/>
                    </a:lnTo>
                    <a:lnTo>
                      <a:pt x="79" y="63"/>
                    </a:lnTo>
                    <a:lnTo>
                      <a:pt x="71" y="59"/>
                    </a:lnTo>
                    <a:lnTo>
                      <a:pt x="59" y="53"/>
                    </a:lnTo>
                    <a:lnTo>
                      <a:pt x="48" y="46"/>
                    </a:lnTo>
                    <a:lnTo>
                      <a:pt x="35" y="38"/>
                    </a:lnTo>
                    <a:lnTo>
                      <a:pt x="27" y="32"/>
                    </a:lnTo>
                    <a:lnTo>
                      <a:pt x="17" y="27"/>
                    </a:lnTo>
                    <a:lnTo>
                      <a:pt x="10" y="21"/>
                    </a:lnTo>
                    <a:lnTo>
                      <a:pt x="0" y="15"/>
                    </a:lnTo>
                    <a:lnTo>
                      <a:pt x="8" y="11"/>
                    </a:lnTo>
                    <a:lnTo>
                      <a:pt x="14" y="7"/>
                    </a:lnTo>
                    <a:lnTo>
                      <a:pt x="21" y="4"/>
                    </a:lnTo>
                    <a:lnTo>
                      <a:pt x="29" y="2"/>
                    </a:lnTo>
                    <a:lnTo>
                      <a:pt x="36" y="0"/>
                    </a:lnTo>
                    <a:lnTo>
                      <a:pt x="44" y="0"/>
                    </a:lnTo>
                    <a:lnTo>
                      <a:pt x="52" y="0"/>
                    </a:lnTo>
                    <a:lnTo>
                      <a:pt x="59" y="2"/>
                    </a:lnTo>
                    <a:lnTo>
                      <a:pt x="59" y="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92"/>
              <p:cNvSpPr/>
              <p:nvPr/>
            </p:nvSpPr>
            <p:spPr bwMode="auto">
              <a:xfrm>
                <a:off x="4165600" y="1573213"/>
                <a:ext cx="84138" cy="60325"/>
              </a:xfrm>
              <a:custGeom>
                <a:avLst/>
                <a:gdLst>
                  <a:gd name="T0" fmla="*/ 92 w 107"/>
                  <a:gd name="T1" fmla="*/ 77 h 77"/>
                  <a:gd name="T2" fmla="*/ 90 w 107"/>
                  <a:gd name="T3" fmla="*/ 77 h 77"/>
                  <a:gd name="T4" fmla="*/ 90 w 107"/>
                  <a:gd name="T5" fmla="*/ 75 h 77"/>
                  <a:gd name="T6" fmla="*/ 86 w 107"/>
                  <a:gd name="T7" fmla="*/ 73 h 77"/>
                  <a:gd name="T8" fmla="*/ 84 w 107"/>
                  <a:gd name="T9" fmla="*/ 71 h 77"/>
                  <a:gd name="T10" fmla="*/ 80 w 107"/>
                  <a:gd name="T11" fmla="*/ 69 h 77"/>
                  <a:gd name="T12" fmla="*/ 77 w 107"/>
                  <a:gd name="T13" fmla="*/ 67 h 77"/>
                  <a:gd name="T14" fmla="*/ 71 w 107"/>
                  <a:gd name="T15" fmla="*/ 63 h 77"/>
                  <a:gd name="T16" fmla="*/ 67 w 107"/>
                  <a:gd name="T17" fmla="*/ 59 h 77"/>
                  <a:gd name="T18" fmla="*/ 61 w 107"/>
                  <a:gd name="T19" fmla="*/ 56 h 77"/>
                  <a:gd name="T20" fmla="*/ 54 w 107"/>
                  <a:gd name="T21" fmla="*/ 52 h 77"/>
                  <a:gd name="T22" fmla="*/ 46 w 107"/>
                  <a:gd name="T23" fmla="*/ 46 h 77"/>
                  <a:gd name="T24" fmla="*/ 38 w 107"/>
                  <a:gd name="T25" fmla="*/ 40 h 77"/>
                  <a:gd name="T26" fmla="*/ 31 w 107"/>
                  <a:gd name="T27" fmla="*/ 35 h 77"/>
                  <a:gd name="T28" fmla="*/ 21 w 107"/>
                  <a:gd name="T29" fmla="*/ 29 h 77"/>
                  <a:gd name="T30" fmla="*/ 12 w 107"/>
                  <a:gd name="T31" fmla="*/ 21 h 77"/>
                  <a:gd name="T32" fmla="*/ 0 w 107"/>
                  <a:gd name="T33" fmla="*/ 14 h 77"/>
                  <a:gd name="T34" fmla="*/ 8 w 107"/>
                  <a:gd name="T35" fmla="*/ 8 h 77"/>
                  <a:gd name="T36" fmla="*/ 17 w 107"/>
                  <a:gd name="T37" fmla="*/ 4 h 77"/>
                  <a:gd name="T38" fmla="*/ 27 w 107"/>
                  <a:gd name="T39" fmla="*/ 0 h 77"/>
                  <a:gd name="T40" fmla="*/ 36 w 107"/>
                  <a:gd name="T41" fmla="*/ 0 h 77"/>
                  <a:gd name="T42" fmla="*/ 48 w 107"/>
                  <a:gd name="T43" fmla="*/ 0 h 77"/>
                  <a:gd name="T44" fmla="*/ 59 w 107"/>
                  <a:gd name="T45" fmla="*/ 2 h 77"/>
                  <a:gd name="T46" fmla="*/ 73 w 107"/>
                  <a:gd name="T47" fmla="*/ 6 h 77"/>
                  <a:gd name="T48" fmla="*/ 88 w 107"/>
                  <a:gd name="T49" fmla="*/ 10 h 77"/>
                  <a:gd name="T50" fmla="*/ 92 w 107"/>
                  <a:gd name="T51" fmla="*/ 14 h 77"/>
                  <a:gd name="T52" fmla="*/ 96 w 107"/>
                  <a:gd name="T53" fmla="*/ 17 h 77"/>
                  <a:gd name="T54" fmla="*/ 100 w 107"/>
                  <a:gd name="T55" fmla="*/ 21 h 77"/>
                  <a:gd name="T56" fmla="*/ 103 w 107"/>
                  <a:gd name="T57" fmla="*/ 27 h 77"/>
                  <a:gd name="T58" fmla="*/ 105 w 107"/>
                  <a:gd name="T59" fmla="*/ 31 h 77"/>
                  <a:gd name="T60" fmla="*/ 107 w 107"/>
                  <a:gd name="T61" fmla="*/ 36 h 77"/>
                  <a:gd name="T62" fmla="*/ 107 w 107"/>
                  <a:gd name="T63" fmla="*/ 44 h 77"/>
                  <a:gd name="T64" fmla="*/ 105 w 107"/>
                  <a:gd name="T65" fmla="*/ 50 h 77"/>
                  <a:gd name="T66" fmla="*/ 103 w 107"/>
                  <a:gd name="T67" fmla="*/ 57 h 77"/>
                  <a:gd name="T68" fmla="*/ 102 w 107"/>
                  <a:gd name="T69" fmla="*/ 61 h 77"/>
                  <a:gd name="T70" fmla="*/ 100 w 107"/>
                  <a:gd name="T71" fmla="*/ 67 h 77"/>
                  <a:gd name="T72" fmla="*/ 100 w 107"/>
                  <a:gd name="T73" fmla="*/ 71 h 77"/>
                  <a:gd name="T74" fmla="*/ 98 w 107"/>
                  <a:gd name="T75" fmla="*/ 73 h 77"/>
                  <a:gd name="T76" fmla="*/ 96 w 107"/>
                  <a:gd name="T77" fmla="*/ 77 h 77"/>
                  <a:gd name="T78" fmla="*/ 94 w 107"/>
                  <a:gd name="T79" fmla="*/ 77 h 77"/>
                  <a:gd name="T80" fmla="*/ 92 w 107"/>
                  <a:gd name="T81" fmla="*/ 77 h 77"/>
                  <a:gd name="T82" fmla="*/ 92 w 107"/>
                  <a:gd name="T8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7" h="77">
                    <a:moveTo>
                      <a:pt x="92" y="77"/>
                    </a:moveTo>
                    <a:lnTo>
                      <a:pt x="90" y="77"/>
                    </a:lnTo>
                    <a:lnTo>
                      <a:pt x="90" y="75"/>
                    </a:lnTo>
                    <a:lnTo>
                      <a:pt x="86" y="73"/>
                    </a:lnTo>
                    <a:lnTo>
                      <a:pt x="84" y="71"/>
                    </a:lnTo>
                    <a:lnTo>
                      <a:pt x="80" y="69"/>
                    </a:lnTo>
                    <a:lnTo>
                      <a:pt x="77" y="67"/>
                    </a:lnTo>
                    <a:lnTo>
                      <a:pt x="71" y="63"/>
                    </a:lnTo>
                    <a:lnTo>
                      <a:pt x="67" y="59"/>
                    </a:lnTo>
                    <a:lnTo>
                      <a:pt x="61" y="56"/>
                    </a:lnTo>
                    <a:lnTo>
                      <a:pt x="54" y="52"/>
                    </a:lnTo>
                    <a:lnTo>
                      <a:pt x="46" y="46"/>
                    </a:lnTo>
                    <a:lnTo>
                      <a:pt x="38" y="40"/>
                    </a:lnTo>
                    <a:lnTo>
                      <a:pt x="31" y="35"/>
                    </a:lnTo>
                    <a:lnTo>
                      <a:pt x="21" y="29"/>
                    </a:lnTo>
                    <a:lnTo>
                      <a:pt x="12" y="21"/>
                    </a:lnTo>
                    <a:lnTo>
                      <a:pt x="0" y="14"/>
                    </a:lnTo>
                    <a:lnTo>
                      <a:pt x="8" y="8"/>
                    </a:lnTo>
                    <a:lnTo>
                      <a:pt x="17" y="4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48" y="0"/>
                    </a:lnTo>
                    <a:lnTo>
                      <a:pt x="59" y="2"/>
                    </a:lnTo>
                    <a:lnTo>
                      <a:pt x="73" y="6"/>
                    </a:lnTo>
                    <a:lnTo>
                      <a:pt x="88" y="10"/>
                    </a:lnTo>
                    <a:lnTo>
                      <a:pt x="92" y="14"/>
                    </a:lnTo>
                    <a:lnTo>
                      <a:pt x="96" y="17"/>
                    </a:lnTo>
                    <a:lnTo>
                      <a:pt x="100" y="21"/>
                    </a:lnTo>
                    <a:lnTo>
                      <a:pt x="103" y="27"/>
                    </a:lnTo>
                    <a:lnTo>
                      <a:pt x="105" y="31"/>
                    </a:lnTo>
                    <a:lnTo>
                      <a:pt x="107" y="36"/>
                    </a:lnTo>
                    <a:lnTo>
                      <a:pt x="107" y="44"/>
                    </a:lnTo>
                    <a:lnTo>
                      <a:pt x="105" y="50"/>
                    </a:lnTo>
                    <a:lnTo>
                      <a:pt x="103" y="57"/>
                    </a:lnTo>
                    <a:lnTo>
                      <a:pt x="102" y="61"/>
                    </a:lnTo>
                    <a:lnTo>
                      <a:pt x="100" y="67"/>
                    </a:lnTo>
                    <a:lnTo>
                      <a:pt x="100" y="71"/>
                    </a:lnTo>
                    <a:lnTo>
                      <a:pt x="98" y="73"/>
                    </a:lnTo>
                    <a:lnTo>
                      <a:pt x="96" y="77"/>
                    </a:lnTo>
                    <a:lnTo>
                      <a:pt x="94" y="77"/>
                    </a:lnTo>
                    <a:lnTo>
                      <a:pt x="92" y="77"/>
                    </a:lnTo>
                    <a:lnTo>
                      <a:pt x="92" y="7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022259" y="818382"/>
            <a:ext cx="1145540" cy="1152128"/>
            <a:chOff x="3975938" y="627534"/>
            <a:chExt cx="1146122" cy="1152128"/>
          </a:xfrm>
        </p:grpSpPr>
        <p:pic>
          <p:nvPicPr>
            <p:cNvPr id="4" name="图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627534"/>
              <a:ext cx="1146122" cy="1152128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4126209" y="724550"/>
              <a:ext cx="845581" cy="958097"/>
              <a:chOff x="4678363" y="1390651"/>
              <a:chExt cx="787400" cy="892175"/>
            </a:xfrm>
          </p:grpSpPr>
          <p:sp>
            <p:nvSpPr>
              <p:cNvPr id="55" name="Freeform 493"/>
              <p:cNvSpPr/>
              <p:nvPr/>
            </p:nvSpPr>
            <p:spPr bwMode="auto">
              <a:xfrm>
                <a:off x="4859338" y="1423988"/>
                <a:ext cx="95250" cy="193675"/>
              </a:xfrm>
              <a:custGeom>
                <a:avLst/>
                <a:gdLst>
                  <a:gd name="T0" fmla="*/ 11 w 120"/>
                  <a:gd name="T1" fmla="*/ 31 h 243"/>
                  <a:gd name="T2" fmla="*/ 4 w 120"/>
                  <a:gd name="T3" fmla="*/ 27 h 243"/>
                  <a:gd name="T4" fmla="*/ 0 w 120"/>
                  <a:gd name="T5" fmla="*/ 23 h 243"/>
                  <a:gd name="T6" fmla="*/ 0 w 120"/>
                  <a:gd name="T7" fmla="*/ 17 h 243"/>
                  <a:gd name="T8" fmla="*/ 4 w 120"/>
                  <a:gd name="T9" fmla="*/ 10 h 243"/>
                  <a:gd name="T10" fmla="*/ 9 w 120"/>
                  <a:gd name="T11" fmla="*/ 6 h 243"/>
                  <a:gd name="T12" fmla="*/ 17 w 120"/>
                  <a:gd name="T13" fmla="*/ 2 h 243"/>
                  <a:gd name="T14" fmla="*/ 28 w 120"/>
                  <a:gd name="T15" fmla="*/ 0 h 243"/>
                  <a:gd name="T16" fmla="*/ 46 w 120"/>
                  <a:gd name="T17" fmla="*/ 0 h 243"/>
                  <a:gd name="T18" fmla="*/ 71 w 120"/>
                  <a:gd name="T19" fmla="*/ 6 h 243"/>
                  <a:gd name="T20" fmla="*/ 92 w 120"/>
                  <a:gd name="T21" fmla="*/ 11 h 243"/>
                  <a:gd name="T22" fmla="*/ 101 w 120"/>
                  <a:gd name="T23" fmla="*/ 15 h 243"/>
                  <a:gd name="T24" fmla="*/ 109 w 120"/>
                  <a:gd name="T25" fmla="*/ 23 h 243"/>
                  <a:gd name="T26" fmla="*/ 115 w 120"/>
                  <a:gd name="T27" fmla="*/ 31 h 243"/>
                  <a:gd name="T28" fmla="*/ 116 w 120"/>
                  <a:gd name="T29" fmla="*/ 40 h 243"/>
                  <a:gd name="T30" fmla="*/ 116 w 120"/>
                  <a:gd name="T31" fmla="*/ 48 h 243"/>
                  <a:gd name="T32" fmla="*/ 116 w 120"/>
                  <a:gd name="T33" fmla="*/ 57 h 243"/>
                  <a:gd name="T34" fmla="*/ 116 w 120"/>
                  <a:gd name="T35" fmla="*/ 69 h 243"/>
                  <a:gd name="T36" fmla="*/ 116 w 120"/>
                  <a:gd name="T37" fmla="*/ 84 h 243"/>
                  <a:gd name="T38" fmla="*/ 118 w 120"/>
                  <a:gd name="T39" fmla="*/ 101 h 243"/>
                  <a:gd name="T40" fmla="*/ 118 w 120"/>
                  <a:gd name="T41" fmla="*/ 118 h 243"/>
                  <a:gd name="T42" fmla="*/ 120 w 120"/>
                  <a:gd name="T43" fmla="*/ 151 h 243"/>
                  <a:gd name="T44" fmla="*/ 120 w 120"/>
                  <a:gd name="T45" fmla="*/ 172 h 243"/>
                  <a:gd name="T46" fmla="*/ 120 w 120"/>
                  <a:gd name="T47" fmla="*/ 189 h 243"/>
                  <a:gd name="T48" fmla="*/ 118 w 120"/>
                  <a:gd name="T49" fmla="*/ 206 h 243"/>
                  <a:gd name="T50" fmla="*/ 118 w 120"/>
                  <a:gd name="T51" fmla="*/ 218 h 243"/>
                  <a:gd name="T52" fmla="*/ 116 w 120"/>
                  <a:gd name="T53" fmla="*/ 229 h 243"/>
                  <a:gd name="T54" fmla="*/ 113 w 120"/>
                  <a:gd name="T55" fmla="*/ 235 h 243"/>
                  <a:gd name="T56" fmla="*/ 111 w 120"/>
                  <a:gd name="T57" fmla="*/ 241 h 243"/>
                  <a:gd name="T58" fmla="*/ 107 w 120"/>
                  <a:gd name="T59" fmla="*/ 243 h 243"/>
                  <a:gd name="T60" fmla="*/ 103 w 120"/>
                  <a:gd name="T61" fmla="*/ 241 h 243"/>
                  <a:gd name="T62" fmla="*/ 97 w 120"/>
                  <a:gd name="T63" fmla="*/ 235 h 243"/>
                  <a:gd name="T64" fmla="*/ 92 w 120"/>
                  <a:gd name="T65" fmla="*/ 227 h 243"/>
                  <a:gd name="T66" fmla="*/ 86 w 120"/>
                  <a:gd name="T67" fmla="*/ 214 h 243"/>
                  <a:gd name="T68" fmla="*/ 82 w 120"/>
                  <a:gd name="T69" fmla="*/ 201 h 243"/>
                  <a:gd name="T70" fmla="*/ 76 w 120"/>
                  <a:gd name="T71" fmla="*/ 181 h 243"/>
                  <a:gd name="T72" fmla="*/ 71 w 120"/>
                  <a:gd name="T73" fmla="*/ 160 h 243"/>
                  <a:gd name="T74" fmla="*/ 67 w 120"/>
                  <a:gd name="T75" fmla="*/ 138 h 243"/>
                  <a:gd name="T76" fmla="*/ 61 w 120"/>
                  <a:gd name="T77" fmla="*/ 113 h 243"/>
                  <a:gd name="T78" fmla="*/ 55 w 120"/>
                  <a:gd name="T79" fmla="*/ 92 h 243"/>
                  <a:gd name="T80" fmla="*/ 49 w 120"/>
                  <a:gd name="T81" fmla="*/ 74 h 243"/>
                  <a:gd name="T82" fmla="*/ 42 w 120"/>
                  <a:gd name="T83" fmla="*/ 61 h 243"/>
                  <a:gd name="T84" fmla="*/ 36 w 120"/>
                  <a:gd name="T85" fmla="*/ 50 h 243"/>
                  <a:gd name="T86" fmla="*/ 28 w 120"/>
                  <a:gd name="T87" fmla="*/ 40 h 243"/>
                  <a:gd name="T88" fmla="*/ 23 w 120"/>
                  <a:gd name="T89" fmla="*/ 34 h 243"/>
                  <a:gd name="T90" fmla="*/ 15 w 120"/>
                  <a:gd name="T91" fmla="*/ 3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" h="243">
                    <a:moveTo>
                      <a:pt x="15" y="32"/>
                    </a:moveTo>
                    <a:lnTo>
                      <a:pt x="11" y="31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2" y="25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4" y="10"/>
                    </a:lnTo>
                    <a:lnTo>
                      <a:pt x="5" y="8"/>
                    </a:lnTo>
                    <a:lnTo>
                      <a:pt x="9" y="6"/>
                    </a:lnTo>
                    <a:lnTo>
                      <a:pt x="13" y="4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6" y="0"/>
                    </a:lnTo>
                    <a:lnTo>
                      <a:pt x="57" y="2"/>
                    </a:lnTo>
                    <a:lnTo>
                      <a:pt x="71" y="6"/>
                    </a:lnTo>
                    <a:lnTo>
                      <a:pt x="84" y="10"/>
                    </a:lnTo>
                    <a:lnTo>
                      <a:pt x="92" y="11"/>
                    </a:lnTo>
                    <a:lnTo>
                      <a:pt x="97" y="13"/>
                    </a:lnTo>
                    <a:lnTo>
                      <a:pt x="101" y="15"/>
                    </a:lnTo>
                    <a:lnTo>
                      <a:pt x="105" y="19"/>
                    </a:lnTo>
                    <a:lnTo>
                      <a:pt x="109" y="23"/>
                    </a:lnTo>
                    <a:lnTo>
                      <a:pt x="113" y="27"/>
                    </a:lnTo>
                    <a:lnTo>
                      <a:pt x="115" y="31"/>
                    </a:lnTo>
                    <a:lnTo>
                      <a:pt x="116" y="36"/>
                    </a:lnTo>
                    <a:lnTo>
                      <a:pt x="116" y="40"/>
                    </a:lnTo>
                    <a:lnTo>
                      <a:pt x="116" y="42"/>
                    </a:lnTo>
                    <a:lnTo>
                      <a:pt x="116" y="48"/>
                    </a:lnTo>
                    <a:lnTo>
                      <a:pt x="116" y="52"/>
                    </a:lnTo>
                    <a:lnTo>
                      <a:pt x="116" y="57"/>
                    </a:lnTo>
                    <a:lnTo>
                      <a:pt x="116" y="63"/>
                    </a:lnTo>
                    <a:lnTo>
                      <a:pt x="116" y="69"/>
                    </a:lnTo>
                    <a:lnTo>
                      <a:pt x="116" y="76"/>
                    </a:lnTo>
                    <a:lnTo>
                      <a:pt x="116" y="84"/>
                    </a:lnTo>
                    <a:lnTo>
                      <a:pt x="118" y="92"/>
                    </a:lnTo>
                    <a:lnTo>
                      <a:pt x="118" y="101"/>
                    </a:lnTo>
                    <a:lnTo>
                      <a:pt x="118" y="109"/>
                    </a:lnTo>
                    <a:lnTo>
                      <a:pt x="118" y="118"/>
                    </a:lnTo>
                    <a:lnTo>
                      <a:pt x="120" y="130"/>
                    </a:lnTo>
                    <a:lnTo>
                      <a:pt x="120" y="151"/>
                    </a:lnTo>
                    <a:lnTo>
                      <a:pt x="120" y="160"/>
                    </a:lnTo>
                    <a:lnTo>
                      <a:pt x="120" y="172"/>
                    </a:lnTo>
                    <a:lnTo>
                      <a:pt x="120" y="181"/>
                    </a:lnTo>
                    <a:lnTo>
                      <a:pt x="120" y="189"/>
                    </a:lnTo>
                    <a:lnTo>
                      <a:pt x="120" y="199"/>
                    </a:lnTo>
                    <a:lnTo>
                      <a:pt x="118" y="206"/>
                    </a:lnTo>
                    <a:lnTo>
                      <a:pt x="118" y="212"/>
                    </a:lnTo>
                    <a:lnTo>
                      <a:pt x="118" y="218"/>
                    </a:lnTo>
                    <a:lnTo>
                      <a:pt x="116" y="223"/>
                    </a:lnTo>
                    <a:lnTo>
                      <a:pt x="116" y="229"/>
                    </a:lnTo>
                    <a:lnTo>
                      <a:pt x="115" y="233"/>
                    </a:lnTo>
                    <a:lnTo>
                      <a:pt x="113" y="235"/>
                    </a:lnTo>
                    <a:lnTo>
                      <a:pt x="113" y="239"/>
                    </a:lnTo>
                    <a:lnTo>
                      <a:pt x="111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5" y="241"/>
                    </a:lnTo>
                    <a:lnTo>
                      <a:pt x="103" y="241"/>
                    </a:lnTo>
                    <a:lnTo>
                      <a:pt x="99" y="239"/>
                    </a:lnTo>
                    <a:lnTo>
                      <a:pt x="97" y="235"/>
                    </a:lnTo>
                    <a:lnTo>
                      <a:pt x="93" y="231"/>
                    </a:lnTo>
                    <a:lnTo>
                      <a:pt x="92" y="227"/>
                    </a:lnTo>
                    <a:lnTo>
                      <a:pt x="90" y="222"/>
                    </a:lnTo>
                    <a:lnTo>
                      <a:pt x="86" y="214"/>
                    </a:lnTo>
                    <a:lnTo>
                      <a:pt x="84" y="208"/>
                    </a:lnTo>
                    <a:lnTo>
                      <a:pt x="82" y="201"/>
                    </a:lnTo>
                    <a:lnTo>
                      <a:pt x="78" y="191"/>
                    </a:lnTo>
                    <a:lnTo>
                      <a:pt x="76" y="181"/>
                    </a:lnTo>
                    <a:lnTo>
                      <a:pt x="74" y="172"/>
                    </a:lnTo>
                    <a:lnTo>
                      <a:pt x="71" y="160"/>
                    </a:lnTo>
                    <a:lnTo>
                      <a:pt x="69" y="149"/>
                    </a:lnTo>
                    <a:lnTo>
                      <a:pt x="67" y="138"/>
                    </a:lnTo>
                    <a:lnTo>
                      <a:pt x="63" y="124"/>
                    </a:lnTo>
                    <a:lnTo>
                      <a:pt x="61" y="113"/>
                    </a:lnTo>
                    <a:lnTo>
                      <a:pt x="57" y="101"/>
                    </a:lnTo>
                    <a:lnTo>
                      <a:pt x="55" y="92"/>
                    </a:lnTo>
                    <a:lnTo>
                      <a:pt x="51" y="82"/>
                    </a:lnTo>
                    <a:lnTo>
                      <a:pt x="49" y="74"/>
                    </a:lnTo>
                    <a:lnTo>
                      <a:pt x="46" y="67"/>
                    </a:lnTo>
                    <a:lnTo>
                      <a:pt x="42" y="61"/>
                    </a:lnTo>
                    <a:lnTo>
                      <a:pt x="40" y="53"/>
                    </a:lnTo>
                    <a:lnTo>
                      <a:pt x="36" y="50"/>
                    </a:lnTo>
                    <a:lnTo>
                      <a:pt x="32" y="44"/>
                    </a:lnTo>
                    <a:lnTo>
                      <a:pt x="28" y="40"/>
                    </a:lnTo>
                    <a:lnTo>
                      <a:pt x="26" y="38"/>
                    </a:lnTo>
                    <a:lnTo>
                      <a:pt x="23" y="34"/>
                    </a:lnTo>
                    <a:lnTo>
                      <a:pt x="19" y="32"/>
                    </a:lnTo>
                    <a:lnTo>
                      <a:pt x="15" y="32"/>
                    </a:lnTo>
                    <a:lnTo>
                      <a:pt x="15" y="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94"/>
              <p:cNvSpPr/>
              <p:nvPr/>
            </p:nvSpPr>
            <p:spPr bwMode="auto">
              <a:xfrm>
                <a:off x="5089525" y="1390651"/>
                <a:ext cx="96838" cy="219075"/>
              </a:xfrm>
              <a:custGeom>
                <a:avLst/>
                <a:gdLst>
                  <a:gd name="T0" fmla="*/ 24 w 120"/>
                  <a:gd name="T1" fmla="*/ 19 h 277"/>
                  <a:gd name="T2" fmla="*/ 21 w 120"/>
                  <a:gd name="T3" fmla="*/ 13 h 277"/>
                  <a:gd name="T4" fmla="*/ 21 w 120"/>
                  <a:gd name="T5" fmla="*/ 10 h 277"/>
                  <a:gd name="T6" fmla="*/ 21 w 120"/>
                  <a:gd name="T7" fmla="*/ 4 h 277"/>
                  <a:gd name="T8" fmla="*/ 24 w 120"/>
                  <a:gd name="T9" fmla="*/ 2 h 277"/>
                  <a:gd name="T10" fmla="*/ 32 w 120"/>
                  <a:gd name="T11" fmla="*/ 0 h 277"/>
                  <a:gd name="T12" fmla="*/ 44 w 120"/>
                  <a:gd name="T13" fmla="*/ 0 h 277"/>
                  <a:gd name="T14" fmla="*/ 63 w 120"/>
                  <a:gd name="T15" fmla="*/ 2 h 277"/>
                  <a:gd name="T16" fmla="*/ 84 w 120"/>
                  <a:gd name="T17" fmla="*/ 4 h 277"/>
                  <a:gd name="T18" fmla="*/ 99 w 120"/>
                  <a:gd name="T19" fmla="*/ 10 h 277"/>
                  <a:gd name="T20" fmla="*/ 111 w 120"/>
                  <a:gd name="T21" fmla="*/ 17 h 277"/>
                  <a:gd name="T22" fmla="*/ 116 w 120"/>
                  <a:gd name="T23" fmla="*/ 25 h 277"/>
                  <a:gd name="T24" fmla="*/ 120 w 120"/>
                  <a:gd name="T25" fmla="*/ 36 h 277"/>
                  <a:gd name="T26" fmla="*/ 118 w 120"/>
                  <a:gd name="T27" fmla="*/ 54 h 277"/>
                  <a:gd name="T28" fmla="*/ 112 w 120"/>
                  <a:gd name="T29" fmla="*/ 75 h 277"/>
                  <a:gd name="T30" fmla="*/ 103 w 120"/>
                  <a:gd name="T31" fmla="*/ 101 h 277"/>
                  <a:gd name="T32" fmla="*/ 82 w 120"/>
                  <a:gd name="T33" fmla="*/ 147 h 277"/>
                  <a:gd name="T34" fmla="*/ 55 w 120"/>
                  <a:gd name="T35" fmla="*/ 201 h 277"/>
                  <a:gd name="T36" fmla="*/ 34 w 120"/>
                  <a:gd name="T37" fmla="*/ 237 h 277"/>
                  <a:gd name="T38" fmla="*/ 23 w 120"/>
                  <a:gd name="T39" fmla="*/ 256 h 277"/>
                  <a:gd name="T40" fmla="*/ 13 w 120"/>
                  <a:gd name="T41" fmla="*/ 269 h 277"/>
                  <a:gd name="T42" fmla="*/ 7 w 120"/>
                  <a:gd name="T43" fmla="*/ 275 h 277"/>
                  <a:gd name="T44" fmla="*/ 3 w 120"/>
                  <a:gd name="T45" fmla="*/ 277 h 277"/>
                  <a:gd name="T46" fmla="*/ 1 w 120"/>
                  <a:gd name="T47" fmla="*/ 273 h 277"/>
                  <a:gd name="T48" fmla="*/ 0 w 120"/>
                  <a:gd name="T49" fmla="*/ 269 h 277"/>
                  <a:gd name="T50" fmla="*/ 0 w 120"/>
                  <a:gd name="T51" fmla="*/ 262 h 277"/>
                  <a:gd name="T52" fmla="*/ 1 w 120"/>
                  <a:gd name="T53" fmla="*/ 250 h 277"/>
                  <a:gd name="T54" fmla="*/ 3 w 120"/>
                  <a:gd name="T55" fmla="*/ 237 h 277"/>
                  <a:gd name="T56" fmla="*/ 7 w 120"/>
                  <a:gd name="T57" fmla="*/ 222 h 277"/>
                  <a:gd name="T58" fmla="*/ 11 w 120"/>
                  <a:gd name="T59" fmla="*/ 204 h 277"/>
                  <a:gd name="T60" fmla="*/ 19 w 120"/>
                  <a:gd name="T61" fmla="*/ 174 h 277"/>
                  <a:gd name="T62" fmla="*/ 26 w 120"/>
                  <a:gd name="T63" fmla="*/ 138 h 277"/>
                  <a:gd name="T64" fmla="*/ 34 w 120"/>
                  <a:gd name="T65" fmla="*/ 107 h 277"/>
                  <a:gd name="T66" fmla="*/ 40 w 120"/>
                  <a:gd name="T67" fmla="*/ 82 h 277"/>
                  <a:gd name="T68" fmla="*/ 42 w 120"/>
                  <a:gd name="T69" fmla="*/ 61 h 277"/>
                  <a:gd name="T70" fmla="*/ 42 w 120"/>
                  <a:gd name="T71" fmla="*/ 44 h 277"/>
                  <a:gd name="T72" fmla="*/ 40 w 120"/>
                  <a:gd name="T73" fmla="*/ 32 h 277"/>
                  <a:gd name="T74" fmla="*/ 32 w 120"/>
                  <a:gd name="T75" fmla="*/ 23 h 277"/>
                  <a:gd name="T76" fmla="*/ 28 w 120"/>
                  <a:gd name="T77" fmla="*/ 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0" h="277">
                    <a:moveTo>
                      <a:pt x="28" y="21"/>
                    </a:moveTo>
                    <a:lnTo>
                      <a:pt x="24" y="19"/>
                    </a:lnTo>
                    <a:lnTo>
                      <a:pt x="23" y="17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1" y="8"/>
                    </a:lnTo>
                    <a:lnTo>
                      <a:pt x="21" y="4"/>
                    </a:lnTo>
                    <a:lnTo>
                      <a:pt x="23" y="2"/>
                    </a:lnTo>
                    <a:lnTo>
                      <a:pt x="24" y="2"/>
                    </a:lnTo>
                    <a:lnTo>
                      <a:pt x="28" y="0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3" y="0"/>
                    </a:lnTo>
                    <a:lnTo>
                      <a:pt x="63" y="2"/>
                    </a:lnTo>
                    <a:lnTo>
                      <a:pt x="74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9" y="10"/>
                    </a:lnTo>
                    <a:lnTo>
                      <a:pt x="105" y="13"/>
                    </a:lnTo>
                    <a:lnTo>
                      <a:pt x="111" y="17"/>
                    </a:lnTo>
                    <a:lnTo>
                      <a:pt x="114" y="21"/>
                    </a:lnTo>
                    <a:lnTo>
                      <a:pt x="116" y="25"/>
                    </a:lnTo>
                    <a:lnTo>
                      <a:pt x="120" y="31"/>
                    </a:lnTo>
                    <a:lnTo>
                      <a:pt x="120" y="36"/>
                    </a:lnTo>
                    <a:lnTo>
                      <a:pt x="120" y="44"/>
                    </a:lnTo>
                    <a:lnTo>
                      <a:pt x="118" y="54"/>
                    </a:lnTo>
                    <a:lnTo>
                      <a:pt x="116" y="63"/>
                    </a:lnTo>
                    <a:lnTo>
                      <a:pt x="112" y="75"/>
                    </a:lnTo>
                    <a:lnTo>
                      <a:pt x="109" y="88"/>
                    </a:lnTo>
                    <a:lnTo>
                      <a:pt x="103" y="101"/>
                    </a:lnTo>
                    <a:lnTo>
                      <a:pt x="97" y="117"/>
                    </a:lnTo>
                    <a:lnTo>
                      <a:pt x="82" y="147"/>
                    </a:lnTo>
                    <a:lnTo>
                      <a:pt x="68" y="176"/>
                    </a:lnTo>
                    <a:lnTo>
                      <a:pt x="55" y="201"/>
                    </a:lnTo>
                    <a:lnTo>
                      <a:pt x="42" y="227"/>
                    </a:lnTo>
                    <a:lnTo>
                      <a:pt x="34" y="237"/>
                    </a:lnTo>
                    <a:lnTo>
                      <a:pt x="28" y="248"/>
                    </a:lnTo>
                    <a:lnTo>
                      <a:pt x="23" y="256"/>
                    </a:lnTo>
                    <a:lnTo>
                      <a:pt x="17" y="264"/>
                    </a:lnTo>
                    <a:lnTo>
                      <a:pt x="13" y="269"/>
                    </a:lnTo>
                    <a:lnTo>
                      <a:pt x="9" y="273"/>
                    </a:lnTo>
                    <a:lnTo>
                      <a:pt x="7" y="275"/>
                    </a:lnTo>
                    <a:lnTo>
                      <a:pt x="5" y="277"/>
                    </a:lnTo>
                    <a:lnTo>
                      <a:pt x="3" y="277"/>
                    </a:lnTo>
                    <a:lnTo>
                      <a:pt x="1" y="275"/>
                    </a:lnTo>
                    <a:lnTo>
                      <a:pt x="1" y="273"/>
                    </a:lnTo>
                    <a:lnTo>
                      <a:pt x="0" y="271"/>
                    </a:lnTo>
                    <a:lnTo>
                      <a:pt x="0" y="269"/>
                    </a:lnTo>
                    <a:lnTo>
                      <a:pt x="0" y="266"/>
                    </a:lnTo>
                    <a:lnTo>
                      <a:pt x="0" y="262"/>
                    </a:lnTo>
                    <a:lnTo>
                      <a:pt x="0" y="256"/>
                    </a:lnTo>
                    <a:lnTo>
                      <a:pt x="1" y="250"/>
                    </a:lnTo>
                    <a:lnTo>
                      <a:pt x="1" y="245"/>
                    </a:lnTo>
                    <a:lnTo>
                      <a:pt x="3" y="237"/>
                    </a:lnTo>
                    <a:lnTo>
                      <a:pt x="5" y="231"/>
                    </a:lnTo>
                    <a:lnTo>
                      <a:pt x="7" y="222"/>
                    </a:lnTo>
                    <a:lnTo>
                      <a:pt x="9" y="214"/>
                    </a:lnTo>
                    <a:lnTo>
                      <a:pt x="11" y="204"/>
                    </a:lnTo>
                    <a:lnTo>
                      <a:pt x="13" y="195"/>
                    </a:lnTo>
                    <a:lnTo>
                      <a:pt x="19" y="174"/>
                    </a:lnTo>
                    <a:lnTo>
                      <a:pt x="23" y="157"/>
                    </a:lnTo>
                    <a:lnTo>
                      <a:pt x="26" y="138"/>
                    </a:lnTo>
                    <a:lnTo>
                      <a:pt x="30" y="122"/>
                    </a:lnTo>
                    <a:lnTo>
                      <a:pt x="34" y="107"/>
                    </a:lnTo>
                    <a:lnTo>
                      <a:pt x="38" y="94"/>
                    </a:lnTo>
                    <a:lnTo>
                      <a:pt x="40" y="82"/>
                    </a:lnTo>
                    <a:lnTo>
                      <a:pt x="42" y="71"/>
                    </a:lnTo>
                    <a:lnTo>
                      <a:pt x="42" y="61"/>
                    </a:lnTo>
                    <a:lnTo>
                      <a:pt x="44" y="52"/>
                    </a:lnTo>
                    <a:lnTo>
                      <a:pt x="42" y="44"/>
                    </a:lnTo>
                    <a:lnTo>
                      <a:pt x="42" y="38"/>
                    </a:lnTo>
                    <a:lnTo>
                      <a:pt x="40" y="32"/>
                    </a:lnTo>
                    <a:lnTo>
                      <a:pt x="36" y="27"/>
                    </a:lnTo>
                    <a:lnTo>
                      <a:pt x="32" y="23"/>
                    </a:lnTo>
                    <a:lnTo>
                      <a:pt x="28" y="21"/>
                    </a:lnTo>
                    <a:lnTo>
                      <a:pt x="28" y="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95"/>
              <p:cNvSpPr/>
              <p:nvPr/>
            </p:nvSpPr>
            <p:spPr bwMode="auto">
              <a:xfrm>
                <a:off x="4765675" y="1463676"/>
                <a:ext cx="554038" cy="106363"/>
              </a:xfrm>
              <a:custGeom>
                <a:avLst/>
                <a:gdLst>
                  <a:gd name="T0" fmla="*/ 36 w 697"/>
                  <a:gd name="T1" fmla="*/ 131 h 133"/>
                  <a:gd name="T2" fmla="*/ 27 w 697"/>
                  <a:gd name="T3" fmla="*/ 126 h 133"/>
                  <a:gd name="T4" fmla="*/ 13 w 697"/>
                  <a:gd name="T5" fmla="*/ 114 h 133"/>
                  <a:gd name="T6" fmla="*/ 2 w 697"/>
                  <a:gd name="T7" fmla="*/ 103 h 133"/>
                  <a:gd name="T8" fmla="*/ 2 w 697"/>
                  <a:gd name="T9" fmla="*/ 95 h 133"/>
                  <a:gd name="T10" fmla="*/ 11 w 697"/>
                  <a:gd name="T11" fmla="*/ 91 h 133"/>
                  <a:gd name="T12" fmla="*/ 25 w 697"/>
                  <a:gd name="T13" fmla="*/ 88 h 133"/>
                  <a:gd name="T14" fmla="*/ 50 w 697"/>
                  <a:gd name="T15" fmla="*/ 84 h 133"/>
                  <a:gd name="T16" fmla="*/ 84 w 697"/>
                  <a:gd name="T17" fmla="*/ 80 h 133"/>
                  <a:gd name="T18" fmla="*/ 128 w 697"/>
                  <a:gd name="T19" fmla="*/ 76 h 133"/>
                  <a:gd name="T20" fmla="*/ 184 w 697"/>
                  <a:gd name="T21" fmla="*/ 68 h 133"/>
                  <a:gd name="T22" fmla="*/ 297 w 697"/>
                  <a:gd name="T23" fmla="*/ 53 h 133"/>
                  <a:gd name="T24" fmla="*/ 400 w 697"/>
                  <a:gd name="T25" fmla="*/ 36 h 133"/>
                  <a:gd name="T26" fmla="*/ 478 w 697"/>
                  <a:gd name="T27" fmla="*/ 21 h 133"/>
                  <a:gd name="T28" fmla="*/ 519 w 697"/>
                  <a:gd name="T29" fmla="*/ 13 h 133"/>
                  <a:gd name="T30" fmla="*/ 553 w 697"/>
                  <a:gd name="T31" fmla="*/ 7 h 133"/>
                  <a:gd name="T32" fmla="*/ 582 w 697"/>
                  <a:gd name="T33" fmla="*/ 3 h 133"/>
                  <a:gd name="T34" fmla="*/ 603 w 697"/>
                  <a:gd name="T35" fmla="*/ 2 h 133"/>
                  <a:gd name="T36" fmla="*/ 618 w 697"/>
                  <a:gd name="T37" fmla="*/ 0 h 133"/>
                  <a:gd name="T38" fmla="*/ 639 w 697"/>
                  <a:gd name="T39" fmla="*/ 2 h 133"/>
                  <a:gd name="T40" fmla="*/ 660 w 697"/>
                  <a:gd name="T41" fmla="*/ 9 h 133"/>
                  <a:gd name="T42" fmla="*/ 679 w 697"/>
                  <a:gd name="T43" fmla="*/ 23 h 133"/>
                  <a:gd name="T44" fmla="*/ 691 w 697"/>
                  <a:gd name="T45" fmla="*/ 34 h 133"/>
                  <a:gd name="T46" fmla="*/ 697 w 697"/>
                  <a:gd name="T47" fmla="*/ 40 h 133"/>
                  <a:gd name="T48" fmla="*/ 697 w 697"/>
                  <a:gd name="T49" fmla="*/ 44 h 133"/>
                  <a:gd name="T50" fmla="*/ 691 w 697"/>
                  <a:gd name="T51" fmla="*/ 49 h 133"/>
                  <a:gd name="T52" fmla="*/ 679 w 697"/>
                  <a:gd name="T53" fmla="*/ 55 h 133"/>
                  <a:gd name="T54" fmla="*/ 666 w 697"/>
                  <a:gd name="T55" fmla="*/ 59 h 133"/>
                  <a:gd name="T56" fmla="*/ 656 w 697"/>
                  <a:gd name="T57" fmla="*/ 59 h 133"/>
                  <a:gd name="T58" fmla="*/ 647 w 697"/>
                  <a:gd name="T59" fmla="*/ 61 h 133"/>
                  <a:gd name="T60" fmla="*/ 626 w 697"/>
                  <a:gd name="T61" fmla="*/ 61 h 133"/>
                  <a:gd name="T62" fmla="*/ 593 w 697"/>
                  <a:gd name="T63" fmla="*/ 65 h 133"/>
                  <a:gd name="T64" fmla="*/ 549 w 697"/>
                  <a:gd name="T65" fmla="*/ 68 h 133"/>
                  <a:gd name="T66" fmla="*/ 494 w 697"/>
                  <a:gd name="T67" fmla="*/ 74 h 133"/>
                  <a:gd name="T68" fmla="*/ 387 w 697"/>
                  <a:gd name="T69" fmla="*/ 88 h 133"/>
                  <a:gd name="T70" fmla="*/ 308 w 697"/>
                  <a:gd name="T71" fmla="*/ 95 h 133"/>
                  <a:gd name="T72" fmla="*/ 254 w 697"/>
                  <a:gd name="T73" fmla="*/ 103 h 133"/>
                  <a:gd name="T74" fmla="*/ 205 w 697"/>
                  <a:gd name="T75" fmla="*/ 109 h 133"/>
                  <a:gd name="T76" fmla="*/ 159 w 697"/>
                  <a:gd name="T77" fmla="*/ 116 h 133"/>
                  <a:gd name="T78" fmla="*/ 119 w 697"/>
                  <a:gd name="T79" fmla="*/ 122 h 133"/>
                  <a:gd name="T80" fmla="*/ 86 w 697"/>
                  <a:gd name="T81" fmla="*/ 128 h 133"/>
                  <a:gd name="T82" fmla="*/ 63 w 697"/>
                  <a:gd name="T83" fmla="*/ 130 h 133"/>
                  <a:gd name="T84" fmla="*/ 48 w 697"/>
                  <a:gd name="T85" fmla="*/ 131 h 133"/>
                  <a:gd name="T86" fmla="*/ 40 w 697"/>
                  <a:gd name="T87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7" h="133">
                    <a:moveTo>
                      <a:pt x="40" y="133"/>
                    </a:moveTo>
                    <a:lnTo>
                      <a:pt x="38" y="131"/>
                    </a:lnTo>
                    <a:lnTo>
                      <a:pt x="36" y="131"/>
                    </a:lnTo>
                    <a:lnTo>
                      <a:pt x="34" y="130"/>
                    </a:lnTo>
                    <a:lnTo>
                      <a:pt x="31" y="128"/>
                    </a:lnTo>
                    <a:lnTo>
                      <a:pt x="27" y="126"/>
                    </a:lnTo>
                    <a:lnTo>
                      <a:pt x="23" y="122"/>
                    </a:lnTo>
                    <a:lnTo>
                      <a:pt x="17" y="118"/>
                    </a:lnTo>
                    <a:lnTo>
                      <a:pt x="13" y="114"/>
                    </a:lnTo>
                    <a:lnTo>
                      <a:pt x="8" y="109"/>
                    </a:lnTo>
                    <a:lnTo>
                      <a:pt x="4" y="105"/>
                    </a:lnTo>
                    <a:lnTo>
                      <a:pt x="2" y="103"/>
                    </a:lnTo>
                    <a:lnTo>
                      <a:pt x="0" y="99"/>
                    </a:lnTo>
                    <a:lnTo>
                      <a:pt x="0" y="97"/>
                    </a:lnTo>
                    <a:lnTo>
                      <a:pt x="2" y="95"/>
                    </a:lnTo>
                    <a:lnTo>
                      <a:pt x="4" y="93"/>
                    </a:lnTo>
                    <a:lnTo>
                      <a:pt x="10" y="91"/>
                    </a:lnTo>
                    <a:lnTo>
                      <a:pt x="11" y="91"/>
                    </a:lnTo>
                    <a:lnTo>
                      <a:pt x="15" y="89"/>
                    </a:lnTo>
                    <a:lnTo>
                      <a:pt x="19" y="89"/>
                    </a:lnTo>
                    <a:lnTo>
                      <a:pt x="25" y="88"/>
                    </a:lnTo>
                    <a:lnTo>
                      <a:pt x="32" y="88"/>
                    </a:lnTo>
                    <a:lnTo>
                      <a:pt x="40" y="86"/>
                    </a:lnTo>
                    <a:lnTo>
                      <a:pt x="50" y="84"/>
                    </a:lnTo>
                    <a:lnTo>
                      <a:pt x="59" y="84"/>
                    </a:lnTo>
                    <a:lnTo>
                      <a:pt x="71" y="82"/>
                    </a:lnTo>
                    <a:lnTo>
                      <a:pt x="84" y="80"/>
                    </a:lnTo>
                    <a:lnTo>
                      <a:pt x="98" y="80"/>
                    </a:lnTo>
                    <a:lnTo>
                      <a:pt x="113" y="78"/>
                    </a:lnTo>
                    <a:lnTo>
                      <a:pt x="128" y="76"/>
                    </a:lnTo>
                    <a:lnTo>
                      <a:pt x="145" y="74"/>
                    </a:lnTo>
                    <a:lnTo>
                      <a:pt x="165" y="70"/>
                    </a:lnTo>
                    <a:lnTo>
                      <a:pt x="184" y="68"/>
                    </a:lnTo>
                    <a:lnTo>
                      <a:pt x="222" y="63"/>
                    </a:lnTo>
                    <a:lnTo>
                      <a:pt x="260" y="59"/>
                    </a:lnTo>
                    <a:lnTo>
                      <a:pt x="297" y="53"/>
                    </a:lnTo>
                    <a:lnTo>
                      <a:pt x="331" y="47"/>
                    </a:lnTo>
                    <a:lnTo>
                      <a:pt x="365" y="42"/>
                    </a:lnTo>
                    <a:lnTo>
                      <a:pt x="400" y="36"/>
                    </a:lnTo>
                    <a:lnTo>
                      <a:pt x="431" y="30"/>
                    </a:lnTo>
                    <a:lnTo>
                      <a:pt x="463" y="23"/>
                    </a:lnTo>
                    <a:lnTo>
                      <a:pt x="478" y="21"/>
                    </a:lnTo>
                    <a:lnTo>
                      <a:pt x="492" y="19"/>
                    </a:lnTo>
                    <a:lnTo>
                      <a:pt x="505" y="15"/>
                    </a:lnTo>
                    <a:lnTo>
                      <a:pt x="519" y="13"/>
                    </a:lnTo>
                    <a:lnTo>
                      <a:pt x="530" y="11"/>
                    </a:lnTo>
                    <a:lnTo>
                      <a:pt x="542" y="9"/>
                    </a:lnTo>
                    <a:lnTo>
                      <a:pt x="553" y="7"/>
                    </a:lnTo>
                    <a:lnTo>
                      <a:pt x="563" y="5"/>
                    </a:lnTo>
                    <a:lnTo>
                      <a:pt x="572" y="5"/>
                    </a:lnTo>
                    <a:lnTo>
                      <a:pt x="582" y="3"/>
                    </a:lnTo>
                    <a:lnTo>
                      <a:pt x="589" y="2"/>
                    </a:lnTo>
                    <a:lnTo>
                      <a:pt x="597" y="2"/>
                    </a:lnTo>
                    <a:lnTo>
                      <a:pt x="603" y="2"/>
                    </a:lnTo>
                    <a:lnTo>
                      <a:pt x="609" y="0"/>
                    </a:lnTo>
                    <a:lnTo>
                      <a:pt x="614" y="0"/>
                    </a:lnTo>
                    <a:lnTo>
                      <a:pt x="618" y="0"/>
                    </a:lnTo>
                    <a:lnTo>
                      <a:pt x="626" y="0"/>
                    </a:lnTo>
                    <a:lnTo>
                      <a:pt x="633" y="2"/>
                    </a:lnTo>
                    <a:lnTo>
                      <a:pt x="639" y="2"/>
                    </a:lnTo>
                    <a:lnTo>
                      <a:pt x="647" y="3"/>
                    </a:lnTo>
                    <a:lnTo>
                      <a:pt x="653" y="7"/>
                    </a:lnTo>
                    <a:lnTo>
                      <a:pt x="660" y="9"/>
                    </a:lnTo>
                    <a:lnTo>
                      <a:pt x="668" y="13"/>
                    </a:lnTo>
                    <a:lnTo>
                      <a:pt x="674" y="19"/>
                    </a:lnTo>
                    <a:lnTo>
                      <a:pt x="679" y="23"/>
                    </a:lnTo>
                    <a:lnTo>
                      <a:pt x="683" y="26"/>
                    </a:lnTo>
                    <a:lnTo>
                      <a:pt x="687" y="30"/>
                    </a:lnTo>
                    <a:lnTo>
                      <a:pt x="691" y="34"/>
                    </a:lnTo>
                    <a:lnTo>
                      <a:pt x="693" y="36"/>
                    </a:lnTo>
                    <a:lnTo>
                      <a:pt x="695" y="38"/>
                    </a:lnTo>
                    <a:lnTo>
                      <a:pt x="697" y="40"/>
                    </a:lnTo>
                    <a:lnTo>
                      <a:pt x="697" y="42"/>
                    </a:lnTo>
                    <a:lnTo>
                      <a:pt x="697" y="44"/>
                    </a:lnTo>
                    <a:lnTo>
                      <a:pt x="697" y="44"/>
                    </a:lnTo>
                    <a:lnTo>
                      <a:pt x="695" y="45"/>
                    </a:lnTo>
                    <a:lnTo>
                      <a:pt x="693" y="47"/>
                    </a:lnTo>
                    <a:lnTo>
                      <a:pt x="691" y="49"/>
                    </a:lnTo>
                    <a:lnTo>
                      <a:pt x="687" y="51"/>
                    </a:lnTo>
                    <a:lnTo>
                      <a:pt x="683" y="53"/>
                    </a:lnTo>
                    <a:lnTo>
                      <a:pt x="679" y="55"/>
                    </a:lnTo>
                    <a:lnTo>
                      <a:pt x="674" y="57"/>
                    </a:lnTo>
                    <a:lnTo>
                      <a:pt x="670" y="57"/>
                    </a:lnTo>
                    <a:lnTo>
                      <a:pt x="666" y="59"/>
                    </a:lnTo>
                    <a:lnTo>
                      <a:pt x="664" y="59"/>
                    </a:lnTo>
                    <a:lnTo>
                      <a:pt x="660" y="59"/>
                    </a:lnTo>
                    <a:lnTo>
                      <a:pt x="656" y="59"/>
                    </a:lnTo>
                    <a:lnTo>
                      <a:pt x="654" y="59"/>
                    </a:lnTo>
                    <a:lnTo>
                      <a:pt x="651" y="59"/>
                    </a:lnTo>
                    <a:lnTo>
                      <a:pt x="647" y="61"/>
                    </a:lnTo>
                    <a:lnTo>
                      <a:pt x="641" y="61"/>
                    </a:lnTo>
                    <a:lnTo>
                      <a:pt x="633" y="61"/>
                    </a:lnTo>
                    <a:lnTo>
                      <a:pt x="626" y="61"/>
                    </a:lnTo>
                    <a:lnTo>
                      <a:pt x="616" y="63"/>
                    </a:lnTo>
                    <a:lnTo>
                      <a:pt x="605" y="63"/>
                    </a:lnTo>
                    <a:lnTo>
                      <a:pt x="593" y="65"/>
                    </a:lnTo>
                    <a:lnTo>
                      <a:pt x="580" y="66"/>
                    </a:lnTo>
                    <a:lnTo>
                      <a:pt x="565" y="66"/>
                    </a:lnTo>
                    <a:lnTo>
                      <a:pt x="549" y="68"/>
                    </a:lnTo>
                    <a:lnTo>
                      <a:pt x="532" y="70"/>
                    </a:lnTo>
                    <a:lnTo>
                      <a:pt x="513" y="72"/>
                    </a:lnTo>
                    <a:lnTo>
                      <a:pt x="494" y="74"/>
                    </a:lnTo>
                    <a:lnTo>
                      <a:pt x="473" y="78"/>
                    </a:lnTo>
                    <a:lnTo>
                      <a:pt x="429" y="82"/>
                    </a:lnTo>
                    <a:lnTo>
                      <a:pt x="387" y="88"/>
                    </a:lnTo>
                    <a:lnTo>
                      <a:pt x="346" y="91"/>
                    </a:lnTo>
                    <a:lnTo>
                      <a:pt x="327" y="93"/>
                    </a:lnTo>
                    <a:lnTo>
                      <a:pt x="308" y="95"/>
                    </a:lnTo>
                    <a:lnTo>
                      <a:pt x="289" y="97"/>
                    </a:lnTo>
                    <a:lnTo>
                      <a:pt x="272" y="101"/>
                    </a:lnTo>
                    <a:lnTo>
                      <a:pt x="254" y="103"/>
                    </a:lnTo>
                    <a:lnTo>
                      <a:pt x="237" y="105"/>
                    </a:lnTo>
                    <a:lnTo>
                      <a:pt x="220" y="107"/>
                    </a:lnTo>
                    <a:lnTo>
                      <a:pt x="205" y="109"/>
                    </a:lnTo>
                    <a:lnTo>
                      <a:pt x="189" y="112"/>
                    </a:lnTo>
                    <a:lnTo>
                      <a:pt x="174" y="114"/>
                    </a:lnTo>
                    <a:lnTo>
                      <a:pt x="159" y="116"/>
                    </a:lnTo>
                    <a:lnTo>
                      <a:pt x="145" y="118"/>
                    </a:lnTo>
                    <a:lnTo>
                      <a:pt x="132" y="120"/>
                    </a:lnTo>
                    <a:lnTo>
                      <a:pt x="119" y="122"/>
                    </a:lnTo>
                    <a:lnTo>
                      <a:pt x="107" y="124"/>
                    </a:lnTo>
                    <a:lnTo>
                      <a:pt x="96" y="126"/>
                    </a:lnTo>
                    <a:lnTo>
                      <a:pt x="86" y="128"/>
                    </a:lnTo>
                    <a:lnTo>
                      <a:pt x="78" y="128"/>
                    </a:lnTo>
                    <a:lnTo>
                      <a:pt x="71" y="130"/>
                    </a:lnTo>
                    <a:lnTo>
                      <a:pt x="63" y="130"/>
                    </a:lnTo>
                    <a:lnTo>
                      <a:pt x="57" y="131"/>
                    </a:lnTo>
                    <a:lnTo>
                      <a:pt x="52" y="131"/>
                    </a:lnTo>
                    <a:lnTo>
                      <a:pt x="48" y="131"/>
                    </a:lnTo>
                    <a:lnTo>
                      <a:pt x="44" y="131"/>
                    </a:lnTo>
                    <a:lnTo>
                      <a:pt x="42" y="131"/>
                    </a:lnTo>
                    <a:lnTo>
                      <a:pt x="40" y="133"/>
                    </a:lnTo>
                    <a:lnTo>
                      <a:pt x="40" y="1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96"/>
              <p:cNvSpPr/>
              <p:nvPr/>
            </p:nvSpPr>
            <p:spPr bwMode="auto">
              <a:xfrm>
                <a:off x="4678363" y="1627188"/>
                <a:ext cx="104775" cy="203200"/>
              </a:xfrm>
              <a:custGeom>
                <a:avLst/>
                <a:gdLst>
                  <a:gd name="T0" fmla="*/ 38 w 132"/>
                  <a:gd name="T1" fmla="*/ 254 h 256"/>
                  <a:gd name="T2" fmla="*/ 31 w 132"/>
                  <a:gd name="T3" fmla="*/ 250 h 256"/>
                  <a:gd name="T4" fmla="*/ 25 w 132"/>
                  <a:gd name="T5" fmla="*/ 243 h 256"/>
                  <a:gd name="T6" fmla="*/ 17 w 132"/>
                  <a:gd name="T7" fmla="*/ 231 h 256"/>
                  <a:gd name="T8" fmla="*/ 8 w 132"/>
                  <a:gd name="T9" fmla="*/ 210 h 256"/>
                  <a:gd name="T10" fmla="*/ 2 w 132"/>
                  <a:gd name="T11" fmla="*/ 187 h 256"/>
                  <a:gd name="T12" fmla="*/ 0 w 132"/>
                  <a:gd name="T13" fmla="*/ 174 h 256"/>
                  <a:gd name="T14" fmla="*/ 4 w 132"/>
                  <a:gd name="T15" fmla="*/ 164 h 256"/>
                  <a:gd name="T16" fmla="*/ 11 w 132"/>
                  <a:gd name="T17" fmla="*/ 155 h 256"/>
                  <a:gd name="T18" fmla="*/ 25 w 132"/>
                  <a:gd name="T19" fmla="*/ 139 h 256"/>
                  <a:gd name="T20" fmla="*/ 40 w 132"/>
                  <a:gd name="T21" fmla="*/ 122 h 256"/>
                  <a:gd name="T22" fmla="*/ 55 w 132"/>
                  <a:gd name="T23" fmla="*/ 105 h 256"/>
                  <a:gd name="T24" fmla="*/ 73 w 132"/>
                  <a:gd name="T25" fmla="*/ 73 h 256"/>
                  <a:gd name="T26" fmla="*/ 86 w 132"/>
                  <a:gd name="T27" fmla="*/ 38 h 256"/>
                  <a:gd name="T28" fmla="*/ 94 w 132"/>
                  <a:gd name="T29" fmla="*/ 19 h 256"/>
                  <a:gd name="T30" fmla="*/ 99 w 132"/>
                  <a:gd name="T31" fmla="*/ 8 h 256"/>
                  <a:gd name="T32" fmla="*/ 103 w 132"/>
                  <a:gd name="T33" fmla="*/ 0 h 256"/>
                  <a:gd name="T34" fmla="*/ 107 w 132"/>
                  <a:gd name="T35" fmla="*/ 0 h 256"/>
                  <a:gd name="T36" fmla="*/ 113 w 132"/>
                  <a:gd name="T37" fmla="*/ 2 h 256"/>
                  <a:gd name="T38" fmla="*/ 119 w 132"/>
                  <a:gd name="T39" fmla="*/ 6 h 256"/>
                  <a:gd name="T40" fmla="*/ 124 w 132"/>
                  <a:gd name="T41" fmla="*/ 13 h 256"/>
                  <a:gd name="T42" fmla="*/ 130 w 132"/>
                  <a:gd name="T43" fmla="*/ 23 h 256"/>
                  <a:gd name="T44" fmla="*/ 132 w 132"/>
                  <a:gd name="T45" fmla="*/ 38 h 256"/>
                  <a:gd name="T46" fmla="*/ 132 w 132"/>
                  <a:gd name="T47" fmla="*/ 59 h 256"/>
                  <a:gd name="T48" fmla="*/ 130 w 132"/>
                  <a:gd name="T49" fmla="*/ 86 h 256"/>
                  <a:gd name="T50" fmla="*/ 124 w 132"/>
                  <a:gd name="T51" fmla="*/ 117 h 256"/>
                  <a:gd name="T52" fmla="*/ 117 w 132"/>
                  <a:gd name="T53" fmla="*/ 147 h 256"/>
                  <a:gd name="T54" fmla="*/ 105 w 132"/>
                  <a:gd name="T55" fmla="*/ 174 h 256"/>
                  <a:gd name="T56" fmla="*/ 94 w 132"/>
                  <a:gd name="T57" fmla="*/ 199 h 256"/>
                  <a:gd name="T58" fmla="*/ 80 w 132"/>
                  <a:gd name="T59" fmla="*/ 222 h 256"/>
                  <a:gd name="T60" fmla="*/ 65 w 132"/>
                  <a:gd name="T61" fmla="*/ 239 h 256"/>
                  <a:gd name="T62" fmla="*/ 54 w 132"/>
                  <a:gd name="T63" fmla="*/ 248 h 256"/>
                  <a:gd name="T64" fmla="*/ 46 w 132"/>
                  <a:gd name="T65" fmla="*/ 254 h 256"/>
                  <a:gd name="T66" fmla="*/ 42 w 132"/>
                  <a:gd name="T67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2" h="256">
                    <a:moveTo>
                      <a:pt x="42" y="256"/>
                    </a:moveTo>
                    <a:lnTo>
                      <a:pt x="38" y="254"/>
                    </a:lnTo>
                    <a:lnTo>
                      <a:pt x="34" y="254"/>
                    </a:lnTo>
                    <a:lnTo>
                      <a:pt x="31" y="250"/>
                    </a:lnTo>
                    <a:lnTo>
                      <a:pt x="27" y="248"/>
                    </a:lnTo>
                    <a:lnTo>
                      <a:pt x="25" y="243"/>
                    </a:lnTo>
                    <a:lnTo>
                      <a:pt x="21" y="237"/>
                    </a:lnTo>
                    <a:lnTo>
                      <a:pt x="17" y="231"/>
                    </a:lnTo>
                    <a:lnTo>
                      <a:pt x="13" y="223"/>
                    </a:lnTo>
                    <a:lnTo>
                      <a:pt x="8" y="210"/>
                    </a:lnTo>
                    <a:lnTo>
                      <a:pt x="4" y="199"/>
                    </a:lnTo>
                    <a:lnTo>
                      <a:pt x="2" y="187"/>
                    </a:lnTo>
                    <a:lnTo>
                      <a:pt x="0" y="178"/>
                    </a:lnTo>
                    <a:lnTo>
                      <a:pt x="0" y="174"/>
                    </a:lnTo>
                    <a:lnTo>
                      <a:pt x="2" y="170"/>
                    </a:lnTo>
                    <a:lnTo>
                      <a:pt x="4" y="164"/>
                    </a:lnTo>
                    <a:lnTo>
                      <a:pt x="8" y="160"/>
                    </a:lnTo>
                    <a:lnTo>
                      <a:pt x="11" y="155"/>
                    </a:lnTo>
                    <a:lnTo>
                      <a:pt x="17" y="147"/>
                    </a:lnTo>
                    <a:lnTo>
                      <a:pt x="25" y="139"/>
                    </a:lnTo>
                    <a:lnTo>
                      <a:pt x="32" y="132"/>
                    </a:lnTo>
                    <a:lnTo>
                      <a:pt x="40" y="122"/>
                    </a:lnTo>
                    <a:lnTo>
                      <a:pt x="48" y="115"/>
                    </a:lnTo>
                    <a:lnTo>
                      <a:pt x="55" y="105"/>
                    </a:lnTo>
                    <a:lnTo>
                      <a:pt x="61" y="94"/>
                    </a:lnTo>
                    <a:lnTo>
                      <a:pt x="73" y="73"/>
                    </a:lnTo>
                    <a:lnTo>
                      <a:pt x="82" y="50"/>
                    </a:lnTo>
                    <a:lnTo>
                      <a:pt x="86" y="38"/>
                    </a:lnTo>
                    <a:lnTo>
                      <a:pt x="90" y="29"/>
                    </a:lnTo>
                    <a:lnTo>
                      <a:pt x="94" y="19"/>
                    </a:lnTo>
                    <a:lnTo>
                      <a:pt x="96" y="13"/>
                    </a:lnTo>
                    <a:lnTo>
                      <a:pt x="99" y="8"/>
                    </a:lnTo>
                    <a:lnTo>
                      <a:pt x="101" y="4"/>
                    </a:lnTo>
                    <a:lnTo>
                      <a:pt x="103" y="0"/>
                    </a:lnTo>
                    <a:lnTo>
                      <a:pt x="105" y="0"/>
                    </a:lnTo>
                    <a:lnTo>
                      <a:pt x="107" y="0"/>
                    </a:lnTo>
                    <a:lnTo>
                      <a:pt x="111" y="0"/>
                    </a:lnTo>
                    <a:lnTo>
                      <a:pt x="113" y="2"/>
                    </a:lnTo>
                    <a:lnTo>
                      <a:pt x="115" y="4"/>
                    </a:lnTo>
                    <a:lnTo>
                      <a:pt x="119" y="6"/>
                    </a:lnTo>
                    <a:lnTo>
                      <a:pt x="122" y="10"/>
                    </a:lnTo>
                    <a:lnTo>
                      <a:pt x="124" y="13"/>
                    </a:lnTo>
                    <a:lnTo>
                      <a:pt x="128" y="17"/>
                    </a:lnTo>
                    <a:lnTo>
                      <a:pt x="130" y="23"/>
                    </a:lnTo>
                    <a:lnTo>
                      <a:pt x="132" y="31"/>
                    </a:lnTo>
                    <a:lnTo>
                      <a:pt x="132" y="38"/>
                    </a:lnTo>
                    <a:lnTo>
                      <a:pt x="132" y="48"/>
                    </a:lnTo>
                    <a:lnTo>
                      <a:pt x="132" y="59"/>
                    </a:lnTo>
                    <a:lnTo>
                      <a:pt x="132" y="73"/>
                    </a:lnTo>
                    <a:lnTo>
                      <a:pt x="130" y="86"/>
                    </a:lnTo>
                    <a:lnTo>
                      <a:pt x="128" y="99"/>
                    </a:lnTo>
                    <a:lnTo>
                      <a:pt x="124" y="117"/>
                    </a:lnTo>
                    <a:lnTo>
                      <a:pt x="121" y="132"/>
                    </a:lnTo>
                    <a:lnTo>
                      <a:pt x="117" y="147"/>
                    </a:lnTo>
                    <a:lnTo>
                      <a:pt x="111" y="162"/>
                    </a:lnTo>
                    <a:lnTo>
                      <a:pt x="105" y="174"/>
                    </a:lnTo>
                    <a:lnTo>
                      <a:pt x="99" y="187"/>
                    </a:lnTo>
                    <a:lnTo>
                      <a:pt x="94" y="199"/>
                    </a:lnTo>
                    <a:lnTo>
                      <a:pt x="88" y="210"/>
                    </a:lnTo>
                    <a:lnTo>
                      <a:pt x="80" y="222"/>
                    </a:lnTo>
                    <a:lnTo>
                      <a:pt x="73" y="229"/>
                    </a:lnTo>
                    <a:lnTo>
                      <a:pt x="65" y="239"/>
                    </a:lnTo>
                    <a:lnTo>
                      <a:pt x="59" y="245"/>
                    </a:lnTo>
                    <a:lnTo>
                      <a:pt x="54" y="248"/>
                    </a:lnTo>
                    <a:lnTo>
                      <a:pt x="50" y="252"/>
                    </a:lnTo>
                    <a:lnTo>
                      <a:pt x="46" y="254"/>
                    </a:lnTo>
                    <a:lnTo>
                      <a:pt x="42" y="256"/>
                    </a:lnTo>
                    <a:lnTo>
                      <a:pt x="42" y="25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97"/>
              <p:cNvSpPr/>
              <p:nvPr/>
            </p:nvSpPr>
            <p:spPr bwMode="auto">
              <a:xfrm>
                <a:off x="4765675" y="1592263"/>
                <a:ext cx="652463" cy="136525"/>
              </a:xfrm>
              <a:custGeom>
                <a:avLst/>
                <a:gdLst>
                  <a:gd name="T0" fmla="*/ 8 w 821"/>
                  <a:gd name="T1" fmla="*/ 92 h 172"/>
                  <a:gd name="T2" fmla="*/ 27 w 821"/>
                  <a:gd name="T3" fmla="*/ 90 h 172"/>
                  <a:gd name="T4" fmla="*/ 54 w 821"/>
                  <a:gd name="T5" fmla="*/ 88 h 172"/>
                  <a:gd name="T6" fmla="*/ 88 w 821"/>
                  <a:gd name="T7" fmla="*/ 84 h 172"/>
                  <a:gd name="T8" fmla="*/ 128 w 821"/>
                  <a:gd name="T9" fmla="*/ 78 h 172"/>
                  <a:gd name="T10" fmla="*/ 193 w 821"/>
                  <a:gd name="T11" fmla="*/ 67 h 172"/>
                  <a:gd name="T12" fmla="*/ 300 w 821"/>
                  <a:gd name="T13" fmla="*/ 56 h 172"/>
                  <a:gd name="T14" fmla="*/ 421 w 821"/>
                  <a:gd name="T15" fmla="*/ 42 h 172"/>
                  <a:gd name="T16" fmla="*/ 503 w 821"/>
                  <a:gd name="T17" fmla="*/ 33 h 172"/>
                  <a:gd name="T18" fmla="*/ 555 w 821"/>
                  <a:gd name="T19" fmla="*/ 27 h 172"/>
                  <a:gd name="T20" fmla="*/ 595 w 821"/>
                  <a:gd name="T21" fmla="*/ 23 h 172"/>
                  <a:gd name="T22" fmla="*/ 624 w 821"/>
                  <a:gd name="T23" fmla="*/ 17 h 172"/>
                  <a:gd name="T24" fmla="*/ 641 w 821"/>
                  <a:gd name="T25" fmla="*/ 12 h 172"/>
                  <a:gd name="T26" fmla="*/ 653 w 821"/>
                  <a:gd name="T27" fmla="*/ 6 h 172"/>
                  <a:gd name="T28" fmla="*/ 679 w 821"/>
                  <a:gd name="T29" fmla="*/ 0 h 172"/>
                  <a:gd name="T30" fmla="*/ 700 w 821"/>
                  <a:gd name="T31" fmla="*/ 10 h 172"/>
                  <a:gd name="T32" fmla="*/ 733 w 821"/>
                  <a:gd name="T33" fmla="*/ 29 h 172"/>
                  <a:gd name="T34" fmla="*/ 769 w 821"/>
                  <a:gd name="T35" fmla="*/ 56 h 172"/>
                  <a:gd name="T36" fmla="*/ 788 w 821"/>
                  <a:gd name="T37" fmla="*/ 73 h 172"/>
                  <a:gd name="T38" fmla="*/ 802 w 821"/>
                  <a:gd name="T39" fmla="*/ 86 h 172"/>
                  <a:gd name="T40" fmla="*/ 813 w 821"/>
                  <a:gd name="T41" fmla="*/ 98 h 172"/>
                  <a:gd name="T42" fmla="*/ 821 w 821"/>
                  <a:gd name="T43" fmla="*/ 115 h 172"/>
                  <a:gd name="T44" fmla="*/ 815 w 821"/>
                  <a:gd name="T45" fmla="*/ 126 h 172"/>
                  <a:gd name="T46" fmla="*/ 800 w 821"/>
                  <a:gd name="T47" fmla="*/ 130 h 172"/>
                  <a:gd name="T48" fmla="*/ 767 w 821"/>
                  <a:gd name="T49" fmla="*/ 128 h 172"/>
                  <a:gd name="T50" fmla="*/ 716 w 821"/>
                  <a:gd name="T51" fmla="*/ 138 h 172"/>
                  <a:gd name="T52" fmla="*/ 668 w 821"/>
                  <a:gd name="T53" fmla="*/ 153 h 172"/>
                  <a:gd name="T54" fmla="*/ 635 w 821"/>
                  <a:gd name="T55" fmla="*/ 168 h 172"/>
                  <a:gd name="T56" fmla="*/ 616 w 821"/>
                  <a:gd name="T57" fmla="*/ 172 h 172"/>
                  <a:gd name="T58" fmla="*/ 601 w 821"/>
                  <a:gd name="T59" fmla="*/ 168 h 172"/>
                  <a:gd name="T60" fmla="*/ 626 w 821"/>
                  <a:gd name="T61" fmla="*/ 136 h 172"/>
                  <a:gd name="T62" fmla="*/ 645 w 821"/>
                  <a:gd name="T63" fmla="*/ 109 h 172"/>
                  <a:gd name="T64" fmla="*/ 660 w 821"/>
                  <a:gd name="T65" fmla="*/ 88 h 172"/>
                  <a:gd name="T66" fmla="*/ 668 w 821"/>
                  <a:gd name="T67" fmla="*/ 73 h 172"/>
                  <a:gd name="T68" fmla="*/ 670 w 821"/>
                  <a:gd name="T69" fmla="*/ 65 h 172"/>
                  <a:gd name="T70" fmla="*/ 664 w 821"/>
                  <a:gd name="T71" fmla="*/ 61 h 172"/>
                  <a:gd name="T72" fmla="*/ 645 w 821"/>
                  <a:gd name="T73" fmla="*/ 59 h 172"/>
                  <a:gd name="T74" fmla="*/ 618 w 821"/>
                  <a:gd name="T75" fmla="*/ 59 h 172"/>
                  <a:gd name="T76" fmla="*/ 578 w 821"/>
                  <a:gd name="T77" fmla="*/ 63 h 172"/>
                  <a:gd name="T78" fmla="*/ 530 w 821"/>
                  <a:gd name="T79" fmla="*/ 65 h 172"/>
                  <a:gd name="T80" fmla="*/ 469 w 821"/>
                  <a:gd name="T81" fmla="*/ 71 h 172"/>
                  <a:gd name="T82" fmla="*/ 408 w 821"/>
                  <a:gd name="T83" fmla="*/ 77 h 172"/>
                  <a:gd name="T84" fmla="*/ 354 w 821"/>
                  <a:gd name="T85" fmla="*/ 84 h 172"/>
                  <a:gd name="T86" fmla="*/ 318 w 821"/>
                  <a:gd name="T87" fmla="*/ 90 h 172"/>
                  <a:gd name="T88" fmla="*/ 276 w 821"/>
                  <a:gd name="T89" fmla="*/ 96 h 172"/>
                  <a:gd name="T90" fmla="*/ 218 w 821"/>
                  <a:gd name="T91" fmla="*/ 103 h 172"/>
                  <a:gd name="T92" fmla="*/ 147 w 821"/>
                  <a:gd name="T93" fmla="*/ 111 h 172"/>
                  <a:gd name="T94" fmla="*/ 63 w 821"/>
                  <a:gd name="T95" fmla="*/ 120 h 172"/>
                  <a:gd name="T96" fmla="*/ 0 w 821"/>
                  <a:gd name="T97" fmla="*/ 9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21" h="172">
                    <a:moveTo>
                      <a:pt x="0" y="92"/>
                    </a:moveTo>
                    <a:lnTo>
                      <a:pt x="4" y="92"/>
                    </a:lnTo>
                    <a:lnTo>
                      <a:pt x="8" y="92"/>
                    </a:lnTo>
                    <a:lnTo>
                      <a:pt x="13" y="90"/>
                    </a:lnTo>
                    <a:lnTo>
                      <a:pt x="19" y="90"/>
                    </a:lnTo>
                    <a:lnTo>
                      <a:pt x="27" y="90"/>
                    </a:lnTo>
                    <a:lnTo>
                      <a:pt x="34" y="90"/>
                    </a:lnTo>
                    <a:lnTo>
                      <a:pt x="44" y="88"/>
                    </a:lnTo>
                    <a:lnTo>
                      <a:pt x="54" y="88"/>
                    </a:lnTo>
                    <a:lnTo>
                      <a:pt x="65" y="86"/>
                    </a:lnTo>
                    <a:lnTo>
                      <a:pt x="77" y="84"/>
                    </a:lnTo>
                    <a:lnTo>
                      <a:pt x="88" y="84"/>
                    </a:lnTo>
                    <a:lnTo>
                      <a:pt x="101" y="82"/>
                    </a:lnTo>
                    <a:lnTo>
                      <a:pt x="115" y="80"/>
                    </a:lnTo>
                    <a:lnTo>
                      <a:pt x="128" y="78"/>
                    </a:lnTo>
                    <a:lnTo>
                      <a:pt x="143" y="75"/>
                    </a:lnTo>
                    <a:lnTo>
                      <a:pt x="161" y="73"/>
                    </a:lnTo>
                    <a:lnTo>
                      <a:pt x="193" y="67"/>
                    </a:lnTo>
                    <a:lnTo>
                      <a:pt x="228" y="63"/>
                    </a:lnTo>
                    <a:lnTo>
                      <a:pt x="264" y="59"/>
                    </a:lnTo>
                    <a:lnTo>
                      <a:pt x="300" y="56"/>
                    </a:lnTo>
                    <a:lnTo>
                      <a:pt x="341" y="50"/>
                    </a:lnTo>
                    <a:lnTo>
                      <a:pt x="379" y="46"/>
                    </a:lnTo>
                    <a:lnTo>
                      <a:pt x="421" y="42"/>
                    </a:lnTo>
                    <a:lnTo>
                      <a:pt x="463" y="36"/>
                    </a:lnTo>
                    <a:lnTo>
                      <a:pt x="484" y="34"/>
                    </a:lnTo>
                    <a:lnTo>
                      <a:pt x="503" y="33"/>
                    </a:lnTo>
                    <a:lnTo>
                      <a:pt x="522" y="31"/>
                    </a:lnTo>
                    <a:lnTo>
                      <a:pt x="540" y="29"/>
                    </a:lnTo>
                    <a:lnTo>
                      <a:pt x="555" y="27"/>
                    </a:lnTo>
                    <a:lnTo>
                      <a:pt x="568" y="25"/>
                    </a:lnTo>
                    <a:lnTo>
                      <a:pt x="582" y="25"/>
                    </a:lnTo>
                    <a:lnTo>
                      <a:pt x="595" y="23"/>
                    </a:lnTo>
                    <a:lnTo>
                      <a:pt x="605" y="21"/>
                    </a:lnTo>
                    <a:lnTo>
                      <a:pt x="614" y="19"/>
                    </a:lnTo>
                    <a:lnTo>
                      <a:pt x="624" y="17"/>
                    </a:lnTo>
                    <a:lnTo>
                      <a:pt x="630" y="15"/>
                    </a:lnTo>
                    <a:lnTo>
                      <a:pt x="635" y="13"/>
                    </a:lnTo>
                    <a:lnTo>
                      <a:pt x="641" y="12"/>
                    </a:lnTo>
                    <a:lnTo>
                      <a:pt x="645" y="10"/>
                    </a:lnTo>
                    <a:lnTo>
                      <a:pt x="647" y="10"/>
                    </a:lnTo>
                    <a:lnTo>
                      <a:pt x="653" y="6"/>
                    </a:lnTo>
                    <a:lnTo>
                      <a:pt x="660" y="2"/>
                    </a:lnTo>
                    <a:lnTo>
                      <a:pt x="670" y="0"/>
                    </a:lnTo>
                    <a:lnTo>
                      <a:pt x="679" y="0"/>
                    </a:lnTo>
                    <a:lnTo>
                      <a:pt x="685" y="2"/>
                    </a:lnTo>
                    <a:lnTo>
                      <a:pt x="691" y="6"/>
                    </a:lnTo>
                    <a:lnTo>
                      <a:pt x="700" y="10"/>
                    </a:lnTo>
                    <a:lnTo>
                      <a:pt x="710" y="15"/>
                    </a:lnTo>
                    <a:lnTo>
                      <a:pt x="721" y="21"/>
                    </a:lnTo>
                    <a:lnTo>
                      <a:pt x="733" y="29"/>
                    </a:lnTo>
                    <a:lnTo>
                      <a:pt x="746" y="38"/>
                    </a:lnTo>
                    <a:lnTo>
                      <a:pt x="762" y="50"/>
                    </a:lnTo>
                    <a:lnTo>
                      <a:pt x="769" y="56"/>
                    </a:lnTo>
                    <a:lnTo>
                      <a:pt x="775" y="61"/>
                    </a:lnTo>
                    <a:lnTo>
                      <a:pt x="783" y="67"/>
                    </a:lnTo>
                    <a:lnTo>
                      <a:pt x="788" y="73"/>
                    </a:lnTo>
                    <a:lnTo>
                      <a:pt x="792" y="77"/>
                    </a:lnTo>
                    <a:lnTo>
                      <a:pt x="798" y="82"/>
                    </a:lnTo>
                    <a:lnTo>
                      <a:pt x="802" y="86"/>
                    </a:lnTo>
                    <a:lnTo>
                      <a:pt x="806" y="90"/>
                    </a:lnTo>
                    <a:lnTo>
                      <a:pt x="809" y="94"/>
                    </a:lnTo>
                    <a:lnTo>
                      <a:pt x="813" y="98"/>
                    </a:lnTo>
                    <a:lnTo>
                      <a:pt x="817" y="105"/>
                    </a:lnTo>
                    <a:lnTo>
                      <a:pt x="819" y="109"/>
                    </a:lnTo>
                    <a:lnTo>
                      <a:pt x="821" y="115"/>
                    </a:lnTo>
                    <a:lnTo>
                      <a:pt x="821" y="119"/>
                    </a:lnTo>
                    <a:lnTo>
                      <a:pt x="819" y="122"/>
                    </a:lnTo>
                    <a:lnTo>
                      <a:pt x="815" y="126"/>
                    </a:lnTo>
                    <a:lnTo>
                      <a:pt x="811" y="128"/>
                    </a:lnTo>
                    <a:lnTo>
                      <a:pt x="806" y="128"/>
                    </a:lnTo>
                    <a:lnTo>
                      <a:pt x="800" y="130"/>
                    </a:lnTo>
                    <a:lnTo>
                      <a:pt x="792" y="128"/>
                    </a:lnTo>
                    <a:lnTo>
                      <a:pt x="785" y="128"/>
                    </a:lnTo>
                    <a:lnTo>
                      <a:pt x="767" y="128"/>
                    </a:lnTo>
                    <a:lnTo>
                      <a:pt x="750" y="130"/>
                    </a:lnTo>
                    <a:lnTo>
                      <a:pt x="733" y="134"/>
                    </a:lnTo>
                    <a:lnTo>
                      <a:pt x="716" y="138"/>
                    </a:lnTo>
                    <a:lnTo>
                      <a:pt x="698" y="141"/>
                    </a:lnTo>
                    <a:lnTo>
                      <a:pt x="683" y="147"/>
                    </a:lnTo>
                    <a:lnTo>
                      <a:pt x="668" y="153"/>
                    </a:lnTo>
                    <a:lnTo>
                      <a:pt x="651" y="159"/>
                    </a:lnTo>
                    <a:lnTo>
                      <a:pt x="643" y="164"/>
                    </a:lnTo>
                    <a:lnTo>
                      <a:pt x="635" y="168"/>
                    </a:lnTo>
                    <a:lnTo>
                      <a:pt x="630" y="170"/>
                    </a:lnTo>
                    <a:lnTo>
                      <a:pt x="622" y="170"/>
                    </a:lnTo>
                    <a:lnTo>
                      <a:pt x="616" y="172"/>
                    </a:lnTo>
                    <a:lnTo>
                      <a:pt x="610" y="172"/>
                    </a:lnTo>
                    <a:lnTo>
                      <a:pt x="605" y="170"/>
                    </a:lnTo>
                    <a:lnTo>
                      <a:pt x="601" y="168"/>
                    </a:lnTo>
                    <a:lnTo>
                      <a:pt x="610" y="157"/>
                    </a:lnTo>
                    <a:lnTo>
                      <a:pt x="618" y="145"/>
                    </a:lnTo>
                    <a:lnTo>
                      <a:pt x="626" y="136"/>
                    </a:lnTo>
                    <a:lnTo>
                      <a:pt x="633" y="126"/>
                    </a:lnTo>
                    <a:lnTo>
                      <a:pt x="639" y="117"/>
                    </a:lnTo>
                    <a:lnTo>
                      <a:pt x="645" y="109"/>
                    </a:lnTo>
                    <a:lnTo>
                      <a:pt x="651" y="101"/>
                    </a:lnTo>
                    <a:lnTo>
                      <a:pt x="654" y="94"/>
                    </a:lnTo>
                    <a:lnTo>
                      <a:pt x="660" y="88"/>
                    </a:lnTo>
                    <a:lnTo>
                      <a:pt x="662" y="82"/>
                    </a:lnTo>
                    <a:lnTo>
                      <a:pt x="666" y="77"/>
                    </a:lnTo>
                    <a:lnTo>
                      <a:pt x="668" y="73"/>
                    </a:lnTo>
                    <a:lnTo>
                      <a:pt x="670" y="69"/>
                    </a:lnTo>
                    <a:lnTo>
                      <a:pt x="670" y="67"/>
                    </a:lnTo>
                    <a:lnTo>
                      <a:pt x="670" y="65"/>
                    </a:lnTo>
                    <a:lnTo>
                      <a:pt x="670" y="63"/>
                    </a:lnTo>
                    <a:lnTo>
                      <a:pt x="668" y="61"/>
                    </a:lnTo>
                    <a:lnTo>
                      <a:pt x="664" y="61"/>
                    </a:lnTo>
                    <a:lnTo>
                      <a:pt x="658" y="59"/>
                    </a:lnTo>
                    <a:lnTo>
                      <a:pt x="653" y="59"/>
                    </a:lnTo>
                    <a:lnTo>
                      <a:pt x="645" y="59"/>
                    </a:lnTo>
                    <a:lnTo>
                      <a:pt x="637" y="59"/>
                    </a:lnTo>
                    <a:lnTo>
                      <a:pt x="630" y="59"/>
                    </a:lnTo>
                    <a:lnTo>
                      <a:pt x="618" y="59"/>
                    </a:lnTo>
                    <a:lnTo>
                      <a:pt x="607" y="61"/>
                    </a:lnTo>
                    <a:lnTo>
                      <a:pt x="593" y="61"/>
                    </a:lnTo>
                    <a:lnTo>
                      <a:pt x="578" y="63"/>
                    </a:lnTo>
                    <a:lnTo>
                      <a:pt x="563" y="63"/>
                    </a:lnTo>
                    <a:lnTo>
                      <a:pt x="547" y="65"/>
                    </a:lnTo>
                    <a:lnTo>
                      <a:pt x="530" y="65"/>
                    </a:lnTo>
                    <a:lnTo>
                      <a:pt x="511" y="67"/>
                    </a:lnTo>
                    <a:lnTo>
                      <a:pt x="490" y="69"/>
                    </a:lnTo>
                    <a:lnTo>
                      <a:pt x="469" y="71"/>
                    </a:lnTo>
                    <a:lnTo>
                      <a:pt x="448" y="73"/>
                    </a:lnTo>
                    <a:lnTo>
                      <a:pt x="427" y="75"/>
                    </a:lnTo>
                    <a:lnTo>
                      <a:pt x="408" y="77"/>
                    </a:lnTo>
                    <a:lnTo>
                      <a:pt x="388" y="80"/>
                    </a:lnTo>
                    <a:lnTo>
                      <a:pt x="371" y="82"/>
                    </a:lnTo>
                    <a:lnTo>
                      <a:pt x="354" y="84"/>
                    </a:lnTo>
                    <a:lnTo>
                      <a:pt x="339" y="86"/>
                    </a:lnTo>
                    <a:lnTo>
                      <a:pt x="329" y="88"/>
                    </a:lnTo>
                    <a:lnTo>
                      <a:pt x="318" y="90"/>
                    </a:lnTo>
                    <a:lnTo>
                      <a:pt x="306" y="92"/>
                    </a:lnTo>
                    <a:lnTo>
                      <a:pt x="291" y="94"/>
                    </a:lnTo>
                    <a:lnTo>
                      <a:pt x="276" y="96"/>
                    </a:lnTo>
                    <a:lnTo>
                      <a:pt x="258" y="99"/>
                    </a:lnTo>
                    <a:lnTo>
                      <a:pt x="239" y="101"/>
                    </a:lnTo>
                    <a:lnTo>
                      <a:pt x="218" y="103"/>
                    </a:lnTo>
                    <a:lnTo>
                      <a:pt x="197" y="107"/>
                    </a:lnTo>
                    <a:lnTo>
                      <a:pt x="174" y="109"/>
                    </a:lnTo>
                    <a:lnTo>
                      <a:pt x="147" y="111"/>
                    </a:lnTo>
                    <a:lnTo>
                      <a:pt x="122" y="115"/>
                    </a:lnTo>
                    <a:lnTo>
                      <a:pt x="94" y="119"/>
                    </a:lnTo>
                    <a:lnTo>
                      <a:pt x="63" y="120"/>
                    </a:lnTo>
                    <a:lnTo>
                      <a:pt x="32" y="124"/>
                    </a:lnTo>
                    <a:lnTo>
                      <a:pt x="0" y="128"/>
                    </a:lnTo>
                    <a:lnTo>
                      <a:pt x="0" y="92"/>
                    </a:lnTo>
                    <a:lnTo>
                      <a:pt x="0" y="9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98"/>
              <p:cNvSpPr/>
              <p:nvPr/>
            </p:nvSpPr>
            <p:spPr bwMode="auto">
              <a:xfrm>
                <a:off x="4894263" y="1695451"/>
                <a:ext cx="222250" cy="58738"/>
              </a:xfrm>
              <a:custGeom>
                <a:avLst/>
                <a:gdLst>
                  <a:gd name="T0" fmla="*/ 279 w 279"/>
                  <a:gd name="T1" fmla="*/ 25 h 73"/>
                  <a:gd name="T2" fmla="*/ 275 w 279"/>
                  <a:gd name="T3" fmla="*/ 29 h 73"/>
                  <a:gd name="T4" fmla="*/ 270 w 279"/>
                  <a:gd name="T5" fmla="*/ 34 h 73"/>
                  <a:gd name="T6" fmla="*/ 260 w 279"/>
                  <a:gd name="T7" fmla="*/ 40 h 73"/>
                  <a:gd name="T8" fmla="*/ 248 w 279"/>
                  <a:gd name="T9" fmla="*/ 44 h 73"/>
                  <a:gd name="T10" fmla="*/ 227 w 279"/>
                  <a:gd name="T11" fmla="*/ 48 h 73"/>
                  <a:gd name="T12" fmla="*/ 201 w 279"/>
                  <a:gd name="T13" fmla="*/ 53 h 73"/>
                  <a:gd name="T14" fmla="*/ 168 w 279"/>
                  <a:gd name="T15" fmla="*/ 57 h 73"/>
                  <a:gd name="T16" fmla="*/ 141 w 279"/>
                  <a:gd name="T17" fmla="*/ 61 h 73"/>
                  <a:gd name="T18" fmla="*/ 122 w 279"/>
                  <a:gd name="T19" fmla="*/ 65 h 73"/>
                  <a:gd name="T20" fmla="*/ 105 w 279"/>
                  <a:gd name="T21" fmla="*/ 67 h 73"/>
                  <a:gd name="T22" fmla="*/ 92 w 279"/>
                  <a:gd name="T23" fmla="*/ 69 h 73"/>
                  <a:gd name="T24" fmla="*/ 80 w 279"/>
                  <a:gd name="T25" fmla="*/ 71 h 73"/>
                  <a:gd name="T26" fmla="*/ 71 w 279"/>
                  <a:gd name="T27" fmla="*/ 73 h 73"/>
                  <a:gd name="T28" fmla="*/ 65 w 279"/>
                  <a:gd name="T29" fmla="*/ 73 h 73"/>
                  <a:gd name="T30" fmla="*/ 59 w 279"/>
                  <a:gd name="T31" fmla="*/ 73 h 73"/>
                  <a:gd name="T32" fmla="*/ 55 w 279"/>
                  <a:gd name="T33" fmla="*/ 73 h 73"/>
                  <a:gd name="T34" fmla="*/ 44 w 279"/>
                  <a:gd name="T35" fmla="*/ 71 h 73"/>
                  <a:gd name="T36" fmla="*/ 30 w 279"/>
                  <a:gd name="T37" fmla="*/ 63 h 73"/>
                  <a:gd name="T38" fmla="*/ 11 w 279"/>
                  <a:gd name="T39" fmla="*/ 55 h 73"/>
                  <a:gd name="T40" fmla="*/ 25 w 279"/>
                  <a:gd name="T41" fmla="*/ 44 h 73"/>
                  <a:gd name="T42" fmla="*/ 72 w 279"/>
                  <a:gd name="T43" fmla="*/ 34 h 73"/>
                  <a:gd name="T44" fmla="*/ 113 w 279"/>
                  <a:gd name="T45" fmla="*/ 25 h 73"/>
                  <a:gd name="T46" fmla="*/ 149 w 279"/>
                  <a:gd name="T47" fmla="*/ 17 h 73"/>
                  <a:gd name="T48" fmla="*/ 178 w 279"/>
                  <a:gd name="T49" fmla="*/ 9 h 73"/>
                  <a:gd name="T50" fmla="*/ 201 w 279"/>
                  <a:gd name="T51" fmla="*/ 6 h 73"/>
                  <a:gd name="T52" fmla="*/ 216 w 279"/>
                  <a:gd name="T53" fmla="*/ 2 h 73"/>
                  <a:gd name="T54" fmla="*/ 226 w 279"/>
                  <a:gd name="T55" fmla="*/ 0 h 73"/>
                  <a:gd name="T56" fmla="*/ 231 w 279"/>
                  <a:gd name="T57" fmla="*/ 0 h 73"/>
                  <a:gd name="T58" fmla="*/ 237 w 279"/>
                  <a:gd name="T59" fmla="*/ 0 h 73"/>
                  <a:gd name="T60" fmla="*/ 250 w 279"/>
                  <a:gd name="T61" fmla="*/ 2 h 73"/>
                  <a:gd name="T62" fmla="*/ 266 w 279"/>
                  <a:gd name="T63" fmla="*/ 8 h 73"/>
                  <a:gd name="T64" fmla="*/ 273 w 279"/>
                  <a:gd name="T65" fmla="*/ 11 h 73"/>
                  <a:gd name="T66" fmla="*/ 277 w 279"/>
                  <a:gd name="T67" fmla="*/ 17 h 73"/>
                  <a:gd name="T68" fmla="*/ 279 w 279"/>
                  <a:gd name="T69" fmla="*/ 21 h 73"/>
                  <a:gd name="T70" fmla="*/ 279 w 279"/>
                  <a:gd name="T71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9" h="73">
                    <a:moveTo>
                      <a:pt x="279" y="23"/>
                    </a:moveTo>
                    <a:lnTo>
                      <a:pt x="279" y="25"/>
                    </a:lnTo>
                    <a:lnTo>
                      <a:pt x="277" y="27"/>
                    </a:lnTo>
                    <a:lnTo>
                      <a:pt x="275" y="29"/>
                    </a:lnTo>
                    <a:lnTo>
                      <a:pt x="273" y="32"/>
                    </a:lnTo>
                    <a:lnTo>
                      <a:pt x="270" y="34"/>
                    </a:lnTo>
                    <a:lnTo>
                      <a:pt x="266" y="36"/>
                    </a:lnTo>
                    <a:lnTo>
                      <a:pt x="260" y="40"/>
                    </a:lnTo>
                    <a:lnTo>
                      <a:pt x="256" y="42"/>
                    </a:lnTo>
                    <a:lnTo>
                      <a:pt x="248" y="44"/>
                    </a:lnTo>
                    <a:lnTo>
                      <a:pt x="239" y="46"/>
                    </a:lnTo>
                    <a:lnTo>
                      <a:pt x="227" y="48"/>
                    </a:lnTo>
                    <a:lnTo>
                      <a:pt x="216" y="50"/>
                    </a:lnTo>
                    <a:lnTo>
                      <a:pt x="201" y="53"/>
                    </a:lnTo>
                    <a:lnTo>
                      <a:pt x="185" y="55"/>
                    </a:lnTo>
                    <a:lnTo>
                      <a:pt x="168" y="57"/>
                    </a:lnTo>
                    <a:lnTo>
                      <a:pt x="151" y="59"/>
                    </a:lnTo>
                    <a:lnTo>
                      <a:pt x="141" y="61"/>
                    </a:lnTo>
                    <a:lnTo>
                      <a:pt x="132" y="63"/>
                    </a:lnTo>
                    <a:lnTo>
                      <a:pt x="122" y="65"/>
                    </a:lnTo>
                    <a:lnTo>
                      <a:pt x="113" y="65"/>
                    </a:lnTo>
                    <a:lnTo>
                      <a:pt x="105" y="67"/>
                    </a:lnTo>
                    <a:lnTo>
                      <a:pt x="99" y="69"/>
                    </a:lnTo>
                    <a:lnTo>
                      <a:pt x="92" y="69"/>
                    </a:lnTo>
                    <a:lnTo>
                      <a:pt x="86" y="71"/>
                    </a:lnTo>
                    <a:lnTo>
                      <a:pt x="80" y="71"/>
                    </a:lnTo>
                    <a:lnTo>
                      <a:pt x="74" y="71"/>
                    </a:lnTo>
                    <a:lnTo>
                      <a:pt x="71" y="73"/>
                    </a:lnTo>
                    <a:lnTo>
                      <a:pt x="67" y="73"/>
                    </a:lnTo>
                    <a:lnTo>
                      <a:pt x="65" y="73"/>
                    </a:lnTo>
                    <a:lnTo>
                      <a:pt x="61" y="73"/>
                    </a:lnTo>
                    <a:lnTo>
                      <a:pt x="59" y="73"/>
                    </a:lnTo>
                    <a:lnTo>
                      <a:pt x="59" y="73"/>
                    </a:lnTo>
                    <a:lnTo>
                      <a:pt x="55" y="73"/>
                    </a:lnTo>
                    <a:lnTo>
                      <a:pt x="49" y="73"/>
                    </a:lnTo>
                    <a:lnTo>
                      <a:pt x="44" y="71"/>
                    </a:lnTo>
                    <a:lnTo>
                      <a:pt x="38" y="67"/>
                    </a:lnTo>
                    <a:lnTo>
                      <a:pt x="30" y="63"/>
                    </a:lnTo>
                    <a:lnTo>
                      <a:pt x="21" y="59"/>
                    </a:lnTo>
                    <a:lnTo>
                      <a:pt x="11" y="55"/>
                    </a:lnTo>
                    <a:lnTo>
                      <a:pt x="0" y="50"/>
                    </a:lnTo>
                    <a:lnTo>
                      <a:pt x="25" y="44"/>
                    </a:lnTo>
                    <a:lnTo>
                      <a:pt x="49" y="38"/>
                    </a:lnTo>
                    <a:lnTo>
                      <a:pt x="72" y="34"/>
                    </a:lnTo>
                    <a:lnTo>
                      <a:pt x="93" y="29"/>
                    </a:lnTo>
                    <a:lnTo>
                      <a:pt x="113" y="25"/>
                    </a:lnTo>
                    <a:lnTo>
                      <a:pt x="132" y="21"/>
                    </a:lnTo>
                    <a:lnTo>
                      <a:pt x="149" y="17"/>
                    </a:lnTo>
                    <a:lnTo>
                      <a:pt x="164" y="13"/>
                    </a:lnTo>
                    <a:lnTo>
                      <a:pt x="178" y="9"/>
                    </a:lnTo>
                    <a:lnTo>
                      <a:pt x="189" y="8"/>
                    </a:lnTo>
                    <a:lnTo>
                      <a:pt x="201" y="6"/>
                    </a:lnTo>
                    <a:lnTo>
                      <a:pt x="208" y="4"/>
                    </a:lnTo>
                    <a:lnTo>
                      <a:pt x="216" y="2"/>
                    </a:lnTo>
                    <a:lnTo>
                      <a:pt x="222" y="2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7" y="0"/>
                    </a:lnTo>
                    <a:lnTo>
                      <a:pt x="241" y="0"/>
                    </a:lnTo>
                    <a:lnTo>
                      <a:pt x="250" y="2"/>
                    </a:lnTo>
                    <a:lnTo>
                      <a:pt x="260" y="6"/>
                    </a:lnTo>
                    <a:lnTo>
                      <a:pt x="266" y="8"/>
                    </a:lnTo>
                    <a:lnTo>
                      <a:pt x="270" y="9"/>
                    </a:lnTo>
                    <a:lnTo>
                      <a:pt x="273" y="11"/>
                    </a:lnTo>
                    <a:lnTo>
                      <a:pt x="275" y="13"/>
                    </a:lnTo>
                    <a:lnTo>
                      <a:pt x="277" y="17"/>
                    </a:lnTo>
                    <a:lnTo>
                      <a:pt x="277" y="19"/>
                    </a:lnTo>
                    <a:lnTo>
                      <a:pt x="279" y="21"/>
                    </a:lnTo>
                    <a:lnTo>
                      <a:pt x="279" y="23"/>
                    </a:lnTo>
                    <a:lnTo>
                      <a:pt x="279" y="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99"/>
              <p:cNvSpPr/>
              <p:nvPr/>
            </p:nvSpPr>
            <p:spPr bwMode="auto">
              <a:xfrm>
                <a:off x="4816475" y="1774826"/>
                <a:ext cx="328613" cy="74613"/>
              </a:xfrm>
              <a:custGeom>
                <a:avLst/>
                <a:gdLst>
                  <a:gd name="T0" fmla="*/ 195 w 413"/>
                  <a:gd name="T1" fmla="*/ 25 h 94"/>
                  <a:gd name="T2" fmla="*/ 236 w 413"/>
                  <a:gd name="T3" fmla="*/ 17 h 94"/>
                  <a:gd name="T4" fmla="*/ 270 w 413"/>
                  <a:gd name="T5" fmla="*/ 12 h 94"/>
                  <a:gd name="T6" fmla="*/ 299 w 413"/>
                  <a:gd name="T7" fmla="*/ 6 h 94"/>
                  <a:gd name="T8" fmla="*/ 325 w 413"/>
                  <a:gd name="T9" fmla="*/ 4 h 94"/>
                  <a:gd name="T10" fmla="*/ 346 w 413"/>
                  <a:gd name="T11" fmla="*/ 2 h 94"/>
                  <a:gd name="T12" fmla="*/ 364 w 413"/>
                  <a:gd name="T13" fmla="*/ 0 h 94"/>
                  <a:gd name="T14" fmla="*/ 377 w 413"/>
                  <a:gd name="T15" fmla="*/ 0 h 94"/>
                  <a:gd name="T16" fmla="*/ 389 w 413"/>
                  <a:gd name="T17" fmla="*/ 4 h 94"/>
                  <a:gd name="T18" fmla="*/ 402 w 413"/>
                  <a:gd name="T19" fmla="*/ 8 h 94"/>
                  <a:gd name="T20" fmla="*/ 410 w 413"/>
                  <a:gd name="T21" fmla="*/ 14 h 94"/>
                  <a:gd name="T22" fmla="*/ 413 w 413"/>
                  <a:gd name="T23" fmla="*/ 21 h 94"/>
                  <a:gd name="T24" fmla="*/ 413 w 413"/>
                  <a:gd name="T25" fmla="*/ 27 h 94"/>
                  <a:gd name="T26" fmla="*/ 412 w 413"/>
                  <a:gd name="T27" fmla="*/ 31 h 94"/>
                  <a:gd name="T28" fmla="*/ 406 w 413"/>
                  <a:gd name="T29" fmla="*/ 37 h 94"/>
                  <a:gd name="T30" fmla="*/ 398 w 413"/>
                  <a:gd name="T31" fmla="*/ 40 h 94"/>
                  <a:gd name="T32" fmla="*/ 387 w 413"/>
                  <a:gd name="T33" fmla="*/ 42 h 94"/>
                  <a:gd name="T34" fmla="*/ 375 w 413"/>
                  <a:gd name="T35" fmla="*/ 46 h 94"/>
                  <a:gd name="T36" fmla="*/ 360 w 413"/>
                  <a:gd name="T37" fmla="*/ 48 h 94"/>
                  <a:gd name="T38" fmla="*/ 341 w 413"/>
                  <a:gd name="T39" fmla="*/ 52 h 94"/>
                  <a:gd name="T40" fmla="*/ 289 w 413"/>
                  <a:gd name="T41" fmla="*/ 60 h 94"/>
                  <a:gd name="T42" fmla="*/ 205 w 413"/>
                  <a:gd name="T43" fmla="*/ 73 h 94"/>
                  <a:gd name="T44" fmla="*/ 151 w 413"/>
                  <a:gd name="T45" fmla="*/ 81 h 94"/>
                  <a:gd name="T46" fmla="*/ 130 w 413"/>
                  <a:gd name="T47" fmla="*/ 84 h 94"/>
                  <a:gd name="T48" fmla="*/ 113 w 413"/>
                  <a:gd name="T49" fmla="*/ 86 h 94"/>
                  <a:gd name="T50" fmla="*/ 100 w 413"/>
                  <a:gd name="T51" fmla="*/ 88 h 94"/>
                  <a:gd name="T52" fmla="*/ 86 w 413"/>
                  <a:gd name="T53" fmla="*/ 90 h 94"/>
                  <a:gd name="T54" fmla="*/ 77 w 413"/>
                  <a:gd name="T55" fmla="*/ 92 h 94"/>
                  <a:gd name="T56" fmla="*/ 71 w 413"/>
                  <a:gd name="T57" fmla="*/ 92 h 94"/>
                  <a:gd name="T58" fmla="*/ 67 w 413"/>
                  <a:gd name="T59" fmla="*/ 92 h 94"/>
                  <a:gd name="T60" fmla="*/ 63 w 413"/>
                  <a:gd name="T61" fmla="*/ 94 h 94"/>
                  <a:gd name="T62" fmla="*/ 56 w 413"/>
                  <a:gd name="T63" fmla="*/ 92 h 94"/>
                  <a:gd name="T64" fmla="*/ 46 w 413"/>
                  <a:gd name="T65" fmla="*/ 92 h 94"/>
                  <a:gd name="T66" fmla="*/ 35 w 413"/>
                  <a:gd name="T67" fmla="*/ 90 h 94"/>
                  <a:gd name="T68" fmla="*/ 21 w 413"/>
                  <a:gd name="T69" fmla="*/ 86 h 94"/>
                  <a:gd name="T70" fmla="*/ 12 w 413"/>
                  <a:gd name="T71" fmla="*/ 82 h 94"/>
                  <a:gd name="T72" fmla="*/ 4 w 413"/>
                  <a:gd name="T73" fmla="*/ 79 h 94"/>
                  <a:gd name="T74" fmla="*/ 0 w 413"/>
                  <a:gd name="T75" fmla="*/ 73 h 94"/>
                  <a:gd name="T76" fmla="*/ 2 w 413"/>
                  <a:gd name="T77" fmla="*/ 69 h 94"/>
                  <a:gd name="T78" fmla="*/ 8 w 413"/>
                  <a:gd name="T79" fmla="*/ 67 h 94"/>
                  <a:gd name="T80" fmla="*/ 17 w 413"/>
                  <a:gd name="T81" fmla="*/ 63 h 94"/>
                  <a:gd name="T82" fmla="*/ 35 w 413"/>
                  <a:gd name="T83" fmla="*/ 60 h 94"/>
                  <a:gd name="T84" fmla="*/ 56 w 413"/>
                  <a:gd name="T85" fmla="*/ 54 h 94"/>
                  <a:gd name="T86" fmla="*/ 84 w 413"/>
                  <a:gd name="T87" fmla="*/ 48 h 94"/>
                  <a:gd name="T88" fmla="*/ 117 w 413"/>
                  <a:gd name="T89" fmla="*/ 40 h 94"/>
                  <a:gd name="T90" fmla="*/ 155 w 413"/>
                  <a:gd name="T91" fmla="*/ 33 h 94"/>
                  <a:gd name="T92" fmla="*/ 174 w 413"/>
                  <a:gd name="T93" fmla="*/ 2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13" h="94">
                    <a:moveTo>
                      <a:pt x="174" y="29"/>
                    </a:moveTo>
                    <a:lnTo>
                      <a:pt x="195" y="25"/>
                    </a:lnTo>
                    <a:lnTo>
                      <a:pt x="216" y="21"/>
                    </a:lnTo>
                    <a:lnTo>
                      <a:pt x="236" y="17"/>
                    </a:lnTo>
                    <a:lnTo>
                      <a:pt x="253" y="14"/>
                    </a:lnTo>
                    <a:lnTo>
                      <a:pt x="270" y="12"/>
                    </a:lnTo>
                    <a:lnTo>
                      <a:pt x="285" y="10"/>
                    </a:lnTo>
                    <a:lnTo>
                      <a:pt x="299" y="6"/>
                    </a:lnTo>
                    <a:lnTo>
                      <a:pt x="312" y="4"/>
                    </a:lnTo>
                    <a:lnTo>
                      <a:pt x="325" y="4"/>
                    </a:lnTo>
                    <a:lnTo>
                      <a:pt x="337" y="2"/>
                    </a:lnTo>
                    <a:lnTo>
                      <a:pt x="346" y="2"/>
                    </a:lnTo>
                    <a:lnTo>
                      <a:pt x="356" y="0"/>
                    </a:lnTo>
                    <a:lnTo>
                      <a:pt x="364" y="0"/>
                    </a:lnTo>
                    <a:lnTo>
                      <a:pt x="371" y="0"/>
                    </a:lnTo>
                    <a:lnTo>
                      <a:pt x="377" y="0"/>
                    </a:lnTo>
                    <a:lnTo>
                      <a:pt x="381" y="2"/>
                    </a:lnTo>
                    <a:lnTo>
                      <a:pt x="389" y="4"/>
                    </a:lnTo>
                    <a:lnTo>
                      <a:pt x="396" y="6"/>
                    </a:lnTo>
                    <a:lnTo>
                      <a:pt x="402" y="8"/>
                    </a:lnTo>
                    <a:lnTo>
                      <a:pt x="406" y="12"/>
                    </a:lnTo>
                    <a:lnTo>
                      <a:pt x="410" y="14"/>
                    </a:lnTo>
                    <a:lnTo>
                      <a:pt x="412" y="17"/>
                    </a:lnTo>
                    <a:lnTo>
                      <a:pt x="413" y="21"/>
                    </a:lnTo>
                    <a:lnTo>
                      <a:pt x="413" y="25"/>
                    </a:lnTo>
                    <a:lnTo>
                      <a:pt x="413" y="27"/>
                    </a:lnTo>
                    <a:lnTo>
                      <a:pt x="412" y="29"/>
                    </a:lnTo>
                    <a:lnTo>
                      <a:pt x="412" y="31"/>
                    </a:lnTo>
                    <a:lnTo>
                      <a:pt x="408" y="35"/>
                    </a:lnTo>
                    <a:lnTo>
                      <a:pt x="406" y="37"/>
                    </a:lnTo>
                    <a:lnTo>
                      <a:pt x="402" y="38"/>
                    </a:lnTo>
                    <a:lnTo>
                      <a:pt x="398" y="40"/>
                    </a:lnTo>
                    <a:lnTo>
                      <a:pt x="392" y="42"/>
                    </a:lnTo>
                    <a:lnTo>
                      <a:pt x="387" y="42"/>
                    </a:lnTo>
                    <a:lnTo>
                      <a:pt x="381" y="44"/>
                    </a:lnTo>
                    <a:lnTo>
                      <a:pt x="375" y="46"/>
                    </a:lnTo>
                    <a:lnTo>
                      <a:pt x="368" y="48"/>
                    </a:lnTo>
                    <a:lnTo>
                      <a:pt x="360" y="48"/>
                    </a:lnTo>
                    <a:lnTo>
                      <a:pt x="350" y="50"/>
                    </a:lnTo>
                    <a:lnTo>
                      <a:pt x="341" y="52"/>
                    </a:lnTo>
                    <a:lnTo>
                      <a:pt x="331" y="52"/>
                    </a:lnTo>
                    <a:lnTo>
                      <a:pt x="289" y="60"/>
                    </a:lnTo>
                    <a:lnTo>
                      <a:pt x="247" y="65"/>
                    </a:lnTo>
                    <a:lnTo>
                      <a:pt x="205" y="73"/>
                    </a:lnTo>
                    <a:lnTo>
                      <a:pt x="161" y="79"/>
                    </a:lnTo>
                    <a:lnTo>
                      <a:pt x="151" y="81"/>
                    </a:lnTo>
                    <a:lnTo>
                      <a:pt x="140" y="82"/>
                    </a:lnTo>
                    <a:lnTo>
                      <a:pt x="130" y="84"/>
                    </a:lnTo>
                    <a:lnTo>
                      <a:pt x="123" y="86"/>
                    </a:lnTo>
                    <a:lnTo>
                      <a:pt x="113" y="86"/>
                    </a:lnTo>
                    <a:lnTo>
                      <a:pt x="105" y="88"/>
                    </a:lnTo>
                    <a:lnTo>
                      <a:pt x="100" y="88"/>
                    </a:lnTo>
                    <a:lnTo>
                      <a:pt x="92" y="90"/>
                    </a:lnTo>
                    <a:lnTo>
                      <a:pt x="86" y="90"/>
                    </a:lnTo>
                    <a:lnTo>
                      <a:pt x="82" y="92"/>
                    </a:lnTo>
                    <a:lnTo>
                      <a:pt x="77" y="92"/>
                    </a:lnTo>
                    <a:lnTo>
                      <a:pt x="73" y="92"/>
                    </a:lnTo>
                    <a:lnTo>
                      <a:pt x="71" y="92"/>
                    </a:lnTo>
                    <a:lnTo>
                      <a:pt x="67" y="92"/>
                    </a:lnTo>
                    <a:lnTo>
                      <a:pt x="67" y="92"/>
                    </a:lnTo>
                    <a:lnTo>
                      <a:pt x="65" y="94"/>
                    </a:lnTo>
                    <a:lnTo>
                      <a:pt x="63" y="94"/>
                    </a:lnTo>
                    <a:lnTo>
                      <a:pt x="59" y="92"/>
                    </a:lnTo>
                    <a:lnTo>
                      <a:pt x="56" y="92"/>
                    </a:lnTo>
                    <a:lnTo>
                      <a:pt x="52" y="92"/>
                    </a:lnTo>
                    <a:lnTo>
                      <a:pt x="46" y="92"/>
                    </a:lnTo>
                    <a:lnTo>
                      <a:pt x="40" y="92"/>
                    </a:lnTo>
                    <a:lnTo>
                      <a:pt x="35" y="90"/>
                    </a:lnTo>
                    <a:lnTo>
                      <a:pt x="29" y="88"/>
                    </a:lnTo>
                    <a:lnTo>
                      <a:pt x="21" y="86"/>
                    </a:lnTo>
                    <a:lnTo>
                      <a:pt x="15" y="84"/>
                    </a:lnTo>
                    <a:lnTo>
                      <a:pt x="12" y="82"/>
                    </a:lnTo>
                    <a:lnTo>
                      <a:pt x="8" y="81"/>
                    </a:lnTo>
                    <a:lnTo>
                      <a:pt x="4" y="79"/>
                    </a:lnTo>
                    <a:lnTo>
                      <a:pt x="2" y="77"/>
                    </a:lnTo>
                    <a:lnTo>
                      <a:pt x="0" y="73"/>
                    </a:lnTo>
                    <a:lnTo>
                      <a:pt x="0" y="71"/>
                    </a:lnTo>
                    <a:lnTo>
                      <a:pt x="2" y="69"/>
                    </a:lnTo>
                    <a:lnTo>
                      <a:pt x="4" y="67"/>
                    </a:lnTo>
                    <a:lnTo>
                      <a:pt x="8" y="67"/>
                    </a:lnTo>
                    <a:lnTo>
                      <a:pt x="12" y="65"/>
                    </a:lnTo>
                    <a:lnTo>
                      <a:pt x="17" y="63"/>
                    </a:lnTo>
                    <a:lnTo>
                      <a:pt x="25" y="61"/>
                    </a:lnTo>
                    <a:lnTo>
                      <a:pt x="35" y="60"/>
                    </a:lnTo>
                    <a:lnTo>
                      <a:pt x="44" y="56"/>
                    </a:lnTo>
                    <a:lnTo>
                      <a:pt x="56" y="54"/>
                    </a:lnTo>
                    <a:lnTo>
                      <a:pt x="69" y="52"/>
                    </a:lnTo>
                    <a:lnTo>
                      <a:pt x="84" y="48"/>
                    </a:lnTo>
                    <a:lnTo>
                      <a:pt x="100" y="44"/>
                    </a:lnTo>
                    <a:lnTo>
                      <a:pt x="117" y="40"/>
                    </a:lnTo>
                    <a:lnTo>
                      <a:pt x="134" y="37"/>
                    </a:lnTo>
                    <a:lnTo>
                      <a:pt x="155" y="33"/>
                    </a:lnTo>
                    <a:lnTo>
                      <a:pt x="174" y="29"/>
                    </a:lnTo>
                    <a:lnTo>
                      <a:pt x="174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00"/>
              <p:cNvSpPr/>
              <p:nvPr/>
            </p:nvSpPr>
            <p:spPr bwMode="auto">
              <a:xfrm>
                <a:off x="4718050" y="1824038"/>
                <a:ext cx="241300" cy="144463"/>
              </a:xfrm>
              <a:custGeom>
                <a:avLst/>
                <a:gdLst>
                  <a:gd name="T0" fmla="*/ 224 w 304"/>
                  <a:gd name="T1" fmla="*/ 113 h 184"/>
                  <a:gd name="T2" fmla="*/ 191 w 304"/>
                  <a:gd name="T3" fmla="*/ 128 h 184"/>
                  <a:gd name="T4" fmla="*/ 155 w 304"/>
                  <a:gd name="T5" fmla="*/ 144 h 184"/>
                  <a:gd name="T6" fmla="*/ 115 w 304"/>
                  <a:gd name="T7" fmla="*/ 157 h 184"/>
                  <a:gd name="T8" fmla="*/ 82 w 304"/>
                  <a:gd name="T9" fmla="*/ 169 h 184"/>
                  <a:gd name="T10" fmla="*/ 63 w 304"/>
                  <a:gd name="T11" fmla="*/ 172 h 184"/>
                  <a:gd name="T12" fmla="*/ 46 w 304"/>
                  <a:gd name="T13" fmla="*/ 178 h 184"/>
                  <a:gd name="T14" fmla="*/ 30 w 304"/>
                  <a:gd name="T15" fmla="*/ 182 h 184"/>
                  <a:gd name="T16" fmla="*/ 19 w 304"/>
                  <a:gd name="T17" fmla="*/ 184 h 184"/>
                  <a:gd name="T18" fmla="*/ 9 w 304"/>
                  <a:gd name="T19" fmla="*/ 184 h 184"/>
                  <a:gd name="T20" fmla="*/ 4 w 304"/>
                  <a:gd name="T21" fmla="*/ 184 h 184"/>
                  <a:gd name="T22" fmla="*/ 2 w 304"/>
                  <a:gd name="T23" fmla="*/ 184 h 184"/>
                  <a:gd name="T24" fmla="*/ 0 w 304"/>
                  <a:gd name="T25" fmla="*/ 182 h 184"/>
                  <a:gd name="T26" fmla="*/ 2 w 304"/>
                  <a:gd name="T27" fmla="*/ 178 h 184"/>
                  <a:gd name="T28" fmla="*/ 7 w 304"/>
                  <a:gd name="T29" fmla="*/ 174 h 184"/>
                  <a:gd name="T30" fmla="*/ 15 w 304"/>
                  <a:gd name="T31" fmla="*/ 169 h 184"/>
                  <a:gd name="T32" fmla="*/ 27 w 304"/>
                  <a:gd name="T33" fmla="*/ 163 h 184"/>
                  <a:gd name="T34" fmla="*/ 42 w 304"/>
                  <a:gd name="T35" fmla="*/ 153 h 184"/>
                  <a:gd name="T36" fmla="*/ 59 w 304"/>
                  <a:gd name="T37" fmla="*/ 144 h 184"/>
                  <a:gd name="T38" fmla="*/ 80 w 304"/>
                  <a:gd name="T39" fmla="*/ 134 h 184"/>
                  <a:gd name="T40" fmla="*/ 115 w 304"/>
                  <a:gd name="T41" fmla="*/ 117 h 184"/>
                  <a:gd name="T42" fmla="*/ 159 w 304"/>
                  <a:gd name="T43" fmla="*/ 90 h 184"/>
                  <a:gd name="T44" fmla="*/ 203 w 304"/>
                  <a:gd name="T45" fmla="*/ 60 h 184"/>
                  <a:gd name="T46" fmla="*/ 247 w 304"/>
                  <a:gd name="T47" fmla="*/ 21 h 184"/>
                  <a:gd name="T48" fmla="*/ 275 w 304"/>
                  <a:gd name="T49" fmla="*/ 10 h 184"/>
                  <a:gd name="T50" fmla="*/ 289 w 304"/>
                  <a:gd name="T51" fmla="*/ 27 h 184"/>
                  <a:gd name="T52" fmla="*/ 298 w 304"/>
                  <a:gd name="T53" fmla="*/ 41 h 184"/>
                  <a:gd name="T54" fmla="*/ 302 w 304"/>
                  <a:gd name="T55" fmla="*/ 50 h 184"/>
                  <a:gd name="T56" fmla="*/ 304 w 304"/>
                  <a:gd name="T57" fmla="*/ 56 h 184"/>
                  <a:gd name="T58" fmla="*/ 302 w 304"/>
                  <a:gd name="T59" fmla="*/ 62 h 184"/>
                  <a:gd name="T60" fmla="*/ 296 w 304"/>
                  <a:gd name="T61" fmla="*/ 65 h 184"/>
                  <a:gd name="T62" fmla="*/ 291 w 304"/>
                  <a:gd name="T63" fmla="*/ 71 h 184"/>
                  <a:gd name="T64" fmla="*/ 283 w 304"/>
                  <a:gd name="T65" fmla="*/ 79 h 184"/>
                  <a:gd name="T66" fmla="*/ 268 w 304"/>
                  <a:gd name="T67" fmla="*/ 88 h 184"/>
                  <a:gd name="T68" fmla="*/ 239 w 304"/>
                  <a:gd name="T69" fmla="*/ 10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84">
                    <a:moveTo>
                      <a:pt x="239" y="105"/>
                    </a:moveTo>
                    <a:lnTo>
                      <a:pt x="224" y="113"/>
                    </a:lnTo>
                    <a:lnTo>
                      <a:pt x="208" y="121"/>
                    </a:lnTo>
                    <a:lnTo>
                      <a:pt x="191" y="128"/>
                    </a:lnTo>
                    <a:lnTo>
                      <a:pt x="174" y="136"/>
                    </a:lnTo>
                    <a:lnTo>
                      <a:pt x="155" y="144"/>
                    </a:lnTo>
                    <a:lnTo>
                      <a:pt x="136" y="151"/>
                    </a:lnTo>
                    <a:lnTo>
                      <a:pt x="115" y="157"/>
                    </a:lnTo>
                    <a:lnTo>
                      <a:pt x="93" y="165"/>
                    </a:lnTo>
                    <a:lnTo>
                      <a:pt x="82" y="169"/>
                    </a:lnTo>
                    <a:lnTo>
                      <a:pt x="72" y="170"/>
                    </a:lnTo>
                    <a:lnTo>
                      <a:pt x="63" y="172"/>
                    </a:lnTo>
                    <a:lnTo>
                      <a:pt x="53" y="176"/>
                    </a:lnTo>
                    <a:lnTo>
                      <a:pt x="46" y="178"/>
                    </a:lnTo>
                    <a:lnTo>
                      <a:pt x="38" y="180"/>
                    </a:lnTo>
                    <a:lnTo>
                      <a:pt x="30" y="182"/>
                    </a:lnTo>
                    <a:lnTo>
                      <a:pt x="25" y="182"/>
                    </a:lnTo>
                    <a:lnTo>
                      <a:pt x="19" y="184"/>
                    </a:lnTo>
                    <a:lnTo>
                      <a:pt x="15" y="184"/>
                    </a:lnTo>
                    <a:lnTo>
                      <a:pt x="9" y="184"/>
                    </a:lnTo>
                    <a:lnTo>
                      <a:pt x="7" y="184"/>
                    </a:lnTo>
                    <a:lnTo>
                      <a:pt x="4" y="184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82"/>
                    </a:lnTo>
                    <a:lnTo>
                      <a:pt x="0" y="182"/>
                    </a:lnTo>
                    <a:lnTo>
                      <a:pt x="2" y="180"/>
                    </a:lnTo>
                    <a:lnTo>
                      <a:pt x="2" y="178"/>
                    </a:lnTo>
                    <a:lnTo>
                      <a:pt x="4" y="176"/>
                    </a:lnTo>
                    <a:lnTo>
                      <a:pt x="7" y="174"/>
                    </a:lnTo>
                    <a:lnTo>
                      <a:pt x="11" y="172"/>
                    </a:lnTo>
                    <a:lnTo>
                      <a:pt x="15" y="169"/>
                    </a:lnTo>
                    <a:lnTo>
                      <a:pt x="21" y="167"/>
                    </a:lnTo>
                    <a:lnTo>
                      <a:pt x="27" y="163"/>
                    </a:lnTo>
                    <a:lnTo>
                      <a:pt x="34" y="159"/>
                    </a:lnTo>
                    <a:lnTo>
                      <a:pt x="42" y="153"/>
                    </a:lnTo>
                    <a:lnTo>
                      <a:pt x="51" y="149"/>
                    </a:lnTo>
                    <a:lnTo>
                      <a:pt x="59" y="144"/>
                    </a:lnTo>
                    <a:lnTo>
                      <a:pt x="71" y="140"/>
                    </a:lnTo>
                    <a:lnTo>
                      <a:pt x="80" y="134"/>
                    </a:lnTo>
                    <a:lnTo>
                      <a:pt x="93" y="128"/>
                    </a:lnTo>
                    <a:lnTo>
                      <a:pt x="115" y="117"/>
                    </a:lnTo>
                    <a:lnTo>
                      <a:pt x="138" y="104"/>
                    </a:lnTo>
                    <a:lnTo>
                      <a:pt x="159" y="90"/>
                    </a:lnTo>
                    <a:lnTo>
                      <a:pt x="182" y="77"/>
                    </a:lnTo>
                    <a:lnTo>
                      <a:pt x="203" y="60"/>
                    </a:lnTo>
                    <a:lnTo>
                      <a:pt x="226" y="41"/>
                    </a:lnTo>
                    <a:lnTo>
                      <a:pt x="247" y="21"/>
                    </a:lnTo>
                    <a:lnTo>
                      <a:pt x="268" y="0"/>
                    </a:lnTo>
                    <a:lnTo>
                      <a:pt x="275" y="10"/>
                    </a:lnTo>
                    <a:lnTo>
                      <a:pt x="283" y="20"/>
                    </a:lnTo>
                    <a:lnTo>
                      <a:pt x="289" y="27"/>
                    </a:lnTo>
                    <a:lnTo>
                      <a:pt x="294" y="35"/>
                    </a:lnTo>
                    <a:lnTo>
                      <a:pt x="298" y="41"/>
                    </a:lnTo>
                    <a:lnTo>
                      <a:pt x="300" y="46"/>
                    </a:lnTo>
                    <a:lnTo>
                      <a:pt x="302" y="50"/>
                    </a:lnTo>
                    <a:lnTo>
                      <a:pt x="304" y="56"/>
                    </a:lnTo>
                    <a:lnTo>
                      <a:pt x="304" y="56"/>
                    </a:lnTo>
                    <a:lnTo>
                      <a:pt x="302" y="60"/>
                    </a:lnTo>
                    <a:lnTo>
                      <a:pt x="302" y="62"/>
                    </a:lnTo>
                    <a:lnTo>
                      <a:pt x="300" y="63"/>
                    </a:lnTo>
                    <a:lnTo>
                      <a:pt x="296" y="65"/>
                    </a:lnTo>
                    <a:lnTo>
                      <a:pt x="294" y="69"/>
                    </a:lnTo>
                    <a:lnTo>
                      <a:pt x="291" y="71"/>
                    </a:lnTo>
                    <a:lnTo>
                      <a:pt x="287" y="75"/>
                    </a:lnTo>
                    <a:lnTo>
                      <a:pt x="283" y="79"/>
                    </a:lnTo>
                    <a:lnTo>
                      <a:pt x="277" y="81"/>
                    </a:lnTo>
                    <a:lnTo>
                      <a:pt x="268" y="88"/>
                    </a:lnTo>
                    <a:lnTo>
                      <a:pt x="254" y="96"/>
                    </a:lnTo>
                    <a:lnTo>
                      <a:pt x="239" y="105"/>
                    </a:lnTo>
                    <a:lnTo>
                      <a:pt x="239" y="1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01"/>
              <p:cNvSpPr/>
              <p:nvPr/>
            </p:nvSpPr>
            <p:spPr bwMode="auto">
              <a:xfrm>
                <a:off x="4886325" y="1881188"/>
                <a:ext cx="190500" cy="401638"/>
              </a:xfrm>
              <a:custGeom>
                <a:avLst/>
                <a:gdLst>
                  <a:gd name="T0" fmla="*/ 113 w 239"/>
                  <a:gd name="T1" fmla="*/ 459 h 506"/>
                  <a:gd name="T2" fmla="*/ 98 w 239"/>
                  <a:gd name="T3" fmla="*/ 432 h 506"/>
                  <a:gd name="T4" fmla="*/ 73 w 239"/>
                  <a:gd name="T5" fmla="*/ 407 h 506"/>
                  <a:gd name="T6" fmla="*/ 44 w 239"/>
                  <a:gd name="T7" fmla="*/ 380 h 506"/>
                  <a:gd name="T8" fmla="*/ 33 w 239"/>
                  <a:gd name="T9" fmla="*/ 365 h 506"/>
                  <a:gd name="T10" fmla="*/ 35 w 239"/>
                  <a:gd name="T11" fmla="*/ 355 h 506"/>
                  <a:gd name="T12" fmla="*/ 50 w 239"/>
                  <a:gd name="T13" fmla="*/ 355 h 506"/>
                  <a:gd name="T14" fmla="*/ 75 w 239"/>
                  <a:gd name="T15" fmla="*/ 365 h 506"/>
                  <a:gd name="T16" fmla="*/ 109 w 239"/>
                  <a:gd name="T17" fmla="*/ 378 h 506"/>
                  <a:gd name="T18" fmla="*/ 132 w 239"/>
                  <a:gd name="T19" fmla="*/ 384 h 506"/>
                  <a:gd name="T20" fmla="*/ 148 w 239"/>
                  <a:gd name="T21" fmla="*/ 384 h 506"/>
                  <a:gd name="T22" fmla="*/ 153 w 239"/>
                  <a:gd name="T23" fmla="*/ 373 h 506"/>
                  <a:gd name="T24" fmla="*/ 161 w 239"/>
                  <a:gd name="T25" fmla="*/ 352 h 506"/>
                  <a:gd name="T26" fmla="*/ 167 w 239"/>
                  <a:gd name="T27" fmla="*/ 311 h 506"/>
                  <a:gd name="T28" fmla="*/ 165 w 239"/>
                  <a:gd name="T29" fmla="*/ 237 h 506"/>
                  <a:gd name="T30" fmla="*/ 157 w 239"/>
                  <a:gd name="T31" fmla="*/ 197 h 506"/>
                  <a:gd name="T32" fmla="*/ 132 w 239"/>
                  <a:gd name="T33" fmla="*/ 132 h 506"/>
                  <a:gd name="T34" fmla="*/ 121 w 239"/>
                  <a:gd name="T35" fmla="*/ 115 h 506"/>
                  <a:gd name="T36" fmla="*/ 102 w 239"/>
                  <a:gd name="T37" fmla="*/ 94 h 506"/>
                  <a:gd name="T38" fmla="*/ 77 w 239"/>
                  <a:gd name="T39" fmla="*/ 73 h 506"/>
                  <a:gd name="T40" fmla="*/ 46 w 239"/>
                  <a:gd name="T41" fmla="*/ 50 h 506"/>
                  <a:gd name="T42" fmla="*/ 12 w 239"/>
                  <a:gd name="T43" fmla="*/ 23 h 506"/>
                  <a:gd name="T44" fmla="*/ 56 w 239"/>
                  <a:gd name="T45" fmla="*/ 15 h 506"/>
                  <a:gd name="T46" fmla="*/ 105 w 239"/>
                  <a:gd name="T47" fmla="*/ 48 h 506"/>
                  <a:gd name="T48" fmla="*/ 130 w 239"/>
                  <a:gd name="T49" fmla="*/ 63 h 506"/>
                  <a:gd name="T50" fmla="*/ 149 w 239"/>
                  <a:gd name="T51" fmla="*/ 78 h 506"/>
                  <a:gd name="T52" fmla="*/ 165 w 239"/>
                  <a:gd name="T53" fmla="*/ 92 h 506"/>
                  <a:gd name="T54" fmla="*/ 188 w 239"/>
                  <a:gd name="T55" fmla="*/ 118 h 506"/>
                  <a:gd name="T56" fmla="*/ 205 w 239"/>
                  <a:gd name="T57" fmla="*/ 153 h 506"/>
                  <a:gd name="T58" fmla="*/ 220 w 239"/>
                  <a:gd name="T59" fmla="*/ 193 h 506"/>
                  <a:gd name="T60" fmla="*/ 230 w 239"/>
                  <a:gd name="T61" fmla="*/ 241 h 506"/>
                  <a:gd name="T62" fmla="*/ 237 w 239"/>
                  <a:gd name="T63" fmla="*/ 323 h 506"/>
                  <a:gd name="T64" fmla="*/ 236 w 239"/>
                  <a:gd name="T65" fmla="*/ 369 h 506"/>
                  <a:gd name="T66" fmla="*/ 228 w 239"/>
                  <a:gd name="T67" fmla="*/ 407 h 506"/>
                  <a:gd name="T68" fmla="*/ 214 w 239"/>
                  <a:gd name="T69" fmla="*/ 439 h 506"/>
                  <a:gd name="T70" fmla="*/ 197 w 239"/>
                  <a:gd name="T71" fmla="*/ 464 h 506"/>
                  <a:gd name="T72" fmla="*/ 178 w 239"/>
                  <a:gd name="T73" fmla="*/ 483 h 506"/>
                  <a:gd name="T74" fmla="*/ 161 w 239"/>
                  <a:gd name="T75" fmla="*/ 497 h 506"/>
                  <a:gd name="T76" fmla="*/ 146 w 239"/>
                  <a:gd name="T77" fmla="*/ 504 h 506"/>
                  <a:gd name="T78" fmla="*/ 134 w 239"/>
                  <a:gd name="T79" fmla="*/ 506 h 506"/>
                  <a:gd name="T80" fmla="*/ 126 w 239"/>
                  <a:gd name="T81" fmla="*/ 499 h 506"/>
                  <a:gd name="T82" fmla="*/ 121 w 239"/>
                  <a:gd name="T83" fmla="*/ 48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9" h="506">
                    <a:moveTo>
                      <a:pt x="119" y="476"/>
                    </a:moveTo>
                    <a:lnTo>
                      <a:pt x="117" y="466"/>
                    </a:lnTo>
                    <a:lnTo>
                      <a:pt x="113" y="459"/>
                    </a:lnTo>
                    <a:lnTo>
                      <a:pt x="109" y="449"/>
                    </a:lnTo>
                    <a:lnTo>
                      <a:pt x="105" y="441"/>
                    </a:lnTo>
                    <a:lnTo>
                      <a:pt x="98" y="432"/>
                    </a:lnTo>
                    <a:lnTo>
                      <a:pt x="92" y="424"/>
                    </a:lnTo>
                    <a:lnTo>
                      <a:pt x="82" y="415"/>
                    </a:lnTo>
                    <a:lnTo>
                      <a:pt x="73" y="407"/>
                    </a:lnTo>
                    <a:lnTo>
                      <a:pt x="61" y="397"/>
                    </a:lnTo>
                    <a:lnTo>
                      <a:pt x="52" y="388"/>
                    </a:lnTo>
                    <a:lnTo>
                      <a:pt x="44" y="380"/>
                    </a:lnTo>
                    <a:lnTo>
                      <a:pt x="38" y="374"/>
                    </a:lnTo>
                    <a:lnTo>
                      <a:pt x="35" y="369"/>
                    </a:lnTo>
                    <a:lnTo>
                      <a:pt x="33" y="365"/>
                    </a:lnTo>
                    <a:lnTo>
                      <a:pt x="31" y="359"/>
                    </a:lnTo>
                    <a:lnTo>
                      <a:pt x="33" y="355"/>
                    </a:lnTo>
                    <a:lnTo>
                      <a:pt x="35" y="355"/>
                    </a:lnTo>
                    <a:lnTo>
                      <a:pt x="38" y="353"/>
                    </a:lnTo>
                    <a:lnTo>
                      <a:pt x="42" y="355"/>
                    </a:lnTo>
                    <a:lnTo>
                      <a:pt x="50" y="355"/>
                    </a:lnTo>
                    <a:lnTo>
                      <a:pt x="58" y="357"/>
                    </a:lnTo>
                    <a:lnTo>
                      <a:pt x="65" y="361"/>
                    </a:lnTo>
                    <a:lnTo>
                      <a:pt x="75" y="365"/>
                    </a:lnTo>
                    <a:lnTo>
                      <a:pt x="86" y="371"/>
                    </a:lnTo>
                    <a:lnTo>
                      <a:pt x="98" y="374"/>
                    </a:lnTo>
                    <a:lnTo>
                      <a:pt x="109" y="378"/>
                    </a:lnTo>
                    <a:lnTo>
                      <a:pt x="117" y="382"/>
                    </a:lnTo>
                    <a:lnTo>
                      <a:pt x="125" y="384"/>
                    </a:lnTo>
                    <a:lnTo>
                      <a:pt x="132" y="384"/>
                    </a:lnTo>
                    <a:lnTo>
                      <a:pt x="138" y="386"/>
                    </a:lnTo>
                    <a:lnTo>
                      <a:pt x="144" y="384"/>
                    </a:lnTo>
                    <a:lnTo>
                      <a:pt x="148" y="384"/>
                    </a:lnTo>
                    <a:lnTo>
                      <a:pt x="149" y="382"/>
                    </a:lnTo>
                    <a:lnTo>
                      <a:pt x="151" y="378"/>
                    </a:lnTo>
                    <a:lnTo>
                      <a:pt x="153" y="373"/>
                    </a:lnTo>
                    <a:lnTo>
                      <a:pt x="155" y="367"/>
                    </a:lnTo>
                    <a:lnTo>
                      <a:pt x="159" y="359"/>
                    </a:lnTo>
                    <a:lnTo>
                      <a:pt x="161" y="352"/>
                    </a:lnTo>
                    <a:lnTo>
                      <a:pt x="163" y="344"/>
                    </a:lnTo>
                    <a:lnTo>
                      <a:pt x="165" y="334"/>
                    </a:lnTo>
                    <a:lnTo>
                      <a:pt x="167" y="311"/>
                    </a:lnTo>
                    <a:lnTo>
                      <a:pt x="169" y="288"/>
                    </a:lnTo>
                    <a:lnTo>
                      <a:pt x="167" y="264"/>
                    </a:lnTo>
                    <a:lnTo>
                      <a:pt x="165" y="237"/>
                    </a:lnTo>
                    <a:lnTo>
                      <a:pt x="163" y="224"/>
                    </a:lnTo>
                    <a:lnTo>
                      <a:pt x="161" y="210"/>
                    </a:lnTo>
                    <a:lnTo>
                      <a:pt x="157" y="197"/>
                    </a:lnTo>
                    <a:lnTo>
                      <a:pt x="153" y="183"/>
                    </a:lnTo>
                    <a:lnTo>
                      <a:pt x="144" y="157"/>
                    </a:lnTo>
                    <a:lnTo>
                      <a:pt x="132" y="132"/>
                    </a:lnTo>
                    <a:lnTo>
                      <a:pt x="128" y="126"/>
                    </a:lnTo>
                    <a:lnTo>
                      <a:pt x="125" y="120"/>
                    </a:lnTo>
                    <a:lnTo>
                      <a:pt x="121" y="115"/>
                    </a:lnTo>
                    <a:lnTo>
                      <a:pt x="115" y="107"/>
                    </a:lnTo>
                    <a:lnTo>
                      <a:pt x="107" y="101"/>
                    </a:lnTo>
                    <a:lnTo>
                      <a:pt x="102" y="94"/>
                    </a:lnTo>
                    <a:lnTo>
                      <a:pt x="94" y="88"/>
                    </a:lnTo>
                    <a:lnTo>
                      <a:pt x="84" y="80"/>
                    </a:lnTo>
                    <a:lnTo>
                      <a:pt x="77" y="73"/>
                    </a:lnTo>
                    <a:lnTo>
                      <a:pt x="67" y="65"/>
                    </a:lnTo>
                    <a:lnTo>
                      <a:pt x="58" y="57"/>
                    </a:lnTo>
                    <a:lnTo>
                      <a:pt x="46" y="50"/>
                    </a:lnTo>
                    <a:lnTo>
                      <a:pt x="37" y="40"/>
                    </a:lnTo>
                    <a:lnTo>
                      <a:pt x="25" y="32"/>
                    </a:lnTo>
                    <a:lnTo>
                      <a:pt x="12" y="23"/>
                    </a:lnTo>
                    <a:lnTo>
                      <a:pt x="0" y="13"/>
                    </a:lnTo>
                    <a:lnTo>
                      <a:pt x="33" y="0"/>
                    </a:lnTo>
                    <a:lnTo>
                      <a:pt x="56" y="15"/>
                    </a:lnTo>
                    <a:lnTo>
                      <a:pt x="77" y="29"/>
                    </a:lnTo>
                    <a:lnTo>
                      <a:pt x="96" y="42"/>
                    </a:lnTo>
                    <a:lnTo>
                      <a:pt x="105" y="48"/>
                    </a:lnTo>
                    <a:lnTo>
                      <a:pt x="113" y="54"/>
                    </a:lnTo>
                    <a:lnTo>
                      <a:pt x="123" y="57"/>
                    </a:lnTo>
                    <a:lnTo>
                      <a:pt x="130" y="63"/>
                    </a:lnTo>
                    <a:lnTo>
                      <a:pt x="136" y="69"/>
                    </a:lnTo>
                    <a:lnTo>
                      <a:pt x="144" y="73"/>
                    </a:lnTo>
                    <a:lnTo>
                      <a:pt x="149" y="78"/>
                    </a:lnTo>
                    <a:lnTo>
                      <a:pt x="155" y="82"/>
                    </a:lnTo>
                    <a:lnTo>
                      <a:pt x="161" y="86"/>
                    </a:lnTo>
                    <a:lnTo>
                      <a:pt x="165" y="92"/>
                    </a:lnTo>
                    <a:lnTo>
                      <a:pt x="172" y="99"/>
                    </a:lnTo>
                    <a:lnTo>
                      <a:pt x="180" y="109"/>
                    </a:lnTo>
                    <a:lnTo>
                      <a:pt x="188" y="118"/>
                    </a:lnTo>
                    <a:lnTo>
                      <a:pt x="193" y="130"/>
                    </a:lnTo>
                    <a:lnTo>
                      <a:pt x="199" y="141"/>
                    </a:lnTo>
                    <a:lnTo>
                      <a:pt x="205" y="153"/>
                    </a:lnTo>
                    <a:lnTo>
                      <a:pt x="211" y="164"/>
                    </a:lnTo>
                    <a:lnTo>
                      <a:pt x="216" y="178"/>
                    </a:lnTo>
                    <a:lnTo>
                      <a:pt x="220" y="193"/>
                    </a:lnTo>
                    <a:lnTo>
                      <a:pt x="224" y="208"/>
                    </a:lnTo>
                    <a:lnTo>
                      <a:pt x="228" y="225"/>
                    </a:lnTo>
                    <a:lnTo>
                      <a:pt x="230" y="241"/>
                    </a:lnTo>
                    <a:lnTo>
                      <a:pt x="236" y="273"/>
                    </a:lnTo>
                    <a:lnTo>
                      <a:pt x="239" y="306"/>
                    </a:lnTo>
                    <a:lnTo>
                      <a:pt x="237" y="323"/>
                    </a:lnTo>
                    <a:lnTo>
                      <a:pt x="237" y="338"/>
                    </a:lnTo>
                    <a:lnTo>
                      <a:pt x="236" y="353"/>
                    </a:lnTo>
                    <a:lnTo>
                      <a:pt x="236" y="369"/>
                    </a:lnTo>
                    <a:lnTo>
                      <a:pt x="234" y="382"/>
                    </a:lnTo>
                    <a:lnTo>
                      <a:pt x="230" y="395"/>
                    </a:lnTo>
                    <a:lnTo>
                      <a:pt x="228" y="407"/>
                    </a:lnTo>
                    <a:lnTo>
                      <a:pt x="224" y="420"/>
                    </a:lnTo>
                    <a:lnTo>
                      <a:pt x="220" y="430"/>
                    </a:lnTo>
                    <a:lnTo>
                      <a:pt x="214" y="439"/>
                    </a:lnTo>
                    <a:lnTo>
                      <a:pt x="209" y="449"/>
                    </a:lnTo>
                    <a:lnTo>
                      <a:pt x="203" y="457"/>
                    </a:lnTo>
                    <a:lnTo>
                      <a:pt x="197" y="464"/>
                    </a:lnTo>
                    <a:lnTo>
                      <a:pt x="192" y="472"/>
                    </a:lnTo>
                    <a:lnTo>
                      <a:pt x="186" y="478"/>
                    </a:lnTo>
                    <a:lnTo>
                      <a:pt x="178" y="483"/>
                    </a:lnTo>
                    <a:lnTo>
                      <a:pt x="172" y="489"/>
                    </a:lnTo>
                    <a:lnTo>
                      <a:pt x="167" y="493"/>
                    </a:lnTo>
                    <a:lnTo>
                      <a:pt x="161" y="497"/>
                    </a:lnTo>
                    <a:lnTo>
                      <a:pt x="155" y="501"/>
                    </a:lnTo>
                    <a:lnTo>
                      <a:pt x="149" y="502"/>
                    </a:lnTo>
                    <a:lnTo>
                      <a:pt x="146" y="504"/>
                    </a:lnTo>
                    <a:lnTo>
                      <a:pt x="142" y="506"/>
                    </a:lnTo>
                    <a:lnTo>
                      <a:pt x="138" y="506"/>
                    </a:lnTo>
                    <a:lnTo>
                      <a:pt x="134" y="506"/>
                    </a:lnTo>
                    <a:lnTo>
                      <a:pt x="132" y="504"/>
                    </a:lnTo>
                    <a:lnTo>
                      <a:pt x="128" y="502"/>
                    </a:lnTo>
                    <a:lnTo>
                      <a:pt x="126" y="499"/>
                    </a:lnTo>
                    <a:lnTo>
                      <a:pt x="125" y="495"/>
                    </a:lnTo>
                    <a:lnTo>
                      <a:pt x="123" y="489"/>
                    </a:lnTo>
                    <a:lnTo>
                      <a:pt x="121" y="483"/>
                    </a:lnTo>
                    <a:lnTo>
                      <a:pt x="119" y="476"/>
                    </a:lnTo>
                    <a:lnTo>
                      <a:pt x="119" y="47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02"/>
              <p:cNvSpPr/>
              <p:nvPr/>
            </p:nvSpPr>
            <p:spPr bwMode="auto">
              <a:xfrm>
                <a:off x="4719638" y="1909763"/>
                <a:ext cx="247650" cy="165100"/>
              </a:xfrm>
              <a:custGeom>
                <a:avLst/>
                <a:gdLst>
                  <a:gd name="T0" fmla="*/ 181 w 312"/>
                  <a:gd name="T1" fmla="*/ 138 h 209"/>
                  <a:gd name="T2" fmla="*/ 166 w 312"/>
                  <a:gd name="T3" fmla="*/ 147 h 209"/>
                  <a:gd name="T4" fmla="*/ 151 w 312"/>
                  <a:gd name="T5" fmla="*/ 157 h 209"/>
                  <a:gd name="T6" fmla="*/ 136 w 312"/>
                  <a:gd name="T7" fmla="*/ 165 h 209"/>
                  <a:gd name="T8" fmla="*/ 120 w 312"/>
                  <a:gd name="T9" fmla="*/ 172 h 209"/>
                  <a:gd name="T10" fmla="*/ 105 w 312"/>
                  <a:gd name="T11" fmla="*/ 180 h 209"/>
                  <a:gd name="T12" fmla="*/ 90 w 312"/>
                  <a:gd name="T13" fmla="*/ 186 h 209"/>
                  <a:gd name="T14" fmla="*/ 74 w 312"/>
                  <a:gd name="T15" fmla="*/ 191 h 209"/>
                  <a:gd name="T16" fmla="*/ 59 w 312"/>
                  <a:gd name="T17" fmla="*/ 197 h 209"/>
                  <a:gd name="T18" fmla="*/ 51 w 312"/>
                  <a:gd name="T19" fmla="*/ 199 h 209"/>
                  <a:gd name="T20" fmla="*/ 44 w 312"/>
                  <a:gd name="T21" fmla="*/ 201 h 209"/>
                  <a:gd name="T22" fmla="*/ 38 w 312"/>
                  <a:gd name="T23" fmla="*/ 203 h 209"/>
                  <a:gd name="T24" fmla="*/ 32 w 312"/>
                  <a:gd name="T25" fmla="*/ 205 h 209"/>
                  <a:gd name="T26" fmla="*/ 26 w 312"/>
                  <a:gd name="T27" fmla="*/ 207 h 209"/>
                  <a:gd name="T28" fmla="*/ 21 w 312"/>
                  <a:gd name="T29" fmla="*/ 207 h 209"/>
                  <a:gd name="T30" fmla="*/ 17 w 312"/>
                  <a:gd name="T31" fmla="*/ 209 h 209"/>
                  <a:gd name="T32" fmla="*/ 13 w 312"/>
                  <a:gd name="T33" fmla="*/ 209 h 209"/>
                  <a:gd name="T34" fmla="*/ 9 w 312"/>
                  <a:gd name="T35" fmla="*/ 209 h 209"/>
                  <a:gd name="T36" fmla="*/ 7 w 312"/>
                  <a:gd name="T37" fmla="*/ 209 h 209"/>
                  <a:gd name="T38" fmla="*/ 2 w 312"/>
                  <a:gd name="T39" fmla="*/ 209 h 209"/>
                  <a:gd name="T40" fmla="*/ 0 w 312"/>
                  <a:gd name="T41" fmla="*/ 207 h 209"/>
                  <a:gd name="T42" fmla="*/ 0 w 312"/>
                  <a:gd name="T43" fmla="*/ 207 h 209"/>
                  <a:gd name="T44" fmla="*/ 0 w 312"/>
                  <a:gd name="T45" fmla="*/ 205 h 209"/>
                  <a:gd name="T46" fmla="*/ 0 w 312"/>
                  <a:gd name="T47" fmla="*/ 203 h 209"/>
                  <a:gd name="T48" fmla="*/ 2 w 312"/>
                  <a:gd name="T49" fmla="*/ 203 h 209"/>
                  <a:gd name="T50" fmla="*/ 5 w 312"/>
                  <a:gd name="T51" fmla="*/ 201 h 209"/>
                  <a:gd name="T52" fmla="*/ 7 w 312"/>
                  <a:gd name="T53" fmla="*/ 197 h 209"/>
                  <a:gd name="T54" fmla="*/ 13 w 312"/>
                  <a:gd name="T55" fmla="*/ 195 h 209"/>
                  <a:gd name="T56" fmla="*/ 17 w 312"/>
                  <a:gd name="T57" fmla="*/ 191 h 209"/>
                  <a:gd name="T58" fmla="*/ 23 w 312"/>
                  <a:gd name="T59" fmla="*/ 189 h 209"/>
                  <a:gd name="T60" fmla="*/ 28 w 312"/>
                  <a:gd name="T61" fmla="*/ 186 h 209"/>
                  <a:gd name="T62" fmla="*/ 36 w 312"/>
                  <a:gd name="T63" fmla="*/ 180 h 209"/>
                  <a:gd name="T64" fmla="*/ 44 w 312"/>
                  <a:gd name="T65" fmla="*/ 176 h 209"/>
                  <a:gd name="T66" fmla="*/ 51 w 312"/>
                  <a:gd name="T67" fmla="*/ 170 h 209"/>
                  <a:gd name="T68" fmla="*/ 61 w 312"/>
                  <a:gd name="T69" fmla="*/ 165 h 209"/>
                  <a:gd name="T70" fmla="*/ 70 w 312"/>
                  <a:gd name="T71" fmla="*/ 159 h 209"/>
                  <a:gd name="T72" fmla="*/ 80 w 312"/>
                  <a:gd name="T73" fmla="*/ 153 h 209"/>
                  <a:gd name="T74" fmla="*/ 91 w 312"/>
                  <a:gd name="T75" fmla="*/ 147 h 209"/>
                  <a:gd name="T76" fmla="*/ 113 w 312"/>
                  <a:gd name="T77" fmla="*/ 132 h 209"/>
                  <a:gd name="T78" fmla="*/ 136 w 312"/>
                  <a:gd name="T79" fmla="*/ 117 h 209"/>
                  <a:gd name="T80" fmla="*/ 157 w 312"/>
                  <a:gd name="T81" fmla="*/ 100 h 209"/>
                  <a:gd name="T82" fmla="*/ 180 w 312"/>
                  <a:gd name="T83" fmla="*/ 82 h 209"/>
                  <a:gd name="T84" fmla="*/ 201 w 312"/>
                  <a:gd name="T85" fmla="*/ 63 h 209"/>
                  <a:gd name="T86" fmla="*/ 224 w 312"/>
                  <a:gd name="T87" fmla="*/ 44 h 209"/>
                  <a:gd name="T88" fmla="*/ 245 w 312"/>
                  <a:gd name="T89" fmla="*/ 23 h 209"/>
                  <a:gd name="T90" fmla="*/ 266 w 312"/>
                  <a:gd name="T91" fmla="*/ 0 h 209"/>
                  <a:gd name="T92" fmla="*/ 289 w 312"/>
                  <a:gd name="T93" fmla="*/ 12 h 209"/>
                  <a:gd name="T94" fmla="*/ 312 w 312"/>
                  <a:gd name="T95" fmla="*/ 23 h 209"/>
                  <a:gd name="T96" fmla="*/ 296 w 312"/>
                  <a:gd name="T97" fmla="*/ 42 h 209"/>
                  <a:gd name="T98" fmla="*/ 279 w 312"/>
                  <a:gd name="T99" fmla="*/ 58 h 209"/>
                  <a:gd name="T100" fmla="*/ 264 w 312"/>
                  <a:gd name="T101" fmla="*/ 75 h 209"/>
                  <a:gd name="T102" fmla="*/ 248 w 312"/>
                  <a:gd name="T103" fmla="*/ 88 h 209"/>
                  <a:gd name="T104" fmla="*/ 233 w 312"/>
                  <a:gd name="T105" fmla="*/ 103 h 209"/>
                  <a:gd name="T106" fmla="*/ 216 w 312"/>
                  <a:gd name="T107" fmla="*/ 115 h 209"/>
                  <a:gd name="T108" fmla="*/ 199 w 312"/>
                  <a:gd name="T109" fmla="*/ 126 h 209"/>
                  <a:gd name="T110" fmla="*/ 181 w 312"/>
                  <a:gd name="T111" fmla="*/ 138 h 209"/>
                  <a:gd name="T112" fmla="*/ 181 w 312"/>
                  <a:gd name="T113" fmla="*/ 13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2" h="209">
                    <a:moveTo>
                      <a:pt x="181" y="138"/>
                    </a:moveTo>
                    <a:lnTo>
                      <a:pt x="166" y="147"/>
                    </a:lnTo>
                    <a:lnTo>
                      <a:pt x="151" y="157"/>
                    </a:lnTo>
                    <a:lnTo>
                      <a:pt x="136" y="165"/>
                    </a:lnTo>
                    <a:lnTo>
                      <a:pt x="120" y="172"/>
                    </a:lnTo>
                    <a:lnTo>
                      <a:pt x="105" y="180"/>
                    </a:lnTo>
                    <a:lnTo>
                      <a:pt x="90" y="186"/>
                    </a:lnTo>
                    <a:lnTo>
                      <a:pt x="74" y="191"/>
                    </a:lnTo>
                    <a:lnTo>
                      <a:pt x="59" y="197"/>
                    </a:lnTo>
                    <a:lnTo>
                      <a:pt x="51" y="199"/>
                    </a:lnTo>
                    <a:lnTo>
                      <a:pt x="44" y="201"/>
                    </a:lnTo>
                    <a:lnTo>
                      <a:pt x="38" y="203"/>
                    </a:lnTo>
                    <a:lnTo>
                      <a:pt x="32" y="205"/>
                    </a:lnTo>
                    <a:lnTo>
                      <a:pt x="26" y="207"/>
                    </a:lnTo>
                    <a:lnTo>
                      <a:pt x="21" y="207"/>
                    </a:lnTo>
                    <a:lnTo>
                      <a:pt x="17" y="209"/>
                    </a:lnTo>
                    <a:lnTo>
                      <a:pt x="13" y="209"/>
                    </a:lnTo>
                    <a:lnTo>
                      <a:pt x="9" y="209"/>
                    </a:lnTo>
                    <a:lnTo>
                      <a:pt x="7" y="209"/>
                    </a:lnTo>
                    <a:lnTo>
                      <a:pt x="2" y="209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0" y="205"/>
                    </a:lnTo>
                    <a:lnTo>
                      <a:pt x="0" y="203"/>
                    </a:lnTo>
                    <a:lnTo>
                      <a:pt x="2" y="203"/>
                    </a:lnTo>
                    <a:lnTo>
                      <a:pt x="5" y="201"/>
                    </a:lnTo>
                    <a:lnTo>
                      <a:pt x="7" y="197"/>
                    </a:lnTo>
                    <a:lnTo>
                      <a:pt x="13" y="195"/>
                    </a:lnTo>
                    <a:lnTo>
                      <a:pt x="17" y="191"/>
                    </a:lnTo>
                    <a:lnTo>
                      <a:pt x="23" y="189"/>
                    </a:lnTo>
                    <a:lnTo>
                      <a:pt x="28" y="186"/>
                    </a:lnTo>
                    <a:lnTo>
                      <a:pt x="36" y="180"/>
                    </a:lnTo>
                    <a:lnTo>
                      <a:pt x="44" y="176"/>
                    </a:lnTo>
                    <a:lnTo>
                      <a:pt x="51" y="170"/>
                    </a:lnTo>
                    <a:lnTo>
                      <a:pt x="61" y="165"/>
                    </a:lnTo>
                    <a:lnTo>
                      <a:pt x="70" y="159"/>
                    </a:lnTo>
                    <a:lnTo>
                      <a:pt x="80" y="153"/>
                    </a:lnTo>
                    <a:lnTo>
                      <a:pt x="91" y="147"/>
                    </a:lnTo>
                    <a:lnTo>
                      <a:pt x="113" y="132"/>
                    </a:lnTo>
                    <a:lnTo>
                      <a:pt x="136" y="117"/>
                    </a:lnTo>
                    <a:lnTo>
                      <a:pt x="157" y="100"/>
                    </a:lnTo>
                    <a:lnTo>
                      <a:pt x="180" y="82"/>
                    </a:lnTo>
                    <a:lnTo>
                      <a:pt x="201" y="63"/>
                    </a:lnTo>
                    <a:lnTo>
                      <a:pt x="224" y="44"/>
                    </a:lnTo>
                    <a:lnTo>
                      <a:pt x="245" y="23"/>
                    </a:lnTo>
                    <a:lnTo>
                      <a:pt x="266" y="0"/>
                    </a:lnTo>
                    <a:lnTo>
                      <a:pt x="289" y="12"/>
                    </a:lnTo>
                    <a:lnTo>
                      <a:pt x="312" y="23"/>
                    </a:lnTo>
                    <a:lnTo>
                      <a:pt x="296" y="42"/>
                    </a:lnTo>
                    <a:lnTo>
                      <a:pt x="279" y="58"/>
                    </a:lnTo>
                    <a:lnTo>
                      <a:pt x="264" y="75"/>
                    </a:lnTo>
                    <a:lnTo>
                      <a:pt x="248" y="88"/>
                    </a:lnTo>
                    <a:lnTo>
                      <a:pt x="233" y="103"/>
                    </a:lnTo>
                    <a:lnTo>
                      <a:pt x="216" y="115"/>
                    </a:lnTo>
                    <a:lnTo>
                      <a:pt x="199" y="126"/>
                    </a:lnTo>
                    <a:lnTo>
                      <a:pt x="181" y="138"/>
                    </a:lnTo>
                    <a:lnTo>
                      <a:pt x="181" y="1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03"/>
              <p:cNvSpPr/>
              <p:nvPr/>
            </p:nvSpPr>
            <p:spPr bwMode="auto">
              <a:xfrm>
                <a:off x="4703763" y="1966913"/>
                <a:ext cx="312738" cy="241300"/>
              </a:xfrm>
              <a:custGeom>
                <a:avLst/>
                <a:gdLst>
                  <a:gd name="T0" fmla="*/ 0 w 395"/>
                  <a:gd name="T1" fmla="*/ 302 h 304"/>
                  <a:gd name="T2" fmla="*/ 0 w 395"/>
                  <a:gd name="T3" fmla="*/ 298 h 304"/>
                  <a:gd name="T4" fmla="*/ 2 w 395"/>
                  <a:gd name="T5" fmla="*/ 294 h 304"/>
                  <a:gd name="T6" fmla="*/ 8 w 395"/>
                  <a:gd name="T7" fmla="*/ 290 h 304"/>
                  <a:gd name="T8" fmla="*/ 14 w 395"/>
                  <a:gd name="T9" fmla="*/ 286 h 304"/>
                  <a:gd name="T10" fmla="*/ 23 w 395"/>
                  <a:gd name="T11" fmla="*/ 281 h 304"/>
                  <a:gd name="T12" fmla="*/ 35 w 395"/>
                  <a:gd name="T13" fmla="*/ 273 h 304"/>
                  <a:gd name="T14" fmla="*/ 48 w 395"/>
                  <a:gd name="T15" fmla="*/ 265 h 304"/>
                  <a:gd name="T16" fmla="*/ 71 w 395"/>
                  <a:gd name="T17" fmla="*/ 252 h 304"/>
                  <a:gd name="T18" fmla="*/ 106 w 395"/>
                  <a:gd name="T19" fmla="*/ 231 h 304"/>
                  <a:gd name="T20" fmla="*/ 144 w 395"/>
                  <a:gd name="T21" fmla="*/ 206 h 304"/>
                  <a:gd name="T22" fmla="*/ 184 w 395"/>
                  <a:gd name="T23" fmla="*/ 174 h 304"/>
                  <a:gd name="T24" fmla="*/ 251 w 395"/>
                  <a:gd name="T25" fmla="*/ 120 h 304"/>
                  <a:gd name="T26" fmla="*/ 293 w 395"/>
                  <a:gd name="T27" fmla="*/ 84 h 304"/>
                  <a:gd name="T28" fmla="*/ 333 w 395"/>
                  <a:gd name="T29" fmla="*/ 44 h 304"/>
                  <a:gd name="T30" fmla="*/ 372 w 395"/>
                  <a:gd name="T31" fmla="*/ 0 h 304"/>
                  <a:gd name="T32" fmla="*/ 395 w 395"/>
                  <a:gd name="T33" fmla="*/ 51 h 304"/>
                  <a:gd name="T34" fmla="*/ 358 w 395"/>
                  <a:gd name="T35" fmla="*/ 90 h 304"/>
                  <a:gd name="T36" fmla="*/ 322 w 395"/>
                  <a:gd name="T37" fmla="*/ 126 h 304"/>
                  <a:gd name="T38" fmla="*/ 286 w 395"/>
                  <a:gd name="T39" fmla="*/ 158 h 304"/>
                  <a:gd name="T40" fmla="*/ 247 w 395"/>
                  <a:gd name="T41" fmla="*/ 187 h 304"/>
                  <a:gd name="T42" fmla="*/ 209 w 395"/>
                  <a:gd name="T43" fmla="*/ 216 h 304"/>
                  <a:gd name="T44" fmla="*/ 169 w 395"/>
                  <a:gd name="T45" fmla="*/ 241 h 304"/>
                  <a:gd name="T46" fmla="*/ 129 w 395"/>
                  <a:gd name="T47" fmla="*/ 262 h 304"/>
                  <a:gd name="T48" fmla="*/ 89 w 395"/>
                  <a:gd name="T49" fmla="*/ 279 h 304"/>
                  <a:gd name="T50" fmla="*/ 67 w 395"/>
                  <a:gd name="T51" fmla="*/ 286 h 304"/>
                  <a:gd name="T52" fmla="*/ 52 w 395"/>
                  <a:gd name="T53" fmla="*/ 292 h 304"/>
                  <a:gd name="T54" fmla="*/ 37 w 395"/>
                  <a:gd name="T55" fmla="*/ 298 h 304"/>
                  <a:gd name="T56" fmla="*/ 25 w 395"/>
                  <a:gd name="T57" fmla="*/ 302 h 304"/>
                  <a:gd name="T58" fmla="*/ 16 w 395"/>
                  <a:gd name="T59" fmla="*/ 304 h 304"/>
                  <a:gd name="T60" fmla="*/ 8 w 395"/>
                  <a:gd name="T61" fmla="*/ 304 h 304"/>
                  <a:gd name="T62" fmla="*/ 2 w 395"/>
                  <a:gd name="T63" fmla="*/ 304 h 304"/>
                  <a:gd name="T64" fmla="*/ 0 w 395"/>
                  <a:gd name="T65" fmla="*/ 30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5" h="304">
                    <a:moveTo>
                      <a:pt x="0" y="302"/>
                    </a:moveTo>
                    <a:lnTo>
                      <a:pt x="0" y="302"/>
                    </a:lnTo>
                    <a:lnTo>
                      <a:pt x="0" y="300"/>
                    </a:lnTo>
                    <a:lnTo>
                      <a:pt x="0" y="298"/>
                    </a:lnTo>
                    <a:lnTo>
                      <a:pt x="0" y="296"/>
                    </a:lnTo>
                    <a:lnTo>
                      <a:pt x="2" y="294"/>
                    </a:lnTo>
                    <a:lnTo>
                      <a:pt x="4" y="292"/>
                    </a:lnTo>
                    <a:lnTo>
                      <a:pt x="8" y="290"/>
                    </a:lnTo>
                    <a:lnTo>
                      <a:pt x="10" y="288"/>
                    </a:lnTo>
                    <a:lnTo>
                      <a:pt x="14" y="286"/>
                    </a:lnTo>
                    <a:lnTo>
                      <a:pt x="20" y="283"/>
                    </a:lnTo>
                    <a:lnTo>
                      <a:pt x="23" y="281"/>
                    </a:lnTo>
                    <a:lnTo>
                      <a:pt x="29" y="277"/>
                    </a:lnTo>
                    <a:lnTo>
                      <a:pt x="35" y="273"/>
                    </a:lnTo>
                    <a:lnTo>
                      <a:pt x="41" y="269"/>
                    </a:lnTo>
                    <a:lnTo>
                      <a:pt x="48" y="265"/>
                    </a:lnTo>
                    <a:lnTo>
                      <a:pt x="56" y="262"/>
                    </a:lnTo>
                    <a:lnTo>
                      <a:pt x="71" y="252"/>
                    </a:lnTo>
                    <a:lnTo>
                      <a:pt x="89" y="243"/>
                    </a:lnTo>
                    <a:lnTo>
                      <a:pt x="106" y="231"/>
                    </a:lnTo>
                    <a:lnTo>
                      <a:pt x="125" y="220"/>
                    </a:lnTo>
                    <a:lnTo>
                      <a:pt x="144" y="206"/>
                    </a:lnTo>
                    <a:lnTo>
                      <a:pt x="163" y="191"/>
                    </a:lnTo>
                    <a:lnTo>
                      <a:pt x="184" y="174"/>
                    </a:lnTo>
                    <a:lnTo>
                      <a:pt x="207" y="157"/>
                    </a:lnTo>
                    <a:lnTo>
                      <a:pt x="251" y="120"/>
                    </a:lnTo>
                    <a:lnTo>
                      <a:pt x="272" y="103"/>
                    </a:lnTo>
                    <a:lnTo>
                      <a:pt x="293" y="84"/>
                    </a:lnTo>
                    <a:lnTo>
                      <a:pt x="314" y="63"/>
                    </a:lnTo>
                    <a:lnTo>
                      <a:pt x="333" y="44"/>
                    </a:lnTo>
                    <a:lnTo>
                      <a:pt x="353" y="23"/>
                    </a:lnTo>
                    <a:lnTo>
                      <a:pt x="372" y="0"/>
                    </a:lnTo>
                    <a:lnTo>
                      <a:pt x="383" y="27"/>
                    </a:lnTo>
                    <a:lnTo>
                      <a:pt x="395" y="51"/>
                    </a:lnTo>
                    <a:lnTo>
                      <a:pt x="376" y="71"/>
                    </a:lnTo>
                    <a:lnTo>
                      <a:pt x="358" y="90"/>
                    </a:lnTo>
                    <a:lnTo>
                      <a:pt x="339" y="109"/>
                    </a:lnTo>
                    <a:lnTo>
                      <a:pt x="322" y="126"/>
                    </a:lnTo>
                    <a:lnTo>
                      <a:pt x="303" y="143"/>
                    </a:lnTo>
                    <a:lnTo>
                      <a:pt x="286" y="158"/>
                    </a:lnTo>
                    <a:lnTo>
                      <a:pt x="267" y="174"/>
                    </a:lnTo>
                    <a:lnTo>
                      <a:pt x="247" y="187"/>
                    </a:lnTo>
                    <a:lnTo>
                      <a:pt x="228" y="202"/>
                    </a:lnTo>
                    <a:lnTo>
                      <a:pt x="209" y="216"/>
                    </a:lnTo>
                    <a:lnTo>
                      <a:pt x="190" y="229"/>
                    </a:lnTo>
                    <a:lnTo>
                      <a:pt x="169" y="241"/>
                    </a:lnTo>
                    <a:lnTo>
                      <a:pt x="150" y="250"/>
                    </a:lnTo>
                    <a:lnTo>
                      <a:pt x="129" y="262"/>
                    </a:lnTo>
                    <a:lnTo>
                      <a:pt x="108" y="271"/>
                    </a:lnTo>
                    <a:lnTo>
                      <a:pt x="89" y="279"/>
                    </a:lnTo>
                    <a:lnTo>
                      <a:pt x="77" y="283"/>
                    </a:lnTo>
                    <a:lnTo>
                      <a:pt x="67" y="286"/>
                    </a:lnTo>
                    <a:lnTo>
                      <a:pt x="60" y="290"/>
                    </a:lnTo>
                    <a:lnTo>
                      <a:pt x="52" y="292"/>
                    </a:lnTo>
                    <a:lnTo>
                      <a:pt x="45" y="296"/>
                    </a:lnTo>
                    <a:lnTo>
                      <a:pt x="37" y="298"/>
                    </a:lnTo>
                    <a:lnTo>
                      <a:pt x="31" y="300"/>
                    </a:lnTo>
                    <a:lnTo>
                      <a:pt x="25" y="302"/>
                    </a:lnTo>
                    <a:lnTo>
                      <a:pt x="20" y="302"/>
                    </a:lnTo>
                    <a:lnTo>
                      <a:pt x="16" y="304"/>
                    </a:lnTo>
                    <a:lnTo>
                      <a:pt x="12" y="304"/>
                    </a:lnTo>
                    <a:lnTo>
                      <a:pt x="8" y="304"/>
                    </a:lnTo>
                    <a:lnTo>
                      <a:pt x="6" y="304"/>
                    </a:lnTo>
                    <a:lnTo>
                      <a:pt x="2" y="304"/>
                    </a:lnTo>
                    <a:lnTo>
                      <a:pt x="0" y="304"/>
                    </a:lnTo>
                    <a:lnTo>
                      <a:pt x="0" y="302"/>
                    </a:lnTo>
                    <a:lnTo>
                      <a:pt x="0" y="30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04"/>
              <p:cNvSpPr/>
              <p:nvPr/>
            </p:nvSpPr>
            <p:spPr bwMode="auto">
              <a:xfrm>
                <a:off x="5027613" y="1812926"/>
                <a:ext cx="211138" cy="149225"/>
              </a:xfrm>
              <a:custGeom>
                <a:avLst/>
                <a:gdLst>
                  <a:gd name="T0" fmla="*/ 15 w 266"/>
                  <a:gd name="T1" fmla="*/ 172 h 187"/>
                  <a:gd name="T2" fmla="*/ 42 w 266"/>
                  <a:gd name="T3" fmla="*/ 153 h 187"/>
                  <a:gd name="T4" fmla="*/ 65 w 266"/>
                  <a:gd name="T5" fmla="*/ 136 h 187"/>
                  <a:gd name="T6" fmla="*/ 88 w 266"/>
                  <a:gd name="T7" fmla="*/ 120 h 187"/>
                  <a:gd name="T8" fmla="*/ 105 w 266"/>
                  <a:gd name="T9" fmla="*/ 105 h 187"/>
                  <a:gd name="T10" fmla="*/ 123 w 266"/>
                  <a:gd name="T11" fmla="*/ 94 h 187"/>
                  <a:gd name="T12" fmla="*/ 136 w 266"/>
                  <a:gd name="T13" fmla="*/ 82 h 187"/>
                  <a:gd name="T14" fmla="*/ 147 w 266"/>
                  <a:gd name="T15" fmla="*/ 73 h 187"/>
                  <a:gd name="T16" fmla="*/ 161 w 266"/>
                  <a:gd name="T17" fmla="*/ 61 h 187"/>
                  <a:gd name="T18" fmla="*/ 172 w 266"/>
                  <a:gd name="T19" fmla="*/ 48 h 187"/>
                  <a:gd name="T20" fmla="*/ 180 w 266"/>
                  <a:gd name="T21" fmla="*/ 34 h 187"/>
                  <a:gd name="T22" fmla="*/ 184 w 266"/>
                  <a:gd name="T23" fmla="*/ 23 h 187"/>
                  <a:gd name="T24" fmla="*/ 184 w 266"/>
                  <a:gd name="T25" fmla="*/ 13 h 187"/>
                  <a:gd name="T26" fmla="*/ 182 w 266"/>
                  <a:gd name="T27" fmla="*/ 6 h 187"/>
                  <a:gd name="T28" fmla="*/ 186 w 266"/>
                  <a:gd name="T29" fmla="*/ 2 h 187"/>
                  <a:gd name="T30" fmla="*/ 190 w 266"/>
                  <a:gd name="T31" fmla="*/ 0 h 187"/>
                  <a:gd name="T32" fmla="*/ 197 w 266"/>
                  <a:gd name="T33" fmla="*/ 0 h 187"/>
                  <a:gd name="T34" fmla="*/ 207 w 266"/>
                  <a:gd name="T35" fmla="*/ 2 h 187"/>
                  <a:gd name="T36" fmla="*/ 218 w 266"/>
                  <a:gd name="T37" fmla="*/ 10 h 187"/>
                  <a:gd name="T38" fmla="*/ 232 w 266"/>
                  <a:gd name="T39" fmla="*/ 17 h 187"/>
                  <a:gd name="T40" fmla="*/ 245 w 266"/>
                  <a:gd name="T41" fmla="*/ 29 h 187"/>
                  <a:gd name="T42" fmla="*/ 257 w 266"/>
                  <a:gd name="T43" fmla="*/ 40 h 187"/>
                  <a:gd name="T44" fmla="*/ 262 w 266"/>
                  <a:gd name="T45" fmla="*/ 52 h 187"/>
                  <a:gd name="T46" fmla="*/ 266 w 266"/>
                  <a:gd name="T47" fmla="*/ 59 h 187"/>
                  <a:gd name="T48" fmla="*/ 266 w 266"/>
                  <a:gd name="T49" fmla="*/ 69 h 187"/>
                  <a:gd name="T50" fmla="*/ 258 w 266"/>
                  <a:gd name="T51" fmla="*/ 78 h 187"/>
                  <a:gd name="T52" fmla="*/ 253 w 266"/>
                  <a:gd name="T53" fmla="*/ 84 h 187"/>
                  <a:gd name="T54" fmla="*/ 245 w 266"/>
                  <a:gd name="T55" fmla="*/ 90 h 187"/>
                  <a:gd name="T56" fmla="*/ 234 w 266"/>
                  <a:gd name="T57" fmla="*/ 96 h 187"/>
                  <a:gd name="T58" fmla="*/ 222 w 266"/>
                  <a:gd name="T59" fmla="*/ 101 h 187"/>
                  <a:gd name="T60" fmla="*/ 207 w 266"/>
                  <a:gd name="T61" fmla="*/ 109 h 187"/>
                  <a:gd name="T62" fmla="*/ 144 w 266"/>
                  <a:gd name="T63" fmla="*/ 136 h 187"/>
                  <a:gd name="T64" fmla="*/ 79 w 266"/>
                  <a:gd name="T65" fmla="*/ 164 h 187"/>
                  <a:gd name="T66" fmla="*/ 48 w 266"/>
                  <a:gd name="T67" fmla="*/ 178 h 187"/>
                  <a:gd name="T68" fmla="*/ 29 w 266"/>
                  <a:gd name="T69" fmla="*/ 183 h 187"/>
                  <a:gd name="T70" fmla="*/ 19 w 266"/>
                  <a:gd name="T71" fmla="*/ 185 h 187"/>
                  <a:gd name="T72" fmla="*/ 12 w 266"/>
                  <a:gd name="T73" fmla="*/ 187 h 187"/>
                  <a:gd name="T74" fmla="*/ 6 w 266"/>
                  <a:gd name="T75" fmla="*/ 185 h 187"/>
                  <a:gd name="T76" fmla="*/ 2 w 266"/>
                  <a:gd name="T77" fmla="*/ 183 h 187"/>
                  <a:gd name="T78" fmla="*/ 0 w 266"/>
                  <a:gd name="T79" fmla="*/ 18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6" h="187">
                    <a:moveTo>
                      <a:pt x="0" y="182"/>
                    </a:moveTo>
                    <a:lnTo>
                      <a:pt x="15" y="172"/>
                    </a:lnTo>
                    <a:lnTo>
                      <a:pt x="29" y="162"/>
                    </a:lnTo>
                    <a:lnTo>
                      <a:pt x="42" y="153"/>
                    </a:lnTo>
                    <a:lnTo>
                      <a:pt x="54" y="143"/>
                    </a:lnTo>
                    <a:lnTo>
                      <a:pt x="65" y="136"/>
                    </a:lnTo>
                    <a:lnTo>
                      <a:pt x="77" y="128"/>
                    </a:lnTo>
                    <a:lnTo>
                      <a:pt x="88" y="120"/>
                    </a:lnTo>
                    <a:lnTo>
                      <a:pt x="98" y="113"/>
                    </a:lnTo>
                    <a:lnTo>
                      <a:pt x="105" y="105"/>
                    </a:lnTo>
                    <a:lnTo>
                      <a:pt x="115" y="99"/>
                    </a:lnTo>
                    <a:lnTo>
                      <a:pt x="123" y="94"/>
                    </a:lnTo>
                    <a:lnTo>
                      <a:pt x="130" y="88"/>
                    </a:lnTo>
                    <a:lnTo>
                      <a:pt x="136" y="82"/>
                    </a:lnTo>
                    <a:lnTo>
                      <a:pt x="142" y="76"/>
                    </a:lnTo>
                    <a:lnTo>
                      <a:pt x="147" y="73"/>
                    </a:lnTo>
                    <a:lnTo>
                      <a:pt x="153" y="69"/>
                    </a:lnTo>
                    <a:lnTo>
                      <a:pt x="161" y="61"/>
                    </a:lnTo>
                    <a:lnTo>
                      <a:pt x="167" y="54"/>
                    </a:lnTo>
                    <a:lnTo>
                      <a:pt x="172" y="48"/>
                    </a:lnTo>
                    <a:lnTo>
                      <a:pt x="176" y="40"/>
                    </a:lnTo>
                    <a:lnTo>
                      <a:pt x="180" y="34"/>
                    </a:lnTo>
                    <a:lnTo>
                      <a:pt x="182" y="29"/>
                    </a:lnTo>
                    <a:lnTo>
                      <a:pt x="184" y="23"/>
                    </a:lnTo>
                    <a:lnTo>
                      <a:pt x="184" y="17"/>
                    </a:lnTo>
                    <a:lnTo>
                      <a:pt x="184" y="13"/>
                    </a:lnTo>
                    <a:lnTo>
                      <a:pt x="182" y="10"/>
                    </a:lnTo>
                    <a:lnTo>
                      <a:pt x="182" y="6"/>
                    </a:lnTo>
                    <a:lnTo>
                      <a:pt x="184" y="4"/>
                    </a:lnTo>
                    <a:lnTo>
                      <a:pt x="186" y="2"/>
                    </a:lnTo>
                    <a:lnTo>
                      <a:pt x="188" y="0"/>
                    </a:lnTo>
                    <a:lnTo>
                      <a:pt x="190" y="0"/>
                    </a:lnTo>
                    <a:lnTo>
                      <a:pt x="193" y="0"/>
                    </a:lnTo>
                    <a:lnTo>
                      <a:pt x="197" y="0"/>
                    </a:lnTo>
                    <a:lnTo>
                      <a:pt x="201" y="0"/>
                    </a:lnTo>
                    <a:lnTo>
                      <a:pt x="207" y="2"/>
                    </a:lnTo>
                    <a:lnTo>
                      <a:pt x="211" y="6"/>
                    </a:lnTo>
                    <a:lnTo>
                      <a:pt x="218" y="10"/>
                    </a:lnTo>
                    <a:lnTo>
                      <a:pt x="224" y="13"/>
                    </a:lnTo>
                    <a:lnTo>
                      <a:pt x="232" y="17"/>
                    </a:lnTo>
                    <a:lnTo>
                      <a:pt x="239" y="23"/>
                    </a:lnTo>
                    <a:lnTo>
                      <a:pt x="245" y="29"/>
                    </a:lnTo>
                    <a:lnTo>
                      <a:pt x="251" y="34"/>
                    </a:lnTo>
                    <a:lnTo>
                      <a:pt x="257" y="40"/>
                    </a:lnTo>
                    <a:lnTo>
                      <a:pt x="260" y="46"/>
                    </a:lnTo>
                    <a:lnTo>
                      <a:pt x="262" y="52"/>
                    </a:lnTo>
                    <a:lnTo>
                      <a:pt x="264" y="55"/>
                    </a:lnTo>
                    <a:lnTo>
                      <a:pt x="266" y="59"/>
                    </a:lnTo>
                    <a:lnTo>
                      <a:pt x="266" y="63"/>
                    </a:lnTo>
                    <a:lnTo>
                      <a:pt x="266" y="69"/>
                    </a:lnTo>
                    <a:lnTo>
                      <a:pt x="264" y="73"/>
                    </a:lnTo>
                    <a:lnTo>
                      <a:pt x="258" y="78"/>
                    </a:lnTo>
                    <a:lnTo>
                      <a:pt x="257" y="82"/>
                    </a:lnTo>
                    <a:lnTo>
                      <a:pt x="253" y="84"/>
                    </a:lnTo>
                    <a:lnTo>
                      <a:pt x="249" y="88"/>
                    </a:lnTo>
                    <a:lnTo>
                      <a:pt x="245" y="90"/>
                    </a:lnTo>
                    <a:lnTo>
                      <a:pt x="239" y="94"/>
                    </a:lnTo>
                    <a:lnTo>
                      <a:pt x="234" y="96"/>
                    </a:lnTo>
                    <a:lnTo>
                      <a:pt x="228" y="99"/>
                    </a:lnTo>
                    <a:lnTo>
                      <a:pt x="222" y="101"/>
                    </a:lnTo>
                    <a:lnTo>
                      <a:pt x="214" y="105"/>
                    </a:lnTo>
                    <a:lnTo>
                      <a:pt x="207" y="109"/>
                    </a:lnTo>
                    <a:lnTo>
                      <a:pt x="176" y="122"/>
                    </a:lnTo>
                    <a:lnTo>
                      <a:pt x="144" y="136"/>
                    </a:lnTo>
                    <a:lnTo>
                      <a:pt x="111" y="149"/>
                    </a:lnTo>
                    <a:lnTo>
                      <a:pt x="79" y="164"/>
                    </a:lnTo>
                    <a:lnTo>
                      <a:pt x="63" y="172"/>
                    </a:lnTo>
                    <a:lnTo>
                      <a:pt x="48" y="178"/>
                    </a:lnTo>
                    <a:lnTo>
                      <a:pt x="35" y="182"/>
                    </a:lnTo>
                    <a:lnTo>
                      <a:pt x="29" y="183"/>
                    </a:lnTo>
                    <a:lnTo>
                      <a:pt x="25" y="185"/>
                    </a:lnTo>
                    <a:lnTo>
                      <a:pt x="19" y="185"/>
                    </a:lnTo>
                    <a:lnTo>
                      <a:pt x="15" y="185"/>
                    </a:lnTo>
                    <a:lnTo>
                      <a:pt x="12" y="187"/>
                    </a:lnTo>
                    <a:lnTo>
                      <a:pt x="8" y="185"/>
                    </a:lnTo>
                    <a:lnTo>
                      <a:pt x="6" y="185"/>
                    </a:lnTo>
                    <a:lnTo>
                      <a:pt x="4" y="185"/>
                    </a:lnTo>
                    <a:lnTo>
                      <a:pt x="2" y="183"/>
                    </a:lnTo>
                    <a:lnTo>
                      <a:pt x="0" y="182"/>
                    </a:lnTo>
                    <a:lnTo>
                      <a:pt x="0" y="18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05"/>
              <p:cNvSpPr/>
              <p:nvPr/>
            </p:nvSpPr>
            <p:spPr bwMode="auto">
              <a:xfrm>
                <a:off x="4995863" y="1944688"/>
                <a:ext cx="469900" cy="193675"/>
              </a:xfrm>
              <a:custGeom>
                <a:avLst/>
                <a:gdLst>
                  <a:gd name="T0" fmla="*/ 75 w 591"/>
                  <a:gd name="T1" fmla="*/ 19 h 245"/>
                  <a:gd name="T2" fmla="*/ 90 w 591"/>
                  <a:gd name="T3" fmla="*/ 25 h 245"/>
                  <a:gd name="T4" fmla="*/ 107 w 591"/>
                  <a:gd name="T5" fmla="*/ 33 h 245"/>
                  <a:gd name="T6" fmla="*/ 126 w 591"/>
                  <a:gd name="T7" fmla="*/ 40 h 245"/>
                  <a:gd name="T8" fmla="*/ 147 w 591"/>
                  <a:gd name="T9" fmla="*/ 50 h 245"/>
                  <a:gd name="T10" fmla="*/ 172 w 591"/>
                  <a:gd name="T11" fmla="*/ 59 h 245"/>
                  <a:gd name="T12" fmla="*/ 199 w 591"/>
                  <a:gd name="T13" fmla="*/ 71 h 245"/>
                  <a:gd name="T14" fmla="*/ 228 w 591"/>
                  <a:gd name="T15" fmla="*/ 82 h 245"/>
                  <a:gd name="T16" fmla="*/ 274 w 591"/>
                  <a:gd name="T17" fmla="*/ 102 h 245"/>
                  <a:gd name="T18" fmla="*/ 335 w 591"/>
                  <a:gd name="T19" fmla="*/ 124 h 245"/>
                  <a:gd name="T20" fmla="*/ 394 w 591"/>
                  <a:gd name="T21" fmla="*/ 142 h 245"/>
                  <a:gd name="T22" fmla="*/ 452 w 591"/>
                  <a:gd name="T23" fmla="*/ 157 h 245"/>
                  <a:gd name="T24" fmla="*/ 496 w 591"/>
                  <a:gd name="T25" fmla="*/ 165 h 245"/>
                  <a:gd name="T26" fmla="*/ 519 w 591"/>
                  <a:gd name="T27" fmla="*/ 170 h 245"/>
                  <a:gd name="T28" fmla="*/ 540 w 591"/>
                  <a:gd name="T29" fmla="*/ 174 h 245"/>
                  <a:gd name="T30" fmla="*/ 557 w 591"/>
                  <a:gd name="T31" fmla="*/ 178 h 245"/>
                  <a:gd name="T32" fmla="*/ 570 w 591"/>
                  <a:gd name="T33" fmla="*/ 182 h 245"/>
                  <a:gd name="T34" fmla="*/ 582 w 591"/>
                  <a:gd name="T35" fmla="*/ 184 h 245"/>
                  <a:gd name="T36" fmla="*/ 587 w 591"/>
                  <a:gd name="T37" fmla="*/ 186 h 245"/>
                  <a:gd name="T38" fmla="*/ 591 w 591"/>
                  <a:gd name="T39" fmla="*/ 189 h 245"/>
                  <a:gd name="T40" fmla="*/ 591 w 591"/>
                  <a:gd name="T41" fmla="*/ 191 h 245"/>
                  <a:gd name="T42" fmla="*/ 589 w 591"/>
                  <a:gd name="T43" fmla="*/ 193 h 245"/>
                  <a:gd name="T44" fmla="*/ 584 w 591"/>
                  <a:gd name="T45" fmla="*/ 195 h 245"/>
                  <a:gd name="T46" fmla="*/ 576 w 591"/>
                  <a:gd name="T47" fmla="*/ 199 h 245"/>
                  <a:gd name="T48" fmla="*/ 566 w 591"/>
                  <a:gd name="T49" fmla="*/ 205 h 245"/>
                  <a:gd name="T50" fmla="*/ 555 w 591"/>
                  <a:gd name="T51" fmla="*/ 208 h 245"/>
                  <a:gd name="T52" fmla="*/ 540 w 591"/>
                  <a:gd name="T53" fmla="*/ 214 h 245"/>
                  <a:gd name="T54" fmla="*/ 522 w 591"/>
                  <a:gd name="T55" fmla="*/ 218 h 245"/>
                  <a:gd name="T56" fmla="*/ 494 w 591"/>
                  <a:gd name="T57" fmla="*/ 226 h 245"/>
                  <a:gd name="T58" fmla="*/ 457 w 591"/>
                  <a:gd name="T59" fmla="*/ 235 h 245"/>
                  <a:gd name="T60" fmla="*/ 427 w 591"/>
                  <a:gd name="T61" fmla="*/ 241 h 245"/>
                  <a:gd name="T62" fmla="*/ 404 w 591"/>
                  <a:gd name="T63" fmla="*/ 243 h 245"/>
                  <a:gd name="T64" fmla="*/ 387 w 591"/>
                  <a:gd name="T65" fmla="*/ 245 h 245"/>
                  <a:gd name="T66" fmla="*/ 371 w 591"/>
                  <a:gd name="T67" fmla="*/ 245 h 245"/>
                  <a:gd name="T68" fmla="*/ 358 w 591"/>
                  <a:gd name="T69" fmla="*/ 243 h 245"/>
                  <a:gd name="T70" fmla="*/ 350 w 591"/>
                  <a:gd name="T71" fmla="*/ 241 h 245"/>
                  <a:gd name="T72" fmla="*/ 346 w 591"/>
                  <a:gd name="T73" fmla="*/ 239 h 245"/>
                  <a:gd name="T74" fmla="*/ 342 w 591"/>
                  <a:gd name="T75" fmla="*/ 237 h 245"/>
                  <a:gd name="T76" fmla="*/ 337 w 591"/>
                  <a:gd name="T77" fmla="*/ 231 h 245"/>
                  <a:gd name="T78" fmla="*/ 327 w 591"/>
                  <a:gd name="T79" fmla="*/ 226 h 245"/>
                  <a:gd name="T80" fmla="*/ 316 w 591"/>
                  <a:gd name="T81" fmla="*/ 218 h 245"/>
                  <a:gd name="T82" fmla="*/ 300 w 591"/>
                  <a:gd name="T83" fmla="*/ 208 h 245"/>
                  <a:gd name="T84" fmla="*/ 285 w 591"/>
                  <a:gd name="T85" fmla="*/ 199 h 245"/>
                  <a:gd name="T86" fmla="*/ 264 w 591"/>
                  <a:gd name="T87" fmla="*/ 186 h 245"/>
                  <a:gd name="T88" fmla="*/ 243 w 591"/>
                  <a:gd name="T89" fmla="*/ 170 h 245"/>
                  <a:gd name="T90" fmla="*/ 218 w 591"/>
                  <a:gd name="T91" fmla="*/ 155 h 245"/>
                  <a:gd name="T92" fmla="*/ 191 w 591"/>
                  <a:gd name="T93" fmla="*/ 136 h 245"/>
                  <a:gd name="T94" fmla="*/ 163 w 591"/>
                  <a:gd name="T95" fmla="*/ 115 h 245"/>
                  <a:gd name="T96" fmla="*/ 130 w 591"/>
                  <a:gd name="T97" fmla="*/ 94 h 245"/>
                  <a:gd name="T98" fmla="*/ 96 w 591"/>
                  <a:gd name="T99" fmla="*/ 71 h 245"/>
                  <a:gd name="T100" fmla="*/ 59 w 591"/>
                  <a:gd name="T101" fmla="*/ 44 h 245"/>
                  <a:gd name="T102" fmla="*/ 21 w 591"/>
                  <a:gd name="T103" fmla="*/ 17 h 245"/>
                  <a:gd name="T104" fmla="*/ 6 w 591"/>
                  <a:gd name="T105" fmla="*/ 0 h 245"/>
                  <a:gd name="T106" fmla="*/ 19 w 591"/>
                  <a:gd name="T107" fmla="*/ 0 h 245"/>
                  <a:gd name="T108" fmla="*/ 36 w 591"/>
                  <a:gd name="T109" fmla="*/ 4 h 245"/>
                  <a:gd name="T110" fmla="*/ 57 w 591"/>
                  <a:gd name="T111" fmla="*/ 12 h 245"/>
                  <a:gd name="T112" fmla="*/ 69 w 591"/>
                  <a:gd name="T113" fmla="*/ 1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1" h="245">
                    <a:moveTo>
                      <a:pt x="69" y="16"/>
                    </a:moveTo>
                    <a:lnTo>
                      <a:pt x="75" y="19"/>
                    </a:lnTo>
                    <a:lnTo>
                      <a:pt x="82" y="21"/>
                    </a:lnTo>
                    <a:lnTo>
                      <a:pt x="90" y="25"/>
                    </a:lnTo>
                    <a:lnTo>
                      <a:pt x="98" y="29"/>
                    </a:lnTo>
                    <a:lnTo>
                      <a:pt x="107" y="33"/>
                    </a:lnTo>
                    <a:lnTo>
                      <a:pt x="117" y="37"/>
                    </a:lnTo>
                    <a:lnTo>
                      <a:pt x="126" y="40"/>
                    </a:lnTo>
                    <a:lnTo>
                      <a:pt x="136" y="46"/>
                    </a:lnTo>
                    <a:lnTo>
                      <a:pt x="147" y="50"/>
                    </a:lnTo>
                    <a:lnTo>
                      <a:pt x="161" y="56"/>
                    </a:lnTo>
                    <a:lnTo>
                      <a:pt x="172" y="59"/>
                    </a:lnTo>
                    <a:lnTo>
                      <a:pt x="186" y="65"/>
                    </a:lnTo>
                    <a:lnTo>
                      <a:pt x="199" y="71"/>
                    </a:lnTo>
                    <a:lnTo>
                      <a:pt x="212" y="77"/>
                    </a:lnTo>
                    <a:lnTo>
                      <a:pt x="228" y="82"/>
                    </a:lnTo>
                    <a:lnTo>
                      <a:pt x="243" y="88"/>
                    </a:lnTo>
                    <a:lnTo>
                      <a:pt x="274" y="102"/>
                    </a:lnTo>
                    <a:lnTo>
                      <a:pt x="304" y="115"/>
                    </a:lnTo>
                    <a:lnTo>
                      <a:pt x="335" y="124"/>
                    </a:lnTo>
                    <a:lnTo>
                      <a:pt x="364" y="134"/>
                    </a:lnTo>
                    <a:lnTo>
                      <a:pt x="394" y="142"/>
                    </a:lnTo>
                    <a:lnTo>
                      <a:pt x="423" y="149"/>
                    </a:lnTo>
                    <a:lnTo>
                      <a:pt x="452" y="157"/>
                    </a:lnTo>
                    <a:lnTo>
                      <a:pt x="482" y="163"/>
                    </a:lnTo>
                    <a:lnTo>
                      <a:pt x="496" y="165"/>
                    </a:lnTo>
                    <a:lnTo>
                      <a:pt x="507" y="166"/>
                    </a:lnTo>
                    <a:lnTo>
                      <a:pt x="519" y="170"/>
                    </a:lnTo>
                    <a:lnTo>
                      <a:pt x="530" y="172"/>
                    </a:lnTo>
                    <a:lnTo>
                      <a:pt x="540" y="174"/>
                    </a:lnTo>
                    <a:lnTo>
                      <a:pt x="549" y="176"/>
                    </a:lnTo>
                    <a:lnTo>
                      <a:pt x="557" y="178"/>
                    </a:lnTo>
                    <a:lnTo>
                      <a:pt x="564" y="180"/>
                    </a:lnTo>
                    <a:lnTo>
                      <a:pt x="570" y="182"/>
                    </a:lnTo>
                    <a:lnTo>
                      <a:pt x="576" y="182"/>
                    </a:lnTo>
                    <a:lnTo>
                      <a:pt x="582" y="184"/>
                    </a:lnTo>
                    <a:lnTo>
                      <a:pt x="586" y="186"/>
                    </a:lnTo>
                    <a:lnTo>
                      <a:pt x="587" y="186"/>
                    </a:lnTo>
                    <a:lnTo>
                      <a:pt x="589" y="187"/>
                    </a:lnTo>
                    <a:lnTo>
                      <a:pt x="591" y="189"/>
                    </a:lnTo>
                    <a:lnTo>
                      <a:pt x="591" y="189"/>
                    </a:lnTo>
                    <a:lnTo>
                      <a:pt x="591" y="191"/>
                    </a:lnTo>
                    <a:lnTo>
                      <a:pt x="589" y="191"/>
                    </a:lnTo>
                    <a:lnTo>
                      <a:pt x="589" y="193"/>
                    </a:lnTo>
                    <a:lnTo>
                      <a:pt x="586" y="195"/>
                    </a:lnTo>
                    <a:lnTo>
                      <a:pt x="584" y="195"/>
                    </a:lnTo>
                    <a:lnTo>
                      <a:pt x="580" y="197"/>
                    </a:lnTo>
                    <a:lnTo>
                      <a:pt x="576" y="199"/>
                    </a:lnTo>
                    <a:lnTo>
                      <a:pt x="572" y="203"/>
                    </a:lnTo>
                    <a:lnTo>
                      <a:pt x="566" y="205"/>
                    </a:lnTo>
                    <a:lnTo>
                      <a:pt x="561" y="207"/>
                    </a:lnTo>
                    <a:lnTo>
                      <a:pt x="555" y="208"/>
                    </a:lnTo>
                    <a:lnTo>
                      <a:pt x="547" y="210"/>
                    </a:lnTo>
                    <a:lnTo>
                      <a:pt x="540" y="214"/>
                    </a:lnTo>
                    <a:lnTo>
                      <a:pt x="532" y="216"/>
                    </a:lnTo>
                    <a:lnTo>
                      <a:pt x="522" y="218"/>
                    </a:lnTo>
                    <a:lnTo>
                      <a:pt x="513" y="222"/>
                    </a:lnTo>
                    <a:lnTo>
                      <a:pt x="494" y="226"/>
                    </a:lnTo>
                    <a:lnTo>
                      <a:pt x="475" y="231"/>
                    </a:lnTo>
                    <a:lnTo>
                      <a:pt x="457" y="235"/>
                    </a:lnTo>
                    <a:lnTo>
                      <a:pt x="442" y="237"/>
                    </a:lnTo>
                    <a:lnTo>
                      <a:pt x="427" y="241"/>
                    </a:lnTo>
                    <a:lnTo>
                      <a:pt x="415" y="243"/>
                    </a:lnTo>
                    <a:lnTo>
                      <a:pt x="404" y="243"/>
                    </a:lnTo>
                    <a:lnTo>
                      <a:pt x="394" y="245"/>
                    </a:lnTo>
                    <a:lnTo>
                      <a:pt x="387" y="245"/>
                    </a:lnTo>
                    <a:lnTo>
                      <a:pt x="379" y="245"/>
                    </a:lnTo>
                    <a:lnTo>
                      <a:pt x="371" y="245"/>
                    </a:lnTo>
                    <a:lnTo>
                      <a:pt x="364" y="243"/>
                    </a:lnTo>
                    <a:lnTo>
                      <a:pt x="358" y="243"/>
                    </a:lnTo>
                    <a:lnTo>
                      <a:pt x="354" y="243"/>
                    </a:lnTo>
                    <a:lnTo>
                      <a:pt x="350" y="241"/>
                    </a:lnTo>
                    <a:lnTo>
                      <a:pt x="348" y="239"/>
                    </a:lnTo>
                    <a:lnTo>
                      <a:pt x="346" y="239"/>
                    </a:lnTo>
                    <a:lnTo>
                      <a:pt x="344" y="237"/>
                    </a:lnTo>
                    <a:lnTo>
                      <a:pt x="342" y="237"/>
                    </a:lnTo>
                    <a:lnTo>
                      <a:pt x="341" y="235"/>
                    </a:lnTo>
                    <a:lnTo>
                      <a:pt x="337" y="231"/>
                    </a:lnTo>
                    <a:lnTo>
                      <a:pt x="331" y="230"/>
                    </a:lnTo>
                    <a:lnTo>
                      <a:pt x="327" y="226"/>
                    </a:lnTo>
                    <a:lnTo>
                      <a:pt x="321" y="222"/>
                    </a:lnTo>
                    <a:lnTo>
                      <a:pt x="316" y="218"/>
                    </a:lnTo>
                    <a:lnTo>
                      <a:pt x="308" y="214"/>
                    </a:lnTo>
                    <a:lnTo>
                      <a:pt x="300" y="208"/>
                    </a:lnTo>
                    <a:lnTo>
                      <a:pt x="293" y="205"/>
                    </a:lnTo>
                    <a:lnTo>
                      <a:pt x="285" y="199"/>
                    </a:lnTo>
                    <a:lnTo>
                      <a:pt x="276" y="191"/>
                    </a:lnTo>
                    <a:lnTo>
                      <a:pt x="264" y="186"/>
                    </a:lnTo>
                    <a:lnTo>
                      <a:pt x="254" y="178"/>
                    </a:lnTo>
                    <a:lnTo>
                      <a:pt x="243" y="170"/>
                    </a:lnTo>
                    <a:lnTo>
                      <a:pt x="231" y="163"/>
                    </a:lnTo>
                    <a:lnTo>
                      <a:pt x="218" y="155"/>
                    </a:lnTo>
                    <a:lnTo>
                      <a:pt x="205" y="145"/>
                    </a:lnTo>
                    <a:lnTo>
                      <a:pt x="191" y="136"/>
                    </a:lnTo>
                    <a:lnTo>
                      <a:pt x="178" y="126"/>
                    </a:lnTo>
                    <a:lnTo>
                      <a:pt x="163" y="115"/>
                    </a:lnTo>
                    <a:lnTo>
                      <a:pt x="147" y="105"/>
                    </a:lnTo>
                    <a:lnTo>
                      <a:pt x="130" y="94"/>
                    </a:lnTo>
                    <a:lnTo>
                      <a:pt x="115" y="82"/>
                    </a:lnTo>
                    <a:lnTo>
                      <a:pt x="96" y="71"/>
                    </a:lnTo>
                    <a:lnTo>
                      <a:pt x="78" y="58"/>
                    </a:lnTo>
                    <a:lnTo>
                      <a:pt x="59" y="44"/>
                    </a:lnTo>
                    <a:lnTo>
                      <a:pt x="40" y="31"/>
                    </a:lnTo>
                    <a:lnTo>
                      <a:pt x="21" y="1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6" y="4"/>
                    </a:lnTo>
                    <a:lnTo>
                      <a:pt x="46" y="8"/>
                    </a:lnTo>
                    <a:lnTo>
                      <a:pt x="57" y="12"/>
                    </a:lnTo>
                    <a:lnTo>
                      <a:pt x="69" y="16"/>
                    </a:lnTo>
                    <a:lnTo>
                      <a:pt x="69" y="1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195104" y="818382"/>
            <a:ext cx="1145540" cy="1152128"/>
            <a:chOff x="5144406" y="627534"/>
            <a:chExt cx="1146122" cy="1152128"/>
          </a:xfrm>
        </p:grpSpPr>
        <p:pic>
          <p:nvPicPr>
            <p:cNvPr id="5" name="图片 4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406" y="627534"/>
              <a:ext cx="1146122" cy="1152128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>
              <a:off x="5269105" y="713469"/>
              <a:ext cx="896724" cy="980258"/>
              <a:chOff x="5545138" y="1377951"/>
              <a:chExt cx="835025" cy="912812"/>
            </a:xfrm>
          </p:grpSpPr>
          <p:sp>
            <p:nvSpPr>
              <p:cNvPr id="69" name="Freeform 506"/>
              <p:cNvSpPr/>
              <p:nvPr/>
            </p:nvSpPr>
            <p:spPr bwMode="auto">
              <a:xfrm>
                <a:off x="5545138" y="1938338"/>
                <a:ext cx="835025" cy="109538"/>
              </a:xfrm>
              <a:custGeom>
                <a:avLst/>
                <a:gdLst>
                  <a:gd name="T0" fmla="*/ 9 w 1050"/>
                  <a:gd name="T1" fmla="*/ 109 h 137"/>
                  <a:gd name="T2" fmla="*/ 23 w 1050"/>
                  <a:gd name="T3" fmla="*/ 91 h 137"/>
                  <a:gd name="T4" fmla="*/ 84 w 1050"/>
                  <a:gd name="T5" fmla="*/ 87 h 137"/>
                  <a:gd name="T6" fmla="*/ 136 w 1050"/>
                  <a:gd name="T7" fmla="*/ 86 h 137"/>
                  <a:gd name="T8" fmla="*/ 178 w 1050"/>
                  <a:gd name="T9" fmla="*/ 84 h 137"/>
                  <a:gd name="T10" fmla="*/ 210 w 1050"/>
                  <a:gd name="T11" fmla="*/ 80 h 137"/>
                  <a:gd name="T12" fmla="*/ 233 w 1050"/>
                  <a:gd name="T13" fmla="*/ 78 h 137"/>
                  <a:gd name="T14" fmla="*/ 254 w 1050"/>
                  <a:gd name="T15" fmla="*/ 74 h 137"/>
                  <a:gd name="T16" fmla="*/ 281 w 1050"/>
                  <a:gd name="T17" fmla="*/ 72 h 137"/>
                  <a:gd name="T18" fmla="*/ 315 w 1050"/>
                  <a:gd name="T19" fmla="*/ 68 h 137"/>
                  <a:gd name="T20" fmla="*/ 356 w 1050"/>
                  <a:gd name="T21" fmla="*/ 66 h 137"/>
                  <a:gd name="T22" fmla="*/ 404 w 1050"/>
                  <a:gd name="T23" fmla="*/ 61 h 137"/>
                  <a:gd name="T24" fmla="*/ 492 w 1050"/>
                  <a:gd name="T25" fmla="*/ 51 h 137"/>
                  <a:gd name="T26" fmla="*/ 604 w 1050"/>
                  <a:gd name="T27" fmla="*/ 38 h 137"/>
                  <a:gd name="T28" fmla="*/ 719 w 1050"/>
                  <a:gd name="T29" fmla="*/ 23 h 137"/>
                  <a:gd name="T30" fmla="*/ 775 w 1050"/>
                  <a:gd name="T31" fmla="*/ 15 h 137"/>
                  <a:gd name="T32" fmla="*/ 823 w 1050"/>
                  <a:gd name="T33" fmla="*/ 9 h 137"/>
                  <a:gd name="T34" fmla="*/ 863 w 1050"/>
                  <a:gd name="T35" fmla="*/ 5 h 137"/>
                  <a:gd name="T36" fmla="*/ 895 w 1050"/>
                  <a:gd name="T37" fmla="*/ 2 h 137"/>
                  <a:gd name="T38" fmla="*/ 920 w 1050"/>
                  <a:gd name="T39" fmla="*/ 0 h 137"/>
                  <a:gd name="T40" fmla="*/ 947 w 1050"/>
                  <a:gd name="T41" fmla="*/ 2 h 137"/>
                  <a:gd name="T42" fmla="*/ 978 w 1050"/>
                  <a:gd name="T43" fmla="*/ 9 h 137"/>
                  <a:gd name="T44" fmla="*/ 1010 w 1050"/>
                  <a:gd name="T45" fmla="*/ 23 h 137"/>
                  <a:gd name="T46" fmla="*/ 1035 w 1050"/>
                  <a:gd name="T47" fmla="*/ 42 h 137"/>
                  <a:gd name="T48" fmla="*/ 1048 w 1050"/>
                  <a:gd name="T49" fmla="*/ 55 h 137"/>
                  <a:gd name="T50" fmla="*/ 1050 w 1050"/>
                  <a:gd name="T51" fmla="*/ 63 h 137"/>
                  <a:gd name="T52" fmla="*/ 1041 w 1050"/>
                  <a:gd name="T53" fmla="*/ 70 h 137"/>
                  <a:gd name="T54" fmla="*/ 1020 w 1050"/>
                  <a:gd name="T55" fmla="*/ 72 h 137"/>
                  <a:gd name="T56" fmla="*/ 987 w 1050"/>
                  <a:gd name="T57" fmla="*/ 72 h 137"/>
                  <a:gd name="T58" fmla="*/ 947 w 1050"/>
                  <a:gd name="T59" fmla="*/ 68 h 137"/>
                  <a:gd name="T60" fmla="*/ 899 w 1050"/>
                  <a:gd name="T61" fmla="*/ 65 h 137"/>
                  <a:gd name="T62" fmla="*/ 842 w 1050"/>
                  <a:gd name="T63" fmla="*/ 61 h 137"/>
                  <a:gd name="T64" fmla="*/ 773 w 1050"/>
                  <a:gd name="T65" fmla="*/ 61 h 137"/>
                  <a:gd name="T66" fmla="*/ 706 w 1050"/>
                  <a:gd name="T67" fmla="*/ 65 h 137"/>
                  <a:gd name="T68" fmla="*/ 656 w 1050"/>
                  <a:gd name="T69" fmla="*/ 68 h 137"/>
                  <a:gd name="T70" fmla="*/ 595 w 1050"/>
                  <a:gd name="T71" fmla="*/ 76 h 137"/>
                  <a:gd name="T72" fmla="*/ 524 w 1050"/>
                  <a:gd name="T73" fmla="*/ 84 h 137"/>
                  <a:gd name="T74" fmla="*/ 442 w 1050"/>
                  <a:gd name="T75" fmla="*/ 93 h 137"/>
                  <a:gd name="T76" fmla="*/ 348 w 1050"/>
                  <a:gd name="T77" fmla="*/ 105 h 137"/>
                  <a:gd name="T78" fmla="*/ 302 w 1050"/>
                  <a:gd name="T79" fmla="*/ 110 h 137"/>
                  <a:gd name="T80" fmla="*/ 258 w 1050"/>
                  <a:gd name="T81" fmla="*/ 116 h 137"/>
                  <a:gd name="T82" fmla="*/ 208 w 1050"/>
                  <a:gd name="T83" fmla="*/ 122 h 137"/>
                  <a:gd name="T84" fmla="*/ 149 w 1050"/>
                  <a:gd name="T85" fmla="*/ 130 h 137"/>
                  <a:gd name="T86" fmla="*/ 105 w 1050"/>
                  <a:gd name="T87" fmla="*/ 133 h 137"/>
                  <a:gd name="T88" fmla="*/ 76 w 1050"/>
                  <a:gd name="T89" fmla="*/ 137 h 137"/>
                  <a:gd name="T90" fmla="*/ 57 w 1050"/>
                  <a:gd name="T91" fmla="*/ 135 h 137"/>
                  <a:gd name="T92" fmla="*/ 26 w 1050"/>
                  <a:gd name="T93" fmla="*/ 12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50" h="137">
                    <a:moveTo>
                      <a:pt x="26" y="124"/>
                    </a:moveTo>
                    <a:lnTo>
                      <a:pt x="17" y="116"/>
                    </a:lnTo>
                    <a:lnTo>
                      <a:pt x="9" y="109"/>
                    </a:lnTo>
                    <a:lnTo>
                      <a:pt x="4" y="101"/>
                    </a:lnTo>
                    <a:lnTo>
                      <a:pt x="0" y="91"/>
                    </a:lnTo>
                    <a:lnTo>
                      <a:pt x="23" y="91"/>
                    </a:lnTo>
                    <a:lnTo>
                      <a:pt x="44" y="89"/>
                    </a:lnTo>
                    <a:lnTo>
                      <a:pt x="65" y="89"/>
                    </a:lnTo>
                    <a:lnTo>
                      <a:pt x="84" y="87"/>
                    </a:lnTo>
                    <a:lnTo>
                      <a:pt x="103" y="87"/>
                    </a:lnTo>
                    <a:lnTo>
                      <a:pt x="120" y="86"/>
                    </a:lnTo>
                    <a:lnTo>
                      <a:pt x="136" y="86"/>
                    </a:lnTo>
                    <a:lnTo>
                      <a:pt x="151" y="84"/>
                    </a:lnTo>
                    <a:lnTo>
                      <a:pt x="164" y="84"/>
                    </a:lnTo>
                    <a:lnTo>
                      <a:pt x="178" y="84"/>
                    </a:lnTo>
                    <a:lnTo>
                      <a:pt x="189" y="82"/>
                    </a:lnTo>
                    <a:lnTo>
                      <a:pt x="201" y="82"/>
                    </a:lnTo>
                    <a:lnTo>
                      <a:pt x="210" y="80"/>
                    </a:lnTo>
                    <a:lnTo>
                      <a:pt x="220" y="80"/>
                    </a:lnTo>
                    <a:lnTo>
                      <a:pt x="227" y="78"/>
                    </a:lnTo>
                    <a:lnTo>
                      <a:pt x="233" y="78"/>
                    </a:lnTo>
                    <a:lnTo>
                      <a:pt x="239" y="76"/>
                    </a:lnTo>
                    <a:lnTo>
                      <a:pt x="247" y="76"/>
                    </a:lnTo>
                    <a:lnTo>
                      <a:pt x="254" y="74"/>
                    </a:lnTo>
                    <a:lnTo>
                      <a:pt x="264" y="74"/>
                    </a:lnTo>
                    <a:lnTo>
                      <a:pt x="271" y="74"/>
                    </a:lnTo>
                    <a:lnTo>
                      <a:pt x="281" y="72"/>
                    </a:lnTo>
                    <a:lnTo>
                      <a:pt x="293" y="72"/>
                    </a:lnTo>
                    <a:lnTo>
                      <a:pt x="304" y="70"/>
                    </a:lnTo>
                    <a:lnTo>
                      <a:pt x="315" y="68"/>
                    </a:lnTo>
                    <a:lnTo>
                      <a:pt x="329" y="68"/>
                    </a:lnTo>
                    <a:lnTo>
                      <a:pt x="342" y="66"/>
                    </a:lnTo>
                    <a:lnTo>
                      <a:pt x="356" y="66"/>
                    </a:lnTo>
                    <a:lnTo>
                      <a:pt x="371" y="65"/>
                    </a:lnTo>
                    <a:lnTo>
                      <a:pt x="388" y="63"/>
                    </a:lnTo>
                    <a:lnTo>
                      <a:pt x="404" y="61"/>
                    </a:lnTo>
                    <a:lnTo>
                      <a:pt x="423" y="59"/>
                    </a:lnTo>
                    <a:lnTo>
                      <a:pt x="457" y="55"/>
                    </a:lnTo>
                    <a:lnTo>
                      <a:pt x="492" y="51"/>
                    </a:lnTo>
                    <a:lnTo>
                      <a:pt x="528" y="47"/>
                    </a:lnTo>
                    <a:lnTo>
                      <a:pt x="566" y="44"/>
                    </a:lnTo>
                    <a:lnTo>
                      <a:pt x="604" y="38"/>
                    </a:lnTo>
                    <a:lnTo>
                      <a:pt x="643" y="34"/>
                    </a:lnTo>
                    <a:lnTo>
                      <a:pt x="681" y="28"/>
                    </a:lnTo>
                    <a:lnTo>
                      <a:pt x="719" y="23"/>
                    </a:lnTo>
                    <a:lnTo>
                      <a:pt x="740" y="21"/>
                    </a:lnTo>
                    <a:lnTo>
                      <a:pt x="758" y="19"/>
                    </a:lnTo>
                    <a:lnTo>
                      <a:pt x="775" y="15"/>
                    </a:lnTo>
                    <a:lnTo>
                      <a:pt x="792" y="13"/>
                    </a:lnTo>
                    <a:lnTo>
                      <a:pt x="807" y="11"/>
                    </a:lnTo>
                    <a:lnTo>
                      <a:pt x="823" y="9"/>
                    </a:lnTo>
                    <a:lnTo>
                      <a:pt x="838" y="7"/>
                    </a:lnTo>
                    <a:lnTo>
                      <a:pt x="851" y="5"/>
                    </a:lnTo>
                    <a:lnTo>
                      <a:pt x="863" y="5"/>
                    </a:lnTo>
                    <a:lnTo>
                      <a:pt x="874" y="3"/>
                    </a:lnTo>
                    <a:lnTo>
                      <a:pt x="886" y="3"/>
                    </a:lnTo>
                    <a:lnTo>
                      <a:pt x="895" y="2"/>
                    </a:lnTo>
                    <a:lnTo>
                      <a:pt x="905" y="2"/>
                    </a:lnTo>
                    <a:lnTo>
                      <a:pt x="913" y="0"/>
                    </a:lnTo>
                    <a:lnTo>
                      <a:pt x="920" y="0"/>
                    </a:lnTo>
                    <a:lnTo>
                      <a:pt x="926" y="0"/>
                    </a:lnTo>
                    <a:lnTo>
                      <a:pt x="937" y="0"/>
                    </a:lnTo>
                    <a:lnTo>
                      <a:pt x="947" y="2"/>
                    </a:lnTo>
                    <a:lnTo>
                      <a:pt x="957" y="3"/>
                    </a:lnTo>
                    <a:lnTo>
                      <a:pt x="968" y="5"/>
                    </a:lnTo>
                    <a:lnTo>
                      <a:pt x="978" y="9"/>
                    </a:lnTo>
                    <a:lnTo>
                      <a:pt x="989" y="13"/>
                    </a:lnTo>
                    <a:lnTo>
                      <a:pt x="999" y="19"/>
                    </a:lnTo>
                    <a:lnTo>
                      <a:pt x="1010" y="23"/>
                    </a:lnTo>
                    <a:lnTo>
                      <a:pt x="1020" y="30"/>
                    </a:lnTo>
                    <a:lnTo>
                      <a:pt x="1027" y="36"/>
                    </a:lnTo>
                    <a:lnTo>
                      <a:pt x="1035" y="42"/>
                    </a:lnTo>
                    <a:lnTo>
                      <a:pt x="1041" y="45"/>
                    </a:lnTo>
                    <a:lnTo>
                      <a:pt x="1045" y="51"/>
                    </a:lnTo>
                    <a:lnTo>
                      <a:pt x="1048" y="55"/>
                    </a:lnTo>
                    <a:lnTo>
                      <a:pt x="1050" y="57"/>
                    </a:lnTo>
                    <a:lnTo>
                      <a:pt x="1050" y="59"/>
                    </a:lnTo>
                    <a:lnTo>
                      <a:pt x="1050" y="63"/>
                    </a:lnTo>
                    <a:lnTo>
                      <a:pt x="1048" y="66"/>
                    </a:lnTo>
                    <a:lnTo>
                      <a:pt x="1045" y="68"/>
                    </a:lnTo>
                    <a:lnTo>
                      <a:pt x="1041" y="70"/>
                    </a:lnTo>
                    <a:lnTo>
                      <a:pt x="1035" y="72"/>
                    </a:lnTo>
                    <a:lnTo>
                      <a:pt x="1027" y="72"/>
                    </a:lnTo>
                    <a:lnTo>
                      <a:pt x="1020" y="72"/>
                    </a:lnTo>
                    <a:lnTo>
                      <a:pt x="1010" y="74"/>
                    </a:lnTo>
                    <a:lnTo>
                      <a:pt x="999" y="72"/>
                    </a:lnTo>
                    <a:lnTo>
                      <a:pt x="987" y="72"/>
                    </a:lnTo>
                    <a:lnTo>
                      <a:pt x="974" y="72"/>
                    </a:lnTo>
                    <a:lnTo>
                      <a:pt x="960" y="70"/>
                    </a:lnTo>
                    <a:lnTo>
                      <a:pt x="947" y="68"/>
                    </a:lnTo>
                    <a:lnTo>
                      <a:pt x="932" y="68"/>
                    </a:lnTo>
                    <a:lnTo>
                      <a:pt x="916" y="66"/>
                    </a:lnTo>
                    <a:lnTo>
                      <a:pt x="899" y="65"/>
                    </a:lnTo>
                    <a:lnTo>
                      <a:pt x="882" y="63"/>
                    </a:lnTo>
                    <a:lnTo>
                      <a:pt x="863" y="61"/>
                    </a:lnTo>
                    <a:lnTo>
                      <a:pt x="842" y="61"/>
                    </a:lnTo>
                    <a:lnTo>
                      <a:pt x="821" y="61"/>
                    </a:lnTo>
                    <a:lnTo>
                      <a:pt x="798" y="61"/>
                    </a:lnTo>
                    <a:lnTo>
                      <a:pt x="773" y="61"/>
                    </a:lnTo>
                    <a:lnTo>
                      <a:pt x="746" y="63"/>
                    </a:lnTo>
                    <a:lnTo>
                      <a:pt x="719" y="65"/>
                    </a:lnTo>
                    <a:lnTo>
                      <a:pt x="706" y="65"/>
                    </a:lnTo>
                    <a:lnTo>
                      <a:pt x="691" y="66"/>
                    </a:lnTo>
                    <a:lnTo>
                      <a:pt x="673" y="68"/>
                    </a:lnTo>
                    <a:lnTo>
                      <a:pt x="656" y="68"/>
                    </a:lnTo>
                    <a:lnTo>
                      <a:pt x="637" y="70"/>
                    </a:lnTo>
                    <a:lnTo>
                      <a:pt x="616" y="72"/>
                    </a:lnTo>
                    <a:lnTo>
                      <a:pt x="595" y="76"/>
                    </a:lnTo>
                    <a:lnTo>
                      <a:pt x="572" y="78"/>
                    </a:lnTo>
                    <a:lnTo>
                      <a:pt x="549" y="80"/>
                    </a:lnTo>
                    <a:lnTo>
                      <a:pt x="524" y="84"/>
                    </a:lnTo>
                    <a:lnTo>
                      <a:pt x="497" y="86"/>
                    </a:lnTo>
                    <a:lnTo>
                      <a:pt x="470" y="89"/>
                    </a:lnTo>
                    <a:lnTo>
                      <a:pt x="442" y="93"/>
                    </a:lnTo>
                    <a:lnTo>
                      <a:pt x="411" y="97"/>
                    </a:lnTo>
                    <a:lnTo>
                      <a:pt x="381" y="101"/>
                    </a:lnTo>
                    <a:lnTo>
                      <a:pt x="348" y="105"/>
                    </a:lnTo>
                    <a:lnTo>
                      <a:pt x="333" y="107"/>
                    </a:lnTo>
                    <a:lnTo>
                      <a:pt x="317" y="109"/>
                    </a:lnTo>
                    <a:lnTo>
                      <a:pt x="302" y="110"/>
                    </a:lnTo>
                    <a:lnTo>
                      <a:pt x="287" y="112"/>
                    </a:lnTo>
                    <a:lnTo>
                      <a:pt x="273" y="114"/>
                    </a:lnTo>
                    <a:lnTo>
                      <a:pt x="258" y="116"/>
                    </a:lnTo>
                    <a:lnTo>
                      <a:pt x="247" y="118"/>
                    </a:lnTo>
                    <a:lnTo>
                      <a:pt x="233" y="120"/>
                    </a:lnTo>
                    <a:lnTo>
                      <a:pt x="208" y="122"/>
                    </a:lnTo>
                    <a:lnTo>
                      <a:pt x="187" y="126"/>
                    </a:lnTo>
                    <a:lnTo>
                      <a:pt x="166" y="128"/>
                    </a:lnTo>
                    <a:lnTo>
                      <a:pt x="149" y="130"/>
                    </a:lnTo>
                    <a:lnTo>
                      <a:pt x="132" y="131"/>
                    </a:lnTo>
                    <a:lnTo>
                      <a:pt x="116" y="133"/>
                    </a:lnTo>
                    <a:lnTo>
                      <a:pt x="105" y="133"/>
                    </a:lnTo>
                    <a:lnTo>
                      <a:pt x="93" y="135"/>
                    </a:lnTo>
                    <a:lnTo>
                      <a:pt x="84" y="135"/>
                    </a:lnTo>
                    <a:lnTo>
                      <a:pt x="76" y="137"/>
                    </a:lnTo>
                    <a:lnTo>
                      <a:pt x="72" y="137"/>
                    </a:lnTo>
                    <a:lnTo>
                      <a:pt x="69" y="137"/>
                    </a:lnTo>
                    <a:lnTo>
                      <a:pt x="57" y="135"/>
                    </a:lnTo>
                    <a:lnTo>
                      <a:pt x="48" y="133"/>
                    </a:lnTo>
                    <a:lnTo>
                      <a:pt x="38" y="130"/>
                    </a:lnTo>
                    <a:lnTo>
                      <a:pt x="26" y="124"/>
                    </a:lnTo>
                    <a:lnTo>
                      <a:pt x="26" y="1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07"/>
              <p:cNvSpPr/>
              <p:nvPr/>
            </p:nvSpPr>
            <p:spPr bwMode="auto">
              <a:xfrm>
                <a:off x="5646738" y="1998663"/>
                <a:ext cx="246063" cy="282575"/>
              </a:xfrm>
              <a:custGeom>
                <a:avLst/>
                <a:gdLst>
                  <a:gd name="T0" fmla="*/ 136 w 308"/>
                  <a:gd name="T1" fmla="*/ 243 h 357"/>
                  <a:gd name="T2" fmla="*/ 157 w 308"/>
                  <a:gd name="T3" fmla="*/ 218 h 357"/>
                  <a:gd name="T4" fmla="*/ 174 w 308"/>
                  <a:gd name="T5" fmla="*/ 191 h 357"/>
                  <a:gd name="T6" fmla="*/ 189 w 308"/>
                  <a:gd name="T7" fmla="*/ 164 h 357"/>
                  <a:gd name="T8" fmla="*/ 205 w 308"/>
                  <a:gd name="T9" fmla="*/ 138 h 357"/>
                  <a:gd name="T10" fmla="*/ 216 w 308"/>
                  <a:gd name="T11" fmla="*/ 105 h 357"/>
                  <a:gd name="T12" fmla="*/ 226 w 308"/>
                  <a:gd name="T13" fmla="*/ 69 h 357"/>
                  <a:gd name="T14" fmla="*/ 235 w 308"/>
                  <a:gd name="T15" fmla="*/ 25 h 357"/>
                  <a:gd name="T16" fmla="*/ 308 w 308"/>
                  <a:gd name="T17" fmla="*/ 0 h 357"/>
                  <a:gd name="T18" fmla="*/ 300 w 308"/>
                  <a:gd name="T19" fmla="*/ 33 h 357"/>
                  <a:gd name="T20" fmla="*/ 293 w 308"/>
                  <a:gd name="T21" fmla="*/ 63 h 357"/>
                  <a:gd name="T22" fmla="*/ 285 w 308"/>
                  <a:gd name="T23" fmla="*/ 90 h 357"/>
                  <a:gd name="T24" fmla="*/ 276 w 308"/>
                  <a:gd name="T25" fmla="*/ 117 h 357"/>
                  <a:gd name="T26" fmla="*/ 268 w 308"/>
                  <a:gd name="T27" fmla="*/ 140 h 357"/>
                  <a:gd name="T28" fmla="*/ 258 w 308"/>
                  <a:gd name="T29" fmla="*/ 161 h 357"/>
                  <a:gd name="T30" fmla="*/ 249 w 308"/>
                  <a:gd name="T31" fmla="*/ 180 h 357"/>
                  <a:gd name="T32" fmla="*/ 239 w 308"/>
                  <a:gd name="T33" fmla="*/ 195 h 357"/>
                  <a:gd name="T34" fmla="*/ 218 w 308"/>
                  <a:gd name="T35" fmla="*/ 226 h 357"/>
                  <a:gd name="T36" fmla="*/ 195 w 308"/>
                  <a:gd name="T37" fmla="*/ 250 h 357"/>
                  <a:gd name="T38" fmla="*/ 170 w 308"/>
                  <a:gd name="T39" fmla="*/ 273 h 357"/>
                  <a:gd name="T40" fmla="*/ 147 w 308"/>
                  <a:gd name="T41" fmla="*/ 292 h 357"/>
                  <a:gd name="T42" fmla="*/ 99 w 308"/>
                  <a:gd name="T43" fmla="*/ 323 h 357"/>
                  <a:gd name="T44" fmla="*/ 50 w 308"/>
                  <a:gd name="T45" fmla="*/ 346 h 357"/>
                  <a:gd name="T46" fmla="*/ 29 w 308"/>
                  <a:gd name="T47" fmla="*/ 352 h 357"/>
                  <a:gd name="T48" fmla="*/ 13 w 308"/>
                  <a:gd name="T49" fmla="*/ 355 h 357"/>
                  <a:gd name="T50" fmla="*/ 4 w 308"/>
                  <a:gd name="T51" fmla="*/ 357 h 357"/>
                  <a:gd name="T52" fmla="*/ 0 w 308"/>
                  <a:gd name="T53" fmla="*/ 355 h 357"/>
                  <a:gd name="T54" fmla="*/ 0 w 308"/>
                  <a:gd name="T55" fmla="*/ 350 h 357"/>
                  <a:gd name="T56" fmla="*/ 6 w 308"/>
                  <a:gd name="T57" fmla="*/ 342 h 357"/>
                  <a:gd name="T58" fmla="*/ 19 w 308"/>
                  <a:gd name="T59" fmla="*/ 333 h 357"/>
                  <a:gd name="T60" fmla="*/ 36 w 308"/>
                  <a:gd name="T61" fmla="*/ 323 h 357"/>
                  <a:gd name="T62" fmla="*/ 57 w 308"/>
                  <a:gd name="T63" fmla="*/ 312 h 357"/>
                  <a:gd name="T64" fmla="*/ 78 w 308"/>
                  <a:gd name="T65" fmla="*/ 296 h 357"/>
                  <a:gd name="T66" fmla="*/ 101 w 308"/>
                  <a:gd name="T67" fmla="*/ 277 h 357"/>
                  <a:gd name="T68" fmla="*/ 124 w 308"/>
                  <a:gd name="T69" fmla="*/ 254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8" h="357">
                    <a:moveTo>
                      <a:pt x="124" y="254"/>
                    </a:moveTo>
                    <a:lnTo>
                      <a:pt x="136" y="243"/>
                    </a:lnTo>
                    <a:lnTo>
                      <a:pt x="145" y="229"/>
                    </a:lnTo>
                    <a:lnTo>
                      <a:pt x="157" y="218"/>
                    </a:lnTo>
                    <a:lnTo>
                      <a:pt x="166" y="205"/>
                    </a:lnTo>
                    <a:lnTo>
                      <a:pt x="174" y="191"/>
                    </a:lnTo>
                    <a:lnTo>
                      <a:pt x="184" y="178"/>
                    </a:lnTo>
                    <a:lnTo>
                      <a:pt x="189" y="164"/>
                    </a:lnTo>
                    <a:lnTo>
                      <a:pt x="197" y="149"/>
                    </a:lnTo>
                    <a:lnTo>
                      <a:pt x="205" y="138"/>
                    </a:lnTo>
                    <a:lnTo>
                      <a:pt x="210" y="122"/>
                    </a:lnTo>
                    <a:lnTo>
                      <a:pt x="216" y="105"/>
                    </a:lnTo>
                    <a:lnTo>
                      <a:pt x="222" y="88"/>
                    </a:lnTo>
                    <a:lnTo>
                      <a:pt x="226" y="69"/>
                    </a:lnTo>
                    <a:lnTo>
                      <a:pt x="231" y="48"/>
                    </a:lnTo>
                    <a:lnTo>
                      <a:pt x="235" y="25"/>
                    </a:lnTo>
                    <a:lnTo>
                      <a:pt x="239" y="0"/>
                    </a:lnTo>
                    <a:lnTo>
                      <a:pt x="308" y="0"/>
                    </a:lnTo>
                    <a:lnTo>
                      <a:pt x="304" y="15"/>
                    </a:lnTo>
                    <a:lnTo>
                      <a:pt x="300" y="33"/>
                    </a:lnTo>
                    <a:lnTo>
                      <a:pt x="297" y="48"/>
                    </a:lnTo>
                    <a:lnTo>
                      <a:pt x="293" y="63"/>
                    </a:lnTo>
                    <a:lnTo>
                      <a:pt x="289" y="77"/>
                    </a:lnTo>
                    <a:lnTo>
                      <a:pt x="285" y="90"/>
                    </a:lnTo>
                    <a:lnTo>
                      <a:pt x="281" y="103"/>
                    </a:lnTo>
                    <a:lnTo>
                      <a:pt x="276" y="117"/>
                    </a:lnTo>
                    <a:lnTo>
                      <a:pt x="272" y="128"/>
                    </a:lnTo>
                    <a:lnTo>
                      <a:pt x="268" y="140"/>
                    </a:lnTo>
                    <a:lnTo>
                      <a:pt x="262" y="149"/>
                    </a:lnTo>
                    <a:lnTo>
                      <a:pt x="258" y="161"/>
                    </a:lnTo>
                    <a:lnTo>
                      <a:pt x="254" y="170"/>
                    </a:lnTo>
                    <a:lnTo>
                      <a:pt x="249" y="180"/>
                    </a:lnTo>
                    <a:lnTo>
                      <a:pt x="243" y="187"/>
                    </a:lnTo>
                    <a:lnTo>
                      <a:pt x="239" y="195"/>
                    </a:lnTo>
                    <a:lnTo>
                      <a:pt x="228" y="210"/>
                    </a:lnTo>
                    <a:lnTo>
                      <a:pt x="218" y="226"/>
                    </a:lnTo>
                    <a:lnTo>
                      <a:pt x="207" y="237"/>
                    </a:lnTo>
                    <a:lnTo>
                      <a:pt x="195" y="250"/>
                    </a:lnTo>
                    <a:lnTo>
                      <a:pt x="184" y="262"/>
                    </a:lnTo>
                    <a:lnTo>
                      <a:pt x="170" y="273"/>
                    </a:lnTo>
                    <a:lnTo>
                      <a:pt x="159" y="283"/>
                    </a:lnTo>
                    <a:lnTo>
                      <a:pt x="147" y="292"/>
                    </a:lnTo>
                    <a:lnTo>
                      <a:pt x="122" y="308"/>
                    </a:lnTo>
                    <a:lnTo>
                      <a:pt x="99" y="323"/>
                    </a:lnTo>
                    <a:lnTo>
                      <a:pt x="75" y="334"/>
                    </a:lnTo>
                    <a:lnTo>
                      <a:pt x="50" y="346"/>
                    </a:lnTo>
                    <a:lnTo>
                      <a:pt x="38" y="350"/>
                    </a:lnTo>
                    <a:lnTo>
                      <a:pt x="29" y="352"/>
                    </a:lnTo>
                    <a:lnTo>
                      <a:pt x="21" y="354"/>
                    </a:lnTo>
                    <a:lnTo>
                      <a:pt x="13" y="355"/>
                    </a:lnTo>
                    <a:lnTo>
                      <a:pt x="8" y="357"/>
                    </a:lnTo>
                    <a:lnTo>
                      <a:pt x="4" y="357"/>
                    </a:lnTo>
                    <a:lnTo>
                      <a:pt x="0" y="357"/>
                    </a:lnTo>
                    <a:lnTo>
                      <a:pt x="0" y="355"/>
                    </a:lnTo>
                    <a:lnTo>
                      <a:pt x="0" y="354"/>
                    </a:lnTo>
                    <a:lnTo>
                      <a:pt x="0" y="350"/>
                    </a:lnTo>
                    <a:lnTo>
                      <a:pt x="2" y="346"/>
                    </a:lnTo>
                    <a:lnTo>
                      <a:pt x="6" y="342"/>
                    </a:lnTo>
                    <a:lnTo>
                      <a:pt x="11" y="338"/>
                    </a:lnTo>
                    <a:lnTo>
                      <a:pt x="19" y="333"/>
                    </a:lnTo>
                    <a:lnTo>
                      <a:pt x="27" y="329"/>
                    </a:lnTo>
                    <a:lnTo>
                      <a:pt x="36" y="323"/>
                    </a:lnTo>
                    <a:lnTo>
                      <a:pt x="48" y="317"/>
                    </a:lnTo>
                    <a:lnTo>
                      <a:pt x="57" y="312"/>
                    </a:lnTo>
                    <a:lnTo>
                      <a:pt x="69" y="304"/>
                    </a:lnTo>
                    <a:lnTo>
                      <a:pt x="78" y="296"/>
                    </a:lnTo>
                    <a:lnTo>
                      <a:pt x="90" y="287"/>
                    </a:lnTo>
                    <a:lnTo>
                      <a:pt x="101" y="277"/>
                    </a:lnTo>
                    <a:lnTo>
                      <a:pt x="113" y="266"/>
                    </a:lnTo>
                    <a:lnTo>
                      <a:pt x="124" y="254"/>
                    </a:lnTo>
                    <a:lnTo>
                      <a:pt x="124" y="25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08"/>
              <p:cNvSpPr/>
              <p:nvPr/>
            </p:nvSpPr>
            <p:spPr bwMode="auto">
              <a:xfrm>
                <a:off x="6040438" y="1979613"/>
                <a:ext cx="58738" cy="311150"/>
              </a:xfrm>
              <a:custGeom>
                <a:avLst/>
                <a:gdLst>
                  <a:gd name="T0" fmla="*/ 72 w 72"/>
                  <a:gd name="T1" fmla="*/ 0 h 392"/>
                  <a:gd name="T2" fmla="*/ 72 w 72"/>
                  <a:gd name="T3" fmla="*/ 56 h 392"/>
                  <a:gd name="T4" fmla="*/ 72 w 72"/>
                  <a:gd name="T5" fmla="*/ 105 h 392"/>
                  <a:gd name="T6" fmla="*/ 72 w 72"/>
                  <a:gd name="T7" fmla="*/ 153 h 392"/>
                  <a:gd name="T8" fmla="*/ 72 w 72"/>
                  <a:gd name="T9" fmla="*/ 193 h 392"/>
                  <a:gd name="T10" fmla="*/ 72 w 72"/>
                  <a:gd name="T11" fmla="*/ 229 h 392"/>
                  <a:gd name="T12" fmla="*/ 70 w 72"/>
                  <a:gd name="T13" fmla="*/ 262 h 392"/>
                  <a:gd name="T14" fmla="*/ 70 w 72"/>
                  <a:gd name="T15" fmla="*/ 289 h 392"/>
                  <a:gd name="T16" fmla="*/ 68 w 72"/>
                  <a:gd name="T17" fmla="*/ 310 h 392"/>
                  <a:gd name="T18" fmla="*/ 67 w 72"/>
                  <a:gd name="T19" fmla="*/ 327 h 392"/>
                  <a:gd name="T20" fmla="*/ 65 w 72"/>
                  <a:gd name="T21" fmla="*/ 344 h 392"/>
                  <a:gd name="T22" fmla="*/ 63 w 72"/>
                  <a:gd name="T23" fmla="*/ 357 h 392"/>
                  <a:gd name="T24" fmla="*/ 61 w 72"/>
                  <a:gd name="T25" fmla="*/ 369 h 392"/>
                  <a:gd name="T26" fmla="*/ 59 w 72"/>
                  <a:gd name="T27" fmla="*/ 377 h 392"/>
                  <a:gd name="T28" fmla="*/ 59 w 72"/>
                  <a:gd name="T29" fmla="*/ 384 h 392"/>
                  <a:gd name="T30" fmla="*/ 57 w 72"/>
                  <a:gd name="T31" fmla="*/ 390 h 392"/>
                  <a:gd name="T32" fmla="*/ 55 w 72"/>
                  <a:gd name="T33" fmla="*/ 392 h 392"/>
                  <a:gd name="T34" fmla="*/ 51 w 72"/>
                  <a:gd name="T35" fmla="*/ 390 h 392"/>
                  <a:gd name="T36" fmla="*/ 46 w 72"/>
                  <a:gd name="T37" fmla="*/ 386 h 392"/>
                  <a:gd name="T38" fmla="*/ 38 w 72"/>
                  <a:gd name="T39" fmla="*/ 377 h 392"/>
                  <a:gd name="T40" fmla="*/ 32 w 72"/>
                  <a:gd name="T41" fmla="*/ 365 h 392"/>
                  <a:gd name="T42" fmla="*/ 23 w 72"/>
                  <a:gd name="T43" fmla="*/ 350 h 392"/>
                  <a:gd name="T44" fmla="*/ 17 w 72"/>
                  <a:gd name="T45" fmla="*/ 336 h 392"/>
                  <a:gd name="T46" fmla="*/ 15 w 72"/>
                  <a:gd name="T47" fmla="*/ 327 h 392"/>
                  <a:gd name="T48" fmla="*/ 13 w 72"/>
                  <a:gd name="T49" fmla="*/ 319 h 392"/>
                  <a:gd name="T50" fmla="*/ 13 w 72"/>
                  <a:gd name="T51" fmla="*/ 315 h 392"/>
                  <a:gd name="T52" fmla="*/ 11 w 72"/>
                  <a:gd name="T53" fmla="*/ 312 h 392"/>
                  <a:gd name="T54" fmla="*/ 11 w 72"/>
                  <a:gd name="T55" fmla="*/ 304 h 392"/>
                  <a:gd name="T56" fmla="*/ 9 w 72"/>
                  <a:gd name="T57" fmla="*/ 294 h 392"/>
                  <a:gd name="T58" fmla="*/ 9 w 72"/>
                  <a:gd name="T59" fmla="*/ 283 h 392"/>
                  <a:gd name="T60" fmla="*/ 9 w 72"/>
                  <a:gd name="T61" fmla="*/ 268 h 392"/>
                  <a:gd name="T62" fmla="*/ 7 w 72"/>
                  <a:gd name="T63" fmla="*/ 252 h 392"/>
                  <a:gd name="T64" fmla="*/ 7 w 72"/>
                  <a:gd name="T65" fmla="*/ 233 h 392"/>
                  <a:gd name="T66" fmla="*/ 5 w 72"/>
                  <a:gd name="T67" fmla="*/ 212 h 392"/>
                  <a:gd name="T68" fmla="*/ 5 w 72"/>
                  <a:gd name="T69" fmla="*/ 187 h 392"/>
                  <a:gd name="T70" fmla="*/ 3 w 72"/>
                  <a:gd name="T71" fmla="*/ 163 h 392"/>
                  <a:gd name="T72" fmla="*/ 3 w 72"/>
                  <a:gd name="T73" fmla="*/ 134 h 392"/>
                  <a:gd name="T74" fmla="*/ 1 w 72"/>
                  <a:gd name="T75" fmla="*/ 105 h 392"/>
                  <a:gd name="T76" fmla="*/ 1 w 72"/>
                  <a:gd name="T77" fmla="*/ 71 h 392"/>
                  <a:gd name="T78" fmla="*/ 0 w 72"/>
                  <a:gd name="T79" fmla="*/ 36 h 392"/>
                  <a:gd name="T80" fmla="*/ 0 w 72"/>
                  <a:gd name="T8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2" h="392">
                    <a:moveTo>
                      <a:pt x="0" y="0"/>
                    </a:moveTo>
                    <a:lnTo>
                      <a:pt x="72" y="0"/>
                    </a:lnTo>
                    <a:lnTo>
                      <a:pt x="72" y="27"/>
                    </a:lnTo>
                    <a:lnTo>
                      <a:pt x="72" y="56"/>
                    </a:lnTo>
                    <a:lnTo>
                      <a:pt x="72" y="80"/>
                    </a:lnTo>
                    <a:lnTo>
                      <a:pt x="72" y="105"/>
                    </a:lnTo>
                    <a:lnTo>
                      <a:pt x="72" y="130"/>
                    </a:lnTo>
                    <a:lnTo>
                      <a:pt x="72" y="153"/>
                    </a:lnTo>
                    <a:lnTo>
                      <a:pt x="72" y="174"/>
                    </a:lnTo>
                    <a:lnTo>
                      <a:pt x="72" y="193"/>
                    </a:lnTo>
                    <a:lnTo>
                      <a:pt x="72" y="212"/>
                    </a:lnTo>
                    <a:lnTo>
                      <a:pt x="72" y="229"/>
                    </a:lnTo>
                    <a:lnTo>
                      <a:pt x="72" y="247"/>
                    </a:lnTo>
                    <a:lnTo>
                      <a:pt x="70" y="262"/>
                    </a:lnTo>
                    <a:lnTo>
                      <a:pt x="70" y="275"/>
                    </a:lnTo>
                    <a:lnTo>
                      <a:pt x="70" y="289"/>
                    </a:lnTo>
                    <a:lnTo>
                      <a:pt x="68" y="300"/>
                    </a:lnTo>
                    <a:lnTo>
                      <a:pt x="68" y="310"/>
                    </a:lnTo>
                    <a:lnTo>
                      <a:pt x="68" y="319"/>
                    </a:lnTo>
                    <a:lnTo>
                      <a:pt x="67" y="327"/>
                    </a:lnTo>
                    <a:lnTo>
                      <a:pt x="67" y="336"/>
                    </a:lnTo>
                    <a:lnTo>
                      <a:pt x="65" y="344"/>
                    </a:lnTo>
                    <a:lnTo>
                      <a:pt x="65" y="350"/>
                    </a:lnTo>
                    <a:lnTo>
                      <a:pt x="63" y="357"/>
                    </a:lnTo>
                    <a:lnTo>
                      <a:pt x="63" y="363"/>
                    </a:lnTo>
                    <a:lnTo>
                      <a:pt x="61" y="369"/>
                    </a:lnTo>
                    <a:lnTo>
                      <a:pt x="61" y="373"/>
                    </a:lnTo>
                    <a:lnTo>
                      <a:pt x="59" y="377"/>
                    </a:lnTo>
                    <a:lnTo>
                      <a:pt x="59" y="380"/>
                    </a:lnTo>
                    <a:lnTo>
                      <a:pt x="59" y="384"/>
                    </a:lnTo>
                    <a:lnTo>
                      <a:pt x="57" y="386"/>
                    </a:lnTo>
                    <a:lnTo>
                      <a:pt x="57" y="390"/>
                    </a:lnTo>
                    <a:lnTo>
                      <a:pt x="55" y="390"/>
                    </a:lnTo>
                    <a:lnTo>
                      <a:pt x="55" y="392"/>
                    </a:lnTo>
                    <a:lnTo>
                      <a:pt x="53" y="392"/>
                    </a:lnTo>
                    <a:lnTo>
                      <a:pt x="51" y="390"/>
                    </a:lnTo>
                    <a:lnTo>
                      <a:pt x="47" y="388"/>
                    </a:lnTo>
                    <a:lnTo>
                      <a:pt x="46" y="386"/>
                    </a:lnTo>
                    <a:lnTo>
                      <a:pt x="42" y="382"/>
                    </a:lnTo>
                    <a:lnTo>
                      <a:pt x="38" y="377"/>
                    </a:lnTo>
                    <a:lnTo>
                      <a:pt x="36" y="371"/>
                    </a:lnTo>
                    <a:lnTo>
                      <a:pt x="32" y="365"/>
                    </a:lnTo>
                    <a:lnTo>
                      <a:pt x="26" y="356"/>
                    </a:lnTo>
                    <a:lnTo>
                      <a:pt x="23" y="350"/>
                    </a:lnTo>
                    <a:lnTo>
                      <a:pt x="21" y="342"/>
                    </a:lnTo>
                    <a:lnTo>
                      <a:pt x="17" y="336"/>
                    </a:lnTo>
                    <a:lnTo>
                      <a:pt x="15" y="331"/>
                    </a:lnTo>
                    <a:lnTo>
                      <a:pt x="15" y="327"/>
                    </a:lnTo>
                    <a:lnTo>
                      <a:pt x="13" y="323"/>
                    </a:lnTo>
                    <a:lnTo>
                      <a:pt x="13" y="319"/>
                    </a:lnTo>
                    <a:lnTo>
                      <a:pt x="13" y="317"/>
                    </a:lnTo>
                    <a:lnTo>
                      <a:pt x="13" y="315"/>
                    </a:lnTo>
                    <a:lnTo>
                      <a:pt x="13" y="314"/>
                    </a:lnTo>
                    <a:lnTo>
                      <a:pt x="11" y="312"/>
                    </a:lnTo>
                    <a:lnTo>
                      <a:pt x="11" y="308"/>
                    </a:lnTo>
                    <a:lnTo>
                      <a:pt x="11" y="304"/>
                    </a:lnTo>
                    <a:lnTo>
                      <a:pt x="11" y="298"/>
                    </a:lnTo>
                    <a:lnTo>
                      <a:pt x="9" y="294"/>
                    </a:lnTo>
                    <a:lnTo>
                      <a:pt x="9" y="289"/>
                    </a:lnTo>
                    <a:lnTo>
                      <a:pt x="9" y="283"/>
                    </a:lnTo>
                    <a:lnTo>
                      <a:pt x="9" y="275"/>
                    </a:lnTo>
                    <a:lnTo>
                      <a:pt x="9" y="268"/>
                    </a:lnTo>
                    <a:lnTo>
                      <a:pt x="7" y="260"/>
                    </a:lnTo>
                    <a:lnTo>
                      <a:pt x="7" y="252"/>
                    </a:lnTo>
                    <a:lnTo>
                      <a:pt x="7" y="243"/>
                    </a:lnTo>
                    <a:lnTo>
                      <a:pt x="7" y="233"/>
                    </a:lnTo>
                    <a:lnTo>
                      <a:pt x="5" y="222"/>
                    </a:lnTo>
                    <a:lnTo>
                      <a:pt x="5" y="212"/>
                    </a:lnTo>
                    <a:lnTo>
                      <a:pt x="5" y="201"/>
                    </a:lnTo>
                    <a:lnTo>
                      <a:pt x="5" y="187"/>
                    </a:lnTo>
                    <a:lnTo>
                      <a:pt x="3" y="176"/>
                    </a:lnTo>
                    <a:lnTo>
                      <a:pt x="3" y="163"/>
                    </a:lnTo>
                    <a:lnTo>
                      <a:pt x="3" y="149"/>
                    </a:lnTo>
                    <a:lnTo>
                      <a:pt x="3" y="134"/>
                    </a:lnTo>
                    <a:lnTo>
                      <a:pt x="3" y="121"/>
                    </a:lnTo>
                    <a:lnTo>
                      <a:pt x="1" y="105"/>
                    </a:lnTo>
                    <a:lnTo>
                      <a:pt x="1" y="88"/>
                    </a:lnTo>
                    <a:lnTo>
                      <a:pt x="1" y="71"/>
                    </a:lnTo>
                    <a:lnTo>
                      <a:pt x="1" y="54"/>
                    </a:lnTo>
                    <a:lnTo>
                      <a:pt x="0" y="36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509"/>
              <p:cNvSpPr/>
              <p:nvPr/>
            </p:nvSpPr>
            <p:spPr bwMode="auto">
              <a:xfrm>
                <a:off x="5726113" y="1758951"/>
                <a:ext cx="106363" cy="203200"/>
              </a:xfrm>
              <a:custGeom>
                <a:avLst/>
                <a:gdLst>
                  <a:gd name="T0" fmla="*/ 12 w 134"/>
                  <a:gd name="T1" fmla="*/ 37 h 256"/>
                  <a:gd name="T2" fmla="*/ 4 w 134"/>
                  <a:gd name="T3" fmla="*/ 31 h 256"/>
                  <a:gd name="T4" fmla="*/ 0 w 134"/>
                  <a:gd name="T5" fmla="*/ 23 h 256"/>
                  <a:gd name="T6" fmla="*/ 0 w 134"/>
                  <a:gd name="T7" fmla="*/ 17 h 256"/>
                  <a:gd name="T8" fmla="*/ 6 w 134"/>
                  <a:gd name="T9" fmla="*/ 8 h 256"/>
                  <a:gd name="T10" fmla="*/ 12 w 134"/>
                  <a:gd name="T11" fmla="*/ 2 h 256"/>
                  <a:gd name="T12" fmla="*/ 20 w 134"/>
                  <a:gd name="T13" fmla="*/ 0 h 256"/>
                  <a:gd name="T14" fmla="*/ 35 w 134"/>
                  <a:gd name="T15" fmla="*/ 0 h 256"/>
                  <a:gd name="T16" fmla="*/ 52 w 134"/>
                  <a:gd name="T17" fmla="*/ 2 h 256"/>
                  <a:gd name="T18" fmla="*/ 64 w 134"/>
                  <a:gd name="T19" fmla="*/ 4 h 256"/>
                  <a:gd name="T20" fmla="*/ 66 w 134"/>
                  <a:gd name="T21" fmla="*/ 8 h 256"/>
                  <a:gd name="T22" fmla="*/ 71 w 134"/>
                  <a:gd name="T23" fmla="*/ 16 h 256"/>
                  <a:gd name="T24" fmla="*/ 77 w 134"/>
                  <a:gd name="T25" fmla="*/ 33 h 256"/>
                  <a:gd name="T26" fmla="*/ 85 w 134"/>
                  <a:gd name="T27" fmla="*/ 58 h 256"/>
                  <a:gd name="T28" fmla="*/ 94 w 134"/>
                  <a:gd name="T29" fmla="*/ 88 h 256"/>
                  <a:gd name="T30" fmla="*/ 106 w 134"/>
                  <a:gd name="T31" fmla="*/ 126 h 256"/>
                  <a:gd name="T32" fmla="*/ 115 w 134"/>
                  <a:gd name="T33" fmla="*/ 174 h 256"/>
                  <a:gd name="T34" fmla="*/ 129 w 134"/>
                  <a:gd name="T35" fmla="*/ 226 h 256"/>
                  <a:gd name="T36" fmla="*/ 129 w 134"/>
                  <a:gd name="T37" fmla="*/ 256 h 256"/>
                  <a:gd name="T38" fmla="*/ 117 w 134"/>
                  <a:gd name="T39" fmla="*/ 254 h 256"/>
                  <a:gd name="T40" fmla="*/ 108 w 134"/>
                  <a:gd name="T41" fmla="*/ 249 h 256"/>
                  <a:gd name="T42" fmla="*/ 98 w 134"/>
                  <a:gd name="T43" fmla="*/ 239 h 256"/>
                  <a:gd name="T44" fmla="*/ 88 w 134"/>
                  <a:gd name="T45" fmla="*/ 226 h 256"/>
                  <a:gd name="T46" fmla="*/ 81 w 134"/>
                  <a:gd name="T47" fmla="*/ 210 h 256"/>
                  <a:gd name="T48" fmla="*/ 73 w 134"/>
                  <a:gd name="T49" fmla="*/ 189 h 256"/>
                  <a:gd name="T50" fmla="*/ 66 w 134"/>
                  <a:gd name="T51" fmla="*/ 168 h 256"/>
                  <a:gd name="T52" fmla="*/ 58 w 134"/>
                  <a:gd name="T53" fmla="*/ 142 h 256"/>
                  <a:gd name="T54" fmla="*/ 52 w 134"/>
                  <a:gd name="T55" fmla="*/ 121 h 256"/>
                  <a:gd name="T56" fmla="*/ 46 w 134"/>
                  <a:gd name="T57" fmla="*/ 100 h 256"/>
                  <a:gd name="T58" fmla="*/ 41 w 134"/>
                  <a:gd name="T59" fmla="*/ 82 h 256"/>
                  <a:gd name="T60" fmla="*/ 35 w 134"/>
                  <a:gd name="T61" fmla="*/ 69 h 256"/>
                  <a:gd name="T62" fmla="*/ 29 w 134"/>
                  <a:gd name="T63" fmla="*/ 58 h 256"/>
                  <a:gd name="T64" fmla="*/ 23 w 134"/>
                  <a:gd name="T65" fmla="*/ 50 h 256"/>
                  <a:gd name="T66" fmla="*/ 18 w 134"/>
                  <a:gd name="T67" fmla="*/ 42 h 256"/>
                  <a:gd name="T68" fmla="*/ 16 w 134"/>
                  <a:gd name="T69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4" h="256">
                    <a:moveTo>
                      <a:pt x="16" y="40"/>
                    </a:moveTo>
                    <a:lnTo>
                      <a:pt x="12" y="37"/>
                    </a:lnTo>
                    <a:lnTo>
                      <a:pt x="8" y="35"/>
                    </a:lnTo>
                    <a:lnTo>
                      <a:pt x="4" y="31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35" y="0"/>
                    </a:lnTo>
                    <a:lnTo>
                      <a:pt x="43" y="0"/>
                    </a:lnTo>
                    <a:lnTo>
                      <a:pt x="52" y="2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6" y="8"/>
                    </a:lnTo>
                    <a:lnTo>
                      <a:pt x="67" y="10"/>
                    </a:lnTo>
                    <a:lnTo>
                      <a:pt x="71" y="16"/>
                    </a:lnTo>
                    <a:lnTo>
                      <a:pt x="73" y="23"/>
                    </a:lnTo>
                    <a:lnTo>
                      <a:pt x="77" y="33"/>
                    </a:lnTo>
                    <a:lnTo>
                      <a:pt x="81" y="44"/>
                    </a:lnTo>
                    <a:lnTo>
                      <a:pt x="85" y="58"/>
                    </a:lnTo>
                    <a:lnTo>
                      <a:pt x="90" y="71"/>
                    </a:lnTo>
                    <a:lnTo>
                      <a:pt x="94" y="88"/>
                    </a:lnTo>
                    <a:lnTo>
                      <a:pt x="100" y="107"/>
                    </a:lnTo>
                    <a:lnTo>
                      <a:pt x="106" y="126"/>
                    </a:lnTo>
                    <a:lnTo>
                      <a:pt x="110" y="149"/>
                    </a:lnTo>
                    <a:lnTo>
                      <a:pt x="115" y="174"/>
                    </a:lnTo>
                    <a:lnTo>
                      <a:pt x="123" y="199"/>
                    </a:lnTo>
                    <a:lnTo>
                      <a:pt x="129" y="226"/>
                    </a:lnTo>
                    <a:lnTo>
                      <a:pt x="134" y="256"/>
                    </a:lnTo>
                    <a:lnTo>
                      <a:pt x="129" y="256"/>
                    </a:lnTo>
                    <a:lnTo>
                      <a:pt x="123" y="254"/>
                    </a:lnTo>
                    <a:lnTo>
                      <a:pt x="117" y="254"/>
                    </a:lnTo>
                    <a:lnTo>
                      <a:pt x="113" y="251"/>
                    </a:lnTo>
                    <a:lnTo>
                      <a:pt x="108" y="249"/>
                    </a:lnTo>
                    <a:lnTo>
                      <a:pt x="102" y="243"/>
                    </a:lnTo>
                    <a:lnTo>
                      <a:pt x="98" y="239"/>
                    </a:lnTo>
                    <a:lnTo>
                      <a:pt x="92" y="233"/>
                    </a:lnTo>
                    <a:lnTo>
                      <a:pt x="88" y="226"/>
                    </a:lnTo>
                    <a:lnTo>
                      <a:pt x="85" y="218"/>
                    </a:lnTo>
                    <a:lnTo>
                      <a:pt x="81" y="210"/>
                    </a:lnTo>
                    <a:lnTo>
                      <a:pt x="77" y="201"/>
                    </a:lnTo>
                    <a:lnTo>
                      <a:pt x="73" y="189"/>
                    </a:lnTo>
                    <a:lnTo>
                      <a:pt x="69" y="180"/>
                    </a:lnTo>
                    <a:lnTo>
                      <a:pt x="66" y="168"/>
                    </a:lnTo>
                    <a:lnTo>
                      <a:pt x="62" y="155"/>
                    </a:lnTo>
                    <a:lnTo>
                      <a:pt x="58" y="142"/>
                    </a:lnTo>
                    <a:lnTo>
                      <a:pt x="56" y="130"/>
                    </a:lnTo>
                    <a:lnTo>
                      <a:pt x="52" y="121"/>
                    </a:lnTo>
                    <a:lnTo>
                      <a:pt x="48" y="109"/>
                    </a:lnTo>
                    <a:lnTo>
                      <a:pt x="46" y="100"/>
                    </a:lnTo>
                    <a:lnTo>
                      <a:pt x="43" y="92"/>
                    </a:lnTo>
                    <a:lnTo>
                      <a:pt x="41" y="82"/>
                    </a:lnTo>
                    <a:lnTo>
                      <a:pt x="37" y="77"/>
                    </a:lnTo>
                    <a:lnTo>
                      <a:pt x="35" y="69"/>
                    </a:lnTo>
                    <a:lnTo>
                      <a:pt x="31" y="63"/>
                    </a:lnTo>
                    <a:lnTo>
                      <a:pt x="29" y="58"/>
                    </a:lnTo>
                    <a:lnTo>
                      <a:pt x="25" y="54"/>
                    </a:lnTo>
                    <a:lnTo>
                      <a:pt x="23" y="50"/>
                    </a:lnTo>
                    <a:lnTo>
                      <a:pt x="21" y="46"/>
                    </a:lnTo>
                    <a:lnTo>
                      <a:pt x="18" y="42"/>
                    </a:lnTo>
                    <a:lnTo>
                      <a:pt x="16" y="40"/>
                    </a:lnTo>
                    <a:lnTo>
                      <a:pt x="16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10"/>
              <p:cNvSpPr/>
              <p:nvPr/>
            </p:nvSpPr>
            <p:spPr bwMode="auto">
              <a:xfrm>
                <a:off x="5808663" y="1892301"/>
                <a:ext cx="312738" cy="57150"/>
              </a:xfrm>
              <a:custGeom>
                <a:avLst/>
                <a:gdLst>
                  <a:gd name="T0" fmla="*/ 0 w 394"/>
                  <a:gd name="T1" fmla="*/ 73 h 73"/>
                  <a:gd name="T2" fmla="*/ 0 w 394"/>
                  <a:gd name="T3" fmla="*/ 37 h 73"/>
                  <a:gd name="T4" fmla="*/ 34 w 394"/>
                  <a:gd name="T5" fmla="*/ 33 h 73"/>
                  <a:gd name="T6" fmla="*/ 67 w 394"/>
                  <a:gd name="T7" fmla="*/ 29 h 73"/>
                  <a:gd name="T8" fmla="*/ 99 w 394"/>
                  <a:gd name="T9" fmla="*/ 25 h 73"/>
                  <a:gd name="T10" fmla="*/ 128 w 394"/>
                  <a:gd name="T11" fmla="*/ 21 h 73"/>
                  <a:gd name="T12" fmla="*/ 159 w 394"/>
                  <a:gd name="T13" fmla="*/ 18 h 73"/>
                  <a:gd name="T14" fmla="*/ 185 w 394"/>
                  <a:gd name="T15" fmla="*/ 16 h 73"/>
                  <a:gd name="T16" fmla="*/ 212 w 394"/>
                  <a:gd name="T17" fmla="*/ 12 h 73"/>
                  <a:gd name="T18" fmla="*/ 237 w 394"/>
                  <a:gd name="T19" fmla="*/ 10 h 73"/>
                  <a:gd name="T20" fmla="*/ 260 w 394"/>
                  <a:gd name="T21" fmla="*/ 8 h 73"/>
                  <a:gd name="T22" fmla="*/ 283 w 394"/>
                  <a:gd name="T23" fmla="*/ 6 h 73"/>
                  <a:gd name="T24" fmla="*/ 304 w 394"/>
                  <a:gd name="T25" fmla="*/ 4 h 73"/>
                  <a:gd name="T26" fmla="*/ 323 w 394"/>
                  <a:gd name="T27" fmla="*/ 2 h 73"/>
                  <a:gd name="T28" fmla="*/ 342 w 394"/>
                  <a:gd name="T29" fmla="*/ 2 h 73"/>
                  <a:gd name="T30" fmla="*/ 360 w 394"/>
                  <a:gd name="T31" fmla="*/ 0 h 73"/>
                  <a:gd name="T32" fmla="*/ 375 w 394"/>
                  <a:gd name="T33" fmla="*/ 0 h 73"/>
                  <a:gd name="T34" fmla="*/ 388 w 394"/>
                  <a:gd name="T35" fmla="*/ 0 h 73"/>
                  <a:gd name="T36" fmla="*/ 394 w 394"/>
                  <a:gd name="T37" fmla="*/ 42 h 73"/>
                  <a:gd name="T38" fmla="*/ 383 w 394"/>
                  <a:gd name="T39" fmla="*/ 42 h 73"/>
                  <a:gd name="T40" fmla="*/ 371 w 394"/>
                  <a:gd name="T41" fmla="*/ 42 h 73"/>
                  <a:gd name="T42" fmla="*/ 361 w 394"/>
                  <a:gd name="T43" fmla="*/ 42 h 73"/>
                  <a:gd name="T44" fmla="*/ 352 w 394"/>
                  <a:gd name="T45" fmla="*/ 42 h 73"/>
                  <a:gd name="T46" fmla="*/ 344 w 394"/>
                  <a:gd name="T47" fmla="*/ 42 h 73"/>
                  <a:gd name="T48" fmla="*/ 337 w 394"/>
                  <a:gd name="T49" fmla="*/ 42 h 73"/>
                  <a:gd name="T50" fmla="*/ 331 w 394"/>
                  <a:gd name="T51" fmla="*/ 42 h 73"/>
                  <a:gd name="T52" fmla="*/ 325 w 394"/>
                  <a:gd name="T53" fmla="*/ 42 h 73"/>
                  <a:gd name="T54" fmla="*/ 323 w 394"/>
                  <a:gd name="T55" fmla="*/ 42 h 73"/>
                  <a:gd name="T56" fmla="*/ 321 w 394"/>
                  <a:gd name="T57" fmla="*/ 42 h 73"/>
                  <a:gd name="T58" fmla="*/ 317 w 394"/>
                  <a:gd name="T59" fmla="*/ 42 h 73"/>
                  <a:gd name="T60" fmla="*/ 316 w 394"/>
                  <a:gd name="T61" fmla="*/ 44 h 73"/>
                  <a:gd name="T62" fmla="*/ 312 w 394"/>
                  <a:gd name="T63" fmla="*/ 44 h 73"/>
                  <a:gd name="T64" fmla="*/ 306 w 394"/>
                  <a:gd name="T65" fmla="*/ 44 h 73"/>
                  <a:gd name="T66" fmla="*/ 302 w 394"/>
                  <a:gd name="T67" fmla="*/ 46 h 73"/>
                  <a:gd name="T68" fmla="*/ 296 w 394"/>
                  <a:gd name="T69" fmla="*/ 46 h 73"/>
                  <a:gd name="T70" fmla="*/ 291 w 394"/>
                  <a:gd name="T71" fmla="*/ 46 h 73"/>
                  <a:gd name="T72" fmla="*/ 283 w 394"/>
                  <a:gd name="T73" fmla="*/ 48 h 73"/>
                  <a:gd name="T74" fmla="*/ 277 w 394"/>
                  <a:gd name="T75" fmla="*/ 48 h 73"/>
                  <a:gd name="T76" fmla="*/ 270 w 394"/>
                  <a:gd name="T77" fmla="*/ 48 h 73"/>
                  <a:gd name="T78" fmla="*/ 260 w 394"/>
                  <a:gd name="T79" fmla="*/ 50 h 73"/>
                  <a:gd name="T80" fmla="*/ 252 w 394"/>
                  <a:gd name="T81" fmla="*/ 50 h 73"/>
                  <a:gd name="T82" fmla="*/ 243 w 394"/>
                  <a:gd name="T83" fmla="*/ 52 h 73"/>
                  <a:gd name="T84" fmla="*/ 233 w 394"/>
                  <a:gd name="T85" fmla="*/ 52 h 73"/>
                  <a:gd name="T86" fmla="*/ 222 w 394"/>
                  <a:gd name="T87" fmla="*/ 54 h 73"/>
                  <a:gd name="T88" fmla="*/ 210 w 394"/>
                  <a:gd name="T89" fmla="*/ 54 h 73"/>
                  <a:gd name="T90" fmla="*/ 199 w 394"/>
                  <a:gd name="T91" fmla="*/ 56 h 73"/>
                  <a:gd name="T92" fmla="*/ 187 w 394"/>
                  <a:gd name="T93" fmla="*/ 56 h 73"/>
                  <a:gd name="T94" fmla="*/ 174 w 394"/>
                  <a:gd name="T95" fmla="*/ 58 h 73"/>
                  <a:gd name="T96" fmla="*/ 161 w 394"/>
                  <a:gd name="T97" fmla="*/ 60 h 73"/>
                  <a:gd name="T98" fmla="*/ 147 w 394"/>
                  <a:gd name="T99" fmla="*/ 60 h 73"/>
                  <a:gd name="T100" fmla="*/ 134 w 394"/>
                  <a:gd name="T101" fmla="*/ 62 h 73"/>
                  <a:gd name="T102" fmla="*/ 118 w 394"/>
                  <a:gd name="T103" fmla="*/ 63 h 73"/>
                  <a:gd name="T104" fmla="*/ 103 w 394"/>
                  <a:gd name="T105" fmla="*/ 63 h 73"/>
                  <a:gd name="T106" fmla="*/ 86 w 394"/>
                  <a:gd name="T107" fmla="*/ 65 h 73"/>
                  <a:gd name="T108" fmla="*/ 71 w 394"/>
                  <a:gd name="T109" fmla="*/ 67 h 73"/>
                  <a:gd name="T110" fmla="*/ 53 w 394"/>
                  <a:gd name="T111" fmla="*/ 69 h 73"/>
                  <a:gd name="T112" fmla="*/ 36 w 394"/>
                  <a:gd name="T113" fmla="*/ 71 h 73"/>
                  <a:gd name="T114" fmla="*/ 17 w 394"/>
                  <a:gd name="T115" fmla="*/ 71 h 73"/>
                  <a:gd name="T116" fmla="*/ 0 w 394"/>
                  <a:gd name="T117" fmla="*/ 73 h 73"/>
                  <a:gd name="T118" fmla="*/ 0 w 394"/>
                  <a:gd name="T11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4" h="73">
                    <a:moveTo>
                      <a:pt x="0" y="73"/>
                    </a:moveTo>
                    <a:lnTo>
                      <a:pt x="0" y="37"/>
                    </a:lnTo>
                    <a:lnTo>
                      <a:pt x="34" y="33"/>
                    </a:lnTo>
                    <a:lnTo>
                      <a:pt x="67" y="29"/>
                    </a:lnTo>
                    <a:lnTo>
                      <a:pt x="99" y="25"/>
                    </a:lnTo>
                    <a:lnTo>
                      <a:pt x="128" y="21"/>
                    </a:lnTo>
                    <a:lnTo>
                      <a:pt x="159" y="18"/>
                    </a:lnTo>
                    <a:lnTo>
                      <a:pt x="185" y="16"/>
                    </a:lnTo>
                    <a:lnTo>
                      <a:pt x="212" y="12"/>
                    </a:lnTo>
                    <a:lnTo>
                      <a:pt x="237" y="10"/>
                    </a:lnTo>
                    <a:lnTo>
                      <a:pt x="260" y="8"/>
                    </a:lnTo>
                    <a:lnTo>
                      <a:pt x="283" y="6"/>
                    </a:lnTo>
                    <a:lnTo>
                      <a:pt x="304" y="4"/>
                    </a:lnTo>
                    <a:lnTo>
                      <a:pt x="323" y="2"/>
                    </a:lnTo>
                    <a:lnTo>
                      <a:pt x="342" y="2"/>
                    </a:lnTo>
                    <a:lnTo>
                      <a:pt x="360" y="0"/>
                    </a:lnTo>
                    <a:lnTo>
                      <a:pt x="375" y="0"/>
                    </a:lnTo>
                    <a:lnTo>
                      <a:pt x="388" y="0"/>
                    </a:lnTo>
                    <a:lnTo>
                      <a:pt x="394" y="42"/>
                    </a:lnTo>
                    <a:lnTo>
                      <a:pt x="383" y="42"/>
                    </a:lnTo>
                    <a:lnTo>
                      <a:pt x="371" y="42"/>
                    </a:lnTo>
                    <a:lnTo>
                      <a:pt x="361" y="42"/>
                    </a:lnTo>
                    <a:lnTo>
                      <a:pt x="352" y="42"/>
                    </a:lnTo>
                    <a:lnTo>
                      <a:pt x="344" y="42"/>
                    </a:lnTo>
                    <a:lnTo>
                      <a:pt x="337" y="42"/>
                    </a:lnTo>
                    <a:lnTo>
                      <a:pt x="331" y="42"/>
                    </a:lnTo>
                    <a:lnTo>
                      <a:pt x="325" y="42"/>
                    </a:lnTo>
                    <a:lnTo>
                      <a:pt x="323" y="42"/>
                    </a:lnTo>
                    <a:lnTo>
                      <a:pt x="321" y="42"/>
                    </a:lnTo>
                    <a:lnTo>
                      <a:pt x="317" y="42"/>
                    </a:lnTo>
                    <a:lnTo>
                      <a:pt x="316" y="44"/>
                    </a:lnTo>
                    <a:lnTo>
                      <a:pt x="312" y="44"/>
                    </a:lnTo>
                    <a:lnTo>
                      <a:pt x="306" y="44"/>
                    </a:lnTo>
                    <a:lnTo>
                      <a:pt x="302" y="46"/>
                    </a:lnTo>
                    <a:lnTo>
                      <a:pt x="296" y="46"/>
                    </a:lnTo>
                    <a:lnTo>
                      <a:pt x="291" y="46"/>
                    </a:lnTo>
                    <a:lnTo>
                      <a:pt x="283" y="48"/>
                    </a:lnTo>
                    <a:lnTo>
                      <a:pt x="277" y="48"/>
                    </a:lnTo>
                    <a:lnTo>
                      <a:pt x="270" y="48"/>
                    </a:lnTo>
                    <a:lnTo>
                      <a:pt x="260" y="50"/>
                    </a:lnTo>
                    <a:lnTo>
                      <a:pt x="252" y="50"/>
                    </a:lnTo>
                    <a:lnTo>
                      <a:pt x="243" y="52"/>
                    </a:lnTo>
                    <a:lnTo>
                      <a:pt x="233" y="52"/>
                    </a:lnTo>
                    <a:lnTo>
                      <a:pt x="222" y="54"/>
                    </a:lnTo>
                    <a:lnTo>
                      <a:pt x="210" y="54"/>
                    </a:lnTo>
                    <a:lnTo>
                      <a:pt x="199" y="56"/>
                    </a:lnTo>
                    <a:lnTo>
                      <a:pt x="187" y="56"/>
                    </a:lnTo>
                    <a:lnTo>
                      <a:pt x="174" y="58"/>
                    </a:lnTo>
                    <a:lnTo>
                      <a:pt x="161" y="60"/>
                    </a:lnTo>
                    <a:lnTo>
                      <a:pt x="147" y="60"/>
                    </a:lnTo>
                    <a:lnTo>
                      <a:pt x="134" y="62"/>
                    </a:lnTo>
                    <a:lnTo>
                      <a:pt x="118" y="63"/>
                    </a:lnTo>
                    <a:lnTo>
                      <a:pt x="103" y="63"/>
                    </a:lnTo>
                    <a:lnTo>
                      <a:pt x="86" y="65"/>
                    </a:lnTo>
                    <a:lnTo>
                      <a:pt x="71" y="67"/>
                    </a:lnTo>
                    <a:lnTo>
                      <a:pt x="53" y="69"/>
                    </a:lnTo>
                    <a:lnTo>
                      <a:pt x="36" y="71"/>
                    </a:lnTo>
                    <a:lnTo>
                      <a:pt x="17" y="71"/>
                    </a:lnTo>
                    <a:lnTo>
                      <a:pt x="0" y="73"/>
                    </a:lnTo>
                    <a:lnTo>
                      <a:pt x="0" y="7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11"/>
              <p:cNvSpPr/>
              <p:nvPr/>
            </p:nvSpPr>
            <p:spPr bwMode="auto">
              <a:xfrm>
                <a:off x="5767388" y="1717676"/>
                <a:ext cx="452438" cy="220663"/>
              </a:xfrm>
              <a:custGeom>
                <a:avLst/>
                <a:gdLst>
                  <a:gd name="T0" fmla="*/ 492 w 570"/>
                  <a:gd name="T1" fmla="*/ 210 h 279"/>
                  <a:gd name="T2" fmla="*/ 480 w 570"/>
                  <a:gd name="T3" fmla="*/ 235 h 279"/>
                  <a:gd name="T4" fmla="*/ 471 w 570"/>
                  <a:gd name="T5" fmla="*/ 256 h 279"/>
                  <a:gd name="T6" fmla="*/ 461 w 570"/>
                  <a:gd name="T7" fmla="*/ 269 h 279"/>
                  <a:gd name="T8" fmla="*/ 454 w 570"/>
                  <a:gd name="T9" fmla="*/ 277 h 279"/>
                  <a:gd name="T10" fmla="*/ 446 w 570"/>
                  <a:gd name="T11" fmla="*/ 279 h 279"/>
                  <a:gd name="T12" fmla="*/ 436 w 570"/>
                  <a:gd name="T13" fmla="*/ 275 h 279"/>
                  <a:gd name="T14" fmla="*/ 427 w 570"/>
                  <a:gd name="T15" fmla="*/ 265 h 279"/>
                  <a:gd name="T16" fmla="*/ 415 w 570"/>
                  <a:gd name="T17" fmla="*/ 250 h 279"/>
                  <a:gd name="T18" fmla="*/ 412 w 570"/>
                  <a:gd name="T19" fmla="*/ 235 h 279"/>
                  <a:gd name="T20" fmla="*/ 417 w 570"/>
                  <a:gd name="T21" fmla="*/ 219 h 279"/>
                  <a:gd name="T22" fmla="*/ 421 w 570"/>
                  <a:gd name="T23" fmla="*/ 217 h 279"/>
                  <a:gd name="T24" fmla="*/ 427 w 570"/>
                  <a:gd name="T25" fmla="*/ 210 h 279"/>
                  <a:gd name="T26" fmla="*/ 435 w 570"/>
                  <a:gd name="T27" fmla="*/ 196 h 279"/>
                  <a:gd name="T28" fmla="*/ 442 w 570"/>
                  <a:gd name="T29" fmla="*/ 179 h 279"/>
                  <a:gd name="T30" fmla="*/ 452 w 570"/>
                  <a:gd name="T31" fmla="*/ 156 h 279"/>
                  <a:gd name="T32" fmla="*/ 459 w 570"/>
                  <a:gd name="T33" fmla="*/ 130 h 279"/>
                  <a:gd name="T34" fmla="*/ 465 w 570"/>
                  <a:gd name="T35" fmla="*/ 107 h 279"/>
                  <a:gd name="T36" fmla="*/ 469 w 570"/>
                  <a:gd name="T37" fmla="*/ 88 h 279"/>
                  <a:gd name="T38" fmla="*/ 471 w 570"/>
                  <a:gd name="T39" fmla="*/ 70 h 279"/>
                  <a:gd name="T40" fmla="*/ 465 w 570"/>
                  <a:gd name="T41" fmla="*/ 59 h 279"/>
                  <a:gd name="T42" fmla="*/ 446 w 570"/>
                  <a:gd name="T43" fmla="*/ 55 h 279"/>
                  <a:gd name="T44" fmla="*/ 429 w 570"/>
                  <a:gd name="T45" fmla="*/ 53 h 279"/>
                  <a:gd name="T46" fmla="*/ 408 w 570"/>
                  <a:gd name="T47" fmla="*/ 53 h 279"/>
                  <a:gd name="T48" fmla="*/ 381 w 570"/>
                  <a:gd name="T49" fmla="*/ 55 h 279"/>
                  <a:gd name="T50" fmla="*/ 345 w 570"/>
                  <a:gd name="T51" fmla="*/ 59 h 279"/>
                  <a:gd name="T52" fmla="*/ 293 w 570"/>
                  <a:gd name="T53" fmla="*/ 65 h 279"/>
                  <a:gd name="T54" fmla="*/ 224 w 570"/>
                  <a:gd name="T55" fmla="*/ 72 h 279"/>
                  <a:gd name="T56" fmla="*/ 140 w 570"/>
                  <a:gd name="T57" fmla="*/ 80 h 279"/>
                  <a:gd name="T58" fmla="*/ 56 w 570"/>
                  <a:gd name="T59" fmla="*/ 89 h 279"/>
                  <a:gd name="T60" fmla="*/ 0 w 570"/>
                  <a:gd name="T61" fmla="*/ 97 h 279"/>
                  <a:gd name="T62" fmla="*/ 84 w 570"/>
                  <a:gd name="T63" fmla="*/ 53 h 279"/>
                  <a:gd name="T64" fmla="*/ 199 w 570"/>
                  <a:gd name="T65" fmla="*/ 42 h 279"/>
                  <a:gd name="T66" fmla="*/ 304 w 570"/>
                  <a:gd name="T67" fmla="*/ 28 h 279"/>
                  <a:gd name="T68" fmla="*/ 348 w 570"/>
                  <a:gd name="T69" fmla="*/ 23 h 279"/>
                  <a:gd name="T70" fmla="*/ 387 w 570"/>
                  <a:gd name="T71" fmla="*/ 17 h 279"/>
                  <a:gd name="T72" fmla="*/ 415 w 570"/>
                  <a:gd name="T73" fmla="*/ 13 h 279"/>
                  <a:gd name="T74" fmla="*/ 436 w 570"/>
                  <a:gd name="T75" fmla="*/ 9 h 279"/>
                  <a:gd name="T76" fmla="*/ 448 w 570"/>
                  <a:gd name="T77" fmla="*/ 5 h 279"/>
                  <a:gd name="T78" fmla="*/ 465 w 570"/>
                  <a:gd name="T79" fmla="*/ 2 h 279"/>
                  <a:gd name="T80" fmla="*/ 488 w 570"/>
                  <a:gd name="T81" fmla="*/ 2 h 279"/>
                  <a:gd name="T82" fmla="*/ 503 w 570"/>
                  <a:gd name="T83" fmla="*/ 4 h 279"/>
                  <a:gd name="T84" fmla="*/ 524 w 570"/>
                  <a:gd name="T85" fmla="*/ 15 h 279"/>
                  <a:gd name="T86" fmla="*/ 547 w 570"/>
                  <a:gd name="T87" fmla="*/ 28 h 279"/>
                  <a:gd name="T88" fmla="*/ 563 w 570"/>
                  <a:gd name="T89" fmla="*/ 42 h 279"/>
                  <a:gd name="T90" fmla="*/ 570 w 570"/>
                  <a:gd name="T91" fmla="*/ 51 h 279"/>
                  <a:gd name="T92" fmla="*/ 570 w 570"/>
                  <a:gd name="T93" fmla="*/ 57 h 279"/>
                  <a:gd name="T94" fmla="*/ 565 w 570"/>
                  <a:gd name="T95" fmla="*/ 67 h 279"/>
                  <a:gd name="T96" fmla="*/ 553 w 570"/>
                  <a:gd name="T97" fmla="*/ 76 h 279"/>
                  <a:gd name="T98" fmla="*/ 544 w 570"/>
                  <a:gd name="T99" fmla="*/ 88 h 279"/>
                  <a:gd name="T100" fmla="*/ 534 w 570"/>
                  <a:gd name="T101" fmla="*/ 105 h 279"/>
                  <a:gd name="T102" fmla="*/ 524 w 570"/>
                  <a:gd name="T103" fmla="*/ 128 h 279"/>
                  <a:gd name="T104" fmla="*/ 513 w 570"/>
                  <a:gd name="T105" fmla="*/ 154 h 279"/>
                  <a:gd name="T106" fmla="*/ 502 w 570"/>
                  <a:gd name="T107" fmla="*/ 18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70" h="279">
                    <a:moveTo>
                      <a:pt x="502" y="189"/>
                    </a:moveTo>
                    <a:lnTo>
                      <a:pt x="496" y="198"/>
                    </a:lnTo>
                    <a:lnTo>
                      <a:pt x="492" y="210"/>
                    </a:lnTo>
                    <a:lnTo>
                      <a:pt x="488" y="217"/>
                    </a:lnTo>
                    <a:lnTo>
                      <a:pt x="484" y="227"/>
                    </a:lnTo>
                    <a:lnTo>
                      <a:pt x="480" y="235"/>
                    </a:lnTo>
                    <a:lnTo>
                      <a:pt x="477" y="242"/>
                    </a:lnTo>
                    <a:lnTo>
                      <a:pt x="473" y="250"/>
                    </a:lnTo>
                    <a:lnTo>
                      <a:pt x="471" y="256"/>
                    </a:lnTo>
                    <a:lnTo>
                      <a:pt x="467" y="261"/>
                    </a:lnTo>
                    <a:lnTo>
                      <a:pt x="465" y="265"/>
                    </a:lnTo>
                    <a:lnTo>
                      <a:pt x="461" y="269"/>
                    </a:lnTo>
                    <a:lnTo>
                      <a:pt x="459" y="273"/>
                    </a:lnTo>
                    <a:lnTo>
                      <a:pt x="456" y="277"/>
                    </a:lnTo>
                    <a:lnTo>
                      <a:pt x="454" y="277"/>
                    </a:lnTo>
                    <a:lnTo>
                      <a:pt x="452" y="279"/>
                    </a:lnTo>
                    <a:lnTo>
                      <a:pt x="450" y="279"/>
                    </a:lnTo>
                    <a:lnTo>
                      <a:pt x="446" y="279"/>
                    </a:lnTo>
                    <a:lnTo>
                      <a:pt x="444" y="279"/>
                    </a:lnTo>
                    <a:lnTo>
                      <a:pt x="440" y="277"/>
                    </a:lnTo>
                    <a:lnTo>
                      <a:pt x="436" y="275"/>
                    </a:lnTo>
                    <a:lnTo>
                      <a:pt x="433" y="273"/>
                    </a:lnTo>
                    <a:lnTo>
                      <a:pt x="429" y="269"/>
                    </a:lnTo>
                    <a:lnTo>
                      <a:pt x="427" y="265"/>
                    </a:lnTo>
                    <a:lnTo>
                      <a:pt x="423" y="261"/>
                    </a:lnTo>
                    <a:lnTo>
                      <a:pt x="417" y="256"/>
                    </a:lnTo>
                    <a:lnTo>
                      <a:pt x="415" y="250"/>
                    </a:lnTo>
                    <a:lnTo>
                      <a:pt x="413" y="246"/>
                    </a:lnTo>
                    <a:lnTo>
                      <a:pt x="412" y="240"/>
                    </a:lnTo>
                    <a:lnTo>
                      <a:pt x="412" y="235"/>
                    </a:lnTo>
                    <a:lnTo>
                      <a:pt x="413" y="231"/>
                    </a:lnTo>
                    <a:lnTo>
                      <a:pt x="415" y="225"/>
                    </a:lnTo>
                    <a:lnTo>
                      <a:pt x="417" y="219"/>
                    </a:lnTo>
                    <a:lnTo>
                      <a:pt x="419" y="219"/>
                    </a:lnTo>
                    <a:lnTo>
                      <a:pt x="421" y="219"/>
                    </a:lnTo>
                    <a:lnTo>
                      <a:pt x="421" y="217"/>
                    </a:lnTo>
                    <a:lnTo>
                      <a:pt x="423" y="216"/>
                    </a:lnTo>
                    <a:lnTo>
                      <a:pt x="425" y="214"/>
                    </a:lnTo>
                    <a:lnTo>
                      <a:pt x="427" y="210"/>
                    </a:lnTo>
                    <a:lnTo>
                      <a:pt x="429" y="206"/>
                    </a:lnTo>
                    <a:lnTo>
                      <a:pt x="431" y="202"/>
                    </a:lnTo>
                    <a:lnTo>
                      <a:pt x="435" y="196"/>
                    </a:lnTo>
                    <a:lnTo>
                      <a:pt x="436" y="193"/>
                    </a:lnTo>
                    <a:lnTo>
                      <a:pt x="438" y="185"/>
                    </a:lnTo>
                    <a:lnTo>
                      <a:pt x="442" y="179"/>
                    </a:lnTo>
                    <a:lnTo>
                      <a:pt x="444" y="172"/>
                    </a:lnTo>
                    <a:lnTo>
                      <a:pt x="448" y="164"/>
                    </a:lnTo>
                    <a:lnTo>
                      <a:pt x="452" y="156"/>
                    </a:lnTo>
                    <a:lnTo>
                      <a:pt x="456" y="147"/>
                    </a:lnTo>
                    <a:lnTo>
                      <a:pt x="457" y="137"/>
                    </a:lnTo>
                    <a:lnTo>
                      <a:pt x="459" y="130"/>
                    </a:lnTo>
                    <a:lnTo>
                      <a:pt x="461" y="120"/>
                    </a:lnTo>
                    <a:lnTo>
                      <a:pt x="463" y="112"/>
                    </a:lnTo>
                    <a:lnTo>
                      <a:pt x="465" y="107"/>
                    </a:lnTo>
                    <a:lnTo>
                      <a:pt x="467" y="99"/>
                    </a:lnTo>
                    <a:lnTo>
                      <a:pt x="467" y="93"/>
                    </a:lnTo>
                    <a:lnTo>
                      <a:pt x="469" y="88"/>
                    </a:lnTo>
                    <a:lnTo>
                      <a:pt x="469" y="84"/>
                    </a:lnTo>
                    <a:lnTo>
                      <a:pt x="469" y="78"/>
                    </a:lnTo>
                    <a:lnTo>
                      <a:pt x="471" y="70"/>
                    </a:lnTo>
                    <a:lnTo>
                      <a:pt x="469" y="65"/>
                    </a:lnTo>
                    <a:lnTo>
                      <a:pt x="469" y="61"/>
                    </a:lnTo>
                    <a:lnTo>
                      <a:pt x="465" y="59"/>
                    </a:lnTo>
                    <a:lnTo>
                      <a:pt x="457" y="57"/>
                    </a:lnTo>
                    <a:lnTo>
                      <a:pt x="450" y="55"/>
                    </a:lnTo>
                    <a:lnTo>
                      <a:pt x="446" y="55"/>
                    </a:lnTo>
                    <a:lnTo>
                      <a:pt x="440" y="55"/>
                    </a:lnTo>
                    <a:lnTo>
                      <a:pt x="435" y="53"/>
                    </a:lnTo>
                    <a:lnTo>
                      <a:pt x="429" y="53"/>
                    </a:lnTo>
                    <a:lnTo>
                      <a:pt x="421" y="53"/>
                    </a:lnTo>
                    <a:lnTo>
                      <a:pt x="415" y="53"/>
                    </a:lnTo>
                    <a:lnTo>
                      <a:pt x="408" y="53"/>
                    </a:lnTo>
                    <a:lnTo>
                      <a:pt x="398" y="53"/>
                    </a:lnTo>
                    <a:lnTo>
                      <a:pt x="391" y="55"/>
                    </a:lnTo>
                    <a:lnTo>
                      <a:pt x="381" y="55"/>
                    </a:lnTo>
                    <a:lnTo>
                      <a:pt x="371" y="57"/>
                    </a:lnTo>
                    <a:lnTo>
                      <a:pt x="358" y="57"/>
                    </a:lnTo>
                    <a:lnTo>
                      <a:pt x="345" y="59"/>
                    </a:lnTo>
                    <a:lnTo>
                      <a:pt x="329" y="61"/>
                    </a:lnTo>
                    <a:lnTo>
                      <a:pt x="312" y="63"/>
                    </a:lnTo>
                    <a:lnTo>
                      <a:pt x="293" y="65"/>
                    </a:lnTo>
                    <a:lnTo>
                      <a:pt x="272" y="67"/>
                    </a:lnTo>
                    <a:lnTo>
                      <a:pt x="249" y="68"/>
                    </a:lnTo>
                    <a:lnTo>
                      <a:pt x="224" y="72"/>
                    </a:lnTo>
                    <a:lnTo>
                      <a:pt x="199" y="74"/>
                    </a:lnTo>
                    <a:lnTo>
                      <a:pt x="170" y="78"/>
                    </a:lnTo>
                    <a:lnTo>
                      <a:pt x="140" y="80"/>
                    </a:lnTo>
                    <a:lnTo>
                      <a:pt x="107" y="84"/>
                    </a:lnTo>
                    <a:lnTo>
                      <a:pt x="75" y="88"/>
                    </a:lnTo>
                    <a:lnTo>
                      <a:pt x="56" y="89"/>
                    </a:lnTo>
                    <a:lnTo>
                      <a:pt x="38" y="91"/>
                    </a:lnTo>
                    <a:lnTo>
                      <a:pt x="19" y="95"/>
                    </a:lnTo>
                    <a:lnTo>
                      <a:pt x="0" y="97"/>
                    </a:lnTo>
                    <a:lnTo>
                      <a:pt x="0" y="61"/>
                    </a:lnTo>
                    <a:lnTo>
                      <a:pt x="42" y="57"/>
                    </a:lnTo>
                    <a:lnTo>
                      <a:pt x="84" y="53"/>
                    </a:lnTo>
                    <a:lnTo>
                      <a:pt x="125" y="49"/>
                    </a:lnTo>
                    <a:lnTo>
                      <a:pt x="163" y="46"/>
                    </a:lnTo>
                    <a:lnTo>
                      <a:pt x="199" y="42"/>
                    </a:lnTo>
                    <a:lnTo>
                      <a:pt x="235" y="38"/>
                    </a:lnTo>
                    <a:lnTo>
                      <a:pt x="270" y="32"/>
                    </a:lnTo>
                    <a:lnTo>
                      <a:pt x="304" y="28"/>
                    </a:lnTo>
                    <a:lnTo>
                      <a:pt x="320" y="26"/>
                    </a:lnTo>
                    <a:lnTo>
                      <a:pt x="335" y="25"/>
                    </a:lnTo>
                    <a:lnTo>
                      <a:pt x="348" y="23"/>
                    </a:lnTo>
                    <a:lnTo>
                      <a:pt x="362" y="21"/>
                    </a:lnTo>
                    <a:lnTo>
                      <a:pt x="373" y="19"/>
                    </a:lnTo>
                    <a:lnTo>
                      <a:pt x="387" y="17"/>
                    </a:lnTo>
                    <a:lnTo>
                      <a:pt x="396" y="17"/>
                    </a:lnTo>
                    <a:lnTo>
                      <a:pt x="406" y="15"/>
                    </a:lnTo>
                    <a:lnTo>
                      <a:pt x="415" y="13"/>
                    </a:lnTo>
                    <a:lnTo>
                      <a:pt x="423" y="11"/>
                    </a:lnTo>
                    <a:lnTo>
                      <a:pt x="429" y="11"/>
                    </a:lnTo>
                    <a:lnTo>
                      <a:pt x="436" y="9"/>
                    </a:lnTo>
                    <a:lnTo>
                      <a:pt x="440" y="7"/>
                    </a:lnTo>
                    <a:lnTo>
                      <a:pt x="444" y="7"/>
                    </a:lnTo>
                    <a:lnTo>
                      <a:pt x="448" y="5"/>
                    </a:lnTo>
                    <a:lnTo>
                      <a:pt x="450" y="5"/>
                    </a:lnTo>
                    <a:lnTo>
                      <a:pt x="457" y="2"/>
                    </a:lnTo>
                    <a:lnTo>
                      <a:pt x="465" y="2"/>
                    </a:lnTo>
                    <a:lnTo>
                      <a:pt x="473" y="0"/>
                    </a:lnTo>
                    <a:lnTo>
                      <a:pt x="482" y="0"/>
                    </a:lnTo>
                    <a:lnTo>
                      <a:pt x="488" y="2"/>
                    </a:lnTo>
                    <a:lnTo>
                      <a:pt x="492" y="2"/>
                    </a:lnTo>
                    <a:lnTo>
                      <a:pt x="498" y="4"/>
                    </a:lnTo>
                    <a:lnTo>
                      <a:pt x="503" y="4"/>
                    </a:lnTo>
                    <a:lnTo>
                      <a:pt x="511" y="7"/>
                    </a:lnTo>
                    <a:lnTo>
                      <a:pt x="517" y="9"/>
                    </a:lnTo>
                    <a:lnTo>
                      <a:pt x="524" y="15"/>
                    </a:lnTo>
                    <a:lnTo>
                      <a:pt x="532" y="19"/>
                    </a:lnTo>
                    <a:lnTo>
                      <a:pt x="542" y="25"/>
                    </a:lnTo>
                    <a:lnTo>
                      <a:pt x="547" y="28"/>
                    </a:lnTo>
                    <a:lnTo>
                      <a:pt x="553" y="34"/>
                    </a:lnTo>
                    <a:lnTo>
                      <a:pt x="559" y="38"/>
                    </a:lnTo>
                    <a:lnTo>
                      <a:pt x="563" y="42"/>
                    </a:lnTo>
                    <a:lnTo>
                      <a:pt x="565" y="46"/>
                    </a:lnTo>
                    <a:lnTo>
                      <a:pt x="568" y="49"/>
                    </a:lnTo>
                    <a:lnTo>
                      <a:pt x="570" y="51"/>
                    </a:lnTo>
                    <a:lnTo>
                      <a:pt x="570" y="53"/>
                    </a:lnTo>
                    <a:lnTo>
                      <a:pt x="570" y="55"/>
                    </a:lnTo>
                    <a:lnTo>
                      <a:pt x="570" y="57"/>
                    </a:lnTo>
                    <a:lnTo>
                      <a:pt x="570" y="61"/>
                    </a:lnTo>
                    <a:lnTo>
                      <a:pt x="567" y="63"/>
                    </a:lnTo>
                    <a:lnTo>
                      <a:pt x="565" y="67"/>
                    </a:lnTo>
                    <a:lnTo>
                      <a:pt x="561" y="70"/>
                    </a:lnTo>
                    <a:lnTo>
                      <a:pt x="555" y="74"/>
                    </a:lnTo>
                    <a:lnTo>
                      <a:pt x="553" y="76"/>
                    </a:lnTo>
                    <a:lnTo>
                      <a:pt x="551" y="80"/>
                    </a:lnTo>
                    <a:lnTo>
                      <a:pt x="547" y="84"/>
                    </a:lnTo>
                    <a:lnTo>
                      <a:pt x="544" y="88"/>
                    </a:lnTo>
                    <a:lnTo>
                      <a:pt x="542" y="93"/>
                    </a:lnTo>
                    <a:lnTo>
                      <a:pt x="538" y="99"/>
                    </a:lnTo>
                    <a:lnTo>
                      <a:pt x="534" y="105"/>
                    </a:lnTo>
                    <a:lnTo>
                      <a:pt x="532" y="112"/>
                    </a:lnTo>
                    <a:lnTo>
                      <a:pt x="528" y="120"/>
                    </a:lnTo>
                    <a:lnTo>
                      <a:pt x="524" y="128"/>
                    </a:lnTo>
                    <a:lnTo>
                      <a:pt x="521" y="135"/>
                    </a:lnTo>
                    <a:lnTo>
                      <a:pt x="517" y="145"/>
                    </a:lnTo>
                    <a:lnTo>
                      <a:pt x="513" y="154"/>
                    </a:lnTo>
                    <a:lnTo>
                      <a:pt x="509" y="166"/>
                    </a:lnTo>
                    <a:lnTo>
                      <a:pt x="505" y="175"/>
                    </a:lnTo>
                    <a:lnTo>
                      <a:pt x="502" y="189"/>
                    </a:lnTo>
                    <a:lnTo>
                      <a:pt x="502" y="18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12"/>
              <p:cNvSpPr/>
              <p:nvPr/>
            </p:nvSpPr>
            <p:spPr bwMode="auto">
              <a:xfrm>
                <a:off x="5930900" y="1758951"/>
                <a:ext cx="52388" cy="161925"/>
              </a:xfrm>
              <a:custGeom>
                <a:avLst/>
                <a:gdLst>
                  <a:gd name="T0" fmla="*/ 55 w 65"/>
                  <a:gd name="T1" fmla="*/ 0 h 205"/>
                  <a:gd name="T2" fmla="*/ 55 w 65"/>
                  <a:gd name="T3" fmla="*/ 4 h 205"/>
                  <a:gd name="T4" fmla="*/ 55 w 65"/>
                  <a:gd name="T5" fmla="*/ 10 h 205"/>
                  <a:gd name="T6" fmla="*/ 55 w 65"/>
                  <a:gd name="T7" fmla="*/ 17 h 205"/>
                  <a:gd name="T8" fmla="*/ 55 w 65"/>
                  <a:gd name="T9" fmla="*/ 25 h 205"/>
                  <a:gd name="T10" fmla="*/ 57 w 65"/>
                  <a:gd name="T11" fmla="*/ 35 h 205"/>
                  <a:gd name="T12" fmla="*/ 57 w 65"/>
                  <a:gd name="T13" fmla="*/ 44 h 205"/>
                  <a:gd name="T14" fmla="*/ 57 w 65"/>
                  <a:gd name="T15" fmla="*/ 56 h 205"/>
                  <a:gd name="T16" fmla="*/ 57 w 65"/>
                  <a:gd name="T17" fmla="*/ 67 h 205"/>
                  <a:gd name="T18" fmla="*/ 59 w 65"/>
                  <a:gd name="T19" fmla="*/ 81 h 205"/>
                  <a:gd name="T20" fmla="*/ 59 w 65"/>
                  <a:gd name="T21" fmla="*/ 96 h 205"/>
                  <a:gd name="T22" fmla="*/ 59 w 65"/>
                  <a:gd name="T23" fmla="*/ 111 h 205"/>
                  <a:gd name="T24" fmla="*/ 61 w 65"/>
                  <a:gd name="T25" fmla="*/ 126 h 205"/>
                  <a:gd name="T26" fmla="*/ 61 w 65"/>
                  <a:gd name="T27" fmla="*/ 144 h 205"/>
                  <a:gd name="T28" fmla="*/ 63 w 65"/>
                  <a:gd name="T29" fmla="*/ 161 h 205"/>
                  <a:gd name="T30" fmla="*/ 63 w 65"/>
                  <a:gd name="T31" fmla="*/ 180 h 205"/>
                  <a:gd name="T32" fmla="*/ 65 w 65"/>
                  <a:gd name="T33" fmla="*/ 201 h 205"/>
                  <a:gd name="T34" fmla="*/ 13 w 65"/>
                  <a:gd name="T35" fmla="*/ 205 h 205"/>
                  <a:gd name="T36" fmla="*/ 7 w 65"/>
                  <a:gd name="T37" fmla="*/ 109 h 205"/>
                  <a:gd name="T38" fmla="*/ 0 w 65"/>
                  <a:gd name="T39" fmla="*/ 14 h 205"/>
                  <a:gd name="T40" fmla="*/ 55 w 65"/>
                  <a:gd name="T41" fmla="*/ 0 h 205"/>
                  <a:gd name="T42" fmla="*/ 55 w 65"/>
                  <a:gd name="T43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205">
                    <a:moveTo>
                      <a:pt x="55" y="0"/>
                    </a:moveTo>
                    <a:lnTo>
                      <a:pt x="55" y="4"/>
                    </a:lnTo>
                    <a:lnTo>
                      <a:pt x="55" y="10"/>
                    </a:lnTo>
                    <a:lnTo>
                      <a:pt x="55" y="17"/>
                    </a:lnTo>
                    <a:lnTo>
                      <a:pt x="55" y="25"/>
                    </a:lnTo>
                    <a:lnTo>
                      <a:pt x="57" y="35"/>
                    </a:lnTo>
                    <a:lnTo>
                      <a:pt x="57" y="44"/>
                    </a:lnTo>
                    <a:lnTo>
                      <a:pt x="57" y="56"/>
                    </a:lnTo>
                    <a:lnTo>
                      <a:pt x="57" y="67"/>
                    </a:lnTo>
                    <a:lnTo>
                      <a:pt x="59" y="81"/>
                    </a:lnTo>
                    <a:lnTo>
                      <a:pt x="59" y="96"/>
                    </a:lnTo>
                    <a:lnTo>
                      <a:pt x="59" y="111"/>
                    </a:lnTo>
                    <a:lnTo>
                      <a:pt x="61" y="126"/>
                    </a:lnTo>
                    <a:lnTo>
                      <a:pt x="61" y="144"/>
                    </a:lnTo>
                    <a:lnTo>
                      <a:pt x="63" y="161"/>
                    </a:lnTo>
                    <a:lnTo>
                      <a:pt x="63" y="180"/>
                    </a:lnTo>
                    <a:lnTo>
                      <a:pt x="65" y="201"/>
                    </a:lnTo>
                    <a:lnTo>
                      <a:pt x="13" y="205"/>
                    </a:lnTo>
                    <a:lnTo>
                      <a:pt x="7" y="109"/>
                    </a:lnTo>
                    <a:lnTo>
                      <a:pt x="0" y="14"/>
                    </a:lnTo>
                    <a:lnTo>
                      <a:pt x="55" y="0"/>
                    </a:lnTo>
                    <a:lnTo>
                      <a:pt x="55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13"/>
              <p:cNvSpPr/>
              <p:nvPr/>
            </p:nvSpPr>
            <p:spPr bwMode="auto">
              <a:xfrm>
                <a:off x="5842000" y="1804988"/>
                <a:ext cx="238125" cy="58738"/>
              </a:xfrm>
              <a:custGeom>
                <a:avLst/>
                <a:gdLst>
                  <a:gd name="T0" fmla="*/ 157 w 300"/>
                  <a:gd name="T1" fmla="*/ 62 h 75"/>
                  <a:gd name="T2" fmla="*/ 128 w 300"/>
                  <a:gd name="T3" fmla="*/ 67 h 75"/>
                  <a:gd name="T4" fmla="*/ 103 w 300"/>
                  <a:gd name="T5" fmla="*/ 69 h 75"/>
                  <a:gd name="T6" fmla="*/ 82 w 300"/>
                  <a:gd name="T7" fmla="*/ 73 h 75"/>
                  <a:gd name="T8" fmla="*/ 63 w 300"/>
                  <a:gd name="T9" fmla="*/ 75 h 75"/>
                  <a:gd name="T10" fmla="*/ 50 w 300"/>
                  <a:gd name="T11" fmla="*/ 75 h 75"/>
                  <a:gd name="T12" fmla="*/ 40 w 300"/>
                  <a:gd name="T13" fmla="*/ 75 h 75"/>
                  <a:gd name="T14" fmla="*/ 32 w 300"/>
                  <a:gd name="T15" fmla="*/ 73 h 75"/>
                  <a:gd name="T16" fmla="*/ 21 w 300"/>
                  <a:gd name="T17" fmla="*/ 69 h 75"/>
                  <a:gd name="T18" fmla="*/ 8 w 300"/>
                  <a:gd name="T19" fmla="*/ 62 h 75"/>
                  <a:gd name="T20" fmla="*/ 0 w 300"/>
                  <a:gd name="T21" fmla="*/ 52 h 75"/>
                  <a:gd name="T22" fmla="*/ 0 w 300"/>
                  <a:gd name="T23" fmla="*/ 44 h 75"/>
                  <a:gd name="T24" fmla="*/ 6 w 300"/>
                  <a:gd name="T25" fmla="*/ 41 h 75"/>
                  <a:gd name="T26" fmla="*/ 13 w 300"/>
                  <a:gd name="T27" fmla="*/ 41 h 75"/>
                  <a:gd name="T28" fmla="*/ 27 w 300"/>
                  <a:gd name="T29" fmla="*/ 41 h 75"/>
                  <a:gd name="T30" fmla="*/ 46 w 300"/>
                  <a:gd name="T31" fmla="*/ 39 h 75"/>
                  <a:gd name="T32" fmla="*/ 71 w 300"/>
                  <a:gd name="T33" fmla="*/ 35 h 75"/>
                  <a:gd name="T34" fmla="*/ 96 w 300"/>
                  <a:gd name="T35" fmla="*/ 31 h 75"/>
                  <a:gd name="T36" fmla="*/ 124 w 300"/>
                  <a:gd name="T37" fmla="*/ 25 h 75"/>
                  <a:gd name="T38" fmla="*/ 157 w 300"/>
                  <a:gd name="T39" fmla="*/ 20 h 75"/>
                  <a:gd name="T40" fmla="*/ 187 w 300"/>
                  <a:gd name="T41" fmla="*/ 10 h 75"/>
                  <a:gd name="T42" fmla="*/ 212 w 300"/>
                  <a:gd name="T43" fmla="*/ 6 h 75"/>
                  <a:gd name="T44" fmla="*/ 233 w 300"/>
                  <a:gd name="T45" fmla="*/ 2 h 75"/>
                  <a:gd name="T46" fmla="*/ 247 w 300"/>
                  <a:gd name="T47" fmla="*/ 0 h 75"/>
                  <a:gd name="T48" fmla="*/ 258 w 300"/>
                  <a:gd name="T49" fmla="*/ 0 h 75"/>
                  <a:gd name="T50" fmla="*/ 274 w 300"/>
                  <a:gd name="T51" fmla="*/ 2 h 75"/>
                  <a:gd name="T52" fmla="*/ 287 w 300"/>
                  <a:gd name="T53" fmla="*/ 6 h 75"/>
                  <a:gd name="T54" fmla="*/ 295 w 300"/>
                  <a:gd name="T55" fmla="*/ 12 h 75"/>
                  <a:gd name="T56" fmla="*/ 298 w 300"/>
                  <a:gd name="T57" fmla="*/ 16 h 75"/>
                  <a:gd name="T58" fmla="*/ 300 w 300"/>
                  <a:gd name="T59" fmla="*/ 22 h 75"/>
                  <a:gd name="T60" fmla="*/ 300 w 300"/>
                  <a:gd name="T61" fmla="*/ 25 h 75"/>
                  <a:gd name="T62" fmla="*/ 297 w 300"/>
                  <a:gd name="T63" fmla="*/ 29 h 75"/>
                  <a:gd name="T64" fmla="*/ 289 w 300"/>
                  <a:gd name="T65" fmla="*/ 33 h 75"/>
                  <a:gd name="T66" fmla="*/ 277 w 300"/>
                  <a:gd name="T67" fmla="*/ 37 h 75"/>
                  <a:gd name="T68" fmla="*/ 260 w 300"/>
                  <a:gd name="T69" fmla="*/ 43 h 75"/>
                  <a:gd name="T70" fmla="*/ 241 w 300"/>
                  <a:gd name="T71" fmla="*/ 46 h 75"/>
                  <a:gd name="T72" fmla="*/ 216 w 300"/>
                  <a:gd name="T73" fmla="*/ 52 h 75"/>
                  <a:gd name="T74" fmla="*/ 189 w 300"/>
                  <a:gd name="T75" fmla="*/ 58 h 75"/>
                  <a:gd name="T76" fmla="*/ 172 w 300"/>
                  <a:gd name="T77" fmla="*/ 6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00" h="75">
                    <a:moveTo>
                      <a:pt x="172" y="60"/>
                    </a:moveTo>
                    <a:lnTo>
                      <a:pt x="157" y="62"/>
                    </a:lnTo>
                    <a:lnTo>
                      <a:pt x="141" y="64"/>
                    </a:lnTo>
                    <a:lnTo>
                      <a:pt x="128" y="67"/>
                    </a:lnTo>
                    <a:lnTo>
                      <a:pt x="115" y="67"/>
                    </a:lnTo>
                    <a:lnTo>
                      <a:pt x="103" y="69"/>
                    </a:lnTo>
                    <a:lnTo>
                      <a:pt x="92" y="71"/>
                    </a:lnTo>
                    <a:lnTo>
                      <a:pt x="82" y="73"/>
                    </a:lnTo>
                    <a:lnTo>
                      <a:pt x="73" y="73"/>
                    </a:lnTo>
                    <a:lnTo>
                      <a:pt x="63" y="75"/>
                    </a:lnTo>
                    <a:lnTo>
                      <a:pt x="57" y="75"/>
                    </a:lnTo>
                    <a:lnTo>
                      <a:pt x="50" y="75"/>
                    </a:lnTo>
                    <a:lnTo>
                      <a:pt x="44" y="75"/>
                    </a:lnTo>
                    <a:lnTo>
                      <a:pt x="40" y="75"/>
                    </a:lnTo>
                    <a:lnTo>
                      <a:pt x="36" y="75"/>
                    </a:lnTo>
                    <a:lnTo>
                      <a:pt x="32" y="73"/>
                    </a:lnTo>
                    <a:lnTo>
                      <a:pt x="31" y="73"/>
                    </a:lnTo>
                    <a:lnTo>
                      <a:pt x="21" y="69"/>
                    </a:lnTo>
                    <a:lnTo>
                      <a:pt x="13" y="65"/>
                    </a:lnTo>
                    <a:lnTo>
                      <a:pt x="8" y="62"/>
                    </a:lnTo>
                    <a:lnTo>
                      <a:pt x="4" y="56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0" y="44"/>
                    </a:lnTo>
                    <a:lnTo>
                      <a:pt x="4" y="41"/>
                    </a:lnTo>
                    <a:lnTo>
                      <a:pt x="6" y="41"/>
                    </a:lnTo>
                    <a:lnTo>
                      <a:pt x="9" y="41"/>
                    </a:lnTo>
                    <a:lnTo>
                      <a:pt x="13" y="41"/>
                    </a:lnTo>
                    <a:lnTo>
                      <a:pt x="21" y="41"/>
                    </a:lnTo>
                    <a:lnTo>
                      <a:pt x="27" y="41"/>
                    </a:lnTo>
                    <a:lnTo>
                      <a:pt x="36" y="39"/>
                    </a:lnTo>
                    <a:lnTo>
                      <a:pt x="46" y="39"/>
                    </a:lnTo>
                    <a:lnTo>
                      <a:pt x="57" y="37"/>
                    </a:lnTo>
                    <a:lnTo>
                      <a:pt x="71" y="35"/>
                    </a:lnTo>
                    <a:lnTo>
                      <a:pt x="82" y="33"/>
                    </a:lnTo>
                    <a:lnTo>
                      <a:pt x="96" y="31"/>
                    </a:lnTo>
                    <a:lnTo>
                      <a:pt x="111" y="29"/>
                    </a:lnTo>
                    <a:lnTo>
                      <a:pt x="124" y="25"/>
                    </a:lnTo>
                    <a:lnTo>
                      <a:pt x="140" y="23"/>
                    </a:lnTo>
                    <a:lnTo>
                      <a:pt x="157" y="20"/>
                    </a:lnTo>
                    <a:lnTo>
                      <a:pt x="172" y="14"/>
                    </a:lnTo>
                    <a:lnTo>
                      <a:pt x="187" y="10"/>
                    </a:lnTo>
                    <a:lnTo>
                      <a:pt x="201" y="8"/>
                    </a:lnTo>
                    <a:lnTo>
                      <a:pt x="212" y="6"/>
                    </a:lnTo>
                    <a:lnTo>
                      <a:pt x="224" y="4"/>
                    </a:lnTo>
                    <a:lnTo>
                      <a:pt x="233" y="2"/>
                    </a:lnTo>
                    <a:lnTo>
                      <a:pt x="241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8" y="0"/>
                    </a:lnTo>
                    <a:lnTo>
                      <a:pt x="266" y="0"/>
                    </a:lnTo>
                    <a:lnTo>
                      <a:pt x="274" y="2"/>
                    </a:lnTo>
                    <a:lnTo>
                      <a:pt x="283" y="4"/>
                    </a:lnTo>
                    <a:lnTo>
                      <a:pt x="287" y="6"/>
                    </a:lnTo>
                    <a:lnTo>
                      <a:pt x="291" y="8"/>
                    </a:lnTo>
                    <a:lnTo>
                      <a:pt x="295" y="12"/>
                    </a:lnTo>
                    <a:lnTo>
                      <a:pt x="297" y="14"/>
                    </a:lnTo>
                    <a:lnTo>
                      <a:pt x="298" y="16"/>
                    </a:lnTo>
                    <a:lnTo>
                      <a:pt x="300" y="20"/>
                    </a:lnTo>
                    <a:lnTo>
                      <a:pt x="300" y="22"/>
                    </a:lnTo>
                    <a:lnTo>
                      <a:pt x="300" y="23"/>
                    </a:lnTo>
                    <a:lnTo>
                      <a:pt x="300" y="25"/>
                    </a:lnTo>
                    <a:lnTo>
                      <a:pt x="298" y="27"/>
                    </a:lnTo>
                    <a:lnTo>
                      <a:pt x="297" y="29"/>
                    </a:lnTo>
                    <a:lnTo>
                      <a:pt x="293" y="31"/>
                    </a:lnTo>
                    <a:lnTo>
                      <a:pt x="289" y="33"/>
                    </a:lnTo>
                    <a:lnTo>
                      <a:pt x="283" y="35"/>
                    </a:lnTo>
                    <a:lnTo>
                      <a:pt x="277" y="37"/>
                    </a:lnTo>
                    <a:lnTo>
                      <a:pt x="270" y="39"/>
                    </a:lnTo>
                    <a:lnTo>
                      <a:pt x="260" y="43"/>
                    </a:lnTo>
                    <a:lnTo>
                      <a:pt x="252" y="44"/>
                    </a:lnTo>
                    <a:lnTo>
                      <a:pt x="241" y="46"/>
                    </a:lnTo>
                    <a:lnTo>
                      <a:pt x="230" y="48"/>
                    </a:lnTo>
                    <a:lnTo>
                      <a:pt x="216" y="52"/>
                    </a:lnTo>
                    <a:lnTo>
                      <a:pt x="203" y="54"/>
                    </a:lnTo>
                    <a:lnTo>
                      <a:pt x="189" y="58"/>
                    </a:lnTo>
                    <a:lnTo>
                      <a:pt x="172" y="60"/>
                    </a:lnTo>
                    <a:lnTo>
                      <a:pt x="172" y="6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14"/>
              <p:cNvSpPr/>
              <p:nvPr/>
            </p:nvSpPr>
            <p:spPr bwMode="auto">
              <a:xfrm>
                <a:off x="5837238" y="1377951"/>
                <a:ext cx="117475" cy="119063"/>
              </a:xfrm>
              <a:custGeom>
                <a:avLst/>
                <a:gdLst>
                  <a:gd name="T0" fmla="*/ 92 w 147"/>
                  <a:gd name="T1" fmla="*/ 105 h 151"/>
                  <a:gd name="T2" fmla="*/ 79 w 147"/>
                  <a:gd name="T3" fmla="*/ 116 h 151"/>
                  <a:gd name="T4" fmla="*/ 67 w 147"/>
                  <a:gd name="T5" fmla="*/ 126 h 151"/>
                  <a:gd name="T6" fmla="*/ 56 w 147"/>
                  <a:gd name="T7" fmla="*/ 133 h 151"/>
                  <a:gd name="T8" fmla="*/ 44 w 147"/>
                  <a:gd name="T9" fmla="*/ 139 h 151"/>
                  <a:gd name="T10" fmla="*/ 33 w 147"/>
                  <a:gd name="T11" fmla="*/ 145 h 151"/>
                  <a:gd name="T12" fmla="*/ 21 w 147"/>
                  <a:gd name="T13" fmla="*/ 147 h 151"/>
                  <a:gd name="T14" fmla="*/ 10 w 147"/>
                  <a:gd name="T15" fmla="*/ 149 h 151"/>
                  <a:gd name="T16" fmla="*/ 0 w 147"/>
                  <a:gd name="T17" fmla="*/ 151 h 151"/>
                  <a:gd name="T18" fmla="*/ 8 w 147"/>
                  <a:gd name="T19" fmla="*/ 137 h 151"/>
                  <a:gd name="T20" fmla="*/ 15 w 147"/>
                  <a:gd name="T21" fmla="*/ 126 h 151"/>
                  <a:gd name="T22" fmla="*/ 23 w 147"/>
                  <a:gd name="T23" fmla="*/ 114 h 151"/>
                  <a:gd name="T24" fmla="*/ 29 w 147"/>
                  <a:gd name="T25" fmla="*/ 103 h 151"/>
                  <a:gd name="T26" fmla="*/ 35 w 147"/>
                  <a:gd name="T27" fmla="*/ 93 h 151"/>
                  <a:gd name="T28" fmla="*/ 40 w 147"/>
                  <a:gd name="T29" fmla="*/ 84 h 151"/>
                  <a:gd name="T30" fmla="*/ 44 w 147"/>
                  <a:gd name="T31" fmla="*/ 76 h 151"/>
                  <a:gd name="T32" fmla="*/ 48 w 147"/>
                  <a:gd name="T33" fmla="*/ 69 h 151"/>
                  <a:gd name="T34" fmla="*/ 52 w 147"/>
                  <a:gd name="T35" fmla="*/ 61 h 151"/>
                  <a:gd name="T36" fmla="*/ 54 w 147"/>
                  <a:gd name="T37" fmla="*/ 53 h 151"/>
                  <a:gd name="T38" fmla="*/ 56 w 147"/>
                  <a:gd name="T39" fmla="*/ 47 h 151"/>
                  <a:gd name="T40" fmla="*/ 58 w 147"/>
                  <a:gd name="T41" fmla="*/ 42 h 151"/>
                  <a:gd name="T42" fmla="*/ 59 w 147"/>
                  <a:gd name="T43" fmla="*/ 38 h 151"/>
                  <a:gd name="T44" fmla="*/ 59 w 147"/>
                  <a:gd name="T45" fmla="*/ 34 h 151"/>
                  <a:gd name="T46" fmla="*/ 59 w 147"/>
                  <a:gd name="T47" fmla="*/ 30 h 151"/>
                  <a:gd name="T48" fmla="*/ 59 w 147"/>
                  <a:gd name="T49" fmla="*/ 26 h 151"/>
                  <a:gd name="T50" fmla="*/ 56 w 147"/>
                  <a:gd name="T51" fmla="*/ 23 h 151"/>
                  <a:gd name="T52" fmla="*/ 54 w 147"/>
                  <a:gd name="T53" fmla="*/ 19 h 151"/>
                  <a:gd name="T54" fmla="*/ 52 w 147"/>
                  <a:gd name="T55" fmla="*/ 15 h 151"/>
                  <a:gd name="T56" fmla="*/ 50 w 147"/>
                  <a:gd name="T57" fmla="*/ 11 h 151"/>
                  <a:gd name="T58" fmla="*/ 48 w 147"/>
                  <a:gd name="T59" fmla="*/ 9 h 151"/>
                  <a:gd name="T60" fmla="*/ 48 w 147"/>
                  <a:gd name="T61" fmla="*/ 7 h 151"/>
                  <a:gd name="T62" fmla="*/ 48 w 147"/>
                  <a:gd name="T63" fmla="*/ 5 h 151"/>
                  <a:gd name="T64" fmla="*/ 50 w 147"/>
                  <a:gd name="T65" fmla="*/ 4 h 151"/>
                  <a:gd name="T66" fmla="*/ 50 w 147"/>
                  <a:gd name="T67" fmla="*/ 2 h 151"/>
                  <a:gd name="T68" fmla="*/ 52 w 147"/>
                  <a:gd name="T69" fmla="*/ 2 h 151"/>
                  <a:gd name="T70" fmla="*/ 54 w 147"/>
                  <a:gd name="T71" fmla="*/ 0 h 151"/>
                  <a:gd name="T72" fmla="*/ 58 w 147"/>
                  <a:gd name="T73" fmla="*/ 0 h 151"/>
                  <a:gd name="T74" fmla="*/ 61 w 147"/>
                  <a:gd name="T75" fmla="*/ 0 h 151"/>
                  <a:gd name="T76" fmla="*/ 65 w 147"/>
                  <a:gd name="T77" fmla="*/ 0 h 151"/>
                  <a:gd name="T78" fmla="*/ 71 w 147"/>
                  <a:gd name="T79" fmla="*/ 0 h 151"/>
                  <a:gd name="T80" fmla="*/ 79 w 147"/>
                  <a:gd name="T81" fmla="*/ 0 h 151"/>
                  <a:gd name="T82" fmla="*/ 92 w 147"/>
                  <a:gd name="T83" fmla="*/ 4 h 151"/>
                  <a:gd name="T84" fmla="*/ 105 w 147"/>
                  <a:gd name="T85" fmla="*/ 7 h 151"/>
                  <a:gd name="T86" fmla="*/ 117 w 147"/>
                  <a:gd name="T87" fmla="*/ 11 h 151"/>
                  <a:gd name="T88" fmla="*/ 128 w 147"/>
                  <a:gd name="T89" fmla="*/ 17 h 151"/>
                  <a:gd name="T90" fmla="*/ 132 w 147"/>
                  <a:gd name="T91" fmla="*/ 21 h 151"/>
                  <a:gd name="T92" fmla="*/ 138 w 147"/>
                  <a:gd name="T93" fmla="*/ 25 h 151"/>
                  <a:gd name="T94" fmla="*/ 142 w 147"/>
                  <a:gd name="T95" fmla="*/ 28 h 151"/>
                  <a:gd name="T96" fmla="*/ 144 w 147"/>
                  <a:gd name="T97" fmla="*/ 32 h 151"/>
                  <a:gd name="T98" fmla="*/ 146 w 147"/>
                  <a:gd name="T99" fmla="*/ 34 h 151"/>
                  <a:gd name="T100" fmla="*/ 147 w 147"/>
                  <a:gd name="T101" fmla="*/ 38 h 151"/>
                  <a:gd name="T102" fmla="*/ 147 w 147"/>
                  <a:gd name="T103" fmla="*/ 42 h 151"/>
                  <a:gd name="T104" fmla="*/ 147 w 147"/>
                  <a:gd name="T105" fmla="*/ 46 h 151"/>
                  <a:gd name="T106" fmla="*/ 144 w 147"/>
                  <a:gd name="T107" fmla="*/ 49 h 151"/>
                  <a:gd name="T108" fmla="*/ 140 w 147"/>
                  <a:gd name="T109" fmla="*/ 53 h 151"/>
                  <a:gd name="T110" fmla="*/ 136 w 147"/>
                  <a:gd name="T111" fmla="*/ 59 h 151"/>
                  <a:gd name="T112" fmla="*/ 128 w 147"/>
                  <a:gd name="T113" fmla="*/ 67 h 151"/>
                  <a:gd name="T114" fmla="*/ 121 w 147"/>
                  <a:gd name="T115" fmla="*/ 74 h 151"/>
                  <a:gd name="T116" fmla="*/ 113 w 147"/>
                  <a:gd name="T117" fmla="*/ 82 h 151"/>
                  <a:gd name="T118" fmla="*/ 103 w 147"/>
                  <a:gd name="T119" fmla="*/ 93 h 151"/>
                  <a:gd name="T120" fmla="*/ 92 w 147"/>
                  <a:gd name="T121" fmla="*/ 105 h 151"/>
                  <a:gd name="T122" fmla="*/ 92 w 147"/>
                  <a:gd name="T123" fmla="*/ 10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7" h="151">
                    <a:moveTo>
                      <a:pt x="92" y="105"/>
                    </a:moveTo>
                    <a:lnTo>
                      <a:pt x="79" y="116"/>
                    </a:lnTo>
                    <a:lnTo>
                      <a:pt x="67" y="126"/>
                    </a:lnTo>
                    <a:lnTo>
                      <a:pt x="56" y="133"/>
                    </a:lnTo>
                    <a:lnTo>
                      <a:pt x="44" y="139"/>
                    </a:lnTo>
                    <a:lnTo>
                      <a:pt x="33" y="145"/>
                    </a:lnTo>
                    <a:lnTo>
                      <a:pt x="21" y="147"/>
                    </a:lnTo>
                    <a:lnTo>
                      <a:pt x="10" y="149"/>
                    </a:lnTo>
                    <a:lnTo>
                      <a:pt x="0" y="151"/>
                    </a:lnTo>
                    <a:lnTo>
                      <a:pt x="8" y="137"/>
                    </a:lnTo>
                    <a:lnTo>
                      <a:pt x="15" y="126"/>
                    </a:lnTo>
                    <a:lnTo>
                      <a:pt x="23" y="114"/>
                    </a:lnTo>
                    <a:lnTo>
                      <a:pt x="29" y="103"/>
                    </a:lnTo>
                    <a:lnTo>
                      <a:pt x="35" y="93"/>
                    </a:lnTo>
                    <a:lnTo>
                      <a:pt x="40" y="84"/>
                    </a:lnTo>
                    <a:lnTo>
                      <a:pt x="44" y="76"/>
                    </a:lnTo>
                    <a:lnTo>
                      <a:pt x="48" y="69"/>
                    </a:lnTo>
                    <a:lnTo>
                      <a:pt x="52" y="61"/>
                    </a:lnTo>
                    <a:lnTo>
                      <a:pt x="54" y="53"/>
                    </a:lnTo>
                    <a:lnTo>
                      <a:pt x="56" y="47"/>
                    </a:lnTo>
                    <a:lnTo>
                      <a:pt x="58" y="42"/>
                    </a:lnTo>
                    <a:lnTo>
                      <a:pt x="59" y="38"/>
                    </a:lnTo>
                    <a:lnTo>
                      <a:pt x="59" y="34"/>
                    </a:lnTo>
                    <a:lnTo>
                      <a:pt x="59" y="30"/>
                    </a:lnTo>
                    <a:lnTo>
                      <a:pt x="59" y="26"/>
                    </a:lnTo>
                    <a:lnTo>
                      <a:pt x="56" y="23"/>
                    </a:lnTo>
                    <a:lnTo>
                      <a:pt x="54" y="19"/>
                    </a:lnTo>
                    <a:lnTo>
                      <a:pt x="52" y="15"/>
                    </a:lnTo>
                    <a:lnTo>
                      <a:pt x="50" y="11"/>
                    </a:lnTo>
                    <a:lnTo>
                      <a:pt x="48" y="9"/>
                    </a:lnTo>
                    <a:lnTo>
                      <a:pt x="48" y="7"/>
                    </a:lnTo>
                    <a:lnTo>
                      <a:pt x="48" y="5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71" y="0"/>
                    </a:lnTo>
                    <a:lnTo>
                      <a:pt x="79" y="0"/>
                    </a:lnTo>
                    <a:lnTo>
                      <a:pt x="92" y="4"/>
                    </a:lnTo>
                    <a:lnTo>
                      <a:pt x="105" y="7"/>
                    </a:lnTo>
                    <a:lnTo>
                      <a:pt x="117" y="11"/>
                    </a:lnTo>
                    <a:lnTo>
                      <a:pt x="128" y="17"/>
                    </a:lnTo>
                    <a:lnTo>
                      <a:pt x="132" y="21"/>
                    </a:lnTo>
                    <a:lnTo>
                      <a:pt x="138" y="25"/>
                    </a:lnTo>
                    <a:lnTo>
                      <a:pt x="142" y="28"/>
                    </a:lnTo>
                    <a:lnTo>
                      <a:pt x="144" y="32"/>
                    </a:lnTo>
                    <a:lnTo>
                      <a:pt x="146" y="34"/>
                    </a:lnTo>
                    <a:lnTo>
                      <a:pt x="147" y="38"/>
                    </a:lnTo>
                    <a:lnTo>
                      <a:pt x="147" y="42"/>
                    </a:lnTo>
                    <a:lnTo>
                      <a:pt x="147" y="46"/>
                    </a:lnTo>
                    <a:lnTo>
                      <a:pt x="144" y="49"/>
                    </a:lnTo>
                    <a:lnTo>
                      <a:pt x="140" y="53"/>
                    </a:lnTo>
                    <a:lnTo>
                      <a:pt x="136" y="59"/>
                    </a:lnTo>
                    <a:lnTo>
                      <a:pt x="128" y="67"/>
                    </a:lnTo>
                    <a:lnTo>
                      <a:pt x="121" y="74"/>
                    </a:lnTo>
                    <a:lnTo>
                      <a:pt x="113" y="82"/>
                    </a:lnTo>
                    <a:lnTo>
                      <a:pt x="103" y="93"/>
                    </a:lnTo>
                    <a:lnTo>
                      <a:pt x="92" y="105"/>
                    </a:lnTo>
                    <a:lnTo>
                      <a:pt x="92" y="1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15"/>
              <p:cNvSpPr/>
              <p:nvPr/>
            </p:nvSpPr>
            <p:spPr bwMode="auto">
              <a:xfrm>
                <a:off x="5751513" y="1481138"/>
                <a:ext cx="95250" cy="247650"/>
              </a:xfrm>
              <a:custGeom>
                <a:avLst/>
                <a:gdLst>
                  <a:gd name="T0" fmla="*/ 2 w 119"/>
                  <a:gd name="T1" fmla="*/ 5 h 313"/>
                  <a:gd name="T2" fmla="*/ 6 w 119"/>
                  <a:gd name="T3" fmla="*/ 2 h 313"/>
                  <a:gd name="T4" fmla="*/ 11 w 119"/>
                  <a:gd name="T5" fmla="*/ 0 h 313"/>
                  <a:gd name="T6" fmla="*/ 21 w 119"/>
                  <a:gd name="T7" fmla="*/ 0 h 313"/>
                  <a:gd name="T8" fmla="*/ 31 w 119"/>
                  <a:gd name="T9" fmla="*/ 0 h 313"/>
                  <a:gd name="T10" fmla="*/ 44 w 119"/>
                  <a:gd name="T11" fmla="*/ 0 h 313"/>
                  <a:gd name="T12" fmla="*/ 57 w 119"/>
                  <a:gd name="T13" fmla="*/ 2 h 313"/>
                  <a:gd name="T14" fmla="*/ 75 w 119"/>
                  <a:gd name="T15" fmla="*/ 5 h 313"/>
                  <a:gd name="T16" fmla="*/ 84 w 119"/>
                  <a:gd name="T17" fmla="*/ 9 h 313"/>
                  <a:gd name="T18" fmla="*/ 84 w 119"/>
                  <a:gd name="T19" fmla="*/ 17 h 313"/>
                  <a:gd name="T20" fmla="*/ 84 w 119"/>
                  <a:gd name="T21" fmla="*/ 26 h 313"/>
                  <a:gd name="T22" fmla="*/ 86 w 119"/>
                  <a:gd name="T23" fmla="*/ 38 h 313"/>
                  <a:gd name="T24" fmla="*/ 88 w 119"/>
                  <a:gd name="T25" fmla="*/ 51 h 313"/>
                  <a:gd name="T26" fmla="*/ 90 w 119"/>
                  <a:gd name="T27" fmla="*/ 67 h 313"/>
                  <a:gd name="T28" fmla="*/ 94 w 119"/>
                  <a:gd name="T29" fmla="*/ 86 h 313"/>
                  <a:gd name="T30" fmla="*/ 96 w 119"/>
                  <a:gd name="T31" fmla="*/ 105 h 313"/>
                  <a:gd name="T32" fmla="*/ 98 w 119"/>
                  <a:gd name="T33" fmla="*/ 128 h 313"/>
                  <a:gd name="T34" fmla="*/ 99 w 119"/>
                  <a:gd name="T35" fmla="*/ 147 h 313"/>
                  <a:gd name="T36" fmla="*/ 101 w 119"/>
                  <a:gd name="T37" fmla="*/ 164 h 313"/>
                  <a:gd name="T38" fmla="*/ 103 w 119"/>
                  <a:gd name="T39" fmla="*/ 179 h 313"/>
                  <a:gd name="T40" fmla="*/ 105 w 119"/>
                  <a:gd name="T41" fmla="*/ 193 h 313"/>
                  <a:gd name="T42" fmla="*/ 105 w 119"/>
                  <a:gd name="T43" fmla="*/ 202 h 313"/>
                  <a:gd name="T44" fmla="*/ 107 w 119"/>
                  <a:gd name="T45" fmla="*/ 212 h 313"/>
                  <a:gd name="T46" fmla="*/ 107 w 119"/>
                  <a:gd name="T47" fmla="*/ 221 h 313"/>
                  <a:gd name="T48" fmla="*/ 109 w 119"/>
                  <a:gd name="T49" fmla="*/ 242 h 313"/>
                  <a:gd name="T50" fmla="*/ 117 w 119"/>
                  <a:gd name="T51" fmla="*/ 261 h 313"/>
                  <a:gd name="T52" fmla="*/ 119 w 119"/>
                  <a:gd name="T53" fmla="*/ 282 h 313"/>
                  <a:gd name="T54" fmla="*/ 117 w 119"/>
                  <a:gd name="T55" fmla="*/ 298 h 313"/>
                  <a:gd name="T56" fmla="*/ 105 w 119"/>
                  <a:gd name="T57" fmla="*/ 309 h 313"/>
                  <a:gd name="T58" fmla="*/ 94 w 119"/>
                  <a:gd name="T59" fmla="*/ 313 h 313"/>
                  <a:gd name="T60" fmla="*/ 84 w 119"/>
                  <a:gd name="T61" fmla="*/ 311 h 313"/>
                  <a:gd name="T62" fmla="*/ 78 w 119"/>
                  <a:gd name="T63" fmla="*/ 305 h 313"/>
                  <a:gd name="T64" fmla="*/ 73 w 119"/>
                  <a:gd name="T65" fmla="*/ 296 h 313"/>
                  <a:gd name="T66" fmla="*/ 71 w 119"/>
                  <a:gd name="T67" fmla="*/ 280 h 313"/>
                  <a:gd name="T68" fmla="*/ 65 w 119"/>
                  <a:gd name="T69" fmla="*/ 261 h 313"/>
                  <a:gd name="T70" fmla="*/ 61 w 119"/>
                  <a:gd name="T71" fmla="*/ 238 h 313"/>
                  <a:gd name="T72" fmla="*/ 55 w 119"/>
                  <a:gd name="T73" fmla="*/ 212 h 313"/>
                  <a:gd name="T74" fmla="*/ 52 w 119"/>
                  <a:gd name="T75" fmla="*/ 179 h 313"/>
                  <a:gd name="T76" fmla="*/ 46 w 119"/>
                  <a:gd name="T77" fmla="*/ 151 h 313"/>
                  <a:gd name="T78" fmla="*/ 40 w 119"/>
                  <a:gd name="T79" fmla="*/ 122 h 313"/>
                  <a:gd name="T80" fmla="*/ 36 w 119"/>
                  <a:gd name="T81" fmla="*/ 97 h 313"/>
                  <a:gd name="T82" fmla="*/ 33 w 119"/>
                  <a:gd name="T83" fmla="*/ 74 h 313"/>
                  <a:gd name="T84" fmla="*/ 31 w 119"/>
                  <a:gd name="T85" fmla="*/ 57 h 313"/>
                  <a:gd name="T86" fmla="*/ 25 w 119"/>
                  <a:gd name="T87" fmla="*/ 42 h 313"/>
                  <a:gd name="T88" fmla="*/ 21 w 119"/>
                  <a:gd name="T89" fmla="*/ 30 h 313"/>
                  <a:gd name="T90" fmla="*/ 15 w 119"/>
                  <a:gd name="T91" fmla="*/ 24 h 313"/>
                  <a:gd name="T92" fmla="*/ 6 w 119"/>
                  <a:gd name="T93" fmla="*/ 21 h 313"/>
                  <a:gd name="T94" fmla="*/ 2 w 119"/>
                  <a:gd name="T95" fmla="*/ 15 h 313"/>
                  <a:gd name="T96" fmla="*/ 0 w 119"/>
                  <a:gd name="T97" fmla="*/ 11 h 313"/>
                  <a:gd name="T98" fmla="*/ 2 w 119"/>
                  <a:gd name="T99" fmla="*/ 7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" h="313">
                    <a:moveTo>
                      <a:pt x="2" y="7"/>
                    </a:moveTo>
                    <a:lnTo>
                      <a:pt x="2" y="5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44" y="0"/>
                    </a:lnTo>
                    <a:lnTo>
                      <a:pt x="50" y="2"/>
                    </a:lnTo>
                    <a:lnTo>
                      <a:pt x="57" y="2"/>
                    </a:lnTo>
                    <a:lnTo>
                      <a:pt x="65" y="3"/>
                    </a:lnTo>
                    <a:lnTo>
                      <a:pt x="75" y="5"/>
                    </a:lnTo>
                    <a:lnTo>
                      <a:pt x="84" y="7"/>
                    </a:lnTo>
                    <a:lnTo>
                      <a:pt x="84" y="9"/>
                    </a:lnTo>
                    <a:lnTo>
                      <a:pt x="84" y="13"/>
                    </a:lnTo>
                    <a:lnTo>
                      <a:pt x="84" y="17"/>
                    </a:lnTo>
                    <a:lnTo>
                      <a:pt x="84" y="21"/>
                    </a:lnTo>
                    <a:lnTo>
                      <a:pt x="84" y="26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88" y="44"/>
                    </a:lnTo>
                    <a:lnTo>
                      <a:pt x="88" y="51"/>
                    </a:lnTo>
                    <a:lnTo>
                      <a:pt x="90" y="59"/>
                    </a:lnTo>
                    <a:lnTo>
                      <a:pt x="90" y="67"/>
                    </a:lnTo>
                    <a:lnTo>
                      <a:pt x="92" y="76"/>
                    </a:lnTo>
                    <a:lnTo>
                      <a:pt x="94" y="86"/>
                    </a:lnTo>
                    <a:lnTo>
                      <a:pt x="94" y="95"/>
                    </a:lnTo>
                    <a:lnTo>
                      <a:pt x="96" y="105"/>
                    </a:lnTo>
                    <a:lnTo>
                      <a:pt x="98" y="116"/>
                    </a:lnTo>
                    <a:lnTo>
                      <a:pt x="98" y="128"/>
                    </a:lnTo>
                    <a:lnTo>
                      <a:pt x="99" y="137"/>
                    </a:lnTo>
                    <a:lnTo>
                      <a:pt x="99" y="147"/>
                    </a:lnTo>
                    <a:lnTo>
                      <a:pt x="101" y="156"/>
                    </a:lnTo>
                    <a:lnTo>
                      <a:pt x="101" y="164"/>
                    </a:lnTo>
                    <a:lnTo>
                      <a:pt x="101" y="172"/>
                    </a:lnTo>
                    <a:lnTo>
                      <a:pt x="103" y="179"/>
                    </a:lnTo>
                    <a:lnTo>
                      <a:pt x="103" y="185"/>
                    </a:lnTo>
                    <a:lnTo>
                      <a:pt x="105" y="193"/>
                    </a:lnTo>
                    <a:lnTo>
                      <a:pt x="105" y="196"/>
                    </a:lnTo>
                    <a:lnTo>
                      <a:pt x="105" y="202"/>
                    </a:lnTo>
                    <a:lnTo>
                      <a:pt x="105" y="208"/>
                    </a:lnTo>
                    <a:lnTo>
                      <a:pt x="107" y="212"/>
                    </a:lnTo>
                    <a:lnTo>
                      <a:pt x="107" y="216"/>
                    </a:lnTo>
                    <a:lnTo>
                      <a:pt x="107" y="221"/>
                    </a:lnTo>
                    <a:lnTo>
                      <a:pt x="107" y="231"/>
                    </a:lnTo>
                    <a:lnTo>
                      <a:pt x="109" y="242"/>
                    </a:lnTo>
                    <a:lnTo>
                      <a:pt x="113" y="252"/>
                    </a:lnTo>
                    <a:lnTo>
                      <a:pt x="117" y="261"/>
                    </a:lnTo>
                    <a:lnTo>
                      <a:pt x="119" y="273"/>
                    </a:lnTo>
                    <a:lnTo>
                      <a:pt x="119" y="282"/>
                    </a:lnTo>
                    <a:lnTo>
                      <a:pt x="119" y="290"/>
                    </a:lnTo>
                    <a:lnTo>
                      <a:pt x="117" y="298"/>
                    </a:lnTo>
                    <a:lnTo>
                      <a:pt x="111" y="305"/>
                    </a:lnTo>
                    <a:lnTo>
                      <a:pt x="105" y="309"/>
                    </a:lnTo>
                    <a:lnTo>
                      <a:pt x="99" y="311"/>
                    </a:lnTo>
                    <a:lnTo>
                      <a:pt x="94" y="313"/>
                    </a:lnTo>
                    <a:lnTo>
                      <a:pt x="88" y="311"/>
                    </a:lnTo>
                    <a:lnTo>
                      <a:pt x="84" y="311"/>
                    </a:lnTo>
                    <a:lnTo>
                      <a:pt x="80" y="309"/>
                    </a:lnTo>
                    <a:lnTo>
                      <a:pt x="78" y="305"/>
                    </a:lnTo>
                    <a:lnTo>
                      <a:pt x="75" y="300"/>
                    </a:lnTo>
                    <a:lnTo>
                      <a:pt x="73" y="296"/>
                    </a:lnTo>
                    <a:lnTo>
                      <a:pt x="71" y="288"/>
                    </a:lnTo>
                    <a:lnTo>
                      <a:pt x="71" y="280"/>
                    </a:lnTo>
                    <a:lnTo>
                      <a:pt x="69" y="271"/>
                    </a:lnTo>
                    <a:lnTo>
                      <a:pt x="65" y="261"/>
                    </a:lnTo>
                    <a:lnTo>
                      <a:pt x="63" y="250"/>
                    </a:lnTo>
                    <a:lnTo>
                      <a:pt x="61" y="238"/>
                    </a:lnTo>
                    <a:lnTo>
                      <a:pt x="57" y="225"/>
                    </a:lnTo>
                    <a:lnTo>
                      <a:pt x="55" y="212"/>
                    </a:lnTo>
                    <a:lnTo>
                      <a:pt x="54" y="196"/>
                    </a:lnTo>
                    <a:lnTo>
                      <a:pt x="52" y="179"/>
                    </a:lnTo>
                    <a:lnTo>
                      <a:pt x="48" y="164"/>
                    </a:lnTo>
                    <a:lnTo>
                      <a:pt x="46" y="151"/>
                    </a:lnTo>
                    <a:lnTo>
                      <a:pt x="44" y="135"/>
                    </a:lnTo>
                    <a:lnTo>
                      <a:pt x="40" y="122"/>
                    </a:lnTo>
                    <a:lnTo>
                      <a:pt x="38" y="109"/>
                    </a:lnTo>
                    <a:lnTo>
                      <a:pt x="36" y="97"/>
                    </a:lnTo>
                    <a:lnTo>
                      <a:pt x="34" y="86"/>
                    </a:lnTo>
                    <a:lnTo>
                      <a:pt x="33" y="74"/>
                    </a:lnTo>
                    <a:lnTo>
                      <a:pt x="31" y="65"/>
                    </a:lnTo>
                    <a:lnTo>
                      <a:pt x="31" y="57"/>
                    </a:lnTo>
                    <a:lnTo>
                      <a:pt x="29" y="47"/>
                    </a:lnTo>
                    <a:lnTo>
                      <a:pt x="25" y="42"/>
                    </a:lnTo>
                    <a:lnTo>
                      <a:pt x="23" y="36"/>
                    </a:lnTo>
                    <a:lnTo>
                      <a:pt x="21" y="30"/>
                    </a:lnTo>
                    <a:lnTo>
                      <a:pt x="17" y="26"/>
                    </a:lnTo>
                    <a:lnTo>
                      <a:pt x="15" y="24"/>
                    </a:lnTo>
                    <a:lnTo>
                      <a:pt x="10" y="23"/>
                    </a:lnTo>
                    <a:lnTo>
                      <a:pt x="6" y="21"/>
                    </a:lnTo>
                    <a:lnTo>
                      <a:pt x="4" y="19"/>
                    </a:lnTo>
                    <a:lnTo>
                      <a:pt x="2" y="15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7"/>
                    </a:lnTo>
                    <a:lnTo>
                      <a:pt x="2" y="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16"/>
              <p:cNvSpPr/>
              <p:nvPr/>
            </p:nvSpPr>
            <p:spPr bwMode="auto">
              <a:xfrm>
                <a:off x="5789613" y="1438276"/>
                <a:ext cx="393700" cy="266700"/>
              </a:xfrm>
              <a:custGeom>
                <a:avLst/>
                <a:gdLst>
                  <a:gd name="T0" fmla="*/ 388 w 495"/>
                  <a:gd name="T1" fmla="*/ 4 h 336"/>
                  <a:gd name="T2" fmla="*/ 406 w 495"/>
                  <a:gd name="T3" fmla="*/ 2 h 336"/>
                  <a:gd name="T4" fmla="*/ 419 w 495"/>
                  <a:gd name="T5" fmla="*/ 4 h 336"/>
                  <a:gd name="T6" fmla="*/ 444 w 495"/>
                  <a:gd name="T7" fmla="*/ 15 h 336"/>
                  <a:gd name="T8" fmla="*/ 469 w 495"/>
                  <a:gd name="T9" fmla="*/ 29 h 336"/>
                  <a:gd name="T10" fmla="*/ 486 w 495"/>
                  <a:gd name="T11" fmla="*/ 42 h 336"/>
                  <a:gd name="T12" fmla="*/ 495 w 495"/>
                  <a:gd name="T13" fmla="*/ 52 h 336"/>
                  <a:gd name="T14" fmla="*/ 495 w 495"/>
                  <a:gd name="T15" fmla="*/ 57 h 336"/>
                  <a:gd name="T16" fmla="*/ 492 w 495"/>
                  <a:gd name="T17" fmla="*/ 69 h 336"/>
                  <a:gd name="T18" fmla="*/ 482 w 495"/>
                  <a:gd name="T19" fmla="*/ 82 h 336"/>
                  <a:gd name="T20" fmla="*/ 474 w 495"/>
                  <a:gd name="T21" fmla="*/ 96 h 336"/>
                  <a:gd name="T22" fmla="*/ 467 w 495"/>
                  <a:gd name="T23" fmla="*/ 115 h 336"/>
                  <a:gd name="T24" fmla="*/ 459 w 495"/>
                  <a:gd name="T25" fmla="*/ 142 h 336"/>
                  <a:gd name="T26" fmla="*/ 450 w 495"/>
                  <a:gd name="T27" fmla="*/ 176 h 336"/>
                  <a:gd name="T28" fmla="*/ 440 w 495"/>
                  <a:gd name="T29" fmla="*/ 216 h 336"/>
                  <a:gd name="T30" fmla="*/ 428 w 495"/>
                  <a:gd name="T31" fmla="*/ 254 h 336"/>
                  <a:gd name="T32" fmla="*/ 417 w 495"/>
                  <a:gd name="T33" fmla="*/ 287 h 336"/>
                  <a:gd name="T34" fmla="*/ 409 w 495"/>
                  <a:gd name="T35" fmla="*/ 310 h 336"/>
                  <a:gd name="T36" fmla="*/ 402 w 495"/>
                  <a:gd name="T37" fmla="*/ 325 h 336"/>
                  <a:gd name="T38" fmla="*/ 396 w 495"/>
                  <a:gd name="T39" fmla="*/ 333 h 336"/>
                  <a:gd name="T40" fmla="*/ 386 w 495"/>
                  <a:gd name="T41" fmla="*/ 336 h 336"/>
                  <a:gd name="T42" fmla="*/ 377 w 495"/>
                  <a:gd name="T43" fmla="*/ 336 h 336"/>
                  <a:gd name="T44" fmla="*/ 365 w 495"/>
                  <a:gd name="T45" fmla="*/ 331 h 336"/>
                  <a:gd name="T46" fmla="*/ 360 w 495"/>
                  <a:gd name="T47" fmla="*/ 323 h 336"/>
                  <a:gd name="T48" fmla="*/ 358 w 495"/>
                  <a:gd name="T49" fmla="*/ 310 h 336"/>
                  <a:gd name="T50" fmla="*/ 360 w 495"/>
                  <a:gd name="T51" fmla="*/ 292 h 336"/>
                  <a:gd name="T52" fmla="*/ 362 w 495"/>
                  <a:gd name="T53" fmla="*/ 270 h 336"/>
                  <a:gd name="T54" fmla="*/ 369 w 495"/>
                  <a:gd name="T55" fmla="*/ 241 h 336"/>
                  <a:gd name="T56" fmla="*/ 379 w 495"/>
                  <a:gd name="T57" fmla="*/ 191 h 336"/>
                  <a:gd name="T58" fmla="*/ 388 w 495"/>
                  <a:gd name="T59" fmla="*/ 143 h 336"/>
                  <a:gd name="T60" fmla="*/ 394 w 495"/>
                  <a:gd name="T61" fmla="*/ 111 h 336"/>
                  <a:gd name="T62" fmla="*/ 394 w 495"/>
                  <a:gd name="T63" fmla="*/ 88 h 336"/>
                  <a:gd name="T64" fmla="*/ 392 w 495"/>
                  <a:gd name="T65" fmla="*/ 75 h 336"/>
                  <a:gd name="T66" fmla="*/ 386 w 495"/>
                  <a:gd name="T67" fmla="*/ 67 h 336"/>
                  <a:gd name="T68" fmla="*/ 377 w 495"/>
                  <a:gd name="T69" fmla="*/ 63 h 336"/>
                  <a:gd name="T70" fmla="*/ 342 w 495"/>
                  <a:gd name="T71" fmla="*/ 61 h 336"/>
                  <a:gd name="T72" fmla="*/ 302 w 495"/>
                  <a:gd name="T73" fmla="*/ 65 h 336"/>
                  <a:gd name="T74" fmla="*/ 281 w 495"/>
                  <a:gd name="T75" fmla="*/ 67 h 336"/>
                  <a:gd name="T76" fmla="*/ 247 w 495"/>
                  <a:gd name="T77" fmla="*/ 73 h 336"/>
                  <a:gd name="T78" fmla="*/ 197 w 495"/>
                  <a:gd name="T79" fmla="*/ 78 h 336"/>
                  <a:gd name="T80" fmla="*/ 130 w 495"/>
                  <a:gd name="T81" fmla="*/ 86 h 336"/>
                  <a:gd name="T82" fmla="*/ 48 w 495"/>
                  <a:gd name="T83" fmla="*/ 98 h 336"/>
                  <a:gd name="T84" fmla="*/ 0 w 495"/>
                  <a:gd name="T85" fmla="*/ 61 h 336"/>
                  <a:gd name="T86" fmla="*/ 32 w 495"/>
                  <a:gd name="T87" fmla="*/ 59 h 336"/>
                  <a:gd name="T88" fmla="*/ 80 w 495"/>
                  <a:gd name="T89" fmla="*/ 56 h 336"/>
                  <a:gd name="T90" fmla="*/ 157 w 495"/>
                  <a:gd name="T91" fmla="*/ 48 h 336"/>
                  <a:gd name="T92" fmla="*/ 275 w 495"/>
                  <a:gd name="T93" fmla="*/ 33 h 336"/>
                  <a:gd name="T94" fmla="*/ 323 w 495"/>
                  <a:gd name="T95" fmla="*/ 23 h 336"/>
                  <a:gd name="T96" fmla="*/ 358 w 495"/>
                  <a:gd name="T97" fmla="*/ 14 h 336"/>
                  <a:gd name="T98" fmla="*/ 371 w 495"/>
                  <a:gd name="T99" fmla="*/ 1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95" h="336">
                    <a:moveTo>
                      <a:pt x="371" y="10"/>
                    </a:moveTo>
                    <a:lnTo>
                      <a:pt x="381" y="6"/>
                    </a:lnTo>
                    <a:lnTo>
                      <a:pt x="388" y="4"/>
                    </a:lnTo>
                    <a:lnTo>
                      <a:pt x="396" y="2"/>
                    </a:lnTo>
                    <a:lnTo>
                      <a:pt x="404" y="0"/>
                    </a:lnTo>
                    <a:lnTo>
                      <a:pt x="406" y="2"/>
                    </a:lnTo>
                    <a:lnTo>
                      <a:pt x="409" y="2"/>
                    </a:lnTo>
                    <a:lnTo>
                      <a:pt x="413" y="4"/>
                    </a:lnTo>
                    <a:lnTo>
                      <a:pt x="419" y="4"/>
                    </a:lnTo>
                    <a:lnTo>
                      <a:pt x="427" y="8"/>
                    </a:lnTo>
                    <a:lnTo>
                      <a:pt x="434" y="10"/>
                    </a:lnTo>
                    <a:lnTo>
                      <a:pt x="444" y="15"/>
                    </a:lnTo>
                    <a:lnTo>
                      <a:pt x="453" y="19"/>
                    </a:lnTo>
                    <a:lnTo>
                      <a:pt x="461" y="25"/>
                    </a:lnTo>
                    <a:lnTo>
                      <a:pt x="469" y="29"/>
                    </a:lnTo>
                    <a:lnTo>
                      <a:pt x="474" y="35"/>
                    </a:lnTo>
                    <a:lnTo>
                      <a:pt x="480" y="38"/>
                    </a:lnTo>
                    <a:lnTo>
                      <a:pt x="486" y="42"/>
                    </a:lnTo>
                    <a:lnTo>
                      <a:pt x="490" y="46"/>
                    </a:lnTo>
                    <a:lnTo>
                      <a:pt x="492" y="50"/>
                    </a:lnTo>
                    <a:lnTo>
                      <a:pt x="495" y="52"/>
                    </a:lnTo>
                    <a:lnTo>
                      <a:pt x="495" y="54"/>
                    </a:lnTo>
                    <a:lnTo>
                      <a:pt x="495" y="56"/>
                    </a:lnTo>
                    <a:lnTo>
                      <a:pt x="495" y="57"/>
                    </a:lnTo>
                    <a:lnTo>
                      <a:pt x="495" y="61"/>
                    </a:lnTo>
                    <a:lnTo>
                      <a:pt x="494" y="65"/>
                    </a:lnTo>
                    <a:lnTo>
                      <a:pt x="492" y="69"/>
                    </a:lnTo>
                    <a:lnTo>
                      <a:pt x="488" y="73"/>
                    </a:lnTo>
                    <a:lnTo>
                      <a:pt x="486" y="78"/>
                    </a:lnTo>
                    <a:lnTo>
                      <a:pt x="482" y="82"/>
                    </a:lnTo>
                    <a:lnTo>
                      <a:pt x="480" y="86"/>
                    </a:lnTo>
                    <a:lnTo>
                      <a:pt x="478" y="90"/>
                    </a:lnTo>
                    <a:lnTo>
                      <a:pt x="474" y="96"/>
                    </a:lnTo>
                    <a:lnTo>
                      <a:pt x="473" y="101"/>
                    </a:lnTo>
                    <a:lnTo>
                      <a:pt x="471" y="107"/>
                    </a:lnTo>
                    <a:lnTo>
                      <a:pt x="467" y="115"/>
                    </a:lnTo>
                    <a:lnTo>
                      <a:pt x="465" y="122"/>
                    </a:lnTo>
                    <a:lnTo>
                      <a:pt x="461" y="132"/>
                    </a:lnTo>
                    <a:lnTo>
                      <a:pt x="459" y="142"/>
                    </a:lnTo>
                    <a:lnTo>
                      <a:pt x="455" y="153"/>
                    </a:lnTo>
                    <a:lnTo>
                      <a:pt x="451" y="163"/>
                    </a:lnTo>
                    <a:lnTo>
                      <a:pt x="450" y="176"/>
                    </a:lnTo>
                    <a:lnTo>
                      <a:pt x="446" y="187"/>
                    </a:lnTo>
                    <a:lnTo>
                      <a:pt x="444" y="201"/>
                    </a:lnTo>
                    <a:lnTo>
                      <a:pt x="440" y="216"/>
                    </a:lnTo>
                    <a:lnTo>
                      <a:pt x="436" y="229"/>
                    </a:lnTo>
                    <a:lnTo>
                      <a:pt x="432" y="243"/>
                    </a:lnTo>
                    <a:lnTo>
                      <a:pt x="428" y="254"/>
                    </a:lnTo>
                    <a:lnTo>
                      <a:pt x="425" y="266"/>
                    </a:lnTo>
                    <a:lnTo>
                      <a:pt x="421" y="277"/>
                    </a:lnTo>
                    <a:lnTo>
                      <a:pt x="417" y="287"/>
                    </a:lnTo>
                    <a:lnTo>
                      <a:pt x="415" y="294"/>
                    </a:lnTo>
                    <a:lnTo>
                      <a:pt x="411" y="302"/>
                    </a:lnTo>
                    <a:lnTo>
                      <a:pt x="409" y="310"/>
                    </a:lnTo>
                    <a:lnTo>
                      <a:pt x="406" y="315"/>
                    </a:lnTo>
                    <a:lnTo>
                      <a:pt x="404" y="321"/>
                    </a:lnTo>
                    <a:lnTo>
                      <a:pt x="402" y="325"/>
                    </a:lnTo>
                    <a:lnTo>
                      <a:pt x="400" y="329"/>
                    </a:lnTo>
                    <a:lnTo>
                      <a:pt x="398" y="331"/>
                    </a:lnTo>
                    <a:lnTo>
                      <a:pt x="396" y="333"/>
                    </a:lnTo>
                    <a:lnTo>
                      <a:pt x="394" y="334"/>
                    </a:lnTo>
                    <a:lnTo>
                      <a:pt x="390" y="336"/>
                    </a:lnTo>
                    <a:lnTo>
                      <a:pt x="386" y="336"/>
                    </a:lnTo>
                    <a:lnTo>
                      <a:pt x="383" y="336"/>
                    </a:lnTo>
                    <a:lnTo>
                      <a:pt x="381" y="336"/>
                    </a:lnTo>
                    <a:lnTo>
                      <a:pt x="377" y="336"/>
                    </a:lnTo>
                    <a:lnTo>
                      <a:pt x="373" y="334"/>
                    </a:lnTo>
                    <a:lnTo>
                      <a:pt x="369" y="333"/>
                    </a:lnTo>
                    <a:lnTo>
                      <a:pt x="365" y="331"/>
                    </a:lnTo>
                    <a:lnTo>
                      <a:pt x="363" y="327"/>
                    </a:lnTo>
                    <a:lnTo>
                      <a:pt x="362" y="325"/>
                    </a:lnTo>
                    <a:lnTo>
                      <a:pt x="360" y="323"/>
                    </a:lnTo>
                    <a:lnTo>
                      <a:pt x="360" y="319"/>
                    </a:lnTo>
                    <a:lnTo>
                      <a:pt x="358" y="313"/>
                    </a:lnTo>
                    <a:lnTo>
                      <a:pt x="358" y="310"/>
                    </a:lnTo>
                    <a:lnTo>
                      <a:pt x="358" y="304"/>
                    </a:lnTo>
                    <a:lnTo>
                      <a:pt x="358" y="298"/>
                    </a:lnTo>
                    <a:lnTo>
                      <a:pt x="360" y="292"/>
                    </a:lnTo>
                    <a:lnTo>
                      <a:pt x="360" y="285"/>
                    </a:lnTo>
                    <a:lnTo>
                      <a:pt x="362" y="277"/>
                    </a:lnTo>
                    <a:lnTo>
                      <a:pt x="362" y="270"/>
                    </a:lnTo>
                    <a:lnTo>
                      <a:pt x="363" y="260"/>
                    </a:lnTo>
                    <a:lnTo>
                      <a:pt x="365" y="250"/>
                    </a:lnTo>
                    <a:lnTo>
                      <a:pt x="369" y="241"/>
                    </a:lnTo>
                    <a:lnTo>
                      <a:pt x="371" y="229"/>
                    </a:lnTo>
                    <a:lnTo>
                      <a:pt x="375" y="208"/>
                    </a:lnTo>
                    <a:lnTo>
                      <a:pt x="379" y="191"/>
                    </a:lnTo>
                    <a:lnTo>
                      <a:pt x="383" y="174"/>
                    </a:lnTo>
                    <a:lnTo>
                      <a:pt x="386" y="159"/>
                    </a:lnTo>
                    <a:lnTo>
                      <a:pt x="388" y="143"/>
                    </a:lnTo>
                    <a:lnTo>
                      <a:pt x="390" y="130"/>
                    </a:lnTo>
                    <a:lnTo>
                      <a:pt x="392" y="121"/>
                    </a:lnTo>
                    <a:lnTo>
                      <a:pt x="394" y="111"/>
                    </a:lnTo>
                    <a:lnTo>
                      <a:pt x="394" y="103"/>
                    </a:lnTo>
                    <a:lnTo>
                      <a:pt x="394" y="96"/>
                    </a:lnTo>
                    <a:lnTo>
                      <a:pt x="394" y="88"/>
                    </a:lnTo>
                    <a:lnTo>
                      <a:pt x="392" y="82"/>
                    </a:lnTo>
                    <a:lnTo>
                      <a:pt x="392" y="78"/>
                    </a:lnTo>
                    <a:lnTo>
                      <a:pt x="392" y="75"/>
                    </a:lnTo>
                    <a:lnTo>
                      <a:pt x="390" y="71"/>
                    </a:lnTo>
                    <a:lnTo>
                      <a:pt x="388" y="69"/>
                    </a:lnTo>
                    <a:lnTo>
                      <a:pt x="386" y="67"/>
                    </a:lnTo>
                    <a:lnTo>
                      <a:pt x="384" y="67"/>
                    </a:lnTo>
                    <a:lnTo>
                      <a:pt x="381" y="65"/>
                    </a:lnTo>
                    <a:lnTo>
                      <a:pt x="377" y="63"/>
                    </a:lnTo>
                    <a:lnTo>
                      <a:pt x="367" y="61"/>
                    </a:lnTo>
                    <a:lnTo>
                      <a:pt x="358" y="61"/>
                    </a:lnTo>
                    <a:lnTo>
                      <a:pt x="342" y="61"/>
                    </a:lnTo>
                    <a:lnTo>
                      <a:pt x="329" y="61"/>
                    </a:lnTo>
                    <a:lnTo>
                      <a:pt x="316" y="63"/>
                    </a:lnTo>
                    <a:lnTo>
                      <a:pt x="302" y="65"/>
                    </a:lnTo>
                    <a:lnTo>
                      <a:pt x="296" y="65"/>
                    </a:lnTo>
                    <a:lnTo>
                      <a:pt x="291" y="67"/>
                    </a:lnTo>
                    <a:lnTo>
                      <a:pt x="281" y="67"/>
                    </a:lnTo>
                    <a:lnTo>
                      <a:pt x="272" y="69"/>
                    </a:lnTo>
                    <a:lnTo>
                      <a:pt x="260" y="71"/>
                    </a:lnTo>
                    <a:lnTo>
                      <a:pt x="247" y="73"/>
                    </a:lnTo>
                    <a:lnTo>
                      <a:pt x="231" y="75"/>
                    </a:lnTo>
                    <a:lnTo>
                      <a:pt x="214" y="77"/>
                    </a:lnTo>
                    <a:lnTo>
                      <a:pt x="197" y="78"/>
                    </a:lnTo>
                    <a:lnTo>
                      <a:pt x="176" y="80"/>
                    </a:lnTo>
                    <a:lnTo>
                      <a:pt x="155" y="84"/>
                    </a:lnTo>
                    <a:lnTo>
                      <a:pt x="130" y="86"/>
                    </a:lnTo>
                    <a:lnTo>
                      <a:pt x="105" y="90"/>
                    </a:lnTo>
                    <a:lnTo>
                      <a:pt x="78" y="94"/>
                    </a:lnTo>
                    <a:lnTo>
                      <a:pt x="48" y="98"/>
                    </a:lnTo>
                    <a:lnTo>
                      <a:pt x="17" y="101"/>
                    </a:lnTo>
                    <a:lnTo>
                      <a:pt x="7" y="80"/>
                    </a:lnTo>
                    <a:lnTo>
                      <a:pt x="0" y="61"/>
                    </a:lnTo>
                    <a:lnTo>
                      <a:pt x="7" y="59"/>
                    </a:lnTo>
                    <a:lnTo>
                      <a:pt x="19" y="59"/>
                    </a:lnTo>
                    <a:lnTo>
                      <a:pt x="32" y="59"/>
                    </a:lnTo>
                    <a:lnTo>
                      <a:pt x="46" y="57"/>
                    </a:lnTo>
                    <a:lnTo>
                      <a:pt x="63" y="56"/>
                    </a:lnTo>
                    <a:lnTo>
                      <a:pt x="80" y="56"/>
                    </a:lnTo>
                    <a:lnTo>
                      <a:pt x="97" y="54"/>
                    </a:lnTo>
                    <a:lnTo>
                      <a:pt x="118" y="52"/>
                    </a:lnTo>
                    <a:lnTo>
                      <a:pt x="157" y="48"/>
                    </a:lnTo>
                    <a:lnTo>
                      <a:pt x="197" y="44"/>
                    </a:lnTo>
                    <a:lnTo>
                      <a:pt x="235" y="38"/>
                    </a:lnTo>
                    <a:lnTo>
                      <a:pt x="275" y="33"/>
                    </a:lnTo>
                    <a:lnTo>
                      <a:pt x="293" y="29"/>
                    </a:lnTo>
                    <a:lnTo>
                      <a:pt x="308" y="27"/>
                    </a:lnTo>
                    <a:lnTo>
                      <a:pt x="323" y="23"/>
                    </a:lnTo>
                    <a:lnTo>
                      <a:pt x="337" y="19"/>
                    </a:lnTo>
                    <a:lnTo>
                      <a:pt x="348" y="17"/>
                    </a:lnTo>
                    <a:lnTo>
                      <a:pt x="358" y="14"/>
                    </a:lnTo>
                    <a:lnTo>
                      <a:pt x="365" y="12"/>
                    </a:lnTo>
                    <a:lnTo>
                      <a:pt x="371" y="10"/>
                    </a:lnTo>
                    <a:lnTo>
                      <a:pt x="371" y="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17"/>
              <p:cNvSpPr/>
              <p:nvPr/>
            </p:nvSpPr>
            <p:spPr bwMode="auto">
              <a:xfrm>
                <a:off x="5795963" y="1531938"/>
                <a:ext cx="244475" cy="52388"/>
              </a:xfrm>
              <a:custGeom>
                <a:avLst/>
                <a:gdLst>
                  <a:gd name="T0" fmla="*/ 16 w 309"/>
                  <a:gd name="T1" fmla="*/ 65 h 65"/>
                  <a:gd name="T2" fmla="*/ 0 w 309"/>
                  <a:gd name="T3" fmla="*/ 32 h 65"/>
                  <a:gd name="T4" fmla="*/ 18 w 309"/>
                  <a:gd name="T5" fmla="*/ 32 h 65"/>
                  <a:gd name="T6" fmla="*/ 35 w 309"/>
                  <a:gd name="T7" fmla="*/ 30 h 65"/>
                  <a:gd name="T8" fmla="*/ 52 w 309"/>
                  <a:gd name="T9" fmla="*/ 26 h 65"/>
                  <a:gd name="T10" fmla="*/ 69 w 309"/>
                  <a:gd name="T11" fmla="*/ 24 h 65"/>
                  <a:gd name="T12" fmla="*/ 73 w 309"/>
                  <a:gd name="T13" fmla="*/ 23 h 65"/>
                  <a:gd name="T14" fmla="*/ 79 w 309"/>
                  <a:gd name="T15" fmla="*/ 23 h 65"/>
                  <a:gd name="T16" fmla="*/ 83 w 309"/>
                  <a:gd name="T17" fmla="*/ 21 h 65"/>
                  <a:gd name="T18" fmla="*/ 89 w 309"/>
                  <a:gd name="T19" fmla="*/ 21 h 65"/>
                  <a:gd name="T20" fmla="*/ 94 w 309"/>
                  <a:gd name="T21" fmla="*/ 19 h 65"/>
                  <a:gd name="T22" fmla="*/ 102 w 309"/>
                  <a:gd name="T23" fmla="*/ 19 h 65"/>
                  <a:gd name="T24" fmla="*/ 110 w 309"/>
                  <a:gd name="T25" fmla="*/ 17 h 65"/>
                  <a:gd name="T26" fmla="*/ 117 w 309"/>
                  <a:gd name="T27" fmla="*/ 17 h 65"/>
                  <a:gd name="T28" fmla="*/ 127 w 309"/>
                  <a:gd name="T29" fmla="*/ 15 h 65"/>
                  <a:gd name="T30" fmla="*/ 136 w 309"/>
                  <a:gd name="T31" fmla="*/ 13 h 65"/>
                  <a:gd name="T32" fmla="*/ 146 w 309"/>
                  <a:gd name="T33" fmla="*/ 13 h 65"/>
                  <a:gd name="T34" fmla="*/ 155 w 309"/>
                  <a:gd name="T35" fmla="*/ 11 h 65"/>
                  <a:gd name="T36" fmla="*/ 167 w 309"/>
                  <a:gd name="T37" fmla="*/ 9 h 65"/>
                  <a:gd name="T38" fmla="*/ 178 w 309"/>
                  <a:gd name="T39" fmla="*/ 9 h 65"/>
                  <a:gd name="T40" fmla="*/ 190 w 309"/>
                  <a:gd name="T41" fmla="*/ 7 h 65"/>
                  <a:gd name="T42" fmla="*/ 203 w 309"/>
                  <a:gd name="T43" fmla="*/ 5 h 65"/>
                  <a:gd name="T44" fmla="*/ 215 w 309"/>
                  <a:gd name="T45" fmla="*/ 3 h 65"/>
                  <a:gd name="T46" fmla="*/ 228 w 309"/>
                  <a:gd name="T47" fmla="*/ 2 h 65"/>
                  <a:gd name="T48" fmla="*/ 238 w 309"/>
                  <a:gd name="T49" fmla="*/ 2 h 65"/>
                  <a:gd name="T50" fmla="*/ 247 w 309"/>
                  <a:gd name="T51" fmla="*/ 0 h 65"/>
                  <a:gd name="T52" fmla="*/ 257 w 309"/>
                  <a:gd name="T53" fmla="*/ 0 h 65"/>
                  <a:gd name="T54" fmla="*/ 266 w 309"/>
                  <a:gd name="T55" fmla="*/ 0 h 65"/>
                  <a:gd name="T56" fmla="*/ 274 w 309"/>
                  <a:gd name="T57" fmla="*/ 0 h 65"/>
                  <a:gd name="T58" fmla="*/ 280 w 309"/>
                  <a:gd name="T59" fmla="*/ 0 h 65"/>
                  <a:gd name="T60" fmla="*/ 286 w 309"/>
                  <a:gd name="T61" fmla="*/ 0 h 65"/>
                  <a:gd name="T62" fmla="*/ 291 w 309"/>
                  <a:gd name="T63" fmla="*/ 0 h 65"/>
                  <a:gd name="T64" fmla="*/ 295 w 309"/>
                  <a:gd name="T65" fmla="*/ 2 h 65"/>
                  <a:gd name="T66" fmla="*/ 299 w 309"/>
                  <a:gd name="T67" fmla="*/ 2 h 65"/>
                  <a:gd name="T68" fmla="*/ 303 w 309"/>
                  <a:gd name="T69" fmla="*/ 3 h 65"/>
                  <a:gd name="T70" fmla="*/ 305 w 309"/>
                  <a:gd name="T71" fmla="*/ 5 h 65"/>
                  <a:gd name="T72" fmla="*/ 307 w 309"/>
                  <a:gd name="T73" fmla="*/ 7 h 65"/>
                  <a:gd name="T74" fmla="*/ 309 w 309"/>
                  <a:gd name="T75" fmla="*/ 9 h 65"/>
                  <a:gd name="T76" fmla="*/ 309 w 309"/>
                  <a:gd name="T77" fmla="*/ 15 h 65"/>
                  <a:gd name="T78" fmla="*/ 307 w 309"/>
                  <a:gd name="T79" fmla="*/ 19 h 65"/>
                  <a:gd name="T80" fmla="*/ 305 w 309"/>
                  <a:gd name="T81" fmla="*/ 23 h 65"/>
                  <a:gd name="T82" fmla="*/ 303 w 309"/>
                  <a:gd name="T83" fmla="*/ 24 h 65"/>
                  <a:gd name="T84" fmla="*/ 299 w 309"/>
                  <a:gd name="T85" fmla="*/ 26 h 65"/>
                  <a:gd name="T86" fmla="*/ 295 w 309"/>
                  <a:gd name="T87" fmla="*/ 28 h 65"/>
                  <a:gd name="T88" fmla="*/ 291 w 309"/>
                  <a:gd name="T89" fmla="*/ 30 h 65"/>
                  <a:gd name="T90" fmla="*/ 286 w 309"/>
                  <a:gd name="T91" fmla="*/ 32 h 65"/>
                  <a:gd name="T92" fmla="*/ 282 w 309"/>
                  <a:gd name="T93" fmla="*/ 34 h 65"/>
                  <a:gd name="T94" fmla="*/ 276 w 309"/>
                  <a:gd name="T95" fmla="*/ 34 h 65"/>
                  <a:gd name="T96" fmla="*/ 268 w 309"/>
                  <a:gd name="T97" fmla="*/ 36 h 65"/>
                  <a:gd name="T98" fmla="*/ 259 w 309"/>
                  <a:gd name="T99" fmla="*/ 38 h 65"/>
                  <a:gd name="T100" fmla="*/ 247 w 309"/>
                  <a:gd name="T101" fmla="*/ 38 h 65"/>
                  <a:gd name="T102" fmla="*/ 234 w 309"/>
                  <a:gd name="T103" fmla="*/ 40 h 65"/>
                  <a:gd name="T104" fmla="*/ 221 w 309"/>
                  <a:gd name="T105" fmla="*/ 42 h 65"/>
                  <a:gd name="T106" fmla="*/ 203 w 309"/>
                  <a:gd name="T107" fmla="*/ 44 h 65"/>
                  <a:gd name="T108" fmla="*/ 186 w 309"/>
                  <a:gd name="T109" fmla="*/ 45 h 65"/>
                  <a:gd name="T110" fmla="*/ 167 w 309"/>
                  <a:gd name="T111" fmla="*/ 47 h 65"/>
                  <a:gd name="T112" fmla="*/ 146 w 309"/>
                  <a:gd name="T113" fmla="*/ 49 h 65"/>
                  <a:gd name="T114" fmla="*/ 123 w 309"/>
                  <a:gd name="T115" fmla="*/ 53 h 65"/>
                  <a:gd name="T116" fmla="*/ 98 w 309"/>
                  <a:gd name="T117" fmla="*/ 55 h 65"/>
                  <a:gd name="T118" fmla="*/ 71 w 309"/>
                  <a:gd name="T119" fmla="*/ 59 h 65"/>
                  <a:gd name="T120" fmla="*/ 44 w 309"/>
                  <a:gd name="T121" fmla="*/ 61 h 65"/>
                  <a:gd name="T122" fmla="*/ 16 w 309"/>
                  <a:gd name="T123" fmla="*/ 65 h 65"/>
                  <a:gd name="T124" fmla="*/ 16 w 309"/>
                  <a:gd name="T12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9" h="65">
                    <a:moveTo>
                      <a:pt x="16" y="65"/>
                    </a:moveTo>
                    <a:lnTo>
                      <a:pt x="0" y="32"/>
                    </a:lnTo>
                    <a:lnTo>
                      <a:pt x="18" y="32"/>
                    </a:lnTo>
                    <a:lnTo>
                      <a:pt x="35" y="30"/>
                    </a:lnTo>
                    <a:lnTo>
                      <a:pt x="52" y="26"/>
                    </a:lnTo>
                    <a:lnTo>
                      <a:pt x="69" y="24"/>
                    </a:lnTo>
                    <a:lnTo>
                      <a:pt x="73" y="23"/>
                    </a:lnTo>
                    <a:lnTo>
                      <a:pt x="79" y="23"/>
                    </a:lnTo>
                    <a:lnTo>
                      <a:pt x="83" y="21"/>
                    </a:lnTo>
                    <a:lnTo>
                      <a:pt x="89" y="21"/>
                    </a:lnTo>
                    <a:lnTo>
                      <a:pt x="94" y="19"/>
                    </a:lnTo>
                    <a:lnTo>
                      <a:pt x="102" y="19"/>
                    </a:lnTo>
                    <a:lnTo>
                      <a:pt x="110" y="17"/>
                    </a:lnTo>
                    <a:lnTo>
                      <a:pt x="117" y="17"/>
                    </a:lnTo>
                    <a:lnTo>
                      <a:pt x="127" y="15"/>
                    </a:lnTo>
                    <a:lnTo>
                      <a:pt x="136" y="13"/>
                    </a:lnTo>
                    <a:lnTo>
                      <a:pt x="146" y="13"/>
                    </a:lnTo>
                    <a:lnTo>
                      <a:pt x="155" y="11"/>
                    </a:lnTo>
                    <a:lnTo>
                      <a:pt x="167" y="9"/>
                    </a:lnTo>
                    <a:lnTo>
                      <a:pt x="178" y="9"/>
                    </a:lnTo>
                    <a:lnTo>
                      <a:pt x="190" y="7"/>
                    </a:lnTo>
                    <a:lnTo>
                      <a:pt x="203" y="5"/>
                    </a:lnTo>
                    <a:lnTo>
                      <a:pt x="215" y="3"/>
                    </a:lnTo>
                    <a:lnTo>
                      <a:pt x="228" y="2"/>
                    </a:lnTo>
                    <a:lnTo>
                      <a:pt x="238" y="2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6" y="0"/>
                    </a:lnTo>
                    <a:lnTo>
                      <a:pt x="274" y="0"/>
                    </a:lnTo>
                    <a:lnTo>
                      <a:pt x="280" y="0"/>
                    </a:lnTo>
                    <a:lnTo>
                      <a:pt x="286" y="0"/>
                    </a:lnTo>
                    <a:lnTo>
                      <a:pt x="291" y="0"/>
                    </a:lnTo>
                    <a:lnTo>
                      <a:pt x="295" y="2"/>
                    </a:lnTo>
                    <a:lnTo>
                      <a:pt x="299" y="2"/>
                    </a:lnTo>
                    <a:lnTo>
                      <a:pt x="303" y="3"/>
                    </a:lnTo>
                    <a:lnTo>
                      <a:pt x="305" y="5"/>
                    </a:lnTo>
                    <a:lnTo>
                      <a:pt x="307" y="7"/>
                    </a:lnTo>
                    <a:lnTo>
                      <a:pt x="309" y="9"/>
                    </a:lnTo>
                    <a:lnTo>
                      <a:pt x="309" y="15"/>
                    </a:lnTo>
                    <a:lnTo>
                      <a:pt x="307" y="19"/>
                    </a:lnTo>
                    <a:lnTo>
                      <a:pt x="305" y="23"/>
                    </a:lnTo>
                    <a:lnTo>
                      <a:pt x="303" y="24"/>
                    </a:lnTo>
                    <a:lnTo>
                      <a:pt x="299" y="26"/>
                    </a:lnTo>
                    <a:lnTo>
                      <a:pt x="295" y="28"/>
                    </a:lnTo>
                    <a:lnTo>
                      <a:pt x="291" y="30"/>
                    </a:lnTo>
                    <a:lnTo>
                      <a:pt x="286" y="32"/>
                    </a:lnTo>
                    <a:lnTo>
                      <a:pt x="282" y="34"/>
                    </a:lnTo>
                    <a:lnTo>
                      <a:pt x="276" y="34"/>
                    </a:lnTo>
                    <a:lnTo>
                      <a:pt x="268" y="36"/>
                    </a:lnTo>
                    <a:lnTo>
                      <a:pt x="259" y="38"/>
                    </a:lnTo>
                    <a:lnTo>
                      <a:pt x="247" y="38"/>
                    </a:lnTo>
                    <a:lnTo>
                      <a:pt x="234" y="40"/>
                    </a:lnTo>
                    <a:lnTo>
                      <a:pt x="221" y="42"/>
                    </a:lnTo>
                    <a:lnTo>
                      <a:pt x="203" y="44"/>
                    </a:lnTo>
                    <a:lnTo>
                      <a:pt x="186" y="45"/>
                    </a:lnTo>
                    <a:lnTo>
                      <a:pt x="167" y="47"/>
                    </a:lnTo>
                    <a:lnTo>
                      <a:pt x="146" y="49"/>
                    </a:lnTo>
                    <a:lnTo>
                      <a:pt x="123" y="53"/>
                    </a:lnTo>
                    <a:lnTo>
                      <a:pt x="98" y="55"/>
                    </a:lnTo>
                    <a:lnTo>
                      <a:pt x="71" y="59"/>
                    </a:lnTo>
                    <a:lnTo>
                      <a:pt x="44" y="61"/>
                    </a:lnTo>
                    <a:lnTo>
                      <a:pt x="16" y="65"/>
                    </a:lnTo>
                    <a:lnTo>
                      <a:pt x="16" y="6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18"/>
              <p:cNvSpPr/>
              <p:nvPr/>
            </p:nvSpPr>
            <p:spPr bwMode="auto">
              <a:xfrm>
                <a:off x="5808663" y="1598613"/>
                <a:ext cx="231775" cy="41275"/>
              </a:xfrm>
              <a:custGeom>
                <a:avLst/>
                <a:gdLst>
                  <a:gd name="T0" fmla="*/ 293 w 293"/>
                  <a:gd name="T1" fmla="*/ 15 h 51"/>
                  <a:gd name="T2" fmla="*/ 291 w 293"/>
                  <a:gd name="T3" fmla="*/ 17 h 51"/>
                  <a:gd name="T4" fmla="*/ 287 w 293"/>
                  <a:gd name="T5" fmla="*/ 21 h 51"/>
                  <a:gd name="T6" fmla="*/ 279 w 293"/>
                  <a:gd name="T7" fmla="*/ 24 h 51"/>
                  <a:gd name="T8" fmla="*/ 272 w 293"/>
                  <a:gd name="T9" fmla="*/ 26 h 51"/>
                  <a:gd name="T10" fmla="*/ 264 w 293"/>
                  <a:gd name="T11" fmla="*/ 28 h 51"/>
                  <a:gd name="T12" fmla="*/ 252 w 293"/>
                  <a:gd name="T13" fmla="*/ 30 h 51"/>
                  <a:gd name="T14" fmla="*/ 237 w 293"/>
                  <a:gd name="T15" fmla="*/ 32 h 51"/>
                  <a:gd name="T16" fmla="*/ 220 w 293"/>
                  <a:gd name="T17" fmla="*/ 34 h 51"/>
                  <a:gd name="T18" fmla="*/ 201 w 293"/>
                  <a:gd name="T19" fmla="*/ 38 h 51"/>
                  <a:gd name="T20" fmla="*/ 178 w 293"/>
                  <a:gd name="T21" fmla="*/ 40 h 51"/>
                  <a:gd name="T22" fmla="*/ 151 w 293"/>
                  <a:gd name="T23" fmla="*/ 44 h 51"/>
                  <a:gd name="T24" fmla="*/ 122 w 293"/>
                  <a:gd name="T25" fmla="*/ 46 h 51"/>
                  <a:gd name="T26" fmla="*/ 94 w 293"/>
                  <a:gd name="T27" fmla="*/ 49 h 51"/>
                  <a:gd name="T28" fmla="*/ 71 w 293"/>
                  <a:gd name="T29" fmla="*/ 51 h 51"/>
                  <a:gd name="T30" fmla="*/ 51 w 293"/>
                  <a:gd name="T31" fmla="*/ 51 h 51"/>
                  <a:gd name="T32" fmla="*/ 36 w 293"/>
                  <a:gd name="T33" fmla="*/ 51 h 51"/>
                  <a:gd name="T34" fmla="*/ 23 w 293"/>
                  <a:gd name="T35" fmla="*/ 51 h 51"/>
                  <a:gd name="T36" fmla="*/ 15 w 293"/>
                  <a:gd name="T37" fmla="*/ 51 h 51"/>
                  <a:gd name="T38" fmla="*/ 9 w 293"/>
                  <a:gd name="T39" fmla="*/ 49 h 51"/>
                  <a:gd name="T40" fmla="*/ 6 w 293"/>
                  <a:gd name="T41" fmla="*/ 46 h 51"/>
                  <a:gd name="T42" fmla="*/ 0 w 293"/>
                  <a:gd name="T43" fmla="*/ 30 h 51"/>
                  <a:gd name="T44" fmla="*/ 23 w 293"/>
                  <a:gd name="T45" fmla="*/ 21 h 51"/>
                  <a:gd name="T46" fmla="*/ 65 w 293"/>
                  <a:gd name="T47" fmla="*/ 21 h 51"/>
                  <a:gd name="T48" fmla="*/ 101 w 293"/>
                  <a:gd name="T49" fmla="*/ 17 h 51"/>
                  <a:gd name="T50" fmla="*/ 134 w 293"/>
                  <a:gd name="T51" fmla="*/ 11 h 51"/>
                  <a:gd name="T52" fmla="*/ 170 w 293"/>
                  <a:gd name="T53" fmla="*/ 5 h 51"/>
                  <a:gd name="T54" fmla="*/ 222 w 293"/>
                  <a:gd name="T55" fmla="*/ 0 h 51"/>
                  <a:gd name="T56" fmla="*/ 258 w 293"/>
                  <a:gd name="T57" fmla="*/ 0 h 51"/>
                  <a:gd name="T58" fmla="*/ 275 w 293"/>
                  <a:gd name="T59" fmla="*/ 2 h 51"/>
                  <a:gd name="T60" fmla="*/ 287 w 293"/>
                  <a:gd name="T61" fmla="*/ 3 h 51"/>
                  <a:gd name="T62" fmla="*/ 293 w 293"/>
                  <a:gd name="T63" fmla="*/ 9 h 51"/>
                  <a:gd name="T64" fmla="*/ 293 w 293"/>
                  <a:gd name="T65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3" h="51">
                    <a:moveTo>
                      <a:pt x="293" y="13"/>
                    </a:moveTo>
                    <a:lnTo>
                      <a:pt x="293" y="15"/>
                    </a:lnTo>
                    <a:lnTo>
                      <a:pt x="293" y="17"/>
                    </a:lnTo>
                    <a:lnTo>
                      <a:pt x="291" y="17"/>
                    </a:lnTo>
                    <a:lnTo>
                      <a:pt x="289" y="19"/>
                    </a:lnTo>
                    <a:lnTo>
                      <a:pt x="287" y="21"/>
                    </a:lnTo>
                    <a:lnTo>
                      <a:pt x="283" y="23"/>
                    </a:lnTo>
                    <a:lnTo>
                      <a:pt x="279" y="24"/>
                    </a:lnTo>
                    <a:lnTo>
                      <a:pt x="273" y="26"/>
                    </a:lnTo>
                    <a:lnTo>
                      <a:pt x="272" y="26"/>
                    </a:lnTo>
                    <a:lnTo>
                      <a:pt x="268" y="28"/>
                    </a:lnTo>
                    <a:lnTo>
                      <a:pt x="264" y="28"/>
                    </a:lnTo>
                    <a:lnTo>
                      <a:pt x="258" y="30"/>
                    </a:lnTo>
                    <a:lnTo>
                      <a:pt x="252" y="30"/>
                    </a:lnTo>
                    <a:lnTo>
                      <a:pt x="245" y="32"/>
                    </a:lnTo>
                    <a:lnTo>
                      <a:pt x="237" y="32"/>
                    </a:lnTo>
                    <a:lnTo>
                      <a:pt x="229" y="34"/>
                    </a:lnTo>
                    <a:lnTo>
                      <a:pt x="220" y="34"/>
                    </a:lnTo>
                    <a:lnTo>
                      <a:pt x="210" y="36"/>
                    </a:lnTo>
                    <a:lnTo>
                      <a:pt x="201" y="38"/>
                    </a:lnTo>
                    <a:lnTo>
                      <a:pt x="189" y="38"/>
                    </a:lnTo>
                    <a:lnTo>
                      <a:pt x="178" y="40"/>
                    </a:lnTo>
                    <a:lnTo>
                      <a:pt x="164" y="42"/>
                    </a:lnTo>
                    <a:lnTo>
                      <a:pt x="151" y="44"/>
                    </a:lnTo>
                    <a:lnTo>
                      <a:pt x="138" y="46"/>
                    </a:lnTo>
                    <a:lnTo>
                      <a:pt x="122" y="46"/>
                    </a:lnTo>
                    <a:lnTo>
                      <a:pt x="107" y="47"/>
                    </a:lnTo>
                    <a:lnTo>
                      <a:pt x="94" y="49"/>
                    </a:lnTo>
                    <a:lnTo>
                      <a:pt x="82" y="49"/>
                    </a:lnTo>
                    <a:lnTo>
                      <a:pt x="71" y="51"/>
                    </a:lnTo>
                    <a:lnTo>
                      <a:pt x="61" y="51"/>
                    </a:lnTo>
                    <a:lnTo>
                      <a:pt x="51" y="51"/>
                    </a:lnTo>
                    <a:lnTo>
                      <a:pt x="44" y="51"/>
                    </a:lnTo>
                    <a:lnTo>
                      <a:pt x="36" y="51"/>
                    </a:lnTo>
                    <a:lnTo>
                      <a:pt x="28" y="51"/>
                    </a:lnTo>
                    <a:lnTo>
                      <a:pt x="23" y="51"/>
                    </a:lnTo>
                    <a:lnTo>
                      <a:pt x="19" y="51"/>
                    </a:lnTo>
                    <a:lnTo>
                      <a:pt x="15" y="51"/>
                    </a:lnTo>
                    <a:lnTo>
                      <a:pt x="11" y="51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6" y="46"/>
                    </a:lnTo>
                    <a:lnTo>
                      <a:pt x="2" y="40"/>
                    </a:lnTo>
                    <a:lnTo>
                      <a:pt x="0" y="30"/>
                    </a:lnTo>
                    <a:lnTo>
                      <a:pt x="0" y="23"/>
                    </a:lnTo>
                    <a:lnTo>
                      <a:pt x="23" y="21"/>
                    </a:lnTo>
                    <a:lnTo>
                      <a:pt x="44" y="21"/>
                    </a:lnTo>
                    <a:lnTo>
                      <a:pt x="65" y="21"/>
                    </a:lnTo>
                    <a:lnTo>
                      <a:pt x="84" y="19"/>
                    </a:lnTo>
                    <a:lnTo>
                      <a:pt x="101" y="17"/>
                    </a:lnTo>
                    <a:lnTo>
                      <a:pt x="118" y="15"/>
                    </a:lnTo>
                    <a:lnTo>
                      <a:pt x="134" y="11"/>
                    </a:lnTo>
                    <a:lnTo>
                      <a:pt x="145" y="7"/>
                    </a:lnTo>
                    <a:lnTo>
                      <a:pt x="170" y="5"/>
                    </a:lnTo>
                    <a:lnTo>
                      <a:pt x="197" y="2"/>
                    </a:lnTo>
                    <a:lnTo>
                      <a:pt x="222" y="0"/>
                    </a:lnTo>
                    <a:lnTo>
                      <a:pt x="247" y="0"/>
                    </a:lnTo>
                    <a:lnTo>
                      <a:pt x="258" y="0"/>
                    </a:lnTo>
                    <a:lnTo>
                      <a:pt x="268" y="0"/>
                    </a:lnTo>
                    <a:lnTo>
                      <a:pt x="275" y="2"/>
                    </a:lnTo>
                    <a:lnTo>
                      <a:pt x="281" y="2"/>
                    </a:lnTo>
                    <a:lnTo>
                      <a:pt x="287" y="3"/>
                    </a:lnTo>
                    <a:lnTo>
                      <a:pt x="291" y="7"/>
                    </a:lnTo>
                    <a:lnTo>
                      <a:pt x="293" y="9"/>
                    </a:lnTo>
                    <a:lnTo>
                      <a:pt x="293" y="13"/>
                    </a:lnTo>
                    <a:lnTo>
                      <a:pt x="293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19"/>
              <p:cNvSpPr/>
              <p:nvPr/>
            </p:nvSpPr>
            <p:spPr bwMode="auto">
              <a:xfrm>
                <a:off x="5826125" y="1663701"/>
                <a:ext cx="269875" cy="47625"/>
              </a:xfrm>
              <a:custGeom>
                <a:avLst/>
                <a:gdLst>
                  <a:gd name="T0" fmla="*/ 338 w 338"/>
                  <a:gd name="T1" fmla="*/ 46 h 59"/>
                  <a:gd name="T2" fmla="*/ 337 w 338"/>
                  <a:gd name="T3" fmla="*/ 44 h 59"/>
                  <a:gd name="T4" fmla="*/ 333 w 338"/>
                  <a:gd name="T5" fmla="*/ 42 h 59"/>
                  <a:gd name="T6" fmla="*/ 329 w 338"/>
                  <a:gd name="T7" fmla="*/ 40 h 59"/>
                  <a:gd name="T8" fmla="*/ 323 w 338"/>
                  <a:gd name="T9" fmla="*/ 40 h 59"/>
                  <a:gd name="T10" fmla="*/ 317 w 338"/>
                  <a:gd name="T11" fmla="*/ 38 h 59"/>
                  <a:gd name="T12" fmla="*/ 312 w 338"/>
                  <a:gd name="T13" fmla="*/ 38 h 59"/>
                  <a:gd name="T14" fmla="*/ 302 w 338"/>
                  <a:gd name="T15" fmla="*/ 38 h 59"/>
                  <a:gd name="T16" fmla="*/ 294 w 338"/>
                  <a:gd name="T17" fmla="*/ 38 h 59"/>
                  <a:gd name="T18" fmla="*/ 283 w 338"/>
                  <a:gd name="T19" fmla="*/ 38 h 59"/>
                  <a:gd name="T20" fmla="*/ 273 w 338"/>
                  <a:gd name="T21" fmla="*/ 38 h 59"/>
                  <a:gd name="T22" fmla="*/ 262 w 338"/>
                  <a:gd name="T23" fmla="*/ 38 h 59"/>
                  <a:gd name="T24" fmla="*/ 249 w 338"/>
                  <a:gd name="T25" fmla="*/ 40 h 59"/>
                  <a:gd name="T26" fmla="*/ 235 w 338"/>
                  <a:gd name="T27" fmla="*/ 40 h 59"/>
                  <a:gd name="T28" fmla="*/ 220 w 338"/>
                  <a:gd name="T29" fmla="*/ 42 h 59"/>
                  <a:gd name="T30" fmla="*/ 205 w 338"/>
                  <a:gd name="T31" fmla="*/ 44 h 59"/>
                  <a:gd name="T32" fmla="*/ 187 w 338"/>
                  <a:gd name="T33" fmla="*/ 46 h 59"/>
                  <a:gd name="T34" fmla="*/ 170 w 338"/>
                  <a:gd name="T35" fmla="*/ 46 h 59"/>
                  <a:gd name="T36" fmla="*/ 153 w 338"/>
                  <a:gd name="T37" fmla="*/ 48 h 59"/>
                  <a:gd name="T38" fmla="*/ 138 w 338"/>
                  <a:gd name="T39" fmla="*/ 49 h 59"/>
                  <a:gd name="T40" fmla="*/ 122 w 338"/>
                  <a:gd name="T41" fmla="*/ 51 h 59"/>
                  <a:gd name="T42" fmla="*/ 107 w 338"/>
                  <a:gd name="T43" fmla="*/ 51 h 59"/>
                  <a:gd name="T44" fmla="*/ 94 w 338"/>
                  <a:gd name="T45" fmla="*/ 53 h 59"/>
                  <a:gd name="T46" fmla="*/ 80 w 338"/>
                  <a:gd name="T47" fmla="*/ 53 h 59"/>
                  <a:gd name="T48" fmla="*/ 69 w 338"/>
                  <a:gd name="T49" fmla="*/ 55 h 59"/>
                  <a:gd name="T50" fmla="*/ 57 w 338"/>
                  <a:gd name="T51" fmla="*/ 55 h 59"/>
                  <a:gd name="T52" fmla="*/ 48 w 338"/>
                  <a:gd name="T53" fmla="*/ 57 h 59"/>
                  <a:gd name="T54" fmla="*/ 38 w 338"/>
                  <a:gd name="T55" fmla="*/ 57 h 59"/>
                  <a:gd name="T56" fmla="*/ 28 w 338"/>
                  <a:gd name="T57" fmla="*/ 57 h 59"/>
                  <a:gd name="T58" fmla="*/ 21 w 338"/>
                  <a:gd name="T59" fmla="*/ 57 h 59"/>
                  <a:gd name="T60" fmla="*/ 11 w 338"/>
                  <a:gd name="T61" fmla="*/ 59 h 59"/>
                  <a:gd name="T62" fmla="*/ 5 w 338"/>
                  <a:gd name="T63" fmla="*/ 59 h 59"/>
                  <a:gd name="T64" fmla="*/ 0 w 338"/>
                  <a:gd name="T65" fmla="*/ 59 h 59"/>
                  <a:gd name="T66" fmla="*/ 0 w 338"/>
                  <a:gd name="T67" fmla="*/ 23 h 59"/>
                  <a:gd name="T68" fmla="*/ 34 w 338"/>
                  <a:gd name="T69" fmla="*/ 19 h 59"/>
                  <a:gd name="T70" fmla="*/ 71 w 338"/>
                  <a:gd name="T71" fmla="*/ 15 h 59"/>
                  <a:gd name="T72" fmla="*/ 111 w 338"/>
                  <a:gd name="T73" fmla="*/ 11 h 59"/>
                  <a:gd name="T74" fmla="*/ 151 w 338"/>
                  <a:gd name="T75" fmla="*/ 7 h 59"/>
                  <a:gd name="T76" fmla="*/ 168 w 338"/>
                  <a:gd name="T77" fmla="*/ 6 h 59"/>
                  <a:gd name="T78" fmla="*/ 187 w 338"/>
                  <a:gd name="T79" fmla="*/ 6 h 59"/>
                  <a:gd name="T80" fmla="*/ 205 w 338"/>
                  <a:gd name="T81" fmla="*/ 4 h 59"/>
                  <a:gd name="T82" fmla="*/ 222 w 338"/>
                  <a:gd name="T83" fmla="*/ 2 h 59"/>
                  <a:gd name="T84" fmla="*/ 237 w 338"/>
                  <a:gd name="T85" fmla="*/ 0 h 59"/>
                  <a:gd name="T86" fmla="*/ 252 w 338"/>
                  <a:gd name="T87" fmla="*/ 0 h 59"/>
                  <a:gd name="T88" fmla="*/ 266 w 338"/>
                  <a:gd name="T89" fmla="*/ 0 h 59"/>
                  <a:gd name="T90" fmla="*/ 279 w 338"/>
                  <a:gd name="T91" fmla="*/ 0 h 59"/>
                  <a:gd name="T92" fmla="*/ 291 w 338"/>
                  <a:gd name="T93" fmla="*/ 0 h 59"/>
                  <a:gd name="T94" fmla="*/ 300 w 338"/>
                  <a:gd name="T95" fmla="*/ 2 h 59"/>
                  <a:gd name="T96" fmla="*/ 310 w 338"/>
                  <a:gd name="T97" fmla="*/ 6 h 59"/>
                  <a:gd name="T98" fmla="*/ 317 w 338"/>
                  <a:gd name="T99" fmla="*/ 9 h 59"/>
                  <a:gd name="T100" fmla="*/ 323 w 338"/>
                  <a:gd name="T101" fmla="*/ 17 h 59"/>
                  <a:gd name="T102" fmla="*/ 331 w 338"/>
                  <a:gd name="T103" fmla="*/ 25 h 59"/>
                  <a:gd name="T104" fmla="*/ 335 w 338"/>
                  <a:gd name="T105" fmla="*/ 34 h 59"/>
                  <a:gd name="T106" fmla="*/ 338 w 338"/>
                  <a:gd name="T107" fmla="*/ 46 h 59"/>
                  <a:gd name="T108" fmla="*/ 338 w 338"/>
                  <a:gd name="T109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8" h="59">
                    <a:moveTo>
                      <a:pt x="338" y="46"/>
                    </a:moveTo>
                    <a:lnTo>
                      <a:pt x="337" y="44"/>
                    </a:lnTo>
                    <a:lnTo>
                      <a:pt x="333" y="42"/>
                    </a:lnTo>
                    <a:lnTo>
                      <a:pt x="329" y="40"/>
                    </a:lnTo>
                    <a:lnTo>
                      <a:pt x="323" y="40"/>
                    </a:lnTo>
                    <a:lnTo>
                      <a:pt x="317" y="38"/>
                    </a:lnTo>
                    <a:lnTo>
                      <a:pt x="312" y="38"/>
                    </a:lnTo>
                    <a:lnTo>
                      <a:pt x="302" y="38"/>
                    </a:lnTo>
                    <a:lnTo>
                      <a:pt x="294" y="38"/>
                    </a:lnTo>
                    <a:lnTo>
                      <a:pt x="283" y="38"/>
                    </a:lnTo>
                    <a:lnTo>
                      <a:pt x="273" y="38"/>
                    </a:lnTo>
                    <a:lnTo>
                      <a:pt x="262" y="38"/>
                    </a:lnTo>
                    <a:lnTo>
                      <a:pt x="249" y="40"/>
                    </a:lnTo>
                    <a:lnTo>
                      <a:pt x="235" y="40"/>
                    </a:lnTo>
                    <a:lnTo>
                      <a:pt x="220" y="42"/>
                    </a:lnTo>
                    <a:lnTo>
                      <a:pt x="205" y="44"/>
                    </a:lnTo>
                    <a:lnTo>
                      <a:pt x="187" y="46"/>
                    </a:lnTo>
                    <a:lnTo>
                      <a:pt x="170" y="46"/>
                    </a:lnTo>
                    <a:lnTo>
                      <a:pt x="153" y="48"/>
                    </a:lnTo>
                    <a:lnTo>
                      <a:pt x="138" y="49"/>
                    </a:lnTo>
                    <a:lnTo>
                      <a:pt x="122" y="51"/>
                    </a:lnTo>
                    <a:lnTo>
                      <a:pt x="107" y="51"/>
                    </a:lnTo>
                    <a:lnTo>
                      <a:pt x="94" y="53"/>
                    </a:lnTo>
                    <a:lnTo>
                      <a:pt x="80" y="53"/>
                    </a:lnTo>
                    <a:lnTo>
                      <a:pt x="69" y="55"/>
                    </a:lnTo>
                    <a:lnTo>
                      <a:pt x="57" y="55"/>
                    </a:lnTo>
                    <a:lnTo>
                      <a:pt x="48" y="57"/>
                    </a:lnTo>
                    <a:lnTo>
                      <a:pt x="38" y="57"/>
                    </a:lnTo>
                    <a:lnTo>
                      <a:pt x="28" y="57"/>
                    </a:lnTo>
                    <a:lnTo>
                      <a:pt x="21" y="57"/>
                    </a:lnTo>
                    <a:lnTo>
                      <a:pt x="11" y="59"/>
                    </a:lnTo>
                    <a:lnTo>
                      <a:pt x="5" y="59"/>
                    </a:lnTo>
                    <a:lnTo>
                      <a:pt x="0" y="59"/>
                    </a:lnTo>
                    <a:lnTo>
                      <a:pt x="0" y="23"/>
                    </a:lnTo>
                    <a:lnTo>
                      <a:pt x="34" y="19"/>
                    </a:lnTo>
                    <a:lnTo>
                      <a:pt x="71" y="15"/>
                    </a:lnTo>
                    <a:lnTo>
                      <a:pt x="111" y="11"/>
                    </a:lnTo>
                    <a:lnTo>
                      <a:pt x="151" y="7"/>
                    </a:lnTo>
                    <a:lnTo>
                      <a:pt x="168" y="6"/>
                    </a:lnTo>
                    <a:lnTo>
                      <a:pt x="187" y="6"/>
                    </a:lnTo>
                    <a:lnTo>
                      <a:pt x="205" y="4"/>
                    </a:lnTo>
                    <a:lnTo>
                      <a:pt x="222" y="2"/>
                    </a:lnTo>
                    <a:lnTo>
                      <a:pt x="237" y="0"/>
                    </a:lnTo>
                    <a:lnTo>
                      <a:pt x="252" y="0"/>
                    </a:lnTo>
                    <a:lnTo>
                      <a:pt x="266" y="0"/>
                    </a:lnTo>
                    <a:lnTo>
                      <a:pt x="279" y="0"/>
                    </a:lnTo>
                    <a:lnTo>
                      <a:pt x="291" y="0"/>
                    </a:lnTo>
                    <a:lnTo>
                      <a:pt x="300" y="2"/>
                    </a:lnTo>
                    <a:lnTo>
                      <a:pt x="310" y="6"/>
                    </a:lnTo>
                    <a:lnTo>
                      <a:pt x="317" y="9"/>
                    </a:lnTo>
                    <a:lnTo>
                      <a:pt x="323" y="17"/>
                    </a:lnTo>
                    <a:lnTo>
                      <a:pt x="331" y="25"/>
                    </a:lnTo>
                    <a:lnTo>
                      <a:pt x="335" y="34"/>
                    </a:lnTo>
                    <a:lnTo>
                      <a:pt x="338" y="46"/>
                    </a:lnTo>
                    <a:lnTo>
                      <a:pt x="338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675987" y="2143865"/>
            <a:ext cx="1146122" cy="1151890"/>
            <a:chOff x="1619672" y="1952704"/>
            <a:chExt cx="1146122" cy="1152128"/>
          </a:xfrm>
        </p:grpSpPr>
        <p:pic>
          <p:nvPicPr>
            <p:cNvPr id="18" name="图片 17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1952704"/>
              <a:ext cx="1146122" cy="1152128"/>
            </a:xfrm>
            <a:prstGeom prst="rect">
              <a:avLst/>
            </a:prstGeom>
          </p:spPr>
        </p:pic>
        <p:grpSp>
          <p:nvGrpSpPr>
            <p:cNvPr id="83" name="组合 82"/>
            <p:cNvGrpSpPr/>
            <p:nvPr/>
          </p:nvGrpSpPr>
          <p:grpSpPr>
            <a:xfrm>
              <a:off x="1782729" y="2090635"/>
              <a:ext cx="820009" cy="876267"/>
              <a:chOff x="2770188" y="2360613"/>
              <a:chExt cx="763588" cy="815975"/>
            </a:xfrm>
          </p:grpSpPr>
          <p:sp>
            <p:nvSpPr>
              <p:cNvPr id="84" name="Freeform 520"/>
              <p:cNvSpPr/>
              <p:nvPr/>
            </p:nvSpPr>
            <p:spPr bwMode="auto">
              <a:xfrm>
                <a:off x="2894013" y="2638426"/>
                <a:ext cx="98425" cy="217488"/>
              </a:xfrm>
              <a:custGeom>
                <a:avLst/>
                <a:gdLst>
                  <a:gd name="T0" fmla="*/ 54 w 125"/>
                  <a:gd name="T1" fmla="*/ 94 h 275"/>
                  <a:gd name="T2" fmla="*/ 46 w 125"/>
                  <a:gd name="T3" fmla="*/ 71 h 275"/>
                  <a:gd name="T4" fmla="*/ 39 w 125"/>
                  <a:gd name="T5" fmla="*/ 52 h 275"/>
                  <a:gd name="T6" fmla="*/ 29 w 125"/>
                  <a:gd name="T7" fmla="*/ 39 h 275"/>
                  <a:gd name="T8" fmla="*/ 19 w 125"/>
                  <a:gd name="T9" fmla="*/ 29 h 275"/>
                  <a:gd name="T10" fmla="*/ 10 w 125"/>
                  <a:gd name="T11" fmla="*/ 23 h 275"/>
                  <a:gd name="T12" fmla="*/ 4 w 125"/>
                  <a:gd name="T13" fmla="*/ 16 h 275"/>
                  <a:gd name="T14" fmla="*/ 0 w 125"/>
                  <a:gd name="T15" fmla="*/ 10 h 275"/>
                  <a:gd name="T16" fmla="*/ 0 w 125"/>
                  <a:gd name="T17" fmla="*/ 4 h 275"/>
                  <a:gd name="T18" fmla="*/ 4 w 125"/>
                  <a:gd name="T19" fmla="*/ 2 h 275"/>
                  <a:gd name="T20" fmla="*/ 12 w 125"/>
                  <a:gd name="T21" fmla="*/ 0 h 275"/>
                  <a:gd name="T22" fmla="*/ 21 w 125"/>
                  <a:gd name="T23" fmla="*/ 0 h 275"/>
                  <a:gd name="T24" fmla="*/ 35 w 125"/>
                  <a:gd name="T25" fmla="*/ 0 h 275"/>
                  <a:gd name="T26" fmla="*/ 52 w 125"/>
                  <a:gd name="T27" fmla="*/ 2 h 275"/>
                  <a:gd name="T28" fmla="*/ 71 w 125"/>
                  <a:gd name="T29" fmla="*/ 4 h 275"/>
                  <a:gd name="T30" fmla="*/ 94 w 125"/>
                  <a:gd name="T31" fmla="*/ 8 h 275"/>
                  <a:gd name="T32" fmla="*/ 107 w 125"/>
                  <a:gd name="T33" fmla="*/ 27 h 275"/>
                  <a:gd name="T34" fmla="*/ 111 w 125"/>
                  <a:gd name="T35" fmla="*/ 58 h 275"/>
                  <a:gd name="T36" fmla="*/ 115 w 125"/>
                  <a:gd name="T37" fmla="*/ 86 h 275"/>
                  <a:gd name="T38" fmla="*/ 117 w 125"/>
                  <a:gd name="T39" fmla="*/ 115 h 275"/>
                  <a:gd name="T40" fmla="*/ 121 w 125"/>
                  <a:gd name="T41" fmla="*/ 140 h 275"/>
                  <a:gd name="T42" fmla="*/ 121 w 125"/>
                  <a:gd name="T43" fmla="*/ 163 h 275"/>
                  <a:gd name="T44" fmla="*/ 123 w 125"/>
                  <a:gd name="T45" fmla="*/ 182 h 275"/>
                  <a:gd name="T46" fmla="*/ 125 w 125"/>
                  <a:gd name="T47" fmla="*/ 201 h 275"/>
                  <a:gd name="T48" fmla="*/ 125 w 125"/>
                  <a:gd name="T49" fmla="*/ 218 h 275"/>
                  <a:gd name="T50" fmla="*/ 125 w 125"/>
                  <a:gd name="T51" fmla="*/ 232 h 275"/>
                  <a:gd name="T52" fmla="*/ 125 w 125"/>
                  <a:gd name="T53" fmla="*/ 245 h 275"/>
                  <a:gd name="T54" fmla="*/ 123 w 125"/>
                  <a:gd name="T55" fmla="*/ 254 h 275"/>
                  <a:gd name="T56" fmla="*/ 123 w 125"/>
                  <a:gd name="T57" fmla="*/ 262 h 275"/>
                  <a:gd name="T58" fmla="*/ 121 w 125"/>
                  <a:gd name="T59" fmla="*/ 270 h 275"/>
                  <a:gd name="T60" fmla="*/ 119 w 125"/>
                  <a:gd name="T61" fmla="*/ 274 h 275"/>
                  <a:gd name="T62" fmla="*/ 117 w 125"/>
                  <a:gd name="T63" fmla="*/ 275 h 275"/>
                  <a:gd name="T64" fmla="*/ 109 w 125"/>
                  <a:gd name="T65" fmla="*/ 274 h 275"/>
                  <a:gd name="T66" fmla="*/ 100 w 125"/>
                  <a:gd name="T67" fmla="*/ 268 h 275"/>
                  <a:gd name="T68" fmla="*/ 96 w 125"/>
                  <a:gd name="T69" fmla="*/ 260 h 275"/>
                  <a:gd name="T70" fmla="*/ 92 w 125"/>
                  <a:gd name="T71" fmla="*/ 253 h 275"/>
                  <a:gd name="T72" fmla="*/ 88 w 125"/>
                  <a:gd name="T73" fmla="*/ 243 h 275"/>
                  <a:gd name="T74" fmla="*/ 85 w 125"/>
                  <a:gd name="T75" fmla="*/ 230 h 275"/>
                  <a:gd name="T76" fmla="*/ 83 w 125"/>
                  <a:gd name="T77" fmla="*/ 216 h 275"/>
                  <a:gd name="T78" fmla="*/ 56 w 125"/>
                  <a:gd name="T79" fmla="*/ 10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5" h="275">
                    <a:moveTo>
                      <a:pt x="56" y="105"/>
                    </a:moveTo>
                    <a:lnTo>
                      <a:pt x="54" y="94"/>
                    </a:lnTo>
                    <a:lnTo>
                      <a:pt x="50" y="81"/>
                    </a:lnTo>
                    <a:lnTo>
                      <a:pt x="46" y="71"/>
                    </a:lnTo>
                    <a:lnTo>
                      <a:pt x="42" y="61"/>
                    </a:lnTo>
                    <a:lnTo>
                      <a:pt x="39" y="52"/>
                    </a:lnTo>
                    <a:lnTo>
                      <a:pt x="33" y="46"/>
                    </a:lnTo>
                    <a:lnTo>
                      <a:pt x="29" y="39"/>
                    </a:lnTo>
                    <a:lnTo>
                      <a:pt x="23" y="33"/>
                    </a:lnTo>
                    <a:lnTo>
                      <a:pt x="19" y="29"/>
                    </a:lnTo>
                    <a:lnTo>
                      <a:pt x="14" y="27"/>
                    </a:lnTo>
                    <a:lnTo>
                      <a:pt x="10" y="23"/>
                    </a:lnTo>
                    <a:lnTo>
                      <a:pt x="6" y="19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5" y="0"/>
                    </a:lnTo>
                    <a:lnTo>
                      <a:pt x="42" y="0"/>
                    </a:lnTo>
                    <a:lnTo>
                      <a:pt x="52" y="2"/>
                    </a:lnTo>
                    <a:lnTo>
                      <a:pt x="60" y="2"/>
                    </a:lnTo>
                    <a:lnTo>
                      <a:pt x="71" y="4"/>
                    </a:lnTo>
                    <a:lnTo>
                      <a:pt x="83" y="6"/>
                    </a:lnTo>
                    <a:lnTo>
                      <a:pt x="94" y="8"/>
                    </a:lnTo>
                    <a:lnTo>
                      <a:pt x="106" y="10"/>
                    </a:lnTo>
                    <a:lnTo>
                      <a:pt x="107" y="27"/>
                    </a:lnTo>
                    <a:lnTo>
                      <a:pt x="109" y="42"/>
                    </a:lnTo>
                    <a:lnTo>
                      <a:pt x="111" y="58"/>
                    </a:lnTo>
                    <a:lnTo>
                      <a:pt x="113" y="73"/>
                    </a:lnTo>
                    <a:lnTo>
                      <a:pt x="115" y="86"/>
                    </a:lnTo>
                    <a:lnTo>
                      <a:pt x="117" y="102"/>
                    </a:lnTo>
                    <a:lnTo>
                      <a:pt x="117" y="115"/>
                    </a:lnTo>
                    <a:lnTo>
                      <a:pt x="119" y="126"/>
                    </a:lnTo>
                    <a:lnTo>
                      <a:pt x="121" y="140"/>
                    </a:lnTo>
                    <a:lnTo>
                      <a:pt x="121" y="151"/>
                    </a:lnTo>
                    <a:lnTo>
                      <a:pt x="121" y="163"/>
                    </a:lnTo>
                    <a:lnTo>
                      <a:pt x="123" y="172"/>
                    </a:lnTo>
                    <a:lnTo>
                      <a:pt x="123" y="182"/>
                    </a:lnTo>
                    <a:lnTo>
                      <a:pt x="123" y="191"/>
                    </a:lnTo>
                    <a:lnTo>
                      <a:pt x="125" y="201"/>
                    </a:lnTo>
                    <a:lnTo>
                      <a:pt x="125" y="210"/>
                    </a:lnTo>
                    <a:lnTo>
                      <a:pt x="125" y="218"/>
                    </a:lnTo>
                    <a:lnTo>
                      <a:pt x="125" y="226"/>
                    </a:lnTo>
                    <a:lnTo>
                      <a:pt x="125" y="232"/>
                    </a:lnTo>
                    <a:lnTo>
                      <a:pt x="125" y="239"/>
                    </a:lnTo>
                    <a:lnTo>
                      <a:pt x="125" y="245"/>
                    </a:lnTo>
                    <a:lnTo>
                      <a:pt x="123" y="251"/>
                    </a:lnTo>
                    <a:lnTo>
                      <a:pt x="123" y="254"/>
                    </a:lnTo>
                    <a:lnTo>
                      <a:pt x="123" y="258"/>
                    </a:lnTo>
                    <a:lnTo>
                      <a:pt x="123" y="262"/>
                    </a:lnTo>
                    <a:lnTo>
                      <a:pt x="121" y="266"/>
                    </a:lnTo>
                    <a:lnTo>
                      <a:pt x="121" y="270"/>
                    </a:lnTo>
                    <a:lnTo>
                      <a:pt x="119" y="272"/>
                    </a:lnTo>
                    <a:lnTo>
                      <a:pt x="119" y="274"/>
                    </a:lnTo>
                    <a:lnTo>
                      <a:pt x="117" y="274"/>
                    </a:lnTo>
                    <a:lnTo>
                      <a:pt x="117" y="275"/>
                    </a:lnTo>
                    <a:lnTo>
                      <a:pt x="115" y="275"/>
                    </a:lnTo>
                    <a:lnTo>
                      <a:pt x="109" y="274"/>
                    </a:lnTo>
                    <a:lnTo>
                      <a:pt x="106" y="272"/>
                    </a:lnTo>
                    <a:lnTo>
                      <a:pt x="100" y="268"/>
                    </a:lnTo>
                    <a:lnTo>
                      <a:pt x="98" y="264"/>
                    </a:lnTo>
                    <a:lnTo>
                      <a:pt x="96" y="260"/>
                    </a:lnTo>
                    <a:lnTo>
                      <a:pt x="94" y="256"/>
                    </a:lnTo>
                    <a:lnTo>
                      <a:pt x="92" y="253"/>
                    </a:lnTo>
                    <a:lnTo>
                      <a:pt x="90" y="249"/>
                    </a:lnTo>
                    <a:lnTo>
                      <a:pt x="88" y="243"/>
                    </a:lnTo>
                    <a:lnTo>
                      <a:pt x="86" y="237"/>
                    </a:lnTo>
                    <a:lnTo>
                      <a:pt x="85" y="230"/>
                    </a:lnTo>
                    <a:lnTo>
                      <a:pt x="85" y="224"/>
                    </a:lnTo>
                    <a:lnTo>
                      <a:pt x="83" y="216"/>
                    </a:lnTo>
                    <a:lnTo>
                      <a:pt x="69" y="161"/>
                    </a:lnTo>
                    <a:lnTo>
                      <a:pt x="56" y="105"/>
                    </a:lnTo>
                    <a:lnTo>
                      <a:pt x="56" y="1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21"/>
              <p:cNvSpPr/>
              <p:nvPr/>
            </p:nvSpPr>
            <p:spPr bwMode="auto">
              <a:xfrm>
                <a:off x="2940050" y="2576513"/>
                <a:ext cx="427038" cy="193675"/>
              </a:xfrm>
              <a:custGeom>
                <a:avLst/>
                <a:gdLst>
                  <a:gd name="T0" fmla="*/ 361 w 537"/>
                  <a:gd name="T1" fmla="*/ 201 h 243"/>
                  <a:gd name="T2" fmla="*/ 377 w 537"/>
                  <a:gd name="T3" fmla="*/ 151 h 243"/>
                  <a:gd name="T4" fmla="*/ 390 w 537"/>
                  <a:gd name="T5" fmla="*/ 111 h 243"/>
                  <a:gd name="T6" fmla="*/ 398 w 537"/>
                  <a:gd name="T7" fmla="*/ 84 h 243"/>
                  <a:gd name="T8" fmla="*/ 400 w 537"/>
                  <a:gd name="T9" fmla="*/ 69 h 243"/>
                  <a:gd name="T10" fmla="*/ 396 w 537"/>
                  <a:gd name="T11" fmla="*/ 61 h 243"/>
                  <a:gd name="T12" fmla="*/ 371 w 537"/>
                  <a:gd name="T13" fmla="*/ 59 h 243"/>
                  <a:gd name="T14" fmla="*/ 365 w 537"/>
                  <a:gd name="T15" fmla="*/ 59 h 243"/>
                  <a:gd name="T16" fmla="*/ 352 w 537"/>
                  <a:gd name="T17" fmla="*/ 61 h 243"/>
                  <a:gd name="T18" fmla="*/ 335 w 537"/>
                  <a:gd name="T19" fmla="*/ 65 h 243"/>
                  <a:gd name="T20" fmla="*/ 310 w 537"/>
                  <a:gd name="T21" fmla="*/ 69 h 243"/>
                  <a:gd name="T22" fmla="*/ 279 w 537"/>
                  <a:gd name="T23" fmla="*/ 74 h 243"/>
                  <a:gd name="T24" fmla="*/ 245 w 537"/>
                  <a:gd name="T25" fmla="*/ 80 h 243"/>
                  <a:gd name="T26" fmla="*/ 203 w 537"/>
                  <a:gd name="T27" fmla="*/ 90 h 243"/>
                  <a:gd name="T28" fmla="*/ 155 w 537"/>
                  <a:gd name="T29" fmla="*/ 99 h 243"/>
                  <a:gd name="T30" fmla="*/ 101 w 537"/>
                  <a:gd name="T31" fmla="*/ 111 h 243"/>
                  <a:gd name="T32" fmla="*/ 42 w 537"/>
                  <a:gd name="T33" fmla="*/ 122 h 243"/>
                  <a:gd name="T34" fmla="*/ 0 w 537"/>
                  <a:gd name="T35" fmla="*/ 86 h 243"/>
                  <a:gd name="T36" fmla="*/ 57 w 537"/>
                  <a:gd name="T37" fmla="*/ 80 h 243"/>
                  <a:gd name="T38" fmla="*/ 90 w 537"/>
                  <a:gd name="T39" fmla="*/ 74 h 243"/>
                  <a:gd name="T40" fmla="*/ 113 w 537"/>
                  <a:gd name="T41" fmla="*/ 71 h 243"/>
                  <a:gd name="T42" fmla="*/ 139 w 537"/>
                  <a:gd name="T43" fmla="*/ 67 h 243"/>
                  <a:gd name="T44" fmla="*/ 172 w 537"/>
                  <a:gd name="T45" fmla="*/ 59 h 243"/>
                  <a:gd name="T46" fmla="*/ 210 w 537"/>
                  <a:gd name="T47" fmla="*/ 52 h 243"/>
                  <a:gd name="T48" fmla="*/ 252 w 537"/>
                  <a:gd name="T49" fmla="*/ 42 h 243"/>
                  <a:gd name="T50" fmla="*/ 291 w 537"/>
                  <a:gd name="T51" fmla="*/ 34 h 243"/>
                  <a:gd name="T52" fmla="*/ 321 w 537"/>
                  <a:gd name="T53" fmla="*/ 29 h 243"/>
                  <a:gd name="T54" fmla="*/ 344 w 537"/>
                  <a:gd name="T55" fmla="*/ 21 h 243"/>
                  <a:gd name="T56" fmla="*/ 359 w 537"/>
                  <a:gd name="T57" fmla="*/ 15 h 243"/>
                  <a:gd name="T58" fmla="*/ 367 w 537"/>
                  <a:gd name="T59" fmla="*/ 9 h 243"/>
                  <a:gd name="T60" fmla="*/ 386 w 537"/>
                  <a:gd name="T61" fmla="*/ 0 h 243"/>
                  <a:gd name="T62" fmla="*/ 407 w 537"/>
                  <a:gd name="T63" fmla="*/ 2 h 243"/>
                  <a:gd name="T64" fmla="*/ 436 w 537"/>
                  <a:gd name="T65" fmla="*/ 15 h 243"/>
                  <a:gd name="T66" fmla="*/ 478 w 537"/>
                  <a:gd name="T67" fmla="*/ 36 h 243"/>
                  <a:gd name="T68" fmla="*/ 497 w 537"/>
                  <a:gd name="T69" fmla="*/ 50 h 243"/>
                  <a:gd name="T70" fmla="*/ 514 w 537"/>
                  <a:gd name="T71" fmla="*/ 59 h 243"/>
                  <a:gd name="T72" fmla="*/ 526 w 537"/>
                  <a:gd name="T73" fmla="*/ 71 h 243"/>
                  <a:gd name="T74" fmla="*/ 535 w 537"/>
                  <a:gd name="T75" fmla="*/ 82 h 243"/>
                  <a:gd name="T76" fmla="*/ 526 w 537"/>
                  <a:gd name="T77" fmla="*/ 97 h 243"/>
                  <a:gd name="T78" fmla="*/ 505 w 537"/>
                  <a:gd name="T79" fmla="*/ 107 h 243"/>
                  <a:gd name="T80" fmla="*/ 491 w 537"/>
                  <a:gd name="T81" fmla="*/ 116 h 243"/>
                  <a:gd name="T82" fmla="*/ 474 w 537"/>
                  <a:gd name="T83" fmla="*/ 134 h 243"/>
                  <a:gd name="T84" fmla="*/ 451 w 537"/>
                  <a:gd name="T85" fmla="*/ 160 h 243"/>
                  <a:gd name="T86" fmla="*/ 426 w 537"/>
                  <a:gd name="T87" fmla="*/ 197 h 243"/>
                  <a:gd name="T88" fmla="*/ 394 w 537"/>
                  <a:gd name="T8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37" h="243">
                    <a:moveTo>
                      <a:pt x="348" y="243"/>
                    </a:moveTo>
                    <a:lnTo>
                      <a:pt x="356" y="222"/>
                    </a:lnTo>
                    <a:lnTo>
                      <a:pt x="361" y="201"/>
                    </a:lnTo>
                    <a:lnTo>
                      <a:pt x="367" y="183"/>
                    </a:lnTo>
                    <a:lnTo>
                      <a:pt x="373" y="166"/>
                    </a:lnTo>
                    <a:lnTo>
                      <a:pt x="377" y="151"/>
                    </a:lnTo>
                    <a:lnTo>
                      <a:pt x="382" y="136"/>
                    </a:lnTo>
                    <a:lnTo>
                      <a:pt x="386" y="124"/>
                    </a:lnTo>
                    <a:lnTo>
                      <a:pt x="390" y="111"/>
                    </a:lnTo>
                    <a:lnTo>
                      <a:pt x="392" y="101"/>
                    </a:lnTo>
                    <a:lnTo>
                      <a:pt x="396" y="92"/>
                    </a:lnTo>
                    <a:lnTo>
                      <a:pt x="398" y="84"/>
                    </a:lnTo>
                    <a:lnTo>
                      <a:pt x="398" y="76"/>
                    </a:lnTo>
                    <a:lnTo>
                      <a:pt x="400" y="73"/>
                    </a:lnTo>
                    <a:lnTo>
                      <a:pt x="400" y="69"/>
                    </a:lnTo>
                    <a:lnTo>
                      <a:pt x="400" y="65"/>
                    </a:lnTo>
                    <a:lnTo>
                      <a:pt x="400" y="63"/>
                    </a:lnTo>
                    <a:lnTo>
                      <a:pt x="396" y="61"/>
                    </a:lnTo>
                    <a:lnTo>
                      <a:pt x="388" y="59"/>
                    </a:lnTo>
                    <a:lnTo>
                      <a:pt x="380" y="59"/>
                    </a:lnTo>
                    <a:lnTo>
                      <a:pt x="371" y="59"/>
                    </a:lnTo>
                    <a:lnTo>
                      <a:pt x="371" y="59"/>
                    </a:lnTo>
                    <a:lnTo>
                      <a:pt x="367" y="59"/>
                    </a:lnTo>
                    <a:lnTo>
                      <a:pt x="365" y="59"/>
                    </a:lnTo>
                    <a:lnTo>
                      <a:pt x="361" y="59"/>
                    </a:lnTo>
                    <a:lnTo>
                      <a:pt x="358" y="61"/>
                    </a:lnTo>
                    <a:lnTo>
                      <a:pt x="352" y="61"/>
                    </a:lnTo>
                    <a:lnTo>
                      <a:pt x="346" y="63"/>
                    </a:lnTo>
                    <a:lnTo>
                      <a:pt x="340" y="63"/>
                    </a:lnTo>
                    <a:lnTo>
                      <a:pt x="335" y="65"/>
                    </a:lnTo>
                    <a:lnTo>
                      <a:pt x="327" y="65"/>
                    </a:lnTo>
                    <a:lnTo>
                      <a:pt x="319" y="67"/>
                    </a:lnTo>
                    <a:lnTo>
                      <a:pt x="310" y="69"/>
                    </a:lnTo>
                    <a:lnTo>
                      <a:pt x="300" y="71"/>
                    </a:lnTo>
                    <a:lnTo>
                      <a:pt x="291" y="73"/>
                    </a:lnTo>
                    <a:lnTo>
                      <a:pt x="279" y="74"/>
                    </a:lnTo>
                    <a:lnTo>
                      <a:pt x="268" y="76"/>
                    </a:lnTo>
                    <a:lnTo>
                      <a:pt x="256" y="78"/>
                    </a:lnTo>
                    <a:lnTo>
                      <a:pt x="245" y="80"/>
                    </a:lnTo>
                    <a:lnTo>
                      <a:pt x="231" y="84"/>
                    </a:lnTo>
                    <a:lnTo>
                      <a:pt x="216" y="86"/>
                    </a:lnTo>
                    <a:lnTo>
                      <a:pt x="203" y="90"/>
                    </a:lnTo>
                    <a:lnTo>
                      <a:pt x="187" y="92"/>
                    </a:lnTo>
                    <a:lnTo>
                      <a:pt x="172" y="95"/>
                    </a:lnTo>
                    <a:lnTo>
                      <a:pt x="155" y="99"/>
                    </a:lnTo>
                    <a:lnTo>
                      <a:pt x="137" y="103"/>
                    </a:lnTo>
                    <a:lnTo>
                      <a:pt x="120" y="107"/>
                    </a:lnTo>
                    <a:lnTo>
                      <a:pt x="101" y="111"/>
                    </a:lnTo>
                    <a:lnTo>
                      <a:pt x="82" y="115"/>
                    </a:lnTo>
                    <a:lnTo>
                      <a:pt x="63" y="118"/>
                    </a:lnTo>
                    <a:lnTo>
                      <a:pt x="42" y="122"/>
                    </a:lnTo>
                    <a:lnTo>
                      <a:pt x="23" y="128"/>
                    </a:lnTo>
                    <a:lnTo>
                      <a:pt x="0" y="132"/>
                    </a:lnTo>
                    <a:lnTo>
                      <a:pt x="0" y="86"/>
                    </a:lnTo>
                    <a:lnTo>
                      <a:pt x="19" y="86"/>
                    </a:lnTo>
                    <a:lnTo>
                      <a:pt x="38" y="84"/>
                    </a:lnTo>
                    <a:lnTo>
                      <a:pt x="57" y="80"/>
                    </a:lnTo>
                    <a:lnTo>
                      <a:pt x="78" y="76"/>
                    </a:lnTo>
                    <a:lnTo>
                      <a:pt x="84" y="76"/>
                    </a:lnTo>
                    <a:lnTo>
                      <a:pt x="90" y="74"/>
                    </a:lnTo>
                    <a:lnTo>
                      <a:pt x="97" y="74"/>
                    </a:lnTo>
                    <a:lnTo>
                      <a:pt x="103" y="73"/>
                    </a:lnTo>
                    <a:lnTo>
                      <a:pt x="113" y="71"/>
                    </a:lnTo>
                    <a:lnTo>
                      <a:pt x="120" y="71"/>
                    </a:lnTo>
                    <a:lnTo>
                      <a:pt x="130" y="69"/>
                    </a:lnTo>
                    <a:lnTo>
                      <a:pt x="139" y="67"/>
                    </a:lnTo>
                    <a:lnTo>
                      <a:pt x="151" y="65"/>
                    </a:lnTo>
                    <a:lnTo>
                      <a:pt x="160" y="63"/>
                    </a:lnTo>
                    <a:lnTo>
                      <a:pt x="172" y="59"/>
                    </a:lnTo>
                    <a:lnTo>
                      <a:pt x="185" y="57"/>
                    </a:lnTo>
                    <a:lnTo>
                      <a:pt x="197" y="55"/>
                    </a:lnTo>
                    <a:lnTo>
                      <a:pt x="210" y="52"/>
                    </a:lnTo>
                    <a:lnTo>
                      <a:pt x="224" y="50"/>
                    </a:lnTo>
                    <a:lnTo>
                      <a:pt x="239" y="46"/>
                    </a:lnTo>
                    <a:lnTo>
                      <a:pt x="252" y="42"/>
                    </a:lnTo>
                    <a:lnTo>
                      <a:pt x="266" y="40"/>
                    </a:lnTo>
                    <a:lnTo>
                      <a:pt x="279" y="38"/>
                    </a:lnTo>
                    <a:lnTo>
                      <a:pt x="291" y="34"/>
                    </a:lnTo>
                    <a:lnTo>
                      <a:pt x="302" y="32"/>
                    </a:lnTo>
                    <a:lnTo>
                      <a:pt x="312" y="30"/>
                    </a:lnTo>
                    <a:lnTo>
                      <a:pt x="321" y="29"/>
                    </a:lnTo>
                    <a:lnTo>
                      <a:pt x="329" y="25"/>
                    </a:lnTo>
                    <a:lnTo>
                      <a:pt x="336" y="23"/>
                    </a:lnTo>
                    <a:lnTo>
                      <a:pt x="344" y="21"/>
                    </a:lnTo>
                    <a:lnTo>
                      <a:pt x="350" y="19"/>
                    </a:lnTo>
                    <a:lnTo>
                      <a:pt x="354" y="17"/>
                    </a:lnTo>
                    <a:lnTo>
                      <a:pt x="359" y="15"/>
                    </a:lnTo>
                    <a:lnTo>
                      <a:pt x="363" y="13"/>
                    </a:lnTo>
                    <a:lnTo>
                      <a:pt x="365" y="11"/>
                    </a:lnTo>
                    <a:lnTo>
                      <a:pt x="367" y="9"/>
                    </a:lnTo>
                    <a:lnTo>
                      <a:pt x="371" y="6"/>
                    </a:lnTo>
                    <a:lnTo>
                      <a:pt x="377" y="2"/>
                    </a:lnTo>
                    <a:lnTo>
                      <a:pt x="386" y="0"/>
                    </a:lnTo>
                    <a:lnTo>
                      <a:pt x="394" y="0"/>
                    </a:lnTo>
                    <a:lnTo>
                      <a:pt x="402" y="0"/>
                    </a:lnTo>
                    <a:lnTo>
                      <a:pt x="407" y="2"/>
                    </a:lnTo>
                    <a:lnTo>
                      <a:pt x="417" y="6"/>
                    </a:lnTo>
                    <a:lnTo>
                      <a:pt x="426" y="9"/>
                    </a:lnTo>
                    <a:lnTo>
                      <a:pt x="436" y="15"/>
                    </a:lnTo>
                    <a:lnTo>
                      <a:pt x="449" y="21"/>
                    </a:lnTo>
                    <a:lnTo>
                      <a:pt x="463" y="29"/>
                    </a:lnTo>
                    <a:lnTo>
                      <a:pt x="478" y="36"/>
                    </a:lnTo>
                    <a:lnTo>
                      <a:pt x="486" y="40"/>
                    </a:lnTo>
                    <a:lnTo>
                      <a:pt x="491" y="44"/>
                    </a:lnTo>
                    <a:lnTo>
                      <a:pt x="497" y="50"/>
                    </a:lnTo>
                    <a:lnTo>
                      <a:pt x="505" y="53"/>
                    </a:lnTo>
                    <a:lnTo>
                      <a:pt x="509" y="57"/>
                    </a:lnTo>
                    <a:lnTo>
                      <a:pt x="514" y="59"/>
                    </a:lnTo>
                    <a:lnTo>
                      <a:pt x="518" y="63"/>
                    </a:lnTo>
                    <a:lnTo>
                      <a:pt x="522" y="67"/>
                    </a:lnTo>
                    <a:lnTo>
                      <a:pt x="526" y="71"/>
                    </a:lnTo>
                    <a:lnTo>
                      <a:pt x="530" y="73"/>
                    </a:lnTo>
                    <a:lnTo>
                      <a:pt x="534" y="78"/>
                    </a:lnTo>
                    <a:lnTo>
                      <a:pt x="535" y="82"/>
                    </a:lnTo>
                    <a:lnTo>
                      <a:pt x="537" y="86"/>
                    </a:lnTo>
                    <a:lnTo>
                      <a:pt x="534" y="92"/>
                    </a:lnTo>
                    <a:lnTo>
                      <a:pt x="526" y="97"/>
                    </a:lnTo>
                    <a:lnTo>
                      <a:pt x="518" y="101"/>
                    </a:lnTo>
                    <a:lnTo>
                      <a:pt x="509" y="105"/>
                    </a:lnTo>
                    <a:lnTo>
                      <a:pt x="505" y="107"/>
                    </a:lnTo>
                    <a:lnTo>
                      <a:pt x="501" y="109"/>
                    </a:lnTo>
                    <a:lnTo>
                      <a:pt x="497" y="111"/>
                    </a:lnTo>
                    <a:lnTo>
                      <a:pt x="491" y="116"/>
                    </a:lnTo>
                    <a:lnTo>
                      <a:pt x="486" y="120"/>
                    </a:lnTo>
                    <a:lnTo>
                      <a:pt x="480" y="128"/>
                    </a:lnTo>
                    <a:lnTo>
                      <a:pt x="474" y="134"/>
                    </a:lnTo>
                    <a:lnTo>
                      <a:pt x="467" y="141"/>
                    </a:lnTo>
                    <a:lnTo>
                      <a:pt x="461" y="151"/>
                    </a:lnTo>
                    <a:lnTo>
                      <a:pt x="451" y="160"/>
                    </a:lnTo>
                    <a:lnTo>
                      <a:pt x="444" y="172"/>
                    </a:lnTo>
                    <a:lnTo>
                      <a:pt x="434" y="183"/>
                    </a:lnTo>
                    <a:lnTo>
                      <a:pt x="426" y="197"/>
                    </a:lnTo>
                    <a:lnTo>
                      <a:pt x="415" y="210"/>
                    </a:lnTo>
                    <a:lnTo>
                      <a:pt x="405" y="225"/>
                    </a:lnTo>
                    <a:lnTo>
                      <a:pt x="394" y="243"/>
                    </a:lnTo>
                    <a:lnTo>
                      <a:pt x="348" y="243"/>
                    </a:lnTo>
                    <a:lnTo>
                      <a:pt x="348" y="24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22"/>
              <p:cNvSpPr/>
              <p:nvPr/>
            </p:nvSpPr>
            <p:spPr bwMode="auto">
              <a:xfrm>
                <a:off x="3121025" y="2360613"/>
                <a:ext cx="228600" cy="220663"/>
              </a:xfrm>
              <a:custGeom>
                <a:avLst/>
                <a:gdLst>
                  <a:gd name="T0" fmla="*/ 171 w 287"/>
                  <a:gd name="T1" fmla="*/ 5 h 279"/>
                  <a:gd name="T2" fmla="*/ 178 w 287"/>
                  <a:gd name="T3" fmla="*/ 2 h 279"/>
                  <a:gd name="T4" fmla="*/ 190 w 287"/>
                  <a:gd name="T5" fmla="*/ 0 h 279"/>
                  <a:gd name="T6" fmla="*/ 205 w 287"/>
                  <a:gd name="T7" fmla="*/ 2 h 279"/>
                  <a:gd name="T8" fmla="*/ 230 w 287"/>
                  <a:gd name="T9" fmla="*/ 11 h 279"/>
                  <a:gd name="T10" fmla="*/ 257 w 287"/>
                  <a:gd name="T11" fmla="*/ 26 h 279"/>
                  <a:gd name="T12" fmla="*/ 274 w 287"/>
                  <a:gd name="T13" fmla="*/ 40 h 279"/>
                  <a:gd name="T14" fmla="*/ 280 w 287"/>
                  <a:gd name="T15" fmla="*/ 47 h 279"/>
                  <a:gd name="T16" fmla="*/ 286 w 287"/>
                  <a:gd name="T17" fmla="*/ 53 h 279"/>
                  <a:gd name="T18" fmla="*/ 287 w 287"/>
                  <a:gd name="T19" fmla="*/ 57 h 279"/>
                  <a:gd name="T20" fmla="*/ 287 w 287"/>
                  <a:gd name="T21" fmla="*/ 59 h 279"/>
                  <a:gd name="T22" fmla="*/ 286 w 287"/>
                  <a:gd name="T23" fmla="*/ 63 h 279"/>
                  <a:gd name="T24" fmla="*/ 280 w 287"/>
                  <a:gd name="T25" fmla="*/ 67 h 279"/>
                  <a:gd name="T26" fmla="*/ 274 w 287"/>
                  <a:gd name="T27" fmla="*/ 74 h 279"/>
                  <a:gd name="T28" fmla="*/ 266 w 287"/>
                  <a:gd name="T29" fmla="*/ 82 h 279"/>
                  <a:gd name="T30" fmla="*/ 251 w 287"/>
                  <a:gd name="T31" fmla="*/ 97 h 279"/>
                  <a:gd name="T32" fmla="*/ 222 w 287"/>
                  <a:gd name="T33" fmla="*/ 122 h 279"/>
                  <a:gd name="T34" fmla="*/ 153 w 287"/>
                  <a:gd name="T35" fmla="*/ 177 h 279"/>
                  <a:gd name="T36" fmla="*/ 85 w 287"/>
                  <a:gd name="T37" fmla="*/ 231 h 279"/>
                  <a:gd name="T38" fmla="*/ 67 w 287"/>
                  <a:gd name="T39" fmla="*/ 244 h 279"/>
                  <a:gd name="T40" fmla="*/ 52 w 287"/>
                  <a:gd name="T41" fmla="*/ 256 h 279"/>
                  <a:gd name="T42" fmla="*/ 39 w 287"/>
                  <a:gd name="T43" fmla="*/ 263 h 279"/>
                  <a:gd name="T44" fmla="*/ 27 w 287"/>
                  <a:gd name="T45" fmla="*/ 269 h 279"/>
                  <a:gd name="T46" fmla="*/ 18 w 287"/>
                  <a:gd name="T47" fmla="*/ 275 h 279"/>
                  <a:gd name="T48" fmla="*/ 10 w 287"/>
                  <a:gd name="T49" fmla="*/ 277 h 279"/>
                  <a:gd name="T50" fmla="*/ 6 w 287"/>
                  <a:gd name="T51" fmla="*/ 279 h 279"/>
                  <a:gd name="T52" fmla="*/ 2 w 287"/>
                  <a:gd name="T53" fmla="*/ 277 h 279"/>
                  <a:gd name="T54" fmla="*/ 0 w 287"/>
                  <a:gd name="T55" fmla="*/ 273 h 279"/>
                  <a:gd name="T56" fmla="*/ 4 w 287"/>
                  <a:gd name="T57" fmla="*/ 263 h 279"/>
                  <a:gd name="T58" fmla="*/ 12 w 287"/>
                  <a:gd name="T59" fmla="*/ 252 h 279"/>
                  <a:gd name="T60" fmla="*/ 25 w 287"/>
                  <a:gd name="T61" fmla="*/ 237 h 279"/>
                  <a:gd name="T62" fmla="*/ 44 w 287"/>
                  <a:gd name="T63" fmla="*/ 216 h 279"/>
                  <a:gd name="T64" fmla="*/ 67 w 287"/>
                  <a:gd name="T65" fmla="*/ 191 h 279"/>
                  <a:gd name="T66" fmla="*/ 94 w 287"/>
                  <a:gd name="T67" fmla="*/ 160 h 279"/>
                  <a:gd name="T68" fmla="*/ 127 w 287"/>
                  <a:gd name="T69" fmla="*/ 122 h 279"/>
                  <a:gd name="T70" fmla="*/ 140 w 287"/>
                  <a:gd name="T71" fmla="*/ 103 h 279"/>
                  <a:gd name="T72" fmla="*/ 153 w 287"/>
                  <a:gd name="T73" fmla="*/ 86 h 279"/>
                  <a:gd name="T74" fmla="*/ 163 w 287"/>
                  <a:gd name="T75" fmla="*/ 70 h 279"/>
                  <a:gd name="T76" fmla="*/ 171 w 287"/>
                  <a:gd name="T77" fmla="*/ 57 h 279"/>
                  <a:gd name="T78" fmla="*/ 176 w 287"/>
                  <a:gd name="T79" fmla="*/ 46 h 279"/>
                  <a:gd name="T80" fmla="*/ 178 w 287"/>
                  <a:gd name="T81" fmla="*/ 38 h 279"/>
                  <a:gd name="T82" fmla="*/ 178 w 287"/>
                  <a:gd name="T83" fmla="*/ 30 h 279"/>
                  <a:gd name="T84" fmla="*/ 176 w 287"/>
                  <a:gd name="T85" fmla="*/ 26 h 279"/>
                  <a:gd name="T86" fmla="*/ 169 w 287"/>
                  <a:gd name="T87" fmla="*/ 23 h 279"/>
                  <a:gd name="T88" fmla="*/ 165 w 287"/>
                  <a:gd name="T89" fmla="*/ 17 h 279"/>
                  <a:gd name="T90" fmla="*/ 165 w 287"/>
                  <a:gd name="T91" fmla="*/ 11 h 279"/>
                  <a:gd name="T92" fmla="*/ 167 w 287"/>
                  <a:gd name="T93" fmla="*/ 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" h="279">
                    <a:moveTo>
                      <a:pt x="167" y="7"/>
                    </a:moveTo>
                    <a:lnTo>
                      <a:pt x="171" y="5"/>
                    </a:lnTo>
                    <a:lnTo>
                      <a:pt x="175" y="4"/>
                    </a:lnTo>
                    <a:lnTo>
                      <a:pt x="178" y="2"/>
                    </a:lnTo>
                    <a:lnTo>
                      <a:pt x="184" y="0"/>
                    </a:lnTo>
                    <a:lnTo>
                      <a:pt x="190" y="0"/>
                    </a:lnTo>
                    <a:lnTo>
                      <a:pt x="197" y="2"/>
                    </a:lnTo>
                    <a:lnTo>
                      <a:pt x="205" y="2"/>
                    </a:lnTo>
                    <a:lnTo>
                      <a:pt x="213" y="4"/>
                    </a:lnTo>
                    <a:lnTo>
                      <a:pt x="230" y="11"/>
                    </a:lnTo>
                    <a:lnTo>
                      <a:pt x="245" y="17"/>
                    </a:lnTo>
                    <a:lnTo>
                      <a:pt x="257" y="26"/>
                    </a:lnTo>
                    <a:lnTo>
                      <a:pt x="268" y="36"/>
                    </a:lnTo>
                    <a:lnTo>
                      <a:pt x="274" y="40"/>
                    </a:lnTo>
                    <a:lnTo>
                      <a:pt x="278" y="44"/>
                    </a:lnTo>
                    <a:lnTo>
                      <a:pt x="280" y="47"/>
                    </a:lnTo>
                    <a:lnTo>
                      <a:pt x="284" y="49"/>
                    </a:lnTo>
                    <a:lnTo>
                      <a:pt x="286" y="53"/>
                    </a:lnTo>
                    <a:lnTo>
                      <a:pt x="286" y="55"/>
                    </a:lnTo>
                    <a:lnTo>
                      <a:pt x="287" y="57"/>
                    </a:lnTo>
                    <a:lnTo>
                      <a:pt x="287" y="59"/>
                    </a:lnTo>
                    <a:lnTo>
                      <a:pt x="287" y="59"/>
                    </a:lnTo>
                    <a:lnTo>
                      <a:pt x="286" y="61"/>
                    </a:lnTo>
                    <a:lnTo>
                      <a:pt x="286" y="63"/>
                    </a:lnTo>
                    <a:lnTo>
                      <a:pt x="284" y="65"/>
                    </a:lnTo>
                    <a:lnTo>
                      <a:pt x="280" y="67"/>
                    </a:lnTo>
                    <a:lnTo>
                      <a:pt x="278" y="70"/>
                    </a:lnTo>
                    <a:lnTo>
                      <a:pt x="274" y="74"/>
                    </a:lnTo>
                    <a:lnTo>
                      <a:pt x="270" y="78"/>
                    </a:lnTo>
                    <a:lnTo>
                      <a:pt x="266" y="82"/>
                    </a:lnTo>
                    <a:lnTo>
                      <a:pt x="261" y="88"/>
                    </a:lnTo>
                    <a:lnTo>
                      <a:pt x="251" y="97"/>
                    </a:lnTo>
                    <a:lnTo>
                      <a:pt x="238" y="109"/>
                    </a:lnTo>
                    <a:lnTo>
                      <a:pt x="222" y="122"/>
                    </a:lnTo>
                    <a:lnTo>
                      <a:pt x="188" y="149"/>
                    </a:lnTo>
                    <a:lnTo>
                      <a:pt x="153" y="177"/>
                    </a:lnTo>
                    <a:lnTo>
                      <a:pt x="119" y="204"/>
                    </a:lnTo>
                    <a:lnTo>
                      <a:pt x="85" y="231"/>
                    </a:lnTo>
                    <a:lnTo>
                      <a:pt x="77" y="239"/>
                    </a:lnTo>
                    <a:lnTo>
                      <a:pt x="67" y="244"/>
                    </a:lnTo>
                    <a:lnTo>
                      <a:pt x="60" y="250"/>
                    </a:lnTo>
                    <a:lnTo>
                      <a:pt x="52" y="256"/>
                    </a:lnTo>
                    <a:lnTo>
                      <a:pt x="44" y="260"/>
                    </a:lnTo>
                    <a:lnTo>
                      <a:pt x="39" y="263"/>
                    </a:lnTo>
                    <a:lnTo>
                      <a:pt x="33" y="267"/>
                    </a:lnTo>
                    <a:lnTo>
                      <a:pt x="27" y="269"/>
                    </a:lnTo>
                    <a:lnTo>
                      <a:pt x="21" y="273"/>
                    </a:lnTo>
                    <a:lnTo>
                      <a:pt x="18" y="275"/>
                    </a:lnTo>
                    <a:lnTo>
                      <a:pt x="14" y="277"/>
                    </a:lnTo>
                    <a:lnTo>
                      <a:pt x="10" y="277"/>
                    </a:lnTo>
                    <a:lnTo>
                      <a:pt x="8" y="279"/>
                    </a:lnTo>
                    <a:lnTo>
                      <a:pt x="6" y="279"/>
                    </a:lnTo>
                    <a:lnTo>
                      <a:pt x="4" y="279"/>
                    </a:lnTo>
                    <a:lnTo>
                      <a:pt x="2" y="277"/>
                    </a:lnTo>
                    <a:lnTo>
                      <a:pt x="0" y="275"/>
                    </a:lnTo>
                    <a:lnTo>
                      <a:pt x="0" y="273"/>
                    </a:lnTo>
                    <a:lnTo>
                      <a:pt x="2" y="269"/>
                    </a:lnTo>
                    <a:lnTo>
                      <a:pt x="4" y="263"/>
                    </a:lnTo>
                    <a:lnTo>
                      <a:pt x="8" y="258"/>
                    </a:lnTo>
                    <a:lnTo>
                      <a:pt x="12" y="252"/>
                    </a:lnTo>
                    <a:lnTo>
                      <a:pt x="18" y="244"/>
                    </a:lnTo>
                    <a:lnTo>
                      <a:pt x="25" y="237"/>
                    </a:lnTo>
                    <a:lnTo>
                      <a:pt x="35" y="227"/>
                    </a:lnTo>
                    <a:lnTo>
                      <a:pt x="44" y="216"/>
                    </a:lnTo>
                    <a:lnTo>
                      <a:pt x="56" y="204"/>
                    </a:lnTo>
                    <a:lnTo>
                      <a:pt x="67" y="191"/>
                    </a:lnTo>
                    <a:lnTo>
                      <a:pt x="81" y="175"/>
                    </a:lnTo>
                    <a:lnTo>
                      <a:pt x="94" y="160"/>
                    </a:lnTo>
                    <a:lnTo>
                      <a:pt x="109" y="141"/>
                    </a:lnTo>
                    <a:lnTo>
                      <a:pt x="127" y="122"/>
                    </a:lnTo>
                    <a:lnTo>
                      <a:pt x="134" y="112"/>
                    </a:lnTo>
                    <a:lnTo>
                      <a:pt x="140" y="103"/>
                    </a:lnTo>
                    <a:lnTo>
                      <a:pt x="148" y="93"/>
                    </a:lnTo>
                    <a:lnTo>
                      <a:pt x="153" y="86"/>
                    </a:lnTo>
                    <a:lnTo>
                      <a:pt x="157" y="78"/>
                    </a:lnTo>
                    <a:lnTo>
                      <a:pt x="163" y="70"/>
                    </a:lnTo>
                    <a:lnTo>
                      <a:pt x="167" y="63"/>
                    </a:lnTo>
                    <a:lnTo>
                      <a:pt x="171" y="57"/>
                    </a:lnTo>
                    <a:lnTo>
                      <a:pt x="173" y="51"/>
                    </a:lnTo>
                    <a:lnTo>
                      <a:pt x="176" y="46"/>
                    </a:lnTo>
                    <a:lnTo>
                      <a:pt x="178" y="42"/>
                    </a:lnTo>
                    <a:lnTo>
                      <a:pt x="178" y="38"/>
                    </a:lnTo>
                    <a:lnTo>
                      <a:pt x="178" y="34"/>
                    </a:lnTo>
                    <a:lnTo>
                      <a:pt x="178" y="30"/>
                    </a:lnTo>
                    <a:lnTo>
                      <a:pt x="178" y="28"/>
                    </a:lnTo>
                    <a:lnTo>
                      <a:pt x="176" y="26"/>
                    </a:lnTo>
                    <a:lnTo>
                      <a:pt x="173" y="25"/>
                    </a:lnTo>
                    <a:lnTo>
                      <a:pt x="169" y="23"/>
                    </a:lnTo>
                    <a:lnTo>
                      <a:pt x="167" y="19"/>
                    </a:lnTo>
                    <a:lnTo>
                      <a:pt x="165" y="17"/>
                    </a:lnTo>
                    <a:lnTo>
                      <a:pt x="165" y="15"/>
                    </a:lnTo>
                    <a:lnTo>
                      <a:pt x="165" y="11"/>
                    </a:lnTo>
                    <a:lnTo>
                      <a:pt x="167" y="9"/>
                    </a:lnTo>
                    <a:lnTo>
                      <a:pt x="167" y="7"/>
                    </a:lnTo>
                    <a:lnTo>
                      <a:pt x="167" y="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23"/>
              <p:cNvSpPr/>
              <p:nvPr/>
            </p:nvSpPr>
            <p:spPr bwMode="auto">
              <a:xfrm>
                <a:off x="2927350" y="2420938"/>
                <a:ext cx="128588" cy="127000"/>
              </a:xfrm>
              <a:custGeom>
                <a:avLst/>
                <a:gdLst>
                  <a:gd name="T0" fmla="*/ 0 w 163"/>
                  <a:gd name="T1" fmla="*/ 10 h 161"/>
                  <a:gd name="T2" fmla="*/ 4 w 163"/>
                  <a:gd name="T3" fmla="*/ 6 h 161"/>
                  <a:gd name="T4" fmla="*/ 8 w 163"/>
                  <a:gd name="T5" fmla="*/ 4 h 161"/>
                  <a:gd name="T6" fmla="*/ 10 w 163"/>
                  <a:gd name="T7" fmla="*/ 2 h 161"/>
                  <a:gd name="T8" fmla="*/ 14 w 163"/>
                  <a:gd name="T9" fmla="*/ 2 h 161"/>
                  <a:gd name="T10" fmla="*/ 18 w 163"/>
                  <a:gd name="T11" fmla="*/ 0 h 161"/>
                  <a:gd name="T12" fmla="*/ 23 w 163"/>
                  <a:gd name="T13" fmla="*/ 0 h 161"/>
                  <a:gd name="T14" fmla="*/ 27 w 163"/>
                  <a:gd name="T15" fmla="*/ 0 h 161"/>
                  <a:gd name="T16" fmla="*/ 35 w 163"/>
                  <a:gd name="T17" fmla="*/ 2 h 161"/>
                  <a:gd name="T18" fmla="*/ 41 w 163"/>
                  <a:gd name="T19" fmla="*/ 2 h 161"/>
                  <a:gd name="T20" fmla="*/ 48 w 163"/>
                  <a:gd name="T21" fmla="*/ 4 h 161"/>
                  <a:gd name="T22" fmla="*/ 56 w 163"/>
                  <a:gd name="T23" fmla="*/ 6 h 161"/>
                  <a:gd name="T24" fmla="*/ 65 w 163"/>
                  <a:gd name="T25" fmla="*/ 10 h 161"/>
                  <a:gd name="T26" fmla="*/ 75 w 163"/>
                  <a:gd name="T27" fmla="*/ 14 h 161"/>
                  <a:gd name="T28" fmla="*/ 87 w 163"/>
                  <a:gd name="T29" fmla="*/ 19 h 161"/>
                  <a:gd name="T30" fmla="*/ 98 w 163"/>
                  <a:gd name="T31" fmla="*/ 23 h 161"/>
                  <a:gd name="T32" fmla="*/ 108 w 163"/>
                  <a:gd name="T33" fmla="*/ 31 h 161"/>
                  <a:gd name="T34" fmla="*/ 117 w 163"/>
                  <a:gd name="T35" fmla="*/ 36 h 161"/>
                  <a:gd name="T36" fmla="*/ 127 w 163"/>
                  <a:gd name="T37" fmla="*/ 42 h 161"/>
                  <a:gd name="T38" fmla="*/ 132 w 163"/>
                  <a:gd name="T39" fmla="*/ 50 h 161"/>
                  <a:gd name="T40" fmla="*/ 140 w 163"/>
                  <a:gd name="T41" fmla="*/ 57 h 161"/>
                  <a:gd name="T42" fmla="*/ 146 w 163"/>
                  <a:gd name="T43" fmla="*/ 65 h 161"/>
                  <a:gd name="T44" fmla="*/ 152 w 163"/>
                  <a:gd name="T45" fmla="*/ 73 h 161"/>
                  <a:gd name="T46" fmla="*/ 155 w 163"/>
                  <a:gd name="T47" fmla="*/ 84 h 161"/>
                  <a:gd name="T48" fmla="*/ 159 w 163"/>
                  <a:gd name="T49" fmla="*/ 94 h 161"/>
                  <a:gd name="T50" fmla="*/ 161 w 163"/>
                  <a:gd name="T51" fmla="*/ 101 h 161"/>
                  <a:gd name="T52" fmla="*/ 163 w 163"/>
                  <a:gd name="T53" fmla="*/ 111 h 161"/>
                  <a:gd name="T54" fmla="*/ 163 w 163"/>
                  <a:gd name="T55" fmla="*/ 119 h 161"/>
                  <a:gd name="T56" fmla="*/ 163 w 163"/>
                  <a:gd name="T57" fmla="*/ 126 h 161"/>
                  <a:gd name="T58" fmla="*/ 161 w 163"/>
                  <a:gd name="T59" fmla="*/ 132 h 161"/>
                  <a:gd name="T60" fmla="*/ 161 w 163"/>
                  <a:gd name="T61" fmla="*/ 138 h 161"/>
                  <a:gd name="T62" fmla="*/ 159 w 163"/>
                  <a:gd name="T63" fmla="*/ 142 h 161"/>
                  <a:gd name="T64" fmla="*/ 155 w 163"/>
                  <a:gd name="T65" fmla="*/ 147 h 161"/>
                  <a:gd name="T66" fmla="*/ 154 w 163"/>
                  <a:gd name="T67" fmla="*/ 151 h 161"/>
                  <a:gd name="T68" fmla="*/ 152 w 163"/>
                  <a:gd name="T69" fmla="*/ 153 h 161"/>
                  <a:gd name="T70" fmla="*/ 148 w 163"/>
                  <a:gd name="T71" fmla="*/ 157 h 161"/>
                  <a:gd name="T72" fmla="*/ 146 w 163"/>
                  <a:gd name="T73" fmla="*/ 159 h 161"/>
                  <a:gd name="T74" fmla="*/ 144 w 163"/>
                  <a:gd name="T75" fmla="*/ 161 h 161"/>
                  <a:gd name="T76" fmla="*/ 142 w 163"/>
                  <a:gd name="T77" fmla="*/ 161 h 161"/>
                  <a:gd name="T78" fmla="*/ 138 w 163"/>
                  <a:gd name="T79" fmla="*/ 161 h 161"/>
                  <a:gd name="T80" fmla="*/ 134 w 163"/>
                  <a:gd name="T81" fmla="*/ 159 h 161"/>
                  <a:gd name="T82" fmla="*/ 129 w 163"/>
                  <a:gd name="T83" fmla="*/ 157 h 161"/>
                  <a:gd name="T84" fmla="*/ 121 w 163"/>
                  <a:gd name="T85" fmla="*/ 153 h 161"/>
                  <a:gd name="T86" fmla="*/ 115 w 163"/>
                  <a:gd name="T87" fmla="*/ 149 h 161"/>
                  <a:gd name="T88" fmla="*/ 108 w 163"/>
                  <a:gd name="T89" fmla="*/ 143 h 161"/>
                  <a:gd name="T90" fmla="*/ 100 w 163"/>
                  <a:gd name="T91" fmla="*/ 136 h 161"/>
                  <a:gd name="T92" fmla="*/ 92 w 163"/>
                  <a:gd name="T93" fmla="*/ 128 h 161"/>
                  <a:gd name="T94" fmla="*/ 75 w 163"/>
                  <a:gd name="T95" fmla="*/ 111 h 161"/>
                  <a:gd name="T96" fmla="*/ 58 w 163"/>
                  <a:gd name="T97" fmla="*/ 94 h 161"/>
                  <a:gd name="T98" fmla="*/ 43 w 163"/>
                  <a:gd name="T99" fmla="*/ 75 h 161"/>
                  <a:gd name="T100" fmla="*/ 35 w 163"/>
                  <a:gd name="T101" fmla="*/ 65 h 161"/>
                  <a:gd name="T102" fmla="*/ 27 w 163"/>
                  <a:gd name="T103" fmla="*/ 56 h 161"/>
                  <a:gd name="T104" fmla="*/ 21 w 163"/>
                  <a:gd name="T105" fmla="*/ 46 h 161"/>
                  <a:gd name="T106" fmla="*/ 16 w 163"/>
                  <a:gd name="T107" fmla="*/ 38 h 161"/>
                  <a:gd name="T108" fmla="*/ 10 w 163"/>
                  <a:gd name="T109" fmla="*/ 33 h 161"/>
                  <a:gd name="T110" fmla="*/ 6 w 163"/>
                  <a:gd name="T111" fmla="*/ 25 h 161"/>
                  <a:gd name="T112" fmla="*/ 4 w 163"/>
                  <a:gd name="T113" fmla="*/ 19 h 161"/>
                  <a:gd name="T114" fmla="*/ 2 w 163"/>
                  <a:gd name="T115" fmla="*/ 15 h 161"/>
                  <a:gd name="T116" fmla="*/ 0 w 163"/>
                  <a:gd name="T117" fmla="*/ 12 h 161"/>
                  <a:gd name="T118" fmla="*/ 0 w 163"/>
                  <a:gd name="T119" fmla="*/ 10 h 161"/>
                  <a:gd name="T120" fmla="*/ 0 w 163"/>
                  <a:gd name="T121" fmla="*/ 1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3" h="161">
                    <a:moveTo>
                      <a:pt x="0" y="10"/>
                    </a:moveTo>
                    <a:lnTo>
                      <a:pt x="4" y="6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5" y="2"/>
                    </a:lnTo>
                    <a:lnTo>
                      <a:pt x="41" y="2"/>
                    </a:lnTo>
                    <a:lnTo>
                      <a:pt x="48" y="4"/>
                    </a:lnTo>
                    <a:lnTo>
                      <a:pt x="56" y="6"/>
                    </a:lnTo>
                    <a:lnTo>
                      <a:pt x="65" y="10"/>
                    </a:lnTo>
                    <a:lnTo>
                      <a:pt x="75" y="14"/>
                    </a:lnTo>
                    <a:lnTo>
                      <a:pt x="87" y="19"/>
                    </a:lnTo>
                    <a:lnTo>
                      <a:pt x="98" y="23"/>
                    </a:lnTo>
                    <a:lnTo>
                      <a:pt x="108" y="31"/>
                    </a:lnTo>
                    <a:lnTo>
                      <a:pt x="117" y="36"/>
                    </a:lnTo>
                    <a:lnTo>
                      <a:pt x="127" y="42"/>
                    </a:lnTo>
                    <a:lnTo>
                      <a:pt x="132" y="50"/>
                    </a:lnTo>
                    <a:lnTo>
                      <a:pt x="140" y="57"/>
                    </a:lnTo>
                    <a:lnTo>
                      <a:pt x="146" y="65"/>
                    </a:lnTo>
                    <a:lnTo>
                      <a:pt x="152" y="73"/>
                    </a:lnTo>
                    <a:lnTo>
                      <a:pt x="155" y="84"/>
                    </a:lnTo>
                    <a:lnTo>
                      <a:pt x="159" y="94"/>
                    </a:lnTo>
                    <a:lnTo>
                      <a:pt x="161" y="101"/>
                    </a:lnTo>
                    <a:lnTo>
                      <a:pt x="163" y="111"/>
                    </a:lnTo>
                    <a:lnTo>
                      <a:pt x="163" y="119"/>
                    </a:lnTo>
                    <a:lnTo>
                      <a:pt x="163" y="126"/>
                    </a:lnTo>
                    <a:lnTo>
                      <a:pt x="161" y="132"/>
                    </a:lnTo>
                    <a:lnTo>
                      <a:pt x="161" y="138"/>
                    </a:lnTo>
                    <a:lnTo>
                      <a:pt x="159" y="142"/>
                    </a:lnTo>
                    <a:lnTo>
                      <a:pt x="155" y="147"/>
                    </a:lnTo>
                    <a:lnTo>
                      <a:pt x="154" y="151"/>
                    </a:lnTo>
                    <a:lnTo>
                      <a:pt x="152" y="153"/>
                    </a:lnTo>
                    <a:lnTo>
                      <a:pt x="148" y="157"/>
                    </a:lnTo>
                    <a:lnTo>
                      <a:pt x="146" y="159"/>
                    </a:lnTo>
                    <a:lnTo>
                      <a:pt x="144" y="161"/>
                    </a:lnTo>
                    <a:lnTo>
                      <a:pt x="142" y="161"/>
                    </a:lnTo>
                    <a:lnTo>
                      <a:pt x="138" y="161"/>
                    </a:lnTo>
                    <a:lnTo>
                      <a:pt x="134" y="159"/>
                    </a:lnTo>
                    <a:lnTo>
                      <a:pt x="129" y="157"/>
                    </a:lnTo>
                    <a:lnTo>
                      <a:pt x="121" y="153"/>
                    </a:lnTo>
                    <a:lnTo>
                      <a:pt x="115" y="149"/>
                    </a:lnTo>
                    <a:lnTo>
                      <a:pt x="108" y="143"/>
                    </a:lnTo>
                    <a:lnTo>
                      <a:pt x="100" y="136"/>
                    </a:lnTo>
                    <a:lnTo>
                      <a:pt x="92" y="128"/>
                    </a:lnTo>
                    <a:lnTo>
                      <a:pt x="75" y="111"/>
                    </a:lnTo>
                    <a:lnTo>
                      <a:pt x="58" y="94"/>
                    </a:lnTo>
                    <a:lnTo>
                      <a:pt x="43" y="75"/>
                    </a:lnTo>
                    <a:lnTo>
                      <a:pt x="35" y="65"/>
                    </a:lnTo>
                    <a:lnTo>
                      <a:pt x="27" y="56"/>
                    </a:lnTo>
                    <a:lnTo>
                      <a:pt x="21" y="46"/>
                    </a:lnTo>
                    <a:lnTo>
                      <a:pt x="16" y="38"/>
                    </a:lnTo>
                    <a:lnTo>
                      <a:pt x="10" y="33"/>
                    </a:lnTo>
                    <a:lnTo>
                      <a:pt x="6" y="25"/>
                    </a:lnTo>
                    <a:lnTo>
                      <a:pt x="4" y="19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24"/>
              <p:cNvSpPr/>
              <p:nvPr/>
            </p:nvSpPr>
            <p:spPr bwMode="auto">
              <a:xfrm>
                <a:off x="2976563" y="2740026"/>
                <a:ext cx="315913" cy="90488"/>
              </a:xfrm>
              <a:custGeom>
                <a:avLst/>
                <a:gdLst>
                  <a:gd name="T0" fmla="*/ 392 w 398"/>
                  <a:gd name="T1" fmla="*/ 54 h 115"/>
                  <a:gd name="T2" fmla="*/ 388 w 398"/>
                  <a:gd name="T3" fmla="*/ 56 h 115"/>
                  <a:gd name="T4" fmla="*/ 380 w 398"/>
                  <a:gd name="T5" fmla="*/ 60 h 115"/>
                  <a:gd name="T6" fmla="*/ 369 w 398"/>
                  <a:gd name="T7" fmla="*/ 60 h 115"/>
                  <a:gd name="T8" fmla="*/ 359 w 398"/>
                  <a:gd name="T9" fmla="*/ 61 h 115"/>
                  <a:gd name="T10" fmla="*/ 354 w 398"/>
                  <a:gd name="T11" fmla="*/ 61 h 115"/>
                  <a:gd name="T12" fmla="*/ 344 w 398"/>
                  <a:gd name="T13" fmla="*/ 61 h 115"/>
                  <a:gd name="T14" fmla="*/ 334 w 398"/>
                  <a:gd name="T15" fmla="*/ 63 h 115"/>
                  <a:gd name="T16" fmla="*/ 321 w 398"/>
                  <a:gd name="T17" fmla="*/ 65 h 115"/>
                  <a:gd name="T18" fmla="*/ 304 w 398"/>
                  <a:gd name="T19" fmla="*/ 67 h 115"/>
                  <a:gd name="T20" fmla="*/ 287 w 398"/>
                  <a:gd name="T21" fmla="*/ 69 h 115"/>
                  <a:gd name="T22" fmla="*/ 268 w 398"/>
                  <a:gd name="T23" fmla="*/ 73 h 115"/>
                  <a:gd name="T24" fmla="*/ 245 w 398"/>
                  <a:gd name="T25" fmla="*/ 75 h 115"/>
                  <a:gd name="T26" fmla="*/ 220 w 398"/>
                  <a:gd name="T27" fmla="*/ 79 h 115"/>
                  <a:gd name="T28" fmla="*/ 193 w 398"/>
                  <a:gd name="T29" fmla="*/ 84 h 115"/>
                  <a:gd name="T30" fmla="*/ 164 w 398"/>
                  <a:gd name="T31" fmla="*/ 88 h 115"/>
                  <a:gd name="T32" fmla="*/ 132 w 398"/>
                  <a:gd name="T33" fmla="*/ 94 h 115"/>
                  <a:gd name="T34" fmla="*/ 99 w 398"/>
                  <a:gd name="T35" fmla="*/ 100 h 115"/>
                  <a:gd name="T36" fmla="*/ 63 w 398"/>
                  <a:gd name="T37" fmla="*/ 105 h 115"/>
                  <a:gd name="T38" fmla="*/ 24 w 398"/>
                  <a:gd name="T39" fmla="*/ 111 h 115"/>
                  <a:gd name="T40" fmla="*/ 0 w 398"/>
                  <a:gd name="T41" fmla="*/ 75 h 115"/>
                  <a:gd name="T42" fmla="*/ 13 w 398"/>
                  <a:gd name="T43" fmla="*/ 73 h 115"/>
                  <a:gd name="T44" fmla="*/ 28 w 398"/>
                  <a:gd name="T45" fmla="*/ 71 h 115"/>
                  <a:gd name="T46" fmla="*/ 47 w 398"/>
                  <a:gd name="T47" fmla="*/ 69 h 115"/>
                  <a:gd name="T48" fmla="*/ 68 w 398"/>
                  <a:gd name="T49" fmla="*/ 65 h 115"/>
                  <a:gd name="T50" fmla="*/ 80 w 398"/>
                  <a:gd name="T51" fmla="*/ 63 h 115"/>
                  <a:gd name="T52" fmla="*/ 93 w 398"/>
                  <a:gd name="T53" fmla="*/ 60 h 115"/>
                  <a:gd name="T54" fmla="*/ 109 w 398"/>
                  <a:gd name="T55" fmla="*/ 56 h 115"/>
                  <a:gd name="T56" fmla="*/ 128 w 398"/>
                  <a:gd name="T57" fmla="*/ 52 h 115"/>
                  <a:gd name="T58" fmla="*/ 147 w 398"/>
                  <a:gd name="T59" fmla="*/ 46 h 115"/>
                  <a:gd name="T60" fmla="*/ 170 w 398"/>
                  <a:gd name="T61" fmla="*/ 40 h 115"/>
                  <a:gd name="T62" fmla="*/ 195 w 398"/>
                  <a:gd name="T63" fmla="*/ 35 h 115"/>
                  <a:gd name="T64" fmla="*/ 220 w 398"/>
                  <a:gd name="T65" fmla="*/ 29 h 115"/>
                  <a:gd name="T66" fmla="*/ 246 w 398"/>
                  <a:gd name="T67" fmla="*/ 21 h 115"/>
                  <a:gd name="T68" fmla="*/ 269 w 398"/>
                  <a:gd name="T69" fmla="*/ 16 h 115"/>
                  <a:gd name="T70" fmla="*/ 290 w 398"/>
                  <a:gd name="T71" fmla="*/ 12 h 115"/>
                  <a:gd name="T72" fmla="*/ 310 w 398"/>
                  <a:gd name="T73" fmla="*/ 8 h 115"/>
                  <a:gd name="T74" fmla="*/ 325 w 398"/>
                  <a:gd name="T75" fmla="*/ 4 h 115"/>
                  <a:gd name="T76" fmla="*/ 338 w 398"/>
                  <a:gd name="T77" fmla="*/ 2 h 115"/>
                  <a:gd name="T78" fmla="*/ 350 w 398"/>
                  <a:gd name="T79" fmla="*/ 2 h 115"/>
                  <a:gd name="T80" fmla="*/ 357 w 398"/>
                  <a:gd name="T81" fmla="*/ 0 h 115"/>
                  <a:gd name="T82" fmla="*/ 369 w 398"/>
                  <a:gd name="T83" fmla="*/ 2 h 115"/>
                  <a:gd name="T84" fmla="*/ 378 w 398"/>
                  <a:gd name="T85" fmla="*/ 4 h 115"/>
                  <a:gd name="T86" fmla="*/ 386 w 398"/>
                  <a:gd name="T87" fmla="*/ 10 h 115"/>
                  <a:gd name="T88" fmla="*/ 394 w 398"/>
                  <a:gd name="T89" fmla="*/ 19 h 115"/>
                  <a:gd name="T90" fmla="*/ 398 w 398"/>
                  <a:gd name="T91" fmla="*/ 39 h 115"/>
                  <a:gd name="T92" fmla="*/ 398 w 398"/>
                  <a:gd name="T93" fmla="*/ 46 h 115"/>
                  <a:gd name="T94" fmla="*/ 394 w 398"/>
                  <a:gd name="T95" fmla="*/ 5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8" h="115">
                    <a:moveTo>
                      <a:pt x="394" y="52"/>
                    </a:moveTo>
                    <a:lnTo>
                      <a:pt x="392" y="54"/>
                    </a:lnTo>
                    <a:lnTo>
                      <a:pt x="390" y="54"/>
                    </a:lnTo>
                    <a:lnTo>
                      <a:pt x="388" y="56"/>
                    </a:lnTo>
                    <a:lnTo>
                      <a:pt x="384" y="58"/>
                    </a:lnTo>
                    <a:lnTo>
                      <a:pt x="380" y="60"/>
                    </a:lnTo>
                    <a:lnTo>
                      <a:pt x="375" y="60"/>
                    </a:lnTo>
                    <a:lnTo>
                      <a:pt x="369" y="60"/>
                    </a:lnTo>
                    <a:lnTo>
                      <a:pt x="363" y="60"/>
                    </a:lnTo>
                    <a:lnTo>
                      <a:pt x="359" y="61"/>
                    </a:lnTo>
                    <a:lnTo>
                      <a:pt x="357" y="61"/>
                    </a:lnTo>
                    <a:lnTo>
                      <a:pt x="354" y="61"/>
                    </a:lnTo>
                    <a:lnTo>
                      <a:pt x="350" y="61"/>
                    </a:lnTo>
                    <a:lnTo>
                      <a:pt x="344" y="61"/>
                    </a:lnTo>
                    <a:lnTo>
                      <a:pt x="340" y="61"/>
                    </a:lnTo>
                    <a:lnTo>
                      <a:pt x="334" y="63"/>
                    </a:lnTo>
                    <a:lnTo>
                      <a:pt x="327" y="63"/>
                    </a:lnTo>
                    <a:lnTo>
                      <a:pt x="321" y="65"/>
                    </a:lnTo>
                    <a:lnTo>
                      <a:pt x="313" y="65"/>
                    </a:lnTo>
                    <a:lnTo>
                      <a:pt x="304" y="67"/>
                    </a:lnTo>
                    <a:lnTo>
                      <a:pt x="296" y="67"/>
                    </a:lnTo>
                    <a:lnTo>
                      <a:pt x="287" y="69"/>
                    </a:lnTo>
                    <a:lnTo>
                      <a:pt x="277" y="71"/>
                    </a:lnTo>
                    <a:lnTo>
                      <a:pt x="268" y="73"/>
                    </a:lnTo>
                    <a:lnTo>
                      <a:pt x="256" y="75"/>
                    </a:lnTo>
                    <a:lnTo>
                      <a:pt x="245" y="75"/>
                    </a:lnTo>
                    <a:lnTo>
                      <a:pt x="233" y="77"/>
                    </a:lnTo>
                    <a:lnTo>
                      <a:pt x="220" y="79"/>
                    </a:lnTo>
                    <a:lnTo>
                      <a:pt x="206" y="82"/>
                    </a:lnTo>
                    <a:lnTo>
                      <a:pt x="193" y="84"/>
                    </a:lnTo>
                    <a:lnTo>
                      <a:pt x="178" y="86"/>
                    </a:lnTo>
                    <a:lnTo>
                      <a:pt x="164" y="88"/>
                    </a:lnTo>
                    <a:lnTo>
                      <a:pt x="149" y="90"/>
                    </a:lnTo>
                    <a:lnTo>
                      <a:pt x="132" y="94"/>
                    </a:lnTo>
                    <a:lnTo>
                      <a:pt x="116" y="96"/>
                    </a:lnTo>
                    <a:lnTo>
                      <a:pt x="99" y="100"/>
                    </a:lnTo>
                    <a:lnTo>
                      <a:pt x="80" y="102"/>
                    </a:lnTo>
                    <a:lnTo>
                      <a:pt x="63" y="105"/>
                    </a:lnTo>
                    <a:lnTo>
                      <a:pt x="44" y="109"/>
                    </a:lnTo>
                    <a:lnTo>
                      <a:pt x="24" y="111"/>
                    </a:lnTo>
                    <a:lnTo>
                      <a:pt x="5" y="115"/>
                    </a:lnTo>
                    <a:lnTo>
                      <a:pt x="0" y="75"/>
                    </a:lnTo>
                    <a:lnTo>
                      <a:pt x="5" y="75"/>
                    </a:lnTo>
                    <a:lnTo>
                      <a:pt x="13" y="73"/>
                    </a:lnTo>
                    <a:lnTo>
                      <a:pt x="19" y="73"/>
                    </a:lnTo>
                    <a:lnTo>
                      <a:pt x="28" y="71"/>
                    </a:lnTo>
                    <a:lnTo>
                      <a:pt x="36" y="69"/>
                    </a:lnTo>
                    <a:lnTo>
                      <a:pt x="47" y="69"/>
                    </a:lnTo>
                    <a:lnTo>
                      <a:pt x="57" y="67"/>
                    </a:lnTo>
                    <a:lnTo>
                      <a:pt x="68" y="65"/>
                    </a:lnTo>
                    <a:lnTo>
                      <a:pt x="74" y="63"/>
                    </a:lnTo>
                    <a:lnTo>
                      <a:pt x="80" y="63"/>
                    </a:lnTo>
                    <a:lnTo>
                      <a:pt x="88" y="61"/>
                    </a:lnTo>
                    <a:lnTo>
                      <a:pt x="93" y="60"/>
                    </a:lnTo>
                    <a:lnTo>
                      <a:pt x="101" y="58"/>
                    </a:lnTo>
                    <a:lnTo>
                      <a:pt x="109" y="56"/>
                    </a:lnTo>
                    <a:lnTo>
                      <a:pt x="118" y="54"/>
                    </a:lnTo>
                    <a:lnTo>
                      <a:pt x="128" y="52"/>
                    </a:lnTo>
                    <a:lnTo>
                      <a:pt x="137" y="50"/>
                    </a:lnTo>
                    <a:lnTo>
                      <a:pt x="147" y="46"/>
                    </a:lnTo>
                    <a:lnTo>
                      <a:pt x="158" y="44"/>
                    </a:lnTo>
                    <a:lnTo>
                      <a:pt x="170" y="40"/>
                    </a:lnTo>
                    <a:lnTo>
                      <a:pt x="181" y="39"/>
                    </a:lnTo>
                    <a:lnTo>
                      <a:pt x="195" y="35"/>
                    </a:lnTo>
                    <a:lnTo>
                      <a:pt x="206" y="33"/>
                    </a:lnTo>
                    <a:lnTo>
                      <a:pt x="220" y="29"/>
                    </a:lnTo>
                    <a:lnTo>
                      <a:pt x="233" y="25"/>
                    </a:lnTo>
                    <a:lnTo>
                      <a:pt x="246" y="21"/>
                    </a:lnTo>
                    <a:lnTo>
                      <a:pt x="258" y="19"/>
                    </a:lnTo>
                    <a:lnTo>
                      <a:pt x="269" y="16"/>
                    </a:lnTo>
                    <a:lnTo>
                      <a:pt x="281" y="14"/>
                    </a:lnTo>
                    <a:lnTo>
                      <a:pt x="290" y="12"/>
                    </a:lnTo>
                    <a:lnTo>
                      <a:pt x="300" y="10"/>
                    </a:lnTo>
                    <a:lnTo>
                      <a:pt x="310" y="8"/>
                    </a:lnTo>
                    <a:lnTo>
                      <a:pt x="317" y="6"/>
                    </a:lnTo>
                    <a:lnTo>
                      <a:pt x="325" y="4"/>
                    </a:lnTo>
                    <a:lnTo>
                      <a:pt x="333" y="4"/>
                    </a:lnTo>
                    <a:lnTo>
                      <a:pt x="338" y="2"/>
                    </a:lnTo>
                    <a:lnTo>
                      <a:pt x="344" y="2"/>
                    </a:lnTo>
                    <a:lnTo>
                      <a:pt x="350" y="2"/>
                    </a:lnTo>
                    <a:lnTo>
                      <a:pt x="354" y="0"/>
                    </a:lnTo>
                    <a:lnTo>
                      <a:pt x="357" y="0"/>
                    </a:lnTo>
                    <a:lnTo>
                      <a:pt x="363" y="2"/>
                    </a:lnTo>
                    <a:lnTo>
                      <a:pt x="369" y="2"/>
                    </a:lnTo>
                    <a:lnTo>
                      <a:pt x="373" y="4"/>
                    </a:lnTo>
                    <a:lnTo>
                      <a:pt x="378" y="4"/>
                    </a:lnTo>
                    <a:lnTo>
                      <a:pt x="382" y="8"/>
                    </a:lnTo>
                    <a:lnTo>
                      <a:pt x="386" y="10"/>
                    </a:lnTo>
                    <a:lnTo>
                      <a:pt x="392" y="14"/>
                    </a:lnTo>
                    <a:lnTo>
                      <a:pt x="394" y="19"/>
                    </a:lnTo>
                    <a:lnTo>
                      <a:pt x="398" y="29"/>
                    </a:lnTo>
                    <a:lnTo>
                      <a:pt x="398" y="39"/>
                    </a:lnTo>
                    <a:lnTo>
                      <a:pt x="398" y="42"/>
                    </a:lnTo>
                    <a:lnTo>
                      <a:pt x="398" y="46"/>
                    </a:lnTo>
                    <a:lnTo>
                      <a:pt x="396" y="50"/>
                    </a:lnTo>
                    <a:lnTo>
                      <a:pt x="394" y="52"/>
                    </a:lnTo>
                    <a:lnTo>
                      <a:pt x="394" y="5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25"/>
              <p:cNvSpPr/>
              <p:nvPr/>
            </p:nvSpPr>
            <p:spPr bwMode="auto">
              <a:xfrm>
                <a:off x="2770188" y="2906713"/>
                <a:ext cx="90488" cy="206375"/>
              </a:xfrm>
              <a:custGeom>
                <a:avLst/>
                <a:gdLst>
                  <a:gd name="T0" fmla="*/ 0 w 113"/>
                  <a:gd name="T1" fmla="*/ 203 h 260"/>
                  <a:gd name="T2" fmla="*/ 2 w 113"/>
                  <a:gd name="T3" fmla="*/ 195 h 260"/>
                  <a:gd name="T4" fmla="*/ 6 w 113"/>
                  <a:gd name="T5" fmla="*/ 186 h 260"/>
                  <a:gd name="T6" fmla="*/ 10 w 113"/>
                  <a:gd name="T7" fmla="*/ 174 h 260"/>
                  <a:gd name="T8" fmla="*/ 16 w 113"/>
                  <a:gd name="T9" fmla="*/ 159 h 260"/>
                  <a:gd name="T10" fmla="*/ 21 w 113"/>
                  <a:gd name="T11" fmla="*/ 142 h 260"/>
                  <a:gd name="T12" fmla="*/ 29 w 113"/>
                  <a:gd name="T13" fmla="*/ 125 h 260"/>
                  <a:gd name="T14" fmla="*/ 40 w 113"/>
                  <a:gd name="T15" fmla="*/ 92 h 260"/>
                  <a:gd name="T16" fmla="*/ 48 w 113"/>
                  <a:gd name="T17" fmla="*/ 71 h 260"/>
                  <a:gd name="T18" fmla="*/ 56 w 113"/>
                  <a:gd name="T19" fmla="*/ 54 h 260"/>
                  <a:gd name="T20" fmla="*/ 63 w 113"/>
                  <a:gd name="T21" fmla="*/ 37 h 260"/>
                  <a:gd name="T22" fmla="*/ 71 w 113"/>
                  <a:gd name="T23" fmla="*/ 25 h 260"/>
                  <a:gd name="T24" fmla="*/ 77 w 113"/>
                  <a:gd name="T25" fmla="*/ 14 h 260"/>
                  <a:gd name="T26" fmla="*/ 81 w 113"/>
                  <a:gd name="T27" fmla="*/ 6 h 260"/>
                  <a:gd name="T28" fmla="*/ 85 w 113"/>
                  <a:gd name="T29" fmla="*/ 2 h 260"/>
                  <a:gd name="T30" fmla="*/ 86 w 113"/>
                  <a:gd name="T31" fmla="*/ 0 h 260"/>
                  <a:gd name="T32" fmla="*/ 90 w 113"/>
                  <a:gd name="T33" fmla="*/ 2 h 260"/>
                  <a:gd name="T34" fmla="*/ 94 w 113"/>
                  <a:gd name="T35" fmla="*/ 8 h 260"/>
                  <a:gd name="T36" fmla="*/ 100 w 113"/>
                  <a:gd name="T37" fmla="*/ 14 h 260"/>
                  <a:gd name="T38" fmla="*/ 106 w 113"/>
                  <a:gd name="T39" fmla="*/ 23 h 260"/>
                  <a:gd name="T40" fmla="*/ 111 w 113"/>
                  <a:gd name="T41" fmla="*/ 54 h 260"/>
                  <a:gd name="T42" fmla="*/ 113 w 113"/>
                  <a:gd name="T43" fmla="*/ 88 h 260"/>
                  <a:gd name="T44" fmla="*/ 113 w 113"/>
                  <a:gd name="T45" fmla="*/ 107 h 260"/>
                  <a:gd name="T46" fmla="*/ 107 w 113"/>
                  <a:gd name="T47" fmla="*/ 128 h 260"/>
                  <a:gd name="T48" fmla="*/ 100 w 113"/>
                  <a:gd name="T49" fmla="*/ 153 h 260"/>
                  <a:gd name="T50" fmla="*/ 92 w 113"/>
                  <a:gd name="T51" fmla="*/ 180 h 260"/>
                  <a:gd name="T52" fmla="*/ 77 w 113"/>
                  <a:gd name="T53" fmla="*/ 205 h 260"/>
                  <a:gd name="T54" fmla="*/ 63 w 113"/>
                  <a:gd name="T55" fmla="*/ 224 h 260"/>
                  <a:gd name="T56" fmla="*/ 52 w 113"/>
                  <a:gd name="T57" fmla="*/ 239 h 260"/>
                  <a:gd name="T58" fmla="*/ 40 w 113"/>
                  <a:gd name="T59" fmla="*/ 253 h 260"/>
                  <a:gd name="T60" fmla="*/ 31 w 113"/>
                  <a:gd name="T61" fmla="*/ 258 h 260"/>
                  <a:gd name="T62" fmla="*/ 21 w 113"/>
                  <a:gd name="T63" fmla="*/ 260 h 260"/>
                  <a:gd name="T64" fmla="*/ 14 w 113"/>
                  <a:gd name="T65" fmla="*/ 257 h 260"/>
                  <a:gd name="T66" fmla="*/ 8 w 113"/>
                  <a:gd name="T67" fmla="*/ 247 h 260"/>
                  <a:gd name="T68" fmla="*/ 2 w 113"/>
                  <a:gd name="T69" fmla="*/ 228 h 260"/>
                  <a:gd name="T70" fmla="*/ 0 w 113"/>
                  <a:gd name="T71" fmla="*/ 207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3" h="260">
                    <a:moveTo>
                      <a:pt x="0" y="207"/>
                    </a:moveTo>
                    <a:lnTo>
                      <a:pt x="0" y="203"/>
                    </a:lnTo>
                    <a:lnTo>
                      <a:pt x="2" y="201"/>
                    </a:lnTo>
                    <a:lnTo>
                      <a:pt x="2" y="195"/>
                    </a:lnTo>
                    <a:lnTo>
                      <a:pt x="4" y="192"/>
                    </a:lnTo>
                    <a:lnTo>
                      <a:pt x="6" y="186"/>
                    </a:lnTo>
                    <a:lnTo>
                      <a:pt x="8" y="180"/>
                    </a:lnTo>
                    <a:lnTo>
                      <a:pt x="10" y="174"/>
                    </a:lnTo>
                    <a:lnTo>
                      <a:pt x="14" y="167"/>
                    </a:lnTo>
                    <a:lnTo>
                      <a:pt x="16" y="159"/>
                    </a:lnTo>
                    <a:lnTo>
                      <a:pt x="19" y="151"/>
                    </a:lnTo>
                    <a:lnTo>
                      <a:pt x="21" y="142"/>
                    </a:lnTo>
                    <a:lnTo>
                      <a:pt x="25" y="134"/>
                    </a:lnTo>
                    <a:lnTo>
                      <a:pt x="29" y="125"/>
                    </a:lnTo>
                    <a:lnTo>
                      <a:pt x="33" y="113"/>
                    </a:lnTo>
                    <a:lnTo>
                      <a:pt x="40" y="92"/>
                    </a:lnTo>
                    <a:lnTo>
                      <a:pt x="44" y="81"/>
                    </a:lnTo>
                    <a:lnTo>
                      <a:pt x="48" y="71"/>
                    </a:lnTo>
                    <a:lnTo>
                      <a:pt x="52" y="62"/>
                    </a:lnTo>
                    <a:lnTo>
                      <a:pt x="56" y="54"/>
                    </a:lnTo>
                    <a:lnTo>
                      <a:pt x="60" y="44"/>
                    </a:lnTo>
                    <a:lnTo>
                      <a:pt x="63" y="37"/>
                    </a:lnTo>
                    <a:lnTo>
                      <a:pt x="67" y="31"/>
                    </a:lnTo>
                    <a:lnTo>
                      <a:pt x="71" y="25"/>
                    </a:lnTo>
                    <a:lnTo>
                      <a:pt x="73" y="20"/>
                    </a:lnTo>
                    <a:lnTo>
                      <a:pt x="77" y="14"/>
                    </a:lnTo>
                    <a:lnTo>
                      <a:pt x="79" y="10"/>
                    </a:lnTo>
                    <a:lnTo>
                      <a:pt x="81" y="6"/>
                    </a:lnTo>
                    <a:lnTo>
                      <a:pt x="83" y="4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0"/>
                    </a:lnTo>
                    <a:lnTo>
                      <a:pt x="88" y="2"/>
                    </a:lnTo>
                    <a:lnTo>
                      <a:pt x="90" y="2"/>
                    </a:lnTo>
                    <a:lnTo>
                      <a:pt x="92" y="4"/>
                    </a:lnTo>
                    <a:lnTo>
                      <a:pt x="94" y="8"/>
                    </a:lnTo>
                    <a:lnTo>
                      <a:pt x="96" y="10"/>
                    </a:lnTo>
                    <a:lnTo>
                      <a:pt x="100" y="14"/>
                    </a:lnTo>
                    <a:lnTo>
                      <a:pt x="102" y="20"/>
                    </a:lnTo>
                    <a:lnTo>
                      <a:pt x="106" y="23"/>
                    </a:lnTo>
                    <a:lnTo>
                      <a:pt x="107" y="39"/>
                    </a:lnTo>
                    <a:lnTo>
                      <a:pt x="111" y="54"/>
                    </a:lnTo>
                    <a:lnTo>
                      <a:pt x="113" y="71"/>
                    </a:lnTo>
                    <a:lnTo>
                      <a:pt x="113" y="88"/>
                    </a:lnTo>
                    <a:lnTo>
                      <a:pt x="113" y="96"/>
                    </a:lnTo>
                    <a:lnTo>
                      <a:pt x="113" y="107"/>
                    </a:lnTo>
                    <a:lnTo>
                      <a:pt x="111" y="117"/>
                    </a:lnTo>
                    <a:lnTo>
                      <a:pt x="107" y="128"/>
                    </a:lnTo>
                    <a:lnTo>
                      <a:pt x="104" y="140"/>
                    </a:lnTo>
                    <a:lnTo>
                      <a:pt x="100" y="153"/>
                    </a:lnTo>
                    <a:lnTo>
                      <a:pt x="96" y="165"/>
                    </a:lnTo>
                    <a:lnTo>
                      <a:pt x="92" y="180"/>
                    </a:lnTo>
                    <a:lnTo>
                      <a:pt x="85" y="192"/>
                    </a:lnTo>
                    <a:lnTo>
                      <a:pt x="77" y="205"/>
                    </a:lnTo>
                    <a:lnTo>
                      <a:pt x="71" y="214"/>
                    </a:lnTo>
                    <a:lnTo>
                      <a:pt x="63" y="224"/>
                    </a:lnTo>
                    <a:lnTo>
                      <a:pt x="58" y="234"/>
                    </a:lnTo>
                    <a:lnTo>
                      <a:pt x="52" y="239"/>
                    </a:lnTo>
                    <a:lnTo>
                      <a:pt x="46" y="247"/>
                    </a:lnTo>
                    <a:lnTo>
                      <a:pt x="40" y="253"/>
                    </a:lnTo>
                    <a:lnTo>
                      <a:pt x="35" y="257"/>
                    </a:lnTo>
                    <a:lnTo>
                      <a:pt x="31" y="258"/>
                    </a:lnTo>
                    <a:lnTo>
                      <a:pt x="25" y="260"/>
                    </a:lnTo>
                    <a:lnTo>
                      <a:pt x="21" y="260"/>
                    </a:lnTo>
                    <a:lnTo>
                      <a:pt x="18" y="258"/>
                    </a:lnTo>
                    <a:lnTo>
                      <a:pt x="14" y="257"/>
                    </a:lnTo>
                    <a:lnTo>
                      <a:pt x="10" y="253"/>
                    </a:lnTo>
                    <a:lnTo>
                      <a:pt x="8" y="247"/>
                    </a:lnTo>
                    <a:lnTo>
                      <a:pt x="6" y="237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0" y="20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26"/>
              <p:cNvSpPr/>
              <p:nvPr/>
            </p:nvSpPr>
            <p:spPr bwMode="auto">
              <a:xfrm>
                <a:off x="2947988" y="2906713"/>
                <a:ext cx="500063" cy="269875"/>
              </a:xfrm>
              <a:custGeom>
                <a:avLst/>
                <a:gdLst>
                  <a:gd name="T0" fmla="*/ 412 w 630"/>
                  <a:gd name="T1" fmla="*/ 341 h 341"/>
                  <a:gd name="T2" fmla="*/ 350 w 630"/>
                  <a:gd name="T3" fmla="*/ 339 h 341"/>
                  <a:gd name="T4" fmla="*/ 289 w 630"/>
                  <a:gd name="T5" fmla="*/ 329 h 341"/>
                  <a:gd name="T6" fmla="*/ 228 w 630"/>
                  <a:gd name="T7" fmla="*/ 314 h 341"/>
                  <a:gd name="T8" fmla="*/ 178 w 630"/>
                  <a:gd name="T9" fmla="*/ 295 h 341"/>
                  <a:gd name="T10" fmla="*/ 138 w 630"/>
                  <a:gd name="T11" fmla="*/ 270 h 341"/>
                  <a:gd name="T12" fmla="*/ 104 w 630"/>
                  <a:gd name="T13" fmla="*/ 239 h 341"/>
                  <a:gd name="T14" fmla="*/ 77 w 630"/>
                  <a:gd name="T15" fmla="*/ 209 h 341"/>
                  <a:gd name="T16" fmla="*/ 54 w 630"/>
                  <a:gd name="T17" fmla="*/ 174 h 341"/>
                  <a:gd name="T18" fmla="*/ 31 w 630"/>
                  <a:gd name="T19" fmla="*/ 130 h 341"/>
                  <a:gd name="T20" fmla="*/ 14 w 630"/>
                  <a:gd name="T21" fmla="*/ 79 h 341"/>
                  <a:gd name="T22" fmla="*/ 8 w 630"/>
                  <a:gd name="T23" fmla="*/ 52 h 341"/>
                  <a:gd name="T24" fmla="*/ 2 w 630"/>
                  <a:gd name="T25" fmla="*/ 33 h 341"/>
                  <a:gd name="T26" fmla="*/ 0 w 630"/>
                  <a:gd name="T27" fmla="*/ 16 h 341"/>
                  <a:gd name="T28" fmla="*/ 0 w 630"/>
                  <a:gd name="T29" fmla="*/ 6 h 341"/>
                  <a:gd name="T30" fmla="*/ 4 w 630"/>
                  <a:gd name="T31" fmla="*/ 2 h 341"/>
                  <a:gd name="T32" fmla="*/ 8 w 630"/>
                  <a:gd name="T33" fmla="*/ 2 h 341"/>
                  <a:gd name="T34" fmla="*/ 16 w 630"/>
                  <a:gd name="T35" fmla="*/ 10 h 341"/>
                  <a:gd name="T36" fmla="*/ 25 w 630"/>
                  <a:gd name="T37" fmla="*/ 22 h 341"/>
                  <a:gd name="T38" fmla="*/ 37 w 630"/>
                  <a:gd name="T39" fmla="*/ 41 h 341"/>
                  <a:gd name="T40" fmla="*/ 50 w 630"/>
                  <a:gd name="T41" fmla="*/ 64 h 341"/>
                  <a:gd name="T42" fmla="*/ 71 w 630"/>
                  <a:gd name="T43" fmla="*/ 104 h 341"/>
                  <a:gd name="T44" fmla="*/ 105 w 630"/>
                  <a:gd name="T45" fmla="*/ 155 h 341"/>
                  <a:gd name="T46" fmla="*/ 146 w 630"/>
                  <a:gd name="T47" fmla="*/ 193 h 341"/>
                  <a:gd name="T48" fmla="*/ 194 w 630"/>
                  <a:gd name="T49" fmla="*/ 218 h 341"/>
                  <a:gd name="T50" fmla="*/ 245 w 630"/>
                  <a:gd name="T51" fmla="*/ 239 h 341"/>
                  <a:gd name="T52" fmla="*/ 303 w 630"/>
                  <a:gd name="T53" fmla="*/ 253 h 341"/>
                  <a:gd name="T54" fmla="*/ 358 w 630"/>
                  <a:gd name="T55" fmla="*/ 260 h 341"/>
                  <a:gd name="T56" fmla="*/ 406 w 630"/>
                  <a:gd name="T57" fmla="*/ 262 h 341"/>
                  <a:gd name="T58" fmla="*/ 442 w 630"/>
                  <a:gd name="T59" fmla="*/ 255 h 341"/>
                  <a:gd name="T60" fmla="*/ 469 w 630"/>
                  <a:gd name="T61" fmla="*/ 251 h 341"/>
                  <a:gd name="T62" fmla="*/ 484 w 630"/>
                  <a:gd name="T63" fmla="*/ 245 h 341"/>
                  <a:gd name="T64" fmla="*/ 488 w 630"/>
                  <a:gd name="T65" fmla="*/ 241 h 341"/>
                  <a:gd name="T66" fmla="*/ 486 w 630"/>
                  <a:gd name="T67" fmla="*/ 232 h 341"/>
                  <a:gd name="T68" fmla="*/ 484 w 630"/>
                  <a:gd name="T69" fmla="*/ 218 h 341"/>
                  <a:gd name="T70" fmla="*/ 479 w 630"/>
                  <a:gd name="T71" fmla="*/ 201 h 341"/>
                  <a:gd name="T72" fmla="*/ 471 w 630"/>
                  <a:gd name="T73" fmla="*/ 178 h 341"/>
                  <a:gd name="T74" fmla="*/ 460 w 630"/>
                  <a:gd name="T75" fmla="*/ 151 h 341"/>
                  <a:gd name="T76" fmla="*/ 450 w 630"/>
                  <a:gd name="T77" fmla="*/ 128 h 341"/>
                  <a:gd name="T78" fmla="*/ 444 w 630"/>
                  <a:gd name="T79" fmla="*/ 109 h 341"/>
                  <a:gd name="T80" fmla="*/ 440 w 630"/>
                  <a:gd name="T81" fmla="*/ 96 h 341"/>
                  <a:gd name="T82" fmla="*/ 442 w 630"/>
                  <a:gd name="T83" fmla="*/ 86 h 341"/>
                  <a:gd name="T84" fmla="*/ 448 w 630"/>
                  <a:gd name="T85" fmla="*/ 85 h 341"/>
                  <a:gd name="T86" fmla="*/ 456 w 630"/>
                  <a:gd name="T87" fmla="*/ 90 h 341"/>
                  <a:gd name="T88" fmla="*/ 467 w 630"/>
                  <a:gd name="T89" fmla="*/ 100 h 341"/>
                  <a:gd name="T90" fmla="*/ 486 w 630"/>
                  <a:gd name="T91" fmla="*/ 119 h 341"/>
                  <a:gd name="T92" fmla="*/ 528 w 630"/>
                  <a:gd name="T93" fmla="*/ 163 h 341"/>
                  <a:gd name="T94" fmla="*/ 567 w 630"/>
                  <a:gd name="T95" fmla="*/ 203 h 341"/>
                  <a:gd name="T96" fmla="*/ 593 w 630"/>
                  <a:gd name="T97" fmla="*/ 226 h 341"/>
                  <a:gd name="T98" fmla="*/ 613 w 630"/>
                  <a:gd name="T99" fmla="*/ 237 h 341"/>
                  <a:gd name="T100" fmla="*/ 626 w 630"/>
                  <a:gd name="T101" fmla="*/ 249 h 341"/>
                  <a:gd name="T102" fmla="*/ 630 w 630"/>
                  <a:gd name="T103" fmla="*/ 266 h 341"/>
                  <a:gd name="T104" fmla="*/ 622 w 630"/>
                  <a:gd name="T105" fmla="*/ 281 h 341"/>
                  <a:gd name="T106" fmla="*/ 599 w 630"/>
                  <a:gd name="T107" fmla="*/ 297 h 341"/>
                  <a:gd name="T108" fmla="*/ 567 w 630"/>
                  <a:gd name="T109" fmla="*/ 312 h 341"/>
                  <a:gd name="T110" fmla="*/ 521 w 630"/>
                  <a:gd name="T111" fmla="*/ 327 h 341"/>
                  <a:gd name="T112" fmla="*/ 469 w 630"/>
                  <a:gd name="T113" fmla="*/ 33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30" h="341">
                    <a:moveTo>
                      <a:pt x="450" y="339"/>
                    </a:moveTo>
                    <a:lnTo>
                      <a:pt x="431" y="341"/>
                    </a:lnTo>
                    <a:lnTo>
                      <a:pt x="412" y="341"/>
                    </a:lnTo>
                    <a:lnTo>
                      <a:pt x="391" y="341"/>
                    </a:lnTo>
                    <a:lnTo>
                      <a:pt x="371" y="341"/>
                    </a:lnTo>
                    <a:lnTo>
                      <a:pt x="350" y="339"/>
                    </a:lnTo>
                    <a:lnTo>
                      <a:pt x="331" y="337"/>
                    </a:lnTo>
                    <a:lnTo>
                      <a:pt x="310" y="333"/>
                    </a:lnTo>
                    <a:lnTo>
                      <a:pt x="289" y="329"/>
                    </a:lnTo>
                    <a:lnTo>
                      <a:pt x="268" y="325"/>
                    </a:lnTo>
                    <a:lnTo>
                      <a:pt x="247" y="320"/>
                    </a:lnTo>
                    <a:lnTo>
                      <a:pt x="228" y="314"/>
                    </a:lnTo>
                    <a:lnTo>
                      <a:pt x="211" y="308"/>
                    </a:lnTo>
                    <a:lnTo>
                      <a:pt x="194" y="302"/>
                    </a:lnTo>
                    <a:lnTo>
                      <a:pt x="178" y="295"/>
                    </a:lnTo>
                    <a:lnTo>
                      <a:pt x="165" y="287"/>
                    </a:lnTo>
                    <a:lnTo>
                      <a:pt x="151" y="279"/>
                    </a:lnTo>
                    <a:lnTo>
                      <a:pt x="138" y="270"/>
                    </a:lnTo>
                    <a:lnTo>
                      <a:pt x="127" y="260"/>
                    </a:lnTo>
                    <a:lnTo>
                      <a:pt x="115" y="251"/>
                    </a:lnTo>
                    <a:lnTo>
                      <a:pt x="104" y="239"/>
                    </a:lnTo>
                    <a:lnTo>
                      <a:pt x="94" y="230"/>
                    </a:lnTo>
                    <a:lnTo>
                      <a:pt x="84" y="220"/>
                    </a:lnTo>
                    <a:lnTo>
                      <a:pt x="77" y="209"/>
                    </a:lnTo>
                    <a:lnTo>
                      <a:pt x="69" y="197"/>
                    </a:lnTo>
                    <a:lnTo>
                      <a:pt x="61" y="186"/>
                    </a:lnTo>
                    <a:lnTo>
                      <a:pt x="54" y="174"/>
                    </a:lnTo>
                    <a:lnTo>
                      <a:pt x="46" y="161"/>
                    </a:lnTo>
                    <a:lnTo>
                      <a:pt x="38" y="146"/>
                    </a:lnTo>
                    <a:lnTo>
                      <a:pt x="31" y="130"/>
                    </a:lnTo>
                    <a:lnTo>
                      <a:pt x="25" y="115"/>
                    </a:lnTo>
                    <a:lnTo>
                      <a:pt x="19" y="98"/>
                    </a:lnTo>
                    <a:lnTo>
                      <a:pt x="14" y="79"/>
                    </a:lnTo>
                    <a:lnTo>
                      <a:pt x="12" y="69"/>
                    </a:lnTo>
                    <a:lnTo>
                      <a:pt x="10" y="62"/>
                    </a:lnTo>
                    <a:lnTo>
                      <a:pt x="8" y="52"/>
                    </a:lnTo>
                    <a:lnTo>
                      <a:pt x="6" y="46"/>
                    </a:lnTo>
                    <a:lnTo>
                      <a:pt x="4" y="39"/>
                    </a:lnTo>
                    <a:lnTo>
                      <a:pt x="2" y="33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3" y="18"/>
                    </a:lnTo>
                    <a:lnTo>
                      <a:pt x="25" y="22"/>
                    </a:lnTo>
                    <a:lnTo>
                      <a:pt x="29" y="27"/>
                    </a:lnTo>
                    <a:lnTo>
                      <a:pt x="33" y="33"/>
                    </a:lnTo>
                    <a:lnTo>
                      <a:pt x="37" y="41"/>
                    </a:lnTo>
                    <a:lnTo>
                      <a:pt x="40" y="48"/>
                    </a:lnTo>
                    <a:lnTo>
                      <a:pt x="46" y="56"/>
                    </a:lnTo>
                    <a:lnTo>
                      <a:pt x="50" y="64"/>
                    </a:lnTo>
                    <a:lnTo>
                      <a:pt x="56" y="73"/>
                    </a:lnTo>
                    <a:lnTo>
                      <a:pt x="60" y="83"/>
                    </a:lnTo>
                    <a:lnTo>
                      <a:pt x="71" y="104"/>
                    </a:lnTo>
                    <a:lnTo>
                      <a:pt x="81" y="123"/>
                    </a:lnTo>
                    <a:lnTo>
                      <a:pt x="92" y="138"/>
                    </a:lnTo>
                    <a:lnTo>
                      <a:pt x="105" y="155"/>
                    </a:lnTo>
                    <a:lnTo>
                      <a:pt x="119" y="169"/>
                    </a:lnTo>
                    <a:lnTo>
                      <a:pt x="132" y="182"/>
                    </a:lnTo>
                    <a:lnTo>
                      <a:pt x="146" y="193"/>
                    </a:lnTo>
                    <a:lnTo>
                      <a:pt x="161" y="203"/>
                    </a:lnTo>
                    <a:lnTo>
                      <a:pt x="176" y="211"/>
                    </a:lnTo>
                    <a:lnTo>
                      <a:pt x="194" y="218"/>
                    </a:lnTo>
                    <a:lnTo>
                      <a:pt x="209" y="226"/>
                    </a:lnTo>
                    <a:lnTo>
                      <a:pt x="226" y="232"/>
                    </a:lnTo>
                    <a:lnTo>
                      <a:pt x="245" y="239"/>
                    </a:lnTo>
                    <a:lnTo>
                      <a:pt x="264" y="243"/>
                    </a:lnTo>
                    <a:lnTo>
                      <a:pt x="283" y="249"/>
                    </a:lnTo>
                    <a:lnTo>
                      <a:pt x="303" y="253"/>
                    </a:lnTo>
                    <a:lnTo>
                      <a:pt x="322" y="255"/>
                    </a:lnTo>
                    <a:lnTo>
                      <a:pt x="341" y="258"/>
                    </a:lnTo>
                    <a:lnTo>
                      <a:pt x="358" y="260"/>
                    </a:lnTo>
                    <a:lnTo>
                      <a:pt x="373" y="262"/>
                    </a:lnTo>
                    <a:lnTo>
                      <a:pt x="391" y="262"/>
                    </a:lnTo>
                    <a:lnTo>
                      <a:pt x="406" y="262"/>
                    </a:lnTo>
                    <a:lnTo>
                      <a:pt x="419" y="260"/>
                    </a:lnTo>
                    <a:lnTo>
                      <a:pt x="431" y="257"/>
                    </a:lnTo>
                    <a:lnTo>
                      <a:pt x="442" y="255"/>
                    </a:lnTo>
                    <a:lnTo>
                      <a:pt x="454" y="253"/>
                    </a:lnTo>
                    <a:lnTo>
                      <a:pt x="461" y="251"/>
                    </a:lnTo>
                    <a:lnTo>
                      <a:pt x="469" y="251"/>
                    </a:lnTo>
                    <a:lnTo>
                      <a:pt x="477" y="249"/>
                    </a:lnTo>
                    <a:lnTo>
                      <a:pt x="481" y="247"/>
                    </a:lnTo>
                    <a:lnTo>
                      <a:pt x="484" y="245"/>
                    </a:lnTo>
                    <a:lnTo>
                      <a:pt x="486" y="243"/>
                    </a:lnTo>
                    <a:lnTo>
                      <a:pt x="488" y="241"/>
                    </a:lnTo>
                    <a:lnTo>
                      <a:pt x="488" y="241"/>
                    </a:lnTo>
                    <a:lnTo>
                      <a:pt x="488" y="237"/>
                    </a:lnTo>
                    <a:lnTo>
                      <a:pt x="488" y="235"/>
                    </a:lnTo>
                    <a:lnTo>
                      <a:pt x="486" y="232"/>
                    </a:lnTo>
                    <a:lnTo>
                      <a:pt x="486" y="228"/>
                    </a:lnTo>
                    <a:lnTo>
                      <a:pt x="484" y="224"/>
                    </a:lnTo>
                    <a:lnTo>
                      <a:pt x="484" y="218"/>
                    </a:lnTo>
                    <a:lnTo>
                      <a:pt x="482" y="214"/>
                    </a:lnTo>
                    <a:lnTo>
                      <a:pt x="481" y="209"/>
                    </a:lnTo>
                    <a:lnTo>
                      <a:pt x="479" y="201"/>
                    </a:lnTo>
                    <a:lnTo>
                      <a:pt x="475" y="193"/>
                    </a:lnTo>
                    <a:lnTo>
                      <a:pt x="473" y="188"/>
                    </a:lnTo>
                    <a:lnTo>
                      <a:pt x="471" y="178"/>
                    </a:lnTo>
                    <a:lnTo>
                      <a:pt x="467" y="171"/>
                    </a:lnTo>
                    <a:lnTo>
                      <a:pt x="463" y="161"/>
                    </a:lnTo>
                    <a:lnTo>
                      <a:pt x="460" y="151"/>
                    </a:lnTo>
                    <a:lnTo>
                      <a:pt x="456" y="144"/>
                    </a:lnTo>
                    <a:lnTo>
                      <a:pt x="454" y="136"/>
                    </a:lnTo>
                    <a:lnTo>
                      <a:pt x="450" y="128"/>
                    </a:lnTo>
                    <a:lnTo>
                      <a:pt x="448" y="121"/>
                    </a:lnTo>
                    <a:lnTo>
                      <a:pt x="446" y="115"/>
                    </a:lnTo>
                    <a:lnTo>
                      <a:pt x="444" y="109"/>
                    </a:lnTo>
                    <a:lnTo>
                      <a:pt x="442" y="106"/>
                    </a:lnTo>
                    <a:lnTo>
                      <a:pt x="442" y="100"/>
                    </a:lnTo>
                    <a:lnTo>
                      <a:pt x="440" y="96"/>
                    </a:lnTo>
                    <a:lnTo>
                      <a:pt x="440" y="94"/>
                    </a:lnTo>
                    <a:lnTo>
                      <a:pt x="440" y="90"/>
                    </a:lnTo>
                    <a:lnTo>
                      <a:pt x="442" y="86"/>
                    </a:lnTo>
                    <a:lnTo>
                      <a:pt x="446" y="83"/>
                    </a:lnTo>
                    <a:lnTo>
                      <a:pt x="446" y="85"/>
                    </a:lnTo>
                    <a:lnTo>
                      <a:pt x="448" y="85"/>
                    </a:lnTo>
                    <a:lnTo>
                      <a:pt x="450" y="86"/>
                    </a:lnTo>
                    <a:lnTo>
                      <a:pt x="452" y="88"/>
                    </a:lnTo>
                    <a:lnTo>
                      <a:pt x="456" y="90"/>
                    </a:lnTo>
                    <a:lnTo>
                      <a:pt x="458" y="92"/>
                    </a:lnTo>
                    <a:lnTo>
                      <a:pt x="461" y="96"/>
                    </a:lnTo>
                    <a:lnTo>
                      <a:pt x="467" y="100"/>
                    </a:lnTo>
                    <a:lnTo>
                      <a:pt x="471" y="104"/>
                    </a:lnTo>
                    <a:lnTo>
                      <a:pt x="475" y="109"/>
                    </a:lnTo>
                    <a:lnTo>
                      <a:pt x="486" y="119"/>
                    </a:lnTo>
                    <a:lnTo>
                      <a:pt x="500" y="132"/>
                    </a:lnTo>
                    <a:lnTo>
                      <a:pt x="515" y="148"/>
                    </a:lnTo>
                    <a:lnTo>
                      <a:pt x="528" y="163"/>
                    </a:lnTo>
                    <a:lnTo>
                      <a:pt x="542" y="178"/>
                    </a:lnTo>
                    <a:lnTo>
                      <a:pt x="555" y="192"/>
                    </a:lnTo>
                    <a:lnTo>
                      <a:pt x="567" y="203"/>
                    </a:lnTo>
                    <a:lnTo>
                      <a:pt x="576" y="211"/>
                    </a:lnTo>
                    <a:lnTo>
                      <a:pt x="586" y="218"/>
                    </a:lnTo>
                    <a:lnTo>
                      <a:pt x="593" y="226"/>
                    </a:lnTo>
                    <a:lnTo>
                      <a:pt x="601" y="230"/>
                    </a:lnTo>
                    <a:lnTo>
                      <a:pt x="609" y="234"/>
                    </a:lnTo>
                    <a:lnTo>
                      <a:pt x="613" y="237"/>
                    </a:lnTo>
                    <a:lnTo>
                      <a:pt x="618" y="241"/>
                    </a:lnTo>
                    <a:lnTo>
                      <a:pt x="622" y="245"/>
                    </a:lnTo>
                    <a:lnTo>
                      <a:pt x="626" y="249"/>
                    </a:lnTo>
                    <a:lnTo>
                      <a:pt x="628" y="255"/>
                    </a:lnTo>
                    <a:lnTo>
                      <a:pt x="628" y="260"/>
                    </a:lnTo>
                    <a:lnTo>
                      <a:pt x="630" y="266"/>
                    </a:lnTo>
                    <a:lnTo>
                      <a:pt x="628" y="272"/>
                    </a:lnTo>
                    <a:lnTo>
                      <a:pt x="626" y="276"/>
                    </a:lnTo>
                    <a:lnTo>
                      <a:pt x="622" y="281"/>
                    </a:lnTo>
                    <a:lnTo>
                      <a:pt x="616" y="287"/>
                    </a:lnTo>
                    <a:lnTo>
                      <a:pt x="609" y="291"/>
                    </a:lnTo>
                    <a:lnTo>
                      <a:pt x="599" y="297"/>
                    </a:lnTo>
                    <a:lnTo>
                      <a:pt x="590" y="302"/>
                    </a:lnTo>
                    <a:lnTo>
                      <a:pt x="578" y="306"/>
                    </a:lnTo>
                    <a:lnTo>
                      <a:pt x="567" y="312"/>
                    </a:lnTo>
                    <a:lnTo>
                      <a:pt x="551" y="318"/>
                    </a:lnTo>
                    <a:lnTo>
                      <a:pt x="538" y="321"/>
                    </a:lnTo>
                    <a:lnTo>
                      <a:pt x="521" y="327"/>
                    </a:lnTo>
                    <a:lnTo>
                      <a:pt x="504" y="331"/>
                    </a:lnTo>
                    <a:lnTo>
                      <a:pt x="486" y="335"/>
                    </a:lnTo>
                    <a:lnTo>
                      <a:pt x="469" y="337"/>
                    </a:lnTo>
                    <a:lnTo>
                      <a:pt x="450" y="339"/>
                    </a:lnTo>
                    <a:lnTo>
                      <a:pt x="450" y="33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27"/>
              <p:cNvSpPr/>
              <p:nvPr/>
            </p:nvSpPr>
            <p:spPr bwMode="auto">
              <a:xfrm>
                <a:off x="3074988" y="2886076"/>
                <a:ext cx="133350" cy="109538"/>
              </a:xfrm>
              <a:custGeom>
                <a:avLst/>
                <a:gdLst>
                  <a:gd name="T0" fmla="*/ 0 w 166"/>
                  <a:gd name="T1" fmla="*/ 7 h 137"/>
                  <a:gd name="T2" fmla="*/ 0 w 166"/>
                  <a:gd name="T3" fmla="*/ 5 h 137"/>
                  <a:gd name="T4" fmla="*/ 2 w 166"/>
                  <a:gd name="T5" fmla="*/ 3 h 137"/>
                  <a:gd name="T6" fmla="*/ 6 w 166"/>
                  <a:gd name="T7" fmla="*/ 2 h 137"/>
                  <a:gd name="T8" fmla="*/ 10 w 166"/>
                  <a:gd name="T9" fmla="*/ 2 h 137"/>
                  <a:gd name="T10" fmla="*/ 15 w 166"/>
                  <a:gd name="T11" fmla="*/ 0 h 137"/>
                  <a:gd name="T12" fmla="*/ 21 w 166"/>
                  <a:gd name="T13" fmla="*/ 0 h 137"/>
                  <a:gd name="T14" fmla="*/ 29 w 166"/>
                  <a:gd name="T15" fmla="*/ 2 h 137"/>
                  <a:gd name="T16" fmla="*/ 36 w 166"/>
                  <a:gd name="T17" fmla="*/ 2 h 137"/>
                  <a:gd name="T18" fmla="*/ 46 w 166"/>
                  <a:gd name="T19" fmla="*/ 5 h 137"/>
                  <a:gd name="T20" fmla="*/ 55 w 166"/>
                  <a:gd name="T21" fmla="*/ 7 h 137"/>
                  <a:gd name="T22" fmla="*/ 65 w 166"/>
                  <a:gd name="T23" fmla="*/ 11 h 137"/>
                  <a:gd name="T24" fmla="*/ 75 w 166"/>
                  <a:gd name="T25" fmla="*/ 15 h 137"/>
                  <a:gd name="T26" fmla="*/ 96 w 166"/>
                  <a:gd name="T27" fmla="*/ 24 h 137"/>
                  <a:gd name="T28" fmla="*/ 119 w 166"/>
                  <a:gd name="T29" fmla="*/ 34 h 137"/>
                  <a:gd name="T30" fmla="*/ 128 w 166"/>
                  <a:gd name="T31" fmla="*/ 40 h 137"/>
                  <a:gd name="T32" fmla="*/ 138 w 166"/>
                  <a:gd name="T33" fmla="*/ 46 h 137"/>
                  <a:gd name="T34" fmla="*/ 145 w 166"/>
                  <a:gd name="T35" fmla="*/ 51 h 137"/>
                  <a:gd name="T36" fmla="*/ 151 w 166"/>
                  <a:gd name="T37" fmla="*/ 59 h 137"/>
                  <a:gd name="T38" fmla="*/ 155 w 166"/>
                  <a:gd name="T39" fmla="*/ 65 h 137"/>
                  <a:gd name="T40" fmla="*/ 161 w 166"/>
                  <a:gd name="T41" fmla="*/ 72 h 137"/>
                  <a:gd name="T42" fmla="*/ 163 w 166"/>
                  <a:gd name="T43" fmla="*/ 80 h 137"/>
                  <a:gd name="T44" fmla="*/ 165 w 166"/>
                  <a:gd name="T45" fmla="*/ 89 h 137"/>
                  <a:gd name="T46" fmla="*/ 166 w 166"/>
                  <a:gd name="T47" fmla="*/ 97 h 137"/>
                  <a:gd name="T48" fmla="*/ 166 w 166"/>
                  <a:gd name="T49" fmla="*/ 105 h 137"/>
                  <a:gd name="T50" fmla="*/ 166 w 166"/>
                  <a:gd name="T51" fmla="*/ 110 h 137"/>
                  <a:gd name="T52" fmla="*/ 165 w 166"/>
                  <a:gd name="T53" fmla="*/ 116 h 137"/>
                  <a:gd name="T54" fmla="*/ 163 w 166"/>
                  <a:gd name="T55" fmla="*/ 122 h 137"/>
                  <a:gd name="T56" fmla="*/ 161 w 166"/>
                  <a:gd name="T57" fmla="*/ 126 h 137"/>
                  <a:gd name="T58" fmla="*/ 157 w 166"/>
                  <a:gd name="T59" fmla="*/ 128 h 137"/>
                  <a:gd name="T60" fmla="*/ 151 w 166"/>
                  <a:gd name="T61" fmla="*/ 130 h 137"/>
                  <a:gd name="T62" fmla="*/ 145 w 166"/>
                  <a:gd name="T63" fmla="*/ 133 h 137"/>
                  <a:gd name="T64" fmla="*/ 142 w 166"/>
                  <a:gd name="T65" fmla="*/ 135 h 137"/>
                  <a:gd name="T66" fmla="*/ 136 w 166"/>
                  <a:gd name="T67" fmla="*/ 137 h 137"/>
                  <a:gd name="T68" fmla="*/ 130 w 166"/>
                  <a:gd name="T69" fmla="*/ 137 h 137"/>
                  <a:gd name="T70" fmla="*/ 126 w 166"/>
                  <a:gd name="T71" fmla="*/ 135 h 137"/>
                  <a:gd name="T72" fmla="*/ 121 w 166"/>
                  <a:gd name="T73" fmla="*/ 133 h 137"/>
                  <a:gd name="T74" fmla="*/ 115 w 166"/>
                  <a:gd name="T75" fmla="*/ 130 h 137"/>
                  <a:gd name="T76" fmla="*/ 111 w 166"/>
                  <a:gd name="T77" fmla="*/ 126 h 137"/>
                  <a:gd name="T78" fmla="*/ 105 w 166"/>
                  <a:gd name="T79" fmla="*/ 120 h 137"/>
                  <a:gd name="T80" fmla="*/ 98 w 166"/>
                  <a:gd name="T81" fmla="*/ 114 h 137"/>
                  <a:gd name="T82" fmla="*/ 92 w 166"/>
                  <a:gd name="T83" fmla="*/ 107 h 137"/>
                  <a:gd name="T84" fmla="*/ 82 w 166"/>
                  <a:gd name="T85" fmla="*/ 99 h 137"/>
                  <a:gd name="T86" fmla="*/ 75 w 166"/>
                  <a:gd name="T87" fmla="*/ 89 h 137"/>
                  <a:gd name="T88" fmla="*/ 65 w 166"/>
                  <a:gd name="T89" fmla="*/ 80 h 137"/>
                  <a:gd name="T90" fmla="*/ 55 w 166"/>
                  <a:gd name="T91" fmla="*/ 68 h 137"/>
                  <a:gd name="T92" fmla="*/ 46 w 166"/>
                  <a:gd name="T93" fmla="*/ 57 h 137"/>
                  <a:gd name="T94" fmla="*/ 34 w 166"/>
                  <a:gd name="T95" fmla="*/ 46 h 137"/>
                  <a:gd name="T96" fmla="*/ 25 w 166"/>
                  <a:gd name="T97" fmla="*/ 36 h 137"/>
                  <a:gd name="T98" fmla="*/ 17 w 166"/>
                  <a:gd name="T99" fmla="*/ 28 h 137"/>
                  <a:gd name="T100" fmla="*/ 11 w 166"/>
                  <a:gd name="T101" fmla="*/ 21 h 137"/>
                  <a:gd name="T102" fmla="*/ 6 w 166"/>
                  <a:gd name="T103" fmla="*/ 17 h 137"/>
                  <a:gd name="T104" fmla="*/ 2 w 166"/>
                  <a:gd name="T105" fmla="*/ 13 h 137"/>
                  <a:gd name="T106" fmla="*/ 0 w 166"/>
                  <a:gd name="T107" fmla="*/ 9 h 137"/>
                  <a:gd name="T108" fmla="*/ 0 w 166"/>
                  <a:gd name="T109" fmla="*/ 7 h 137"/>
                  <a:gd name="T110" fmla="*/ 0 w 166"/>
                  <a:gd name="T111" fmla="*/ 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137">
                    <a:moveTo>
                      <a:pt x="0" y="7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9" y="2"/>
                    </a:lnTo>
                    <a:lnTo>
                      <a:pt x="36" y="2"/>
                    </a:lnTo>
                    <a:lnTo>
                      <a:pt x="46" y="5"/>
                    </a:lnTo>
                    <a:lnTo>
                      <a:pt x="55" y="7"/>
                    </a:lnTo>
                    <a:lnTo>
                      <a:pt x="65" y="11"/>
                    </a:lnTo>
                    <a:lnTo>
                      <a:pt x="75" y="15"/>
                    </a:lnTo>
                    <a:lnTo>
                      <a:pt x="96" y="24"/>
                    </a:lnTo>
                    <a:lnTo>
                      <a:pt x="119" y="34"/>
                    </a:lnTo>
                    <a:lnTo>
                      <a:pt x="128" y="40"/>
                    </a:lnTo>
                    <a:lnTo>
                      <a:pt x="138" y="46"/>
                    </a:lnTo>
                    <a:lnTo>
                      <a:pt x="145" y="51"/>
                    </a:lnTo>
                    <a:lnTo>
                      <a:pt x="151" y="59"/>
                    </a:lnTo>
                    <a:lnTo>
                      <a:pt x="155" y="65"/>
                    </a:lnTo>
                    <a:lnTo>
                      <a:pt x="161" y="72"/>
                    </a:lnTo>
                    <a:lnTo>
                      <a:pt x="163" y="80"/>
                    </a:lnTo>
                    <a:lnTo>
                      <a:pt x="165" y="89"/>
                    </a:lnTo>
                    <a:lnTo>
                      <a:pt x="166" y="97"/>
                    </a:lnTo>
                    <a:lnTo>
                      <a:pt x="166" y="105"/>
                    </a:lnTo>
                    <a:lnTo>
                      <a:pt x="166" y="110"/>
                    </a:lnTo>
                    <a:lnTo>
                      <a:pt x="165" y="116"/>
                    </a:lnTo>
                    <a:lnTo>
                      <a:pt x="163" y="122"/>
                    </a:lnTo>
                    <a:lnTo>
                      <a:pt x="161" y="126"/>
                    </a:lnTo>
                    <a:lnTo>
                      <a:pt x="157" y="128"/>
                    </a:lnTo>
                    <a:lnTo>
                      <a:pt x="151" y="130"/>
                    </a:lnTo>
                    <a:lnTo>
                      <a:pt x="145" y="133"/>
                    </a:lnTo>
                    <a:lnTo>
                      <a:pt x="142" y="135"/>
                    </a:lnTo>
                    <a:lnTo>
                      <a:pt x="136" y="137"/>
                    </a:lnTo>
                    <a:lnTo>
                      <a:pt x="130" y="137"/>
                    </a:lnTo>
                    <a:lnTo>
                      <a:pt x="126" y="135"/>
                    </a:lnTo>
                    <a:lnTo>
                      <a:pt x="121" y="133"/>
                    </a:lnTo>
                    <a:lnTo>
                      <a:pt x="115" y="130"/>
                    </a:lnTo>
                    <a:lnTo>
                      <a:pt x="111" y="126"/>
                    </a:lnTo>
                    <a:lnTo>
                      <a:pt x="105" y="120"/>
                    </a:lnTo>
                    <a:lnTo>
                      <a:pt x="98" y="114"/>
                    </a:lnTo>
                    <a:lnTo>
                      <a:pt x="92" y="107"/>
                    </a:lnTo>
                    <a:lnTo>
                      <a:pt x="82" y="99"/>
                    </a:lnTo>
                    <a:lnTo>
                      <a:pt x="75" y="89"/>
                    </a:lnTo>
                    <a:lnTo>
                      <a:pt x="65" y="80"/>
                    </a:lnTo>
                    <a:lnTo>
                      <a:pt x="55" y="68"/>
                    </a:lnTo>
                    <a:lnTo>
                      <a:pt x="46" y="57"/>
                    </a:lnTo>
                    <a:lnTo>
                      <a:pt x="34" y="46"/>
                    </a:lnTo>
                    <a:lnTo>
                      <a:pt x="25" y="36"/>
                    </a:lnTo>
                    <a:lnTo>
                      <a:pt x="17" y="28"/>
                    </a:lnTo>
                    <a:lnTo>
                      <a:pt x="11" y="21"/>
                    </a:lnTo>
                    <a:lnTo>
                      <a:pt x="6" y="17"/>
                    </a:lnTo>
                    <a:lnTo>
                      <a:pt x="2" y="13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528"/>
              <p:cNvSpPr/>
              <p:nvPr/>
            </p:nvSpPr>
            <p:spPr bwMode="auto">
              <a:xfrm>
                <a:off x="3338513" y="2855913"/>
                <a:ext cx="195263" cy="144463"/>
              </a:xfrm>
              <a:custGeom>
                <a:avLst/>
                <a:gdLst>
                  <a:gd name="T0" fmla="*/ 0 w 247"/>
                  <a:gd name="T1" fmla="*/ 10 h 182"/>
                  <a:gd name="T2" fmla="*/ 6 w 247"/>
                  <a:gd name="T3" fmla="*/ 6 h 182"/>
                  <a:gd name="T4" fmla="*/ 13 w 247"/>
                  <a:gd name="T5" fmla="*/ 2 h 182"/>
                  <a:gd name="T6" fmla="*/ 29 w 247"/>
                  <a:gd name="T7" fmla="*/ 0 h 182"/>
                  <a:gd name="T8" fmla="*/ 54 w 247"/>
                  <a:gd name="T9" fmla="*/ 4 h 182"/>
                  <a:gd name="T10" fmla="*/ 90 w 247"/>
                  <a:gd name="T11" fmla="*/ 12 h 182"/>
                  <a:gd name="T12" fmla="*/ 151 w 247"/>
                  <a:gd name="T13" fmla="*/ 39 h 182"/>
                  <a:gd name="T14" fmla="*/ 201 w 247"/>
                  <a:gd name="T15" fmla="*/ 67 h 182"/>
                  <a:gd name="T16" fmla="*/ 218 w 247"/>
                  <a:gd name="T17" fmla="*/ 81 h 182"/>
                  <a:gd name="T18" fmla="*/ 232 w 247"/>
                  <a:gd name="T19" fmla="*/ 94 h 182"/>
                  <a:gd name="T20" fmla="*/ 241 w 247"/>
                  <a:gd name="T21" fmla="*/ 107 h 182"/>
                  <a:gd name="T22" fmla="*/ 245 w 247"/>
                  <a:gd name="T23" fmla="*/ 127 h 182"/>
                  <a:gd name="T24" fmla="*/ 245 w 247"/>
                  <a:gd name="T25" fmla="*/ 149 h 182"/>
                  <a:gd name="T26" fmla="*/ 241 w 247"/>
                  <a:gd name="T27" fmla="*/ 165 h 182"/>
                  <a:gd name="T28" fmla="*/ 235 w 247"/>
                  <a:gd name="T29" fmla="*/ 172 h 182"/>
                  <a:gd name="T30" fmla="*/ 230 w 247"/>
                  <a:gd name="T31" fmla="*/ 180 h 182"/>
                  <a:gd name="T32" fmla="*/ 224 w 247"/>
                  <a:gd name="T33" fmla="*/ 182 h 182"/>
                  <a:gd name="T34" fmla="*/ 218 w 247"/>
                  <a:gd name="T35" fmla="*/ 182 h 182"/>
                  <a:gd name="T36" fmla="*/ 212 w 247"/>
                  <a:gd name="T37" fmla="*/ 180 h 182"/>
                  <a:gd name="T38" fmla="*/ 203 w 247"/>
                  <a:gd name="T39" fmla="*/ 174 h 182"/>
                  <a:gd name="T40" fmla="*/ 191 w 247"/>
                  <a:gd name="T41" fmla="*/ 167 h 182"/>
                  <a:gd name="T42" fmla="*/ 176 w 247"/>
                  <a:gd name="T43" fmla="*/ 157 h 182"/>
                  <a:gd name="T44" fmla="*/ 161 w 247"/>
                  <a:gd name="T45" fmla="*/ 144 h 182"/>
                  <a:gd name="T46" fmla="*/ 140 w 247"/>
                  <a:gd name="T47" fmla="*/ 128 h 182"/>
                  <a:gd name="T48" fmla="*/ 117 w 247"/>
                  <a:gd name="T49" fmla="*/ 111 h 182"/>
                  <a:gd name="T50" fmla="*/ 92 w 247"/>
                  <a:gd name="T51" fmla="*/ 92 h 182"/>
                  <a:gd name="T52" fmla="*/ 69 w 247"/>
                  <a:gd name="T53" fmla="*/ 75 h 182"/>
                  <a:gd name="T54" fmla="*/ 50 w 247"/>
                  <a:gd name="T55" fmla="*/ 60 h 182"/>
                  <a:gd name="T56" fmla="*/ 34 w 247"/>
                  <a:gd name="T57" fmla="*/ 46 h 182"/>
                  <a:gd name="T58" fmla="*/ 21 w 247"/>
                  <a:gd name="T59" fmla="*/ 35 h 182"/>
                  <a:gd name="T60" fmla="*/ 10 w 247"/>
                  <a:gd name="T61" fmla="*/ 25 h 182"/>
                  <a:gd name="T62" fmla="*/ 4 w 247"/>
                  <a:gd name="T63" fmla="*/ 20 h 182"/>
                  <a:gd name="T64" fmla="*/ 0 w 247"/>
                  <a:gd name="T65" fmla="*/ 16 h 182"/>
                  <a:gd name="T66" fmla="*/ 0 w 247"/>
                  <a:gd name="T67" fmla="*/ 1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7" h="182">
                    <a:moveTo>
                      <a:pt x="0" y="14"/>
                    </a:moveTo>
                    <a:lnTo>
                      <a:pt x="0" y="10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3" y="2"/>
                    </a:lnTo>
                    <a:lnTo>
                      <a:pt x="21" y="0"/>
                    </a:lnTo>
                    <a:lnTo>
                      <a:pt x="29" y="0"/>
                    </a:lnTo>
                    <a:lnTo>
                      <a:pt x="36" y="0"/>
                    </a:lnTo>
                    <a:lnTo>
                      <a:pt x="54" y="4"/>
                    </a:lnTo>
                    <a:lnTo>
                      <a:pt x="71" y="8"/>
                    </a:lnTo>
                    <a:lnTo>
                      <a:pt x="90" y="12"/>
                    </a:lnTo>
                    <a:lnTo>
                      <a:pt x="109" y="18"/>
                    </a:lnTo>
                    <a:lnTo>
                      <a:pt x="151" y="39"/>
                    </a:lnTo>
                    <a:lnTo>
                      <a:pt x="191" y="60"/>
                    </a:lnTo>
                    <a:lnTo>
                      <a:pt x="201" y="67"/>
                    </a:lnTo>
                    <a:lnTo>
                      <a:pt x="211" y="73"/>
                    </a:lnTo>
                    <a:lnTo>
                      <a:pt x="218" y="81"/>
                    </a:lnTo>
                    <a:lnTo>
                      <a:pt x="226" y="86"/>
                    </a:lnTo>
                    <a:lnTo>
                      <a:pt x="232" y="94"/>
                    </a:lnTo>
                    <a:lnTo>
                      <a:pt x="237" y="102"/>
                    </a:lnTo>
                    <a:lnTo>
                      <a:pt x="241" y="107"/>
                    </a:lnTo>
                    <a:lnTo>
                      <a:pt x="243" y="115"/>
                    </a:lnTo>
                    <a:lnTo>
                      <a:pt x="245" y="127"/>
                    </a:lnTo>
                    <a:lnTo>
                      <a:pt x="247" y="138"/>
                    </a:lnTo>
                    <a:lnTo>
                      <a:pt x="245" y="149"/>
                    </a:lnTo>
                    <a:lnTo>
                      <a:pt x="243" y="161"/>
                    </a:lnTo>
                    <a:lnTo>
                      <a:pt x="241" y="165"/>
                    </a:lnTo>
                    <a:lnTo>
                      <a:pt x="239" y="169"/>
                    </a:lnTo>
                    <a:lnTo>
                      <a:pt x="235" y="172"/>
                    </a:lnTo>
                    <a:lnTo>
                      <a:pt x="234" y="176"/>
                    </a:lnTo>
                    <a:lnTo>
                      <a:pt x="230" y="180"/>
                    </a:lnTo>
                    <a:lnTo>
                      <a:pt x="226" y="182"/>
                    </a:lnTo>
                    <a:lnTo>
                      <a:pt x="224" y="182"/>
                    </a:lnTo>
                    <a:lnTo>
                      <a:pt x="220" y="182"/>
                    </a:lnTo>
                    <a:lnTo>
                      <a:pt x="218" y="182"/>
                    </a:lnTo>
                    <a:lnTo>
                      <a:pt x="214" y="182"/>
                    </a:lnTo>
                    <a:lnTo>
                      <a:pt x="212" y="180"/>
                    </a:lnTo>
                    <a:lnTo>
                      <a:pt x="207" y="178"/>
                    </a:lnTo>
                    <a:lnTo>
                      <a:pt x="203" y="174"/>
                    </a:lnTo>
                    <a:lnTo>
                      <a:pt x="197" y="172"/>
                    </a:lnTo>
                    <a:lnTo>
                      <a:pt x="191" y="167"/>
                    </a:lnTo>
                    <a:lnTo>
                      <a:pt x="184" y="163"/>
                    </a:lnTo>
                    <a:lnTo>
                      <a:pt x="176" y="157"/>
                    </a:lnTo>
                    <a:lnTo>
                      <a:pt x="168" y="151"/>
                    </a:lnTo>
                    <a:lnTo>
                      <a:pt x="161" y="144"/>
                    </a:lnTo>
                    <a:lnTo>
                      <a:pt x="151" y="136"/>
                    </a:lnTo>
                    <a:lnTo>
                      <a:pt x="140" y="128"/>
                    </a:lnTo>
                    <a:lnTo>
                      <a:pt x="128" y="121"/>
                    </a:lnTo>
                    <a:lnTo>
                      <a:pt x="117" y="111"/>
                    </a:lnTo>
                    <a:lnTo>
                      <a:pt x="105" y="100"/>
                    </a:lnTo>
                    <a:lnTo>
                      <a:pt x="92" y="92"/>
                    </a:lnTo>
                    <a:lnTo>
                      <a:pt x="80" y="83"/>
                    </a:lnTo>
                    <a:lnTo>
                      <a:pt x="69" y="75"/>
                    </a:lnTo>
                    <a:lnTo>
                      <a:pt x="59" y="65"/>
                    </a:lnTo>
                    <a:lnTo>
                      <a:pt x="50" y="60"/>
                    </a:lnTo>
                    <a:lnTo>
                      <a:pt x="42" y="52"/>
                    </a:lnTo>
                    <a:lnTo>
                      <a:pt x="34" y="46"/>
                    </a:lnTo>
                    <a:lnTo>
                      <a:pt x="27" y="41"/>
                    </a:lnTo>
                    <a:lnTo>
                      <a:pt x="21" y="35"/>
                    </a:lnTo>
                    <a:lnTo>
                      <a:pt x="15" y="29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20"/>
                    </a:lnTo>
                    <a:lnTo>
                      <a:pt x="2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849414" y="2143552"/>
            <a:ext cx="1145540" cy="1152128"/>
            <a:chOff x="2797805" y="1952704"/>
            <a:chExt cx="1146122" cy="1152128"/>
          </a:xfrm>
        </p:grpSpPr>
        <p:pic>
          <p:nvPicPr>
            <p:cNvPr id="19" name="图片 18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1952704"/>
              <a:ext cx="1146122" cy="1152128"/>
            </a:xfrm>
            <a:prstGeom prst="rect">
              <a:avLst/>
            </a:prstGeom>
          </p:spPr>
        </p:pic>
        <p:grpSp>
          <p:nvGrpSpPr>
            <p:cNvPr id="93" name="组合 92"/>
            <p:cNvGrpSpPr/>
            <p:nvPr/>
          </p:nvGrpSpPr>
          <p:grpSpPr>
            <a:xfrm>
              <a:off x="2889260" y="2056539"/>
              <a:ext cx="963212" cy="944458"/>
              <a:chOff x="3646488" y="2349501"/>
              <a:chExt cx="896938" cy="879475"/>
            </a:xfrm>
          </p:grpSpPr>
          <p:sp>
            <p:nvSpPr>
              <p:cNvPr id="94" name="Freeform 529"/>
              <p:cNvSpPr/>
              <p:nvPr/>
            </p:nvSpPr>
            <p:spPr bwMode="auto">
              <a:xfrm>
                <a:off x="3789363" y="2370138"/>
                <a:ext cx="146050" cy="768350"/>
              </a:xfrm>
              <a:custGeom>
                <a:avLst/>
                <a:gdLst>
                  <a:gd name="T0" fmla="*/ 125 w 184"/>
                  <a:gd name="T1" fmla="*/ 535 h 969"/>
                  <a:gd name="T2" fmla="*/ 123 w 184"/>
                  <a:gd name="T3" fmla="*/ 484 h 969"/>
                  <a:gd name="T4" fmla="*/ 119 w 184"/>
                  <a:gd name="T5" fmla="*/ 415 h 969"/>
                  <a:gd name="T6" fmla="*/ 115 w 184"/>
                  <a:gd name="T7" fmla="*/ 331 h 969"/>
                  <a:gd name="T8" fmla="*/ 113 w 184"/>
                  <a:gd name="T9" fmla="*/ 241 h 969"/>
                  <a:gd name="T10" fmla="*/ 110 w 184"/>
                  <a:gd name="T11" fmla="*/ 168 h 969"/>
                  <a:gd name="T12" fmla="*/ 106 w 184"/>
                  <a:gd name="T13" fmla="*/ 117 h 969"/>
                  <a:gd name="T14" fmla="*/ 102 w 184"/>
                  <a:gd name="T15" fmla="*/ 84 h 969"/>
                  <a:gd name="T16" fmla="*/ 96 w 184"/>
                  <a:gd name="T17" fmla="*/ 58 h 969"/>
                  <a:gd name="T18" fmla="*/ 83 w 184"/>
                  <a:gd name="T19" fmla="*/ 35 h 969"/>
                  <a:gd name="T20" fmla="*/ 69 w 184"/>
                  <a:gd name="T21" fmla="*/ 19 h 969"/>
                  <a:gd name="T22" fmla="*/ 71 w 184"/>
                  <a:gd name="T23" fmla="*/ 4 h 969"/>
                  <a:gd name="T24" fmla="*/ 90 w 184"/>
                  <a:gd name="T25" fmla="*/ 0 h 969"/>
                  <a:gd name="T26" fmla="*/ 127 w 184"/>
                  <a:gd name="T27" fmla="*/ 10 h 969"/>
                  <a:gd name="T28" fmla="*/ 167 w 184"/>
                  <a:gd name="T29" fmla="*/ 31 h 969"/>
                  <a:gd name="T30" fmla="*/ 184 w 184"/>
                  <a:gd name="T31" fmla="*/ 48 h 969"/>
                  <a:gd name="T32" fmla="*/ 178 w 184"/>
                  <a:gd name="T33" fmla="*/ 84 h 969"/>
                  <a:gd name="T34" fmla="*/ 175 w 184"/>
                  <a:gd name="T35" fmla="*/ 105 h 969"/>
                  <a:gd name="T36" fmla="*/ 173 w 184"/>
                  <a:gd name="T37" fmla="*/ 122 h 969"/>
                  <a:gd name="T38" fmla="*/ 173 w 184"/>
                  <a:gd name="T39" fmla="*/ 147 h 969"/>
                  <a:gd name="T40" fmla="*/ 171 w 184"/>
                  <a:gd name="T41" fmla="*/ 180 h 969"/>
                  <a:gd name="T42" fmla="*/ 171 w 184"/>
                  <a:gd name="T43" fmla="*/ 222 h 969"/>
                  <a:gd name="T44" fmla="*/ 173 w 184"/>
                  <a:gd name="T45" fmla="*/ 273 h 969"/>
                  <a:gd name="T46" fmla="*/ 173 w 184"/>
                  <a:gd name="T47" fmla="*/ 331 h 969"/>
                  <a:gd name="T48" fmla="*/ 175 w 184"/>
                  <a:gd name="T49" fmla="*/ 399 h 969"/>
                  <a:gd name="T50" fmla="*/ 176 w 184"/>
                  <a:gd name="T51" fmla="*/ 520 h 969"/>
                  <a:gd name="T52" fmla="*/ 178 w 184"/>
                  <a:gd name="T53" fmla="*/ 634 h 969"/>
                  <a:gd name="T54" fmla="*/ 178 w 184"/>
                  <a:gd name="T55" fmla="*/ 722 h 969"/>
                  <a:gd name="T56" fmla="*/ 180 w 184"/>
                  <a:gd name="T57" fmla="*/ 782 h 969"/>
                  <a:gd name="T58" fmla="*/ 176 w 184"/>
                  <a:gd name="T59" fmla="*/ 847 h 969"/>
                  <a:gd name="T60" fmla="*/ 165 w 184"/>
                  <a:gd name="T61" fmla="*/ 908 h 969"/>
                  <a:gd name="T62" fmla="*/ 154 w 184"/>
                  <a:gd name="T63" fmla="*/ 938 h 969"/>
                  <a:gd name="T64" fmla="*/ 142 w 184"/>
                  <a:gd name="T65" fmla="*/ 957 h 969"/>
                  <a:gd name="T66" fmla="*/ 125 w 184"/>
                  <a:gd name="T67" fmla="*/ 969 h 969"/>
                  <a:gd name="T68" fmla="*/ 106 w 184"/>
                  <a:gd name="T69" fmla="*/ 959 h 969"/>
                  <a:gd name="T70" fmla="*/ 92 w 184"/>
                  <a:gd name="T71" fmla="*/ 933 h 969"/>
                  <a:gd name="T72" fmla="*/ 71 w 184"/>
                  <a:gd name="T73" fmla="*/ 898 h 969"/>
                  <a:gd name="T74" fmla="*/ 43 w 184"/>
                  <a:gd name="T75" fmla="*/ 864 h 969"/>
                  <a:gd name="T76" fmla="*/ 10 w 184"/>
                  <a:gd name="T77" fmla="*/ 841 h 969"/>
                  <a:gd name="T78" fmla="*/ 0 w 184"/>
                  <a:gd name="T79" fmla="*/ 824 h 969"/>
                  <a:gd name="T80" fmla="*/ 14 w 184"/>
                  <a:gd name="T81" fmla="*/ 820 h 969"/>
                  <a:gd name="T82" fmla="*/ 50 w 184"/>
                  <a:gd name="T83" fmla="*/ 827 h 969"/>
                  <a:gd name="T84" fmla="*/ 90 w 184"/>
                  <a:gd name="T85" fmla="*/ 839 h 969"/>
                  <a:gd name="T86" fmla="*/ 111 w 184"/>
                  <a:gd name="T87" fmla="*/ 827 h 969"/>
                  <a:gd name="T88" fmla="*/ 113 w 184"/>
                  <a:gd name="T89" fmla="*/ 814 h 969"/>
                  <a:gd name="T90" fmla="*/ 117 w 184"/>
                  <a:gd name="T91" fmla="*/ 789 h 969"/>
                  <a:gd name="T92" fmla="*/ 121 w 184"/>
                  <a:gd name="T93" fmla="*/ 757 h 969"/>
                  <a:gd name="T94" fmla="*/ 125 w 184"/>
                  <a:gd name="T95" fmla="*/ 713 h 969"/>
                  <a:gd name="T96" fmla="*/ 125 w 184"/>
                  <a:gd name="T97" fmla="*/ 631 h 969"/>
                  <a:gd name="T98" fmla="*/ 125 w 184"/>
                  <a:gd name="T99" fmla="*/ 564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969">
                    <a:moveTo>
                      <a:pt x="125" y="564"/>
                    </a:moveTo>
                    <a:lnTo>
                      <a:pt x="125" y="554"/>
                    </a:lnTo>
                    <a:lnTo>
                      <a:pt x="125" y="545"/>
                    </a:lnTo>
                    <a:lnTo>
                      <a:pt x="125" y="535"/>
                    </a:lnTo>
                    <a:lnTo>
                      <a:pt x="123" y="524"/>
                    </a:lnTo>
                    <a:lnTo>
                      <a:pt x="123" y="512"/>
                    </a:lnTo>
                    <a:lnTo>
                      <a:pt x="123" y="497"/>
                    </a:lnTo>
                    <a:lnTo>
                      <a:pt x="123" y="484"/>
                    </a:lnTo>
                    <a:lnTo>
                      <a:pt x="121" y="468"/>
                    </a:lnTo>
                    <a:lnTo>
                      <a:pt x="121" y="451"/>
                    </a:lnTo>
                    <a:lnTo>
                      <a:pt x="121" y="434"/>
                    </a:lnTo>
                    <a:lnTo>
                      <a:pt x="119" y="415"/>
                    </a:lnTo>
                    <a:lnTo>
                      <a:pt x="119" y="396"/>
                    </a:lnTo>
                    <a:lnTo>
                      <a:pt x="117" y="375"/>
                    </a:lnTo>
                    <a:lnTo>
                      <a:pt x="117" y="354"/>
                    </a:lnTo>
                    <a:lnTo>
                      <a:pt x="115" y="331"/>
                    </a:lnTo>
                    <a:lnTo>
                      <a:pt x="115" y="308"/>
                    </a:lnTo>
                    <a:lnTo>
                      <a:pt x="115" y="285"/>
                    </a:lnTo>
                    <a:lnTo>
                      <a:pt x="113" y="262"/>
                    </a:lnTo>
                    <a:lnTo>
                      <a:pt x="113" y="241"/>
                    </a:lnTo>
                    <a:lnTo>
                      <a:pt x="111" y="222"/>
                    </a:lnTo>
                    <a:lnTo>
                      <a:pt x="111" y="203"/>
                    </a:lnTo>
                    <a:lnTo>
                      <a:pt x="110" y="186"/>
                    </a:lnTo>
                    <a:lnTo>
                      <a:pt x="110" y="168"/>
                    </a:lnTo>
                    <a:lnTo>
                      <a:pt x="108" y="153"/>
                    </a:lnTo>
                    <a:lnTo>
                      <a:pt x="108" y="140"/>
                    </a:lnTo>
                    <a:lnTo>
                      <a:pt x="106" y="128"/>
                    </a:lnTo>
                    <a:lnTo>
                      <a:pt x="106" y="117"/>
                    </a:lnTo>
                    <a:lnTo>
                      <a:pt x="106" y="107"/>
                    </a:lnTo>
                    <a:lnTo>
                      <a:pt x="104" y="98"/>
                    </a:lnTo>
                    <a:lnTo>
                      <a:pt x="104" y="90"/>
                    </a:lnTo>
                    <a:lnTo>
                      <a:pt x="102" y="84"/>
                    </a:lnTo>
                    <a:lnTo>
                      <a:pt x="102" y="79"/>
                    </a:lnTo>
                    <a:lnTo>
                      <a:pt x="100" y="71"/>
                    </a:lnTo>
                    <a:lnTo>
                      <a:pt x="98" y="63"/>
                    </a:lnTo>
                    <a:lnTo>
                      <a:pt x="96" y="58"/>
                    </a:lnTo>
                    <a:lnTo>
                      <a:pt x="94" y="50"/>
                    </a:lnTo>
                    <a:lnTo>
                      <a:pt x="90" y="44"/>
                    </a:lnTo>
                    <a:lnTo>
                      <a:pt x="87" y="38"/>
                    </a:lnTo>
                    <a:lnTo>
                      <a:pt x="83" y="35"/>
                    </a:lnTo>
                    <a:lnTo>
                      <a:pt x="79" y="29"/>
                    </a:lnTo>
                    <a:lnTo>
                      <a:pt x="73" y="25"/>
                    </a:lnTo>
                    <a:lnTo>
                      <a:pt x="71" y="21"/>
                    </a:lnTo>
                    <a:lnTo>
                      <a:pt x="69" y="19"/>
                    </a:lnTo>
                    <a:lnTo>
                      <a:pt x="67" y="15"/>
                    </a:lnTo>
                    <a:lnTo>
                      <a:pt x="67" y="12"/>
                    </a:lnTo>
                    <a:lnTo>
                      <a:pt x="69" y="8"/>
                    </a:lnTo>
                    <a:lnTo>
                      <a:pt x="71" y="4"/>
                    </a:lnTo>
                    <a:lnTo>
                      <a:pt x="73" y="2"/>
                    </a:lnTo>
                    <a:lnTo>
                      <a:pt x="77" y="0"/>
                    </a:lnTo>
                    <a:lnTo>
                      <a:pt x="83" y="0"/>
                    </a:lnTo>
                    <a:lnTo>
                      <a:pt x="90" y="0"/>
                    </a:lnTo>
                    <a:lnTo>
                      <a:pt x="98" y="2"/>
                    </a:lnTo>
                    <a:lnTo>
                      <a:pt x="106" y="4"/>
                    </a:lnTo>
                    <a:lnTo>
                      <a:pt x="115" y="6"/>
                    </a:lnTo>
                    <a:lnTo>
                      <a:pt x="127" y="10"/>
                    </a:lnTo>
                    <a:lnTo>
                      <a:pt x="138" y="15"/>
                    </a:lnTo>
                    <a:lnTo>
                      <a:pt x="150" y="21"/>
                    </a:lnTo>
                    <a:lnTo>
                      <a:pt x="159" y="25"/>
                    </a:lnTo>
                    <a:lnTo>
                      <a:pt x="167" y="31"/>
                    </a:lnTo>
                    <a:lnTo>
                      <a:pt x="173" y="35"/>
                    </a:lnTo>
                    <a:lnTo>
                      <a:pt x="178" y="40"/>
                    </a:lnTo>
                    <a:lnTo>
                      <a:pt x="182" y="44"/>
                    </a:lnTo>
                    <a:lnTo>
                      <a:pt x="184" y="48"/>
                    </a:lnTo>
                    <a:lnTo>
                      <a:pt x="184" y="52"/>
                    </a:lnTo>
                    <a:lnTo>
                      <a:pt x="184" y="61"/>
                    </a:lnTo>
                    <a:lnTo>
                      <a:pt x="180" y="73"/>
                    </a:lnTo>
                    <a:lnTo>
                      <a:pt x="178" y="84"/>
                    </a:lnTo>
                    <a:lnTo>
                      <a:pt x="175" y="98"/>
                    </a:lnTo>
                    <a:lnTo>
                      <a:pt x="175" y="100"/>
                    </a:lnTo>
                    <a:lnTo>
                      <a:pt x="175" y="101"/>
                    </a:lnTo>
                    <a:lnTo>
                      <a:pt x="175" y="105"/>
                    </a:lnTo>
                    <a:lnTo>
                      <a:pt x="173" y="109"/>
                    </a:lnTo>
                    <a:lnTo>
                      <a:pt x="173" y="113"/>
                    </a:lnTo>
                    <a:lnTo>
                      <a:pt x="173" y="117"/>
                    </a:lnTo>
                    <a:lnTo>
                      <a:pt x="173" y="122"/>
                    </a:lnTo>
                    <a:lnTo>
                      <a:pt x="173" y="128"/>
                    </a:lnTo>
                    <a:lnTo>
                      <a:pt x="173" y="134"/>
                    </a:lnTo>
                    <a:lnTo>
                      <a:pt x="173" y="140"/>
                    </a:lnTo>
                    <a:lnTo>
                      <a:pt x="173" y="147"/>
                    </a:lnTo>
                    <a:lnTo>
                      <a:pt x="171" y="155"/>
                    </a:lnTo>
                    <a:lnTo>
                      <a:pt x="171" y="163"/>
                    </a:lnTo>
                    <a:lnTo>
                      <a:pt x="171" y="172"/>
                    </a:lnTo>
                    <a:lnTo>
                      <a:pt x="171" y="180"/>
                    </a:lnTo>
                    <a:lnTo>
                      <a:pt x="171" y="191"/>
                    </a:lnTo>
                    <a:lnTo>
                      <a:pt x="171" y="201"/>
                    </a:lnTo>
                    <a:lnTo>
                      <a:pt x="171" y="210"/>
                    </a:lnTo>
                    <a:lnTo>
                      <a:pt x="171" y="222"/>
                    </a:lnTo>
                    <a:lnTo>
                      <a:pt x="171" y="235"/>
                    </a:lnTo>
                    <a:lnTo>
                      <a:pt x="173" y="247"/>
                    </a:lnTo>
                    <a:lnTo>
                      <a:pt x="173" y="260"/>
                    </a:lnTo>
                    <a:lnTo>
                      <a:pt x="173" y="273"/>
                    </a:lnTo>
                    <a:lnTo>
                      <a:pt x="173" y="287"/>
                    </a:lnTo>
                    <a:lnTo>
                      <a:pt x="173" y="302"/>
                    </a:lnTo>
                    <a:lnTo>
                      <a:pt x="173" y="315"/>
                    </a:lnTo>
                    <a:lnTo>
                      <a:pt x="173" y="331"/>
                    </a:lnTo>
                    <a:lnTo>
                      <a:pt x="173" y="348"/>
                    </a:lnTo>
                    <a:lnTo>
                      <a:pt x="175" y="363"/>
                    </a:lnTo>
                    <a:lnTo>
                      <a:pt x="175" y="380"/>
                    </a:lnTo>
                    <a:lnTo>
                      <a:pt x="175" y="399"/>
                    </a:lnTo>
                    <a:lnTo>
                      <a:pt x="175" y="417"/>
                    </a:lnTo>
                    <a:lnTo>
                      <a:pt x="176" y="453"/>
                    </a:lnTo>
                    <a:lnTo>
                      <a:pt x="176" y="487"/>
                    </a:lnTo>
                    <a:lnTo>
                      <a:pt x="176" y="520"/>
                    </a:lnTo>
                    <a:lnTo>
                      <a:pt x="178" y="550"/>
                    </a:lnTo>
                    <a:lnTo>
                      <a:pt x="178" y="581"/>
                    </a:lnTo>
                    <a:lnTo>
                      <a:pt x="178" y="608"/>
                    </a:lnTo>
                    <a:lnTo>
                      <a:pt x="178" y="634"/>
                    </a:lnTo>
                    <a:lnTo>
                      <a:pt x="178" y="659"/>
                    </a:lnTo>
                    <a:lnTo>
                      <a:pt x="178" y="682"/>
                    </a:lnTo>
                    <a:lnTo>
                      <a:pt x="178" y="703"/>
                    </a:lnTo>
                    <a:lnTo>
                      <a:pt x="178" y="722"/>
                    </a:lnTo>
                    <a:lnTo>
                      <a:pt x="178" y="740"/>
                    </a:lnTo>
                    <a:lnTo>
                      <a:pt x="180" y="755"/>
                    </a:lnTo>
                    <a:lnTo>
                      <a:pt x="180" y="768"/>
                    </a:lnTo>
                    <a:lnTo>
                      <a:pt x="180" y="782"/>
                    </a:lnTo>
                    <a:lnTo>
                      <a:pt x="180" y="791"/>
                    </a:lnTo>
                    <a:lnTo>
                      <a:pt x="178" y="812"/>
                    </a:lnTo>
                    <a:lnTo>
                      <a:pt x="178" y="829"/>
                    </a:lnTo>
                    <a:lnTo>
                      <a:pt x="176" y="847"/>
                    </a:lnTo>
                    <a:lnTo>
                      <a:pt x="175" y="864"/>
                    </a:lnTo>
                    <a:lnTo>
                      <a:pt x="173" y="879"/>
                    </a:lnTo>
                    <a:lnTo>
                      <a:pt x="169" y="894"/>
                    </a:lnTo>
                    <a:lnTo>
                      <a:pt x="165" y="908"/>
                    </a:lnTo>
                    <a:lnTo>
                      <a:pt x="161" y="919"/>
                    </a:lnTo>
                    <a:lnTo>
                      <a:pt x="159" y="925"/>
                    </a:lnTo>
                    <a:lnTo>
                      <a:pt x="155" y="933"/>
                    </a:lnTo>
                    <a:lnTo>
                      <a:pt x="154" y="938"/>
                    </a:lnTo>
                    <a:lnTo>
                      <a:pt x="152" y="942"/>
                    </a:lnTo>
                    <a:lnTo>
                      <a:pt x="150" y="948"/>
                    </a:lnTo>
                    <a:lnTo>
                      <a:pt x="148" y="952"/>
                    </a:lnTo>
                    <a:lnTo>
                      <a:pt x="142" y="957"/>
                    </a:lnTo>
                    <a:lnTo>
                      <a:pt x="138" y="963"/>
                    </a:lnTo>
                    <a:lnTo>
                      <a:pt x="134" y="967"/>
                    </a:lnTo>
                    <a:lnTo>
                      <a:pt x="129" y="969"/>
                    </a:lnTo>
                    <a:lnTo>
                      <a:pt x="125" y="969"/>
                    </a:lnTo>
                    <a:lnTo>
                      <a:pt x="119" y="969"/>
                    </a:lnTo>
                    <a:lnTo>
                      <a:pt x="115" y="967"/>
                    </a:lnTo>
                    <a:lnTo>
                      <a:pt x="111" y="963"/>
                    </a:lnTo>
                    <a:lnTo>
                      <a:pt x="106" y="959"/>
                    </a:lnTo>
                    <a:lnTo>
                      <a:pt x="102" y="954"/>
                    </a:lnTo>
                    <a:lnTo>
                      <a:pt x="100" y="948"/>
                    </a:lnTo>
                    <a:lnTo>
                      <a:pt x="96" y="940"/>
                    </a:lnTo>
                    <a:lnTo>
                      <a:pt x="92" y="933"/>
                    </a:lnTo>
                    <a:lnTo>
                      <a:pt x="88" y="925"/>
                    </a:lnTo>
                    <a:lnTo>
                      <a:pt x="85" y="915"/>
                    </a:lnTo>
                    <a:lnTo>
                      <a:pt x="79" y="908"/>
                    </a:lnTo>
                    <a:lnTo>
                      <a:pt x="71" y="898"/>
                    </a:lnTo>
                    <a:lnTo>
                      <a:pt x="65" y="890"/>
                    </a:lnTo>
                    <a:lnTo>
                      <a:pt x="58" y="881"/>
                    </a:lnTo>
                    <a:lnTo>
                      <a:pt x="50" y="873"/>
                    </a:lnTo>
                    <a:lnTo>
                      <a:pt x="43" y="864"/>
                    </a:lnTo>
                    <a:lnTo>
                      <a:pt x="33" y="858"/>
                    </a:lnTo>
                    <a:lnTo>
                      <a:pt x="23" y="852"/>
                    </a:lnTo>
                    <a:lnTo>
                      <a:pt x="16" y="847"/>
                    </a:lnTo>
                    <a:lnTo>
                      <a:pt x="10" y="841"/>
                    </a:lnTo>
                    <a:lnTo>
                      <a:pt x="6" y="835"/>
                    </a:lnTo>
                    <a:lnTo>
                      <a:pt x="2" y="831"/>
                    </a:lnTo>
                    <a:lnTo>
                      <a:pt x="0" y="827"/>
                    </a:lnTo>
                    <a:lnTo>
                      <a:pt x="0" y="824"/>
                    </a:lnTo>
                    <a:lnTo>
                      <a:pt x="0" y="822"/>
                    </a:lnTo>
                    <a:lnTo>
                      <a:pt x="4" y="820"/>
                    </a:lnTo>
                    <a:lnTo>
                      <a:pt x="8" y="820"/>
                    </a:lnTo>
                    <a:lnTo>
                      <a:pt x="14" y="820"/>
                    </a:lnTo>
                    <a:lnTo>
                      <a:pt x="21" y="822"/>
                    </a:lnTo>
                    <a:lnTo>
                      <a:pt x="29" y="822"/>
                    </a:lnTo>
                    <a:lnTo>
                      <a:pt x="39" y="826"/>
                    </a:lnTo>
                    <a:lnTo>
                      <a:pt x="50" y="827"/>
                    </a:lnTo>
                    <a:lnTo>
                      <a:pt x="62" y="833"/>
                    </a:lnTo>
                    <a:lnTo>
                      <a:pt x="73" y="835"/>
                    </a:lnTo>
                    <a:lnTo>
                      <a:pt x="83" y="837"/>
                    </a:lnTo>
                    <a:lnTo>
                      <a:pt x="90" y="839"/>
                    </a:lnTo>
                    <a:lnTo>
                      <a:pt x="98" y="837"/>
                    </a:lnTo>
                    <a:lnTo>
                      <a:pt x="104" y="835"/>
                    </a:lnTo>
                    <a:lnTo>
                      <a:pt x="108" y="833"/>
                    </a:lnTo>
                    <a:lnTo>
                      <a:pt x="111" y="827"/>
                    </a:lnTo>
                    <a:lnTo>
                      <a:pt x="111" y="826"/>
                    </a:lnTo>
                    <a:lnTo>
                      <a:pt x="111" y="822"/>
                    </a:lnTo>
                    <a:lnTo>
                      <a:pt x="113" y="818"/>
                    </a:lnTo>
                    <a:lnTo>
                      <a:pt x="113" y="814"/>
                    </a:lnTo>
                    <a:lnTo>
                      <a:pt x="115" y="808"/>
                    </a:lnTo>
                    <a:lnTo>
                      <a:pt x="115" y="803"/>
                    </a:lnTo>
                    <a:lnTo>
                      <a:pt x="117" y="797"/>
                    </a:lnTo>
                    <a:lnTo>
                      <a:pt x="117" y="789"/>
                    </a:lnTo>
                    <a:lnTo>
                      <a:pt x="119" y="782"/>
                    </a:lnTo>
                    <a:lnTo>
                      <a:pt x="119" y="774"/>
                    </a:lnTo>
                    <a:lnTo>
                      <a:pt x="121" y="766"/>
                    </a:lnTo>
                    <a:lnTo>
                      <a:pt x="121" y="757"/>
                    </a:lnTo>
                    <a:lnTo>
                      <a:pt x="121" y="747"/>
                    </a:lnTo>
                    <a:lnTo>
                      <a:pt x="123" y="736"/>
                    </a:lnTo>
                    <a:lnTo>
                      <a:pt x="123" y="726"/>
                    </a:lnTo>
                    <a:lnTo>
                      <a:pt x="125" y="713"/>
                    </a:lnTo>
                    <a:lnTo>
                      <a:pt x="125" y="692"/>
                    </a:lnTo>
                    <a:lnTo>
                      <a:pt x="125" y="671"/>
                    </a:lnTo>
                    <a:lnTo>
                      <a:pt x="125" y="652"/>
                    </a:lnTo>
                    <a:lnTo>
                      <a:pt x="125" y="631"/>
                    </a:lnTo>
                    <a:lnTo>
                      <a:pt x="125" y="613"/>
                    </a:lnTo>
                    <a:lnTo>
                      <a:pt x="125" y="596"/>
                    </a:lnTo>
                    <a:lnTo>
                      <a:pt x="125" y="579"/>
                    </a:lnTo>
                    <a:lnTo>
                      <a:pt x="125" y="564"/>
                    </a:lnTo>
                    <a:lnTo>
                      <a:pt x="125" y="56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530"/>
              <p:cNvSpPr/>
              <p:nvPr/>
            </p:nvSpPr>
            <p:spPr bwMode="auto">
              <a:xfrm>
                <a:off x="3736975" y="2586038"/>
                <a:ext cx="282575" cy="85725"/>
              </a:xfrm>
              <a:custGeom>
                <a:avLst/>
                <a:gdLst>
                  <a:gd name="T0" fmla="*/ 356 w 356"/>
                  <a:gd name="T1" fmla="*/ 33 h 107"/>
                  <a:gd name="T2" fmla="*/ 351 w 356"/>
                  <a:gd name="T3" fmla="*/ 37 h 107"/>
                  <a:gd name="T4" fmla="*/ 343 w 356"/>
                  <a:gd name="T5" fmla="*/ 42 h 107"/>
                  <a:gd name="T6" fmla="*/ 330 w 356"/>
                  <a:gd name="T7" fmla="*/ 48 h 107"/>
                  <a:gd name="T8" fmla="*/ 312 w 356"/>
                  <a:gd name="T9" fmla="*/ 54 h 107"/>
                  <a:gd name="T10" fmla="*/ 291 w 356"/>
                  <a:gd name="T11" fmla="*/ 60 h 107"/>
                  <a:gd name="T12" fmla="*/ 266 w 356"/>
                  <a:gd name="T13" fmla="*/ 65 h 107"/>
                  <a:gd name="T14" fmla="*/ 236 w 356"/>
                  <a:gd name="T15" fmla="*/ 71 h 107"/>
                  <a:gd name="T16" fmla="*/ 201 w 356"/>
                  <a:gd name="T17" fmla="*/ 79 h 107"/>
                  <a:gd name="T18" fmla="*/ 169 w 356"/>
                  <a:gd name="T19" fmla="*/ 86 h 107"/>
                  <a:gd name="T20" fmla="*/ 142 w 356"/>
                  <a:gd name="T21" fmla="*/ 94 h 107"/>
                  <a:gd name="T22" fmla="*/ 117 w 356"/>
                  <a:gd name="T23" fmla="*/ 98 h 107"/>
                  <a:gd name="T24" fmla="*/ 98 w 356"/>
                  <a:gd name="T25" fmla="*/ 102 h 107"/>
                  <a:gd name="T26" fmla="*/ 83 w 356"/>
                  <a:gd name="T27" fmla="*/ 105 h 107"/>
                  <a:gd name="T28" fmla="*/ 69 w 356"/>
                  <a:gd name="T29" fmla="*/ 105 h 107"/>
                  <a:gd name="T30" fmla="*/ 62 w 356"/>
                  <a:gd name="T31" fmla="*/ 107 h 107"/>
                  <a:gd name="T32" fmla="*/ 48 w 356"/>
                  <a:gd name="T33" fmla="*/ 107 h 107"/>
                  <a:gd name="T34" fmla="*/ 27 w 356"/>
                  <a:gd name="T35" fmla="*/ 100 h 107"/>
                  <a:gd name="T36" fmla="*/ 10 w 356"/>
                  <a:gd name="T37" fmla="*/ 90 h 107"/>
                  <a:gd name="T38" fmla="*/ 2 w 356"/>
                  <a:gd name="T39" fmla="*/ 84 h 107"/>
                  <a:gd name="T40" fmla="*/ 0 w 356"/>
                  <a:gd name="T41" fmla="*/ 77 h 107"/>
                  <a:gd name="T42" fmla="*/ 4 w 356"/>
                  <a:gd name="T43" fmla="*/ 73 h 107"/>
                  <a:gd name="T44" fmla="*/ 10 w 356"/>
                  <a:gd name="T45" fmla="*/ 69 h 107"/>
                  <a:gd name="T46" fmla="*/ 20 w 356"/>
                  <a:gd name="T47" fmla="*/ 67 h 107"/>
                  <a:gd name="T48" fmla="*/ 33 w 356"/>
                  <a:gd name="T49" fmla="*/ 63 h 107"/>
                  <a:gd name="T50" fmla="*/ 50 w 356"/>
                  <a:gd name="T51" fmla="*/ 60 h 107"/>
                  <a:gd name="T52" fmla="*/ 69 w 356"/>
                  <a:gd name="T53" fmla="*/ 54 h 107"/>
                  <a:gd name="T54" fmla="*/ 94 w 356"/>
                  <a:gd name="T55" fmla="*/ 48 h 107"/>
                  <a:gd name="T56" fmla="*/ 123 w 356"/>
                  <a:gd name="T57" fmla="*/ 42 h 107"/>
                  <a:gd name="T58" fmla="*/ 155 w 356"/>
                  <a:gd name="T59" fmla="*/ 35 h 107"/>
                  <a:gd name="T60" fmla="*/ 190 w 356"/>
                  <a:gd name="T61" fmla="*/ 25 h 107"/>
                  <a:gd name="T62" fmla="*/ 222 w 356"/>
                  <a:gd name="T63" fmla="*/ 18 h 107"/>
                  <a:gd name="T64" fmla="*/ 251 w 356"/>
                  <a:gd name="T65" fmla="*/ 12 h 107"/>
                  <a:gd name="T66" fmla="*/ 276 w 356"/>
                  <a:gd name="T67" fmla="*/ 8 h 107"/>
                  <a:gd name="T68" fmla="*/ 297 w 356"/>
                  <a:gd name="T69" fmla="*/ 4 h 107"/>
                  <a:gd name="T70" fmla="*/ 312 w 356"/>
                  <a:gd name="T71" fmla="*/ 2 h 107"/>
                  <a:gd name="T72" fmla="*/ 326 w 356"/>
                  <a:gd name="T73" fmla="*/ 0 h 107"/>
                  <a:gd name="T74" fmla="*/ 335 w 356"/>
                  <a:gd name="T75" fmla="*/ 2 h 107"/>
                  <a:gd name="T76" fmla="*/ 343 w 356"/>
                  <a:gd name="T77" fmla="*/ 4 h 107"/>
                  <a:gd name="T78" fmla="*/ 351 w 356"/>
                  <a:gd name="T79" fmla="*/ 10 h 107"/>
                  <a:gd name="T80" fmla="*/ 354 w 356"/>
                  <a:gd name="T81" fmla="*/ 16 h 107"/>
                  <a:gd name="T82" fmla="*/ 356 w 356"/>
                  <a:gd name="T83" fmla="*/ 25 h 107"/>
                  <a:gd name="T84" fmla="*/ 356 w 356"/>
                  <a:gd name="T85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6" h="107">
                    <a:moveTo>
                      <a:pt x="356" y="29"/>
                    </a:moveTo>
                    <a:lnTo>
                      <a:pt x="356" y="33"/>
                    </a:lnTo>
                    <a:lnTo>
                      <a:pt x="354" y="35"/>
                    </a:lnTo>
                    <a:lnTo>
                      <a:pt x="351" y="37"/>
                    </a:lnTo>
                    <a:lnTo>
                      <a:pt x="349" y="41"/>
                    </a:lnTo>
                    <a:lnTo>
                      <a:pt x="343" y="42"/>
                    </a:lnTo>
                    <a:lnTo>
                      <a:pt x="337" y="46"/>
                    </a:lnTo>
                    <a:lnTo>
                      <a:pt x="330" y="48"/>
                    </a:lnTo>
                    <a:lnTo>
                      <a:pt x="322" y="50"/>
                    </a:lnTo>
                    <a:lnTo>
                      <a:pt x="312" y="54"/>
                    </a:lnTo>
                    <a:lnTo>
                      <a:pt x="303" y="56"/>
                    </a:lnTo>
                    <a:lnTo>
                      <a:pt x="291" y="60"/>
                    </a:lnTo>
                    <a:lnTo>
                      <a:pt x="280" y="62"/>
                    </a:lnTo>
                    <a:lnTo>
                      <a:pt x="266" y="65"/>
                    </a:lnTo>
                    <a:lnTo>
                      <a:pt x="251" y="69"/>
                    </a:lnTo>
                    <a:lnTo>
                      <a:pt x="236" y="71"/>
                    </a:lnTo>
                    <a:lnTo>
                      <a:pt x="219" y="75"/>
                    </a:lnTo>
                    <a:lnTo>
                      <a:pt x="201" y="79"/>
                    </a:lnTo>
                    <a:lnTo>
                      <a:pt x="184" y="83"/>
                    </a:lnTo>
                    <a:lnTo>
                      <a:pt x="169" y="86"/>
                    </a:lnTo>
                    <a:lnTo>
                      <a:pt x="155" y="90"/>
                    </a:lnTo>
                    <a:lnTo>
                      <a:pt x="142" y="94"/>
                    </a:lnTo>
                    <a:lnTo>
                      <a:pt x="129" y="96"/>
                    </a:lnTo>
                    <a:lnTo>
                      <a:pt x="117" y="98"/>
                    </a:lnTo>
                    <a:lnTo>
                      <a:pt x="108" y="100"/>
                    </a:lnTo>
                    <a:lnTo>
                      <a:pt x="98" y="102"/>
                    </a:lnTo>
                    <a:lnTo>
                      <a:pt x="90" y="104"/>
                    </a:lnTo>
                    <a:lnTo>
                      <a:pt x="83" y="105"/>
                    </a:lnTo>
                    <a:lnTo>
                      <a:pt x="75" y="105"/>
                    </a:lnTo>
                    <a:lnTo>
                      <a:pt x="69" y="105"/>
                    </a:lnTo>
                    <a:lnTo>
                      <a:pt x="66" y="107"/>
                    </a:lnTo>
                    <a:lnTo>
                      <a:pt x="62" y="107"/>
                    </a:lnTo>
                    <a:lnTo>
                      <a:pt x="58" y="107"/>
                    </a:lnTo>
                    <a:lnTo>
                      <a:pt x="48" y="107"/>
                    </a:lnTo>
                    <a:lnTo>
                      <a:pt x="37" y="104"/>
                    </a:lnTo>
                    <a:lnTo>
                      <a:pt x="27" y="100"/>
                    </a:lnTo>
                    <a:lnTo>
                      <a:pt x="18" y="94"/>
                    </a:lnTo>
                    <a:lnTo>
                      <a:pt x="10" y="90"/>
                    </a:lnTo>
                    <a:lnTo>
                      <a:pt x="6" y="86"/>
                    </a:lnTo>
                    <a:lnTo>
                      <a:pt x="2" y="84"/>
                    </a:lnTo>
                    <a:lnTo>
                      <a:pt x="0" y="81"/>
                    </a:lnTo>
                    <a:lnTo>
                      <a:pt x="0" y="77"/>
                    </a:lnTo>
                    <a:lnTo>
                      <a:pt x="0" y="75"/>
                    </a:lnTo>
                    <a:lnTo>
                      <a:pt x="4" y="73"/>
                    </a:lnTo>
                    <a:lnTo>
                      <a:pt x="8" y="71"/>
                    </a:lnTo>
                    <a:lnTo>
                      <a:pt x="10" y="69"/>
                    </a:lnTo>
                    <a:lnTo>
                      <a:pt x="16" y="69"/>
                    </a:lnTo>
                    <a:lnTo>
                      <a:pt x="20" y="67"/>
                    </a:lnTo>
                    <a:lnTo>
                      <a:pt x="25" y="65"/>
                    </a:lnTo>
                    <a:lnTo>
                      <a:pt x="33" y="63"/>
                    </a:lnTo>
                    <a:lnTo>
                      <a:pt x="41" y="62"/>
                    </a:lnTo>
                    <a:lnTo>
                      <a:pt x="50" y="60"/>
                    </a:lnTo>
                    <a:lnTo>
                      <a:pt x="60" y="58"/>
                    </a:lnTo>
                    <a:lnTo>
                      <a:pt x="69" y="54"/>
                    </a:lnTo>
                    <a:lnTo>
                      <a:pt x="83" y="52"/>
                    </a:lnTo>
                    <a:lnTo>
                      <a:pt x="94" y="48"/>
                    </a:lnTo>
                    <a:lnTo>
                      <a:pt x="108" y="46"/>
                    </a:lnTo>
                    <a:lnTo>
                      <a:pt x="123" y="42"/>
                    </a:lnTo>
                    <a:lnTo>
                      <a:pt x="138" y="39"/>
                    </a:lnTo>
                    <a:lnTo>
                      <a:pt x="155" y="35"/>
                    </a:lnTo>
                    <a:lnTo>
                      <a:pt x="173" y="29"/>
                    </a:lnTo>
                    <a:lnTo>
                      <a:pt x="190" y="25"/>
                    </a:lnTo>
                    <a:lnTo>
                      <a:pt x="207" y="21"/>
                    </a:lnTo>
                    <a:lnTo>
                      <a:pt x="222" y="18"/>
                    </a:lnTo>
                    <a:lnTo>
                      <a:pt x="238" y="16"/>
                    </a:lnTo>
                    <a:lnTo>
                      <a:pt x="251" y="12"/>
                    </a:lnTo>
                    <a:lnTo>
                      <a:pt x="265" y="10"/>
                    </a:lnTo>
                    <a:lnTo>
                      <a:pt x="276" y="8"/>
                    </a:lnTo>
                    <a:lnTo>
                      <a:pt x="286" y="6"/>
                    </a:lnTo>
                    <a:lnTo>
                      <a:pt x="297" y="4"/>
                    </a:lnTo>
                    <a:lnTo>
                      <a:pt x="305" y="2"/>
                    </a:lnTo>
                    <a:lnTo>
                      <a:pt x="312" y="2"/>
                    </a:lnTo>
                    <a:lnTo>
                      <a:pt x="320" y="2"/>
                    </a:lnTo>
                    <a:lnTo>
                      <a:pt x="326" y="0"/>
                    </a:lnTo>
                    <a:lnTo>
                      <a:pt x="332" y="0"/>
                    </a:lnTo>
                    <a:lnTo>
                      <a:pt x="335" y="2"/>
                    </a:lnTo>
                    <a:lnTo>
                      <a:pt x="337" y="2"/>
                    </a:lnTo>
                    <a:lnTo>
                      <a:pt x="343" y="4"/>
                    </a:lnTo>
                    <a:lnTo>
                      <a:pt x="347" y="6"/>
                    </a:lnTo>
                    <a:lnTo>
                      <a:pt x="351" y="10"/>
                    </a:lnTo>
                    <a:lnTo>
                      <a:pt x="353" y="12"/>
                    </a:lnTo>
                    <a:lnTo>
                      <a:pt x="354" y="16"/>
                    </a:lnTo>
                    <a:lnTo>
                      <a:pt x="356" y="19"/>
                    </a:lnTo>
                    <a:lnTo>
                      <a:pt x="356" y="25"/>
                    </a:lnTo>
                    <a:lnTo>
                      <a:pt x="356" y="29"/>
                    </a:lnTo>
                    <a:lnTo>
                      <a:pt x="356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531"/>
              <p:cNvSpPr/>
              <p:nvPr/>
            </p:nvSpPr>
            <p:spPr bwMode="auto">
              <a:xfrm>
                <a:off x="3646488" y="2727326"/>
                <a:ext cx="361950" cy="222250"/>
              </a:xfrm>
              <a:custGeom>
                <a:avLst/>
                <a:gdLst>
                  <a:gd name="T0" fmla="*/ 250 w 455"/>
                  <a:gd name="T1" fmla="*/ 168 h 281"/>
                  <a:gd name="T2" fmla="*/ 210 w 455"/>
                  <a:gd name="T3" fmla="*/ 197 h 281"/>
                  <a:gd name="T4" fmla="*/ 174 w 455"/>
                  <a:gd name="T5" fmla="*/ 222 h 281"/>
                  <a:gd name="T6" fmla="*/ 145 w 455"/>
                  <a:gd name="T7" fmla="*/ 241 h 281"/>
                  <a:gd name="T8" fmla="*/ 118 w 455"/>
                  <a:gd name="T9" fmla="*/ 258 h 281"/>
                  <a:gd name="T10" fmla="*/ 99 w 455"/>
                  <a:gd name="T11" fmla="*/ 269 h 281"/>
                  <a:gd name="T12" fmla="*/ 84 w 455"/>
                  <a:gd name="T13" fmla="*/ 277 h 281"/>
                  <a:gd name="T14" fmla="*/ 72 w 455"/>
                  <a:gd name="T15" fmla="*/ 281 h 281"/>
                  <a:gd name="T16" fmla="*/ 65 w 455"/>
                  <a:gd name="T17" fmla="*/ 281 h 281"/>
                  <a:gd name="T18" fmla="*/ 53 w 455"/>
                  <a:gd name="T19" fmla="*/ 277 h 281"/>
                  <a:gd name="T20" fmla="*/ 40 w 455"/>
                  <a:gd name="T21" fmla="*/ 269 h 281"/>
                  <a:gd name="T22" fmla="*/ 28 w 455"/>
                  <a:gd name="T23" fmla="*/ 260 h 281"/>
                  <a:gd name="T24" fmla="*/ 19 w 455"/>
                  <a:gd name="T25" fmla="*/ 248 h 281"/>
                  <a:gd name="T26" fmla="*/ 11 w 455"/>
                  <a:gd name="T27" fmla="*/ 239 h 281"/>
                  <a:gd name="T28" fmla="*/ 3 w 455"/>
                  <a:gd name="T29" fmla="*/ 227 h 281"/>
                  <a:gd name="T30" fmla="*/ 1 w 455"/>
                  <a:gd name="T31" fmla="*/ 218 h 281"/>
                  <a:gd name="T32" fmla="*/ 1 w 455"/>
                  <a:gd name="T33" fmla="*/ 208 h 281"/>
                  <a:gd name="T34" fmla="*/ 5 w 455"/>
                  <a:gd name="T35" fmla="*/ 201 h 281"/>
                  <a:gd name="T36" fmla="*/ 11 w 455"/>
                  <a:gd name="T37" fmla="*/ 197 h 281"/>
                  <a:gd name="T38" fmla="*/ 21 w 455"/>
                  <a:gd name="T39" fmla="*/ 195 h 281"/>
                  <a:gd name="T40" fmla="*/ 42 w 455"/>
                  <a:gd name="T41" fmla="*/ 197 h 281"/>
                  <a:gd name="T42" fmla="*/ 61 w 455"/>
                  <a:gd name="T43" fmla="*/ 197 h 281"/>
                  <a:gd name="T44" fmla="*/ 70 w 455"/>
                  <a:gd name="T45" fmla="*/ 193 h 281"/>
                  <a:gd name="T46" fmla="*/ 78 w 455"/>
                  <a:gd name="T47" fmla="*/ 191 h 281"/>
                  <a:gd name="T48" fmla="*/ 91 w 455"/>
                  <a:gd name="T49" fmla="*/ 183 h 281"/>
                  <a:gd name="T50" fmla="*/ 112 w 455"/>
                  <a:gd name="T51" fmla="*/ 174 h 281"/>
                  <a:gd name="T52" fmla="*/ 137 w 455"/>
                  <a:gd name="T53" fmla="*/ 161 h 281"/>
                  <a:gd name="T54" fmla="*/ 168 w 455"/>
                  <a:gd name="T55" fmla="*/ 145 h 281"/>
                  <a:gd name="T56" fmla="*/ 202 w 455"/>
                  <a:gd name="T57" fmla="*/ 124 h 281"/>
                  <a:gd name="T58" fmla="*/ 244 w 455"/>
                  <a:gd name="T59" fmla="*/ 101 h 281"/>
                  <a:gd name="T60" fmla="*/ 289 w 455"/>
                  <a:gd name="T61" fmla="*/ 76 h 281"/>
                  <a:gd name="T62" fmla="*/ 329 w 455"/>
                  <a:gd name="T63" fmla="*/ 55 h 281"/>
                  <a:gd name="T64" fmla="*/ 363 w 455"/>
                  <a:gd name="T65" fmla="*/ 36 h 281"/>
                  <a:gd name="T66" fmla="*/ 394 w 455"/>
                  <a:gd name="T67" fmla="*/ 23 h 281"/>
                  <a:gd name="T68" fmla="*/ 417 w 455"/>
                  <a:gd name="T69" fmla="*/ 12 h 281"/>
                  <a:gd name="T70" fmla="*/ 434 w 455"/>
                  <a:gd name="T71" fmla="*/ 4 h 281"/>
                  <a:gd name="T72" fmla="*/ 445 w 455"/>
                  <a:gd name="T73" fmla="*/ 2 h 281"/>
                  <a:gd name="T74" fmla="*/ 453 w 455"/>
                  <a:gd name="T75" fmla="*/ 2 h 281"/>
                  <a:gd name="T76" fmla="*/ 453 w 455"/>
                  <a:gd name="T77" fmla="*/ 6 h 281"/>
                  <a:gd name="T78" fmla="*/ 449 w 455"/>
                  <a:gd name="T79" fmla="*/ 13 h 281"/>
                  <a:gd name="T80" fmla="*/ 438 w 455"/>
                  <a:gd name="T81" fmla="*/ 25 h 281"/>
                  <a:gd name="T82" fmla="*/ 421 w 455"/>
                  <a:gd name="T83" fmla="*/ 40 h 281"/>
                  <a:gd name="T84" fmla="*/ 398 w 455"/>
                  <a:gd name="T85" fmla="*/ 59 h 281"/>
                  <a:gd name="T86" fmla="*/ 369 w 455"/>
                  <a:gd name="T87" fmla="*/ 82 h 281"/>
                  <a:gd name="T88" fmla="*/ 334 w 455"/>
                  <a:gd name="T89" fmla="*/ 107 h 281"/>
                  <a:gd name="T90" fmla="*/ 294 w 455"/>
                  <a:gd name="T91" fmla="*/ 138 h 281"/>
                  <a:gd name="T92" fmla="*/ 271 w 455"/>
                  <a:gd name="T93" fmla="*/ 153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55" h="281">
                    <a:moveTo>
                      <a:pt x="271" y="153"/>
                    </a:moveTo>
                    <a:lnTo>
                      <a:pt x="250" y="168"/>
                    </a:lnTo>
                    <a:lnTo>
                      <a:pt x="229" y="183"/>
                    </a:lnTo>
                    <a:lnTo>
                      <a:pt x="210" y="197"/>
                    </a:lnTo>
                    <a:lnTo>
                      <a:pt x="191" y="210"/>
                    </a:lnTo>
                    <a:lnTo>
                      <a:pt x="174" y="222"/>
                    </a:lnTo>
                    <a:lnTo>
                      <a:pt x="158" y="231"/>
                    </a:lnTo>
                    <a:lnTo>
                      <a:pt x="145" y="241"/>
                    </a:lnTo>
                    <a:lnTo>
                      <a:pt x="132" y="250"/>
                    </a:lnTo>
                    <a:lnTo>
                      <a:pt x="118" y="258"/>
                    </a:lnTo>
                    <a:lnTo>
                      <a:pt x="109" y="264"/>
                    </a:lnTo>
                    <a:lnTo>
                      <a:pt x="99" y="269"/>
                    </a:lnTo>
                    <a:lnTo>
                      <a:pt x="89" y="273"/>
                    </a:lnTo>
                    <a:lnTo>
                      <a:pt x="84" y="277"/>
                    </a:lnTo>
                    <a:lnTo>
                      <a:pt x="78" y="279"/>
                    </a:lnTo>
                    <a:lnTo>
                      <a:pt x="72" y="281"/>
                    </a:lnTo>
                    <a:lnTo>
                      <a:pt x="68" y="281"/>
                    </a:lnTo>
                    <a:lnTo>
                      <a:pt x="65" y="281"/>
                    </a:lnTo>
                    <a:lnTo>
                      <a:pt x="59" y="279"/>
                    </a:lnTo>
                    <a:lnTo>
                      <a:pt x="53" y="277"/>
                    </a:lnTo>
                    <a:lnTo>
                      <a:pt x="45" y="273"/>
                    </a:lnTo>
                    <a:lnTo>
                      <a:pt x="40" y="269"/>
                    </a:lnTo>
                    <a:lnTo>
                      <a:pt x="34" y="266"/>
                    </a:lnTo>
                    <a:lnTo>
                      <a:pt x="28" y="260"/>
                    </a:lnTo>
                    <a:lnTo>
                      <a:pt x="22" y="254"/>
                    </a:lnTo>
                    <a:lnTo>
                      <a:pt x="19" y="248"/>
                    </a:lnTo>
                    <a:lnTo>
                      <a:pt x="15" y="243"/>
                    </a:lnTo>
                    <a:lnTo>
                      <a:pt x="11" y="239"/>
                    </a:lnTo>
                    <a:lnTo>
                      <a:pt x="7" y="233"/>
                    </a:lnTo>
                    <a:lnTo>
                      <a:pt x="3" y="227"/>
                    </a:lnTo>
                    <a:lnTo>
                      <a:pt x="1" y="224"/>
                    </a:lnTo>
                    <a:lnTo>
                      <a:pt x="1" y="218"/>
                    </a:lnTo>
                    <a:lnTo>
                      <a:pt x="0" y="212"/>
                    </a:lnTo>
                    <a:lnTo>
                      <a:pt x="1" y="208"/>
                    </a:lnTo>
                    <a:lnTo>
                      <a:pt x="1" y="204"/>
                    </a:lnTo>
                    <a:lnTo>
                      <a:pt x="5" y="201"/>
                    </a:lnTo>
                    <a:lnTo>
                      <a:pt x="7" y="199"/>
                    </a:lnTo>
                    <a:lnTo>
                      <a:pt x="11" y="197"/>
                    </a:lnTo>
                    <a:lnTo>
                      <a:pt x="17" y="195"/>
                    </a:lnTo>
                    <a:lnTo>
                      <a:pt x="21" y="195"/>
                    </a:lnTo>
                    <a:lnTo>
                      <a:pt x="28" y="195"/>
                    </a:lnTo>
                    <a:lnTo>
                      <a:pt x="42" y="197"/>
                    </a:lnTo>
                    <a:lnTo>
                      <a:pt x="51" y="197"/>
                    </a:lnTo>
                    <a:lnTo>
                      <a:pt x="61" y="197"/>
                    </a:lnTo>
                    <a:lnTo>
                      <a:pt x="68" y="195"/>
                    </a:lnTo>
                    <a:lnTo>
                      <a:pt x="70" y="193"/>
                    </a:lnTo>
                    <a:lnTo>
                      <a:pt x="74" y="193"/>
                    </a:lnTo>
                    <a:lnTo>
                      <a:pt x="78" y="191"/>
                    </a:lnTo>
                    <a:lnTo>
                      <a:pt x="86" y="187"/>
                    </a:lnTo>
                    <a:lnTo>
                      <a:pt x="91" y="183"/>
                    </a:lnTo>
                    <a:lnTo>
                      <a:pt x="101" y="180"/>
                    </a:lnTo>
                    <a:lnTo>
                      <a:pt x="112" y="174"/>
                    </a:lnTo>
                    <a:lnTo>
                      <a:pt x="124" y="168"/>
                    </a:lnTo>
                    <a:lnTo>
                      <a:pt x="137" y="161"/>
                    </a:lnTo>
                    <a:lnTo>
                      <a:pt x="151" y="153"/>
                    </a:lnTo>
                    <a:lnTo>
                      <a:pt x="168" y="145"/>
                    </a:lnTo>
                    <a:lnTo>
                      <a:pt x="185" y="136"/>
                    </a:lnTo>
                    <a:lnTo>
                      <a:pt x="202" y="124"/>
                    </a:lnTo>
                    <a:lnTo>
                      <a:pt x="223" y="113"/>
                    </a:lnTo>
                    <a:lnTo>
                      <a:pt x="244" y="101"/>
                    </a:lnTo>
                    <a:lnTo>
                      <a:pt x="267" y="90"/>
                    </a:lnTo>
                    <a:lnTo>
                      <a:pt x="289" y="76"/>
                    </a:lnTo>
                    <a:lnTo>
                      <a:pt x="310" y="65"/>
                    </a:lnTo>
                    <a:lnTo>
                      <a:pt x="329" y="55"/>
                    </a:lnTo>
                    <a:lnTo>
                      <a:pt x="348" y="46"/>
                    </a:lnTo>
                    <a:lnTo>
                      <a:pt x="363" y="36"/>
                    </a:lnTo>
                    <a:lnTo>
                      <a:pt x="378" y="29"/>
                    </a:lnTo>
                    <a:lnTo>
                      <a:pt x="394" y="23"/>
                    </a:lnTo>
                    <a:lnTo>
                      <a:pt x="405" y="17"/>
                    </a:lnTo>
                    <a:lnTo>
                      <a:pt x="417" y="12"/>
                    </a:lnTo>
                    <a:lnTo>
                      <a:pt x="426" y="8"/>
                    </a:lnTo>
                    <a:lnTo>
                      <a:pt x="434" y="4"/>
                    </a:lnTo>
                    <a:lnTo>
                      <a:pt x="442" y="2"/>
                    </a:lnTo>
                    <a:lnTo>
                      <a:pt x="445" y="2"/>
                    </a:lnTo>
                    <a:lnTo>
                      <a:pt x="451" y="0"/>
                    </a:lnTo>
                    <a:lnTo>
                      <a:pt x="453" y="2"/>
                    </a:lnTo>
                    <a:lnTo>
                      <a:pt x="455" y="2"/>
                    </a:lnTo>
                    <a:lnTo>
                      <a:pt x="453" y="6"/>
                    </a:lnTo>
                    <a:lnTo>
                      <a:pt x="451" y="10"/>
                    </a:lnTo>
                    <a:lnTo>
                      <a:pt x="449" y="13"/>
                    </a:lnTo>
                    <a:lnTo>
                      <a:pt x="444" y="19"/>
                    </a:lnTo>
                    <a:lnTo>
                      <a:pt x="438" y="25"/>
                    </a:lnTo>
                    <a:lnTo>
                      <a:pt x="428" y="33"/>
                    </a:lnTo>
                    <a:lnTo>
                      <a:pt x="421" y="40"/>
                    </a:lnTo>
                    <a:lnTo>
                      <a:pt x="409" y="50"/>
                    </a:lnTo>
                    <a:lnTo>
                      <a:pt x="398" y="59"/>
                    </a:lnTo>
                    <a:lnTo>
                      <a:pt x="384" y="71"/>
                    </a:lnTo>
                    <a:lnTo>
                      <a:pt x="369" y="82"/>
                    </a:lnTo>
                    <a:lnTo>
                      <a:pt x="352" y="94"/>
                    </a:lnTo>
                    <a:lnTo>
                      <a:pt x="334" y="107"/>
                    </a:lnTo>
                    <a:lnTo>
                      <a:pt x="315" y="122"/>
                    </a:lnTo>
                    <a:lnTo>
                      <a:pt x="294" y="138"/>
                    </a:lnTo>
                    <a:lnTo>
                      <a:pt x="271" y="153"/>
                    </a:lnTo>
                    <a:lnTo>
                      <a:pt x="271" y="15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532"/>
              <p:cNvSpPr/>
              <p:nvPr/>
            </p:nvSpPr>
            <p:spPr bwMode="auto">
              <a:xfrm>
                <a:off x="4084638" y="2516188"/>
                <a:ext cx="123825" cy="74613"/>
              </a:xfrm>
              <a:custGeom>
                <a:avLst/>
                <a:gdLst>
                  <a:gd name="T0" fmla="*/ 13 w 157"/>
                  <a:gd name="T1" fmla="*/ 40 h 93"/>
                  <a:gd name="T2" fmla="*/ 7 w 157"/>
                  <a:gd name="T3" fmla="*/ 30 h 93"/>
                  <a:gd name="T4" fmla="*/ 4 w 157"/>
                  <a:gd name="T5" fmla="*/ 22 h 93"/>
                  <a:gd name="T6" fmla="*/ 2 w 157"/>
                  <a:gd name="T7" fmla="*/ 17 h 93"/>
                  <a:gd name="T8" fmla="*/ 0 w 157"/>
                  <a:gd name="T9" fmla="*/ 11 h 93"/>
                  <a:gd name="T10" fmla="*/ 0 w 157"/>
                  <a:gd name="T11" fmla="*/ 11 h 93"/>
                  <a:gd name="T12" fmla="*/ 2 w 157"/>
                  <a:gd name="T13" fmla="*/ 9 h 93"/>
                  <a:gd name="T14" fmla="*/ 4 w 157"/>
                  <a:gd name="T15" fmla="*/ 7 h 93"/>
                  <a:gd name="T16" fmla="*/ 7 w 157"/>
                  <a:gd name="T17" fmla="*/ 7 h 93"/>
                  <a:gd name="T18" fmla="*/ 11 w 157"/>
                  <a:gd name="T19" fmla="*/ 7 h 93"/>
                  <a:gd name="T20" fmla="*/ 15 w 157"/>
                  <a:gd name="T21" fmla="*/ 5 h 93"/>
                  <a:gd name="T22" fmla="*/ 21 w 157"/>
                  <a:gd name="T23" fmla="*/ 3 h 93"/>
                  <a:gd name="T24" fmla="*/ 28 w 157"/>
                  <a:gd name="T25" fmla="*/ 3 h 93"/>
                  <a:gd name="T26" fmla="*/ 34 w 157"/>
                  <a:gd name="T27" fmla="*/ 1 h 93"/>
                  <a:gd name="T28" fmla="*/ 40 w 157"/>
                  <a:gd name="T29" fmla="*/ 0 h 93"/>
                  <a:gd name="T30" fmla="*/ 48 w 157"/>
                  <a:gd name="T31" fmla="*/ 0 h 93"/>
                  <a:gd name="T32" fmla="*/ 53 w 157"/>
                  <a:gd name="T33" fmla="*/ 0 h 93"/>
                  <a:gd name="T34" fmla="*/ 70 w 157"/>
                  <a:gd name="T35" fmla="*/ 0 h 93"/>
                  <a:gd name="T36" fmla="*/ 88 w 157"/>
                  <a:gd name="T37" fmla="*/ 3 h 93"/>
                  <a:gd name="T38" fmla="*/ 95 w 157"/>
                  <a:gd name="T39" fmla="*/ 5 h 93"/>
                  <a:gd name="T40" fmla="*/ 103 w 157"/>
                  <a:gd name="T41" fmla="*/ 7 h 93"/>
                  <a:gd name="T42" fmla="*/ 111 w 157"/>
                  <a:gd name="T43" fmla="*/ 11 h 93"/>
                  <a:gd name="T44" fmla="*/ 118 w 157"/>
                  <a:gd name="T45" fmla="*/ 15 h 93"/>
                  <a:gd name="T46" fmla="*/ 132 w 157"/>
                  <a:gd name="T47" fmla="*/ 24 h 93"/>
                  <a:gd name="T48" fmla="*/ 143 w 157"/>
                  <a:gd name="T49" fmla="*/ 34 h 93"/>
                  <a:gd name="T50" fmla="*/ 149 w 157"/>
                  <a:gd name="T51" fmla="*/ 47 h 93"/>
                  <a:gd name="T52" fmla="*/ 153 w 157"/>
                  <a:gd name="T53" fmla="*/ 59 h 93"/>
                  <a:gd name="T54" fmla="*/ 155 w 157"/>
                  <a:gd name="T55" fmla="*/ 68 h 93"/>
                  <a:gd name="T56" fmla="*/ 157 w 157"/>
                  <a:gd name="T57" fmla="*/ 76 h 93"/>
                  <a:gd name="T58" fmla="*/ 155 w 157"/>
                  <a:gd name="T59" fmla="*/ 80 h 93"/>
                  <a:gd name="T60" fmla="*/ 151 w 157"/>
                  <a:gd name="T61" fmla="*/ 84 h 93"/>
                  <a:gd name="T62" fmla="*/ 149 w 157"/>
                  <a:gd name="T63" fmla="*/ 87 h 93"/>
                  <a:gd name="T64" fmla="*/ 145 w 157"/>
                  <a:gd name="T65" fmla="*/ 89 h 93"/>
                  <a:gd name="T66" fmla="*/ 139 w 157"/>
                  <a:gd name="T67" fmla="*/ 91 h 93"/>
                  <a:gd name="T68" fmla="*/ 134 w 157"/>
                  <a:gd name="T69" fmla="*/ 93 h 93"/>
                  <a:gd name="T70" fmla="*/ 128 w 157"/>
                  <a:gd name="T71" fmla="*/ 93 h 93"/>
                  <a:gd name="T72" fmla="*/ 120 w 157"/>
                  <a:gd name="T73" fmla="*/ 93 h 93"/>
                  <a:gd name="T74" fmla="*/ 111 w 157"/>
                  <a:gd name="T75" fmla="*/ 93 h 93"/>
                  <a:gd name="T76" fmla="*/ 103 w 157"/>
                  <a:gd name="T77" fmla="*/ 93 h 93"/>
                  <a:gd name="T78" fmla="*/ 95 w 157"/>
                  <a:gd name="T79" fmla="*/ 91 h 93"/>
                  <a:gd name="T80" fmla="*/ 88 w 157"/>
                  <a:gd name="T81" fmla="*/ 87 h 93"/>
                  <a:gd name="T82" fmla="*/ 80 w 157"/>
                  <a:gd name="T83" fmla="*/ 84 h 93"/>
                  <a:gd name="T84" fmla="*/ 74 w 157"/>
                  <a:gd name="T85" fmla="*/ 80 h 93"/>
                  <a:gd name="T86" fmla="*/ 67 w 157"/>
                  <a:gd name="T87" fmla="*/ 76 h 93"/>
                  <a:gd name="T88" fmla="*/ 59 w 157"/>
                  <a:gd name="T89" fmla="*/ 70 h 93"/>
                  <a:gd name="T90" fmla="*/ 51 w 157"/>
                  <a:gd name="T91" fmla="*/ 66 h 93"/>
                  <a:gd name="T92" fmla="*/ 44 w 157"/>
                  <a:gd name="T93" fmla="*/ 61 h 93"/>
                  <a:gd name="T94" fmla="*/ 38 w 157"/>
                  <a:gd name="T95" fmla="*/ 57 h 93"/>
                  <a:gd name="T96" fmla="*/ 32 w 157"/>
                  <a:gd name="T97" fmla="*/ 53 h 93"/>
                  <a:gd name="T98" fmla="*/ 26 w 157"/>
                  <a:gd name="T99" fmla="*/ 49 h 93"/>
                  <a:gd name="T100" fmla="*/ 23 w 157"/>
                  <a:gd name="T101" fmla="*/ 45 h 93"/>
                  <a:gd name="T102" fmla="*/ 17 w 157"/>
                  <a:gd name="T103" fmla="*/ 43 h 93"/>
                  <a:gd name="T104" fmla="*/ 13 w 157"/>
                  <a:gd name="T105" fmla="*/ 40 h 93"/>
                  <a:gd name="T106" fmla="*/ 13 w 157"/>
                  <a:gd name="T10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7" h="93">
                    <a:moveTo>
                      <a:pt x="13" y="40"/>
                    </a:moveTo>
                    <a:lnTo>
                      <a:pt x="7" y="30"/>
                    </a:lnTo>
                    <a:lnTo>
                      <a:pt x="4" y="22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11" y="7"/>
                    </a:lnTo>
                    <a:lnTo>
                      <a:pt x="15" y="5"/>
                    </a:lnTo>
                    <a:lnTo>
                      <a:pt x="21" y="3"/>
                    </a:lnTo>
                    <a:lnTo>
                      <a:pt x="28" y="3"/>
                    </a:lnTo>
                    <a:lnTo>
                      <a:pt x="34" y="1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70" y="0"/>
                    </a:lnTo>
                    <a:lnTo>
                      <a:pt x="88" y="3"/>
                    </a:lnTo>
                    <a:lnTo>
                      <a:pt x="95" y="5"/>
                    </a:lnTo>
                    <a:lnTo>
                      <a:pt x="103" y="7"/>
                    </a:lnTo>
                    <a:lnTo>
                      <a:pt x="111" y="11"/>
                    </a:lnTo>
                    <a:lnTo>
                      <a:pt x="118" y="15"/>
                    </a:lnTo>
                    <a:lnTo>
                      <a:pt x="132" y="24"/>
                    </a:lnTo>
                    <a:lnTo>
                      <a:pt x="143" y="34"/>
                    </a:lnTo>
                    <a:lnTo>
                      <a:pt x="149" y="47"/>
                    </a:lnTo>
                    <a:lnTo>
                      <a:pt x="153" y="59"/>
                    </a:lnTo>
                    <a:lnTo>
                      <a:pt x="155" y="68"/>
                    </a:lnTo>
                    <a:lnTo>
                      <a:pt x="157" y="76"/>
                    </a:lnTo>
                    <a:lnTo>
                      <a:pt x="155" y="80"/>
                    </a:lnTo>
                    <a:lnTo>
                      <a:pt x="151" y="84"/>
                    </a:lnTo>
                    <a:lnTo>
                      <a:pt x="149" y="87"/>
                    </a:lnTo>
                    <a:lnTo>
                      <a:pt x="145" y="89"/>
                    </a:lnTo>
                    <a:lnTo>
                      <a:pt x="139" y="91"/>
                    </a:lnTo>
                    <a:lnTo>
                      <a:pt x="134" y="93"/>
                    </a:lnTo>
                    <a:lnTo>
                      <a:pt x="128" y="93"/>
                    </a:lnTo>
                    <a:lnTo>
                      <a:pt x="120" y="93"/>
                    </a:lnTo>
                    <a:lnTo>
                      <a:pt x="111" y="93"/>
                    </a:lnTo>
                    <a:lnTo>
                      <a:pt x="103" y="93"/>
                    </a:lnTo>
                    <a:lnTo>
                      <a:pt x="95" y="91"/>
                    </a:lnTo>
                    <a:lnTo>
                      <a:pt x="88" y="87"/>
                    </a:lnTo>
                    <a:lnTo>
                      <a:pt x="80" y="84"/>
                    </a:lnTo>
                    <a:lnTo>
                      <a:pt x="74" y="80"/>
                    </a:lnTo>
                    <a:lnTo>
                      <a:pt x="67" y="76"/>
                    </a:lnTo>
                    <a:lnTo>
                      <a:pt x="59" y="70"/>
                    </a:lnTo>
                    <a:lnTo>
                      <a:pt x="51" y="66"/>
                    </a:lnTo>
                    <a:lnTo>
                      <a:pt x="44" y="61"/>
                    </a:lnTo>
                    <a:lnTo>
                      <a:pt x="38" y="57"/>
                    </a:lnTo>
                    <a:lnTo>
                      <a:pt x="32" y="53"/>
                    </a:lnTo>
                    <a:lnTo>
                      <a:pt x="26" y="49"/>
                    </a:lnTo>
                    <a:lnTo>
                      <a:pt x="23" y="45"/>
                    </a:lnTo>
                    <a:lnTo>
                      <a:pt x="17" y="43"/>
                    </a:lnTo>
                    <a:lnTo>
                      <a:pt x="13" y="40"/>
                    </a:lnTo>
                    <a:lnTo>
                      <a:pt x="13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533"/>
              <p:cNvSpPr/>
              <p:nvPr/>
            </p:nvSpPr>
            <p:spPr bwMode="auto">
              <a:xfrm>
                <a:off x="4076700" y="2649538"/>
                <a:ext cx="117475" cy="77788"/>
              </a:xfrm>
              <a:custGeom>
                <a:avLst/>
                <a:gdLst>
                  <a:gd name="T0" fmla="*/ 77 w 147"/>
                  <a:gd name="T1" fmla="*/ 9 h 97"/>
                  <a:gd name="T2" fmla="*/ 96 w 147"/>
                  <a:gd name="T3" fmla="*/ 15 h 97"/>
                  <a:gd name="T4" fmla="*/ 111 w 147"/>
                  <a:gd name="T5" fmla="*/ 23 h 97"/>
                  <a:gd name="T6" fmla="*/ 125 w 147"/>
                  <a:gd name="T7" fmla="*/ 30 h 97"/>
                  <a:gd name="T8" fmla="*/ 134 w 147"/>
                  <a:gd name="T9" fmla="*/ 40 h 97"/>
                  <a:gd name="T10" fmla="*/ 142 w 147"/>
                  <a:gd name="T11" fmla="*/ 49 h 97"/>
                  <a:gd name="T12" fmla="*/ 146 w 147"/>
                  <a:gd name="T13" fmla="*/ 59 h 97"/>
                  <a:gd name="T14" fmla="*/ 147 w 147"/>
                  <a:gd name="T15" fmla="*/ 66 h 97"/>
                  <a:gd name="T16" fmla="*/ 147 w 147"/>
                  <a:gd name="T17" fmla="*/ 76 h 97"/>
                  <a:gd name="T18" fmla="*/ 147 w 147"/>
                  <a:gd name="T19" fmla="*/ 84 h 97"/>
                  <a:gd name="T20" fmla="*/ 146 w 147"/>
                  <a:gd name="T21" fmla="*/ 91 h 97"/>
                  <a:gd name="T22" fmla="*/ 142 w 147"/>
                  <a:gd name="T23" fmla="*/ 95 h 97"/>
                  <a:gd name="T24" fmla="*/ 138 w 147"/>
                  <a:gd name="T25" fmla="*/ 97 h 97"/>
                  <a:gd name="T26" fmla="*/ 132 w 147"/>
                  <a:gd name="T27" fmla="*/ 97 h 97"/>
                  <a:gd name="T28" fmla="*/ 121 w 147"/>
                  <a:gd name="T29" fmla="*/ 93 h 97"/>
                  <a:gd name="T30" fmla="*/ 98 w 147"/>
                  <a:gd name="T31" fmla="*/ 86 h 97"/>
                  <a:gd name="T32" fmla="*/ 69 w 147"/>
                  <a:gd name="T33" fmla="*/ 72 h 97"/>
                  <a:gd name="T34" fmla="*/ 54 w 147"/>
                  <a:gd name="T35" fmla="*/ 65 h 97"/>
                  <a:gd name="T36" fmla="*/ 40 w 147"/>
                  <a:gd name="T37" fmla="*/ 59 h 97"/>
                  <a:gd name="T38" fmla="*/ 29 w 147"/>
                  <a:gd name="T39" fmla="*/ 51 h 97"/>
                  <a:gd name="T40" fmla="*/ 17 w 147"/>
                  <a:gd name="T41" fmla="*/ 45 h 97"/>
                  <a:gd name="T42" fmla="*/ 12 w 147"/>
                  <a:gd name="T43" fmla="*/ 40 h 97"/>
                  <a:gd name="T44" fmla="*/ 6 w 147"/>
                  <a:gd name="T45" fmla="*/ 32 h 97"/>
                  <a:gd name="T46" fmla="*/ 2 w 147"/>
                  <a:gd name="T47" fmla="*/ 26 h 97"/>
                  <a:gd name="T48" fmla="*/ 0 w 147"/>
                  <a:gd name="T49" fmla="*/ 23 h 97"/>
                  <a:gd name="T50" fmla="*/ 2 w 147"/>
                  <a:gd name="T51" fmla="*/ 13 h 97"/>
                  <a:gd name="T52" fmla="*/ 4 w 147"/>
                  <a:gd name="T53" fmla="*/ 7 h 97"/>
                  <a:gd name="T54" fmla="*/ 10 w 147"/>
                  <a:gd name="T55" fmla="*/ 0 h 97"/>
                  <a:gd name="T56" fmla="*/ 15 w 147"/>
                  <a:gd name="T57" fmla="*/ 0 h 97"/>
                  <a:gd name="T58" fmla="*/ 27 w 147"/>
                  <a:gd name="T59" fmla="*/ 2 h 97"/>
                  <a:gd name="T60" fmla="*/ 44 w 147"/>
                  <a:gd name="T61" fmla="*/ 5 h 97"/>
                  <a:gd name="T62" fmla="*/ 65 w 147"/>
                  <a:gd name="T63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97">
                    <a:moveTo>
                      <a:pt x="65" y="7"/>
                    </a:moveTo>
                    <a:lnTo>
                      <a:pt x="77" y="9"/>
                    </a:lnTo>
                    <a:lnTo>
                      <a:pt x="86" y="13"/>
                    </a:lnTo>
                    <a:lnTo>
                      <a:pt x="96" y="15"/>
                    </a:lnTo>
                    <a:lnTo>
                      <a:pt x="103" y="19"/>
                    </a:lnTo>
                    <a:lnTo>
                      <a:pt x="111" y="23"/>
                    </a:lnTo>
                    <a:lnTo>
                      <a:pt x="119" y="26"/>
                    </a:lnTo>
                    <a:lnTo>
                      <a:pt x="125" y="30"/>
                    </a:lnTo>
                    <a:lnTo>
                      <a:pt x="130" y="36"/>
                    </a:lnTo>
                    <a:lnTo>
                      <a:pt x="134" y="40"/>
                    </a:lnTo>
                    <a:lnTo>
                      <a:pt x="138" y="45"/>
                    </a:lnTo>
                    <a:lnTo>
                      <a:pt x="142" y="49"/>
                    </a:lnTo>
                    <a:lnTo>
                      <a:pt x="144" y="53"/>
                    </a:lnTo>
                    <a:lnTo>
                      <a:pt x="146" y="59"/>
                    </a:lnTo>
                    <a:lnTo>
                      <a:pt x="147" y="63"/>
                    </a:lnTo>
                    <a:lnTo>
                      <a:pt x="147" y="66"/>
                    </a:lnTo>
                    <a:lnTo>
                      <a:pt x="147" y="72"/>
                    </a:lnTo>
                    <a:lnTo>
                      <a:pt x="147" y="76"/>
                    </a:lnTo>
                    <a:lnTo>
                      <a:pt x="147" y="80"/>
                    </a:lnTo>
                    <a:lnTo>
                      <a:pt x="147" y="84"/>
                    </a:lnTo>
                    <a:lnTo>
                      <a:pt x="147" y="88"/>
                    </a:lnTo>
                    <a:lnTo>
                      <a:pt x="146" y="91"/>
                    </a:lnTo>
                    <a:lnTo>
                      <a:pt x="144" y="95"/>
                    </a:lnTo>
                    <a:lnTo>
                      <a:pt x="142" y="95"/>
                    </a:lnTo>
                    <a:lnTo>
                      <a:pt x="140" y="97"/>
                    </a:lnTo>
                    <a:lnTo>
                      <a:pt x="138" y="97"/>
                    </a:lnTo>
                    <a:lnTo>
                      <a:pt x="136" y="97"/>
                    </a:lnTo>
                    <a:lnTo>
                      <a:pt x="132" y="97"/>
                    </a:lnTo>
                    <a:lnTo>
                      <a:pt x="128" y="95"/>
                    </a:lnTo>
                    <a:lnTo>
                      <a:pt x="121" y="93"/>
                    </a:lnTo>
                    <a:lnTo>
                      <a:pt x="109" y="91"/>
                    </a:lnTo>
                    <a:lnTo>
                      <a:pt x="98" y="86"/>
                    </a:lnTo>
                    <a:lnTo>
                      <a:pt x="84" y="80"/>
                    </a:lnTo>
                    <a:lnTo>
                      <a:pt x="69" y="72"/>
                    </a:lnTo>
                    <a:lnTo>
                      <a:pt x="61" y="68"/>
                    </a:lnTo>
                    <a:lnTo>
                      <a:pt x="54" y="65"/>
                    </a:lnTo>
                    <a:lnTo>
                      <a:pt x="46" y="61"/>
                    </a:lnTo>
                    <a:lnTo>
                      <a:pt x="40" y="59"/>
                    </a:lnTo>
                    <a:lnTo>
                      <a:pt x="33" y="55"/>
                    </a:lnTo>
                    <a:lnTo>
                      <a:pt x="29" y="51"/>
                    </a:lnTo>
                    <a:lnTo>
                      <a:pt x="23" y="47"/>
                    </a:lnTo>
                    <a:lnTo>
                      <a:pt x="17" y="45"/>
                    </a:lnTo>
                    <a:lnTo>
                      <a:pt x="14" y="42"/>
                    </a:lnTo>
                    <a:lnTo>
                      <a:pt x="12" y="40"/>
                    </a:lnTo>
                    <a:lnTo>
                      <a:pt x="8" y="36"/>
                    </a:lnTo>
                    <a:lnTo>
                      <a:pt x="6" y="32"/>
                    </a:lnTo>
                    <a:lnTo>
                      <a:pt x="4" y="30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0" y="23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8" y="3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7" y="2"/>
                    </a:lnTo>
                    <a:lnTo>
                      <a:pt x="35" y="3"/>
                    </a:lnTo>
                    <a:lnTo>
                      <a:pt x="44" y="5"/>
                    </a:lnTo>
                    <a:lnTo>
                      <a:pt x="54" y="7"/>
                    </a:lnTo>
                    <a:lnTo>
                      <a:pt x="65" y="7"/>
                    </a:lnTo>
                    <a:lnTo>
                      <a:pt x="65" y="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534"/>
              <p:cNvSpPr/>
              <p:nvPr/>
            </p:nvSpPr>
            <p:spPr bwMode="auto">
              <a:xfrm>
                <a:off x="3979863" y="2733676"/>
                <a:ext cx="563563" cy="119063"/>
              </a:xfrm>
              <a:custGeom>
                <a:avLst/>
                <a:gdLst>
                  <a:gd name="T0" fmla="*/ 710 w 710"/>
                  <a:gd name="T1" fmla="*/ 53 h 151"/>
                  <a:gd name="T2" fmla="*/ 704 w 710"/>
                  <a:gd name="T3" fmla="*/ 57 h 151"/>
                  <a:gd name="T4" fmla="*/ 692 w 710"/>
                  <a:gd name="T5" fmla="*/ 61 h 151"/>
                  <a:gd name="T6" fmla="*/ 677 w 710"/>
                  <a:gd name="T7" fmla="*/ 63 h 151"/>
                  <a:gd name="T8" fmla="*/ 658 w 710"/>
                  <a:gd name="T9" fmla="*/ 67 h 151"/>
                  <a:gd name="T10" fmla="*/ 608 w 710"/>
                  <a:gd name="T11" fmla="*/ 70 h 151"/>
                  <a:gd name="T12" fmla="*/ 518 w 710"/>
                  <a:gd name="T13" fmla="*/ 76 h 151"/>
                  <a:gd name="T14" fmla="*/ 493 w 710"/>
                  <a:gd name="T15" fmla="*/ 78 h 151"/>
                  <a:gd name="T16" fmla="*/ 463 w 710"/>
                  <a:gd name="T17" fmla="*/ 80 h 151"/>
                  <a:gd name="T18" fmla="*/ 424 w 710"/>
                  <a:gd name="T19" fmla="*/ 84 h 151"/>
                  <a:gd name="T20" fmla="*/ 380 w 710"/>
                  <a:gd name="T21" fmla="*/ 89 h 151"/>
                  <a:gd name="T22" fmla="*/ 329 w 710"/>
                  <a:gd name="T23" fmla="*/ 97 h 151"/>
                  <a:gd name="T24" fmla="*/ 275 w 710"/>
                  <a:gd name="T25" fmla="*/ 107 h 151"/>
                  <a:gd name="T26" fmla="*/ 227 w 710"/>
                  <a:gd name="T27" fmla="*/ 114 h 151"/>
                  <a:gd name="T28" fmla="*/ 187 w 710"/>
                  <a:gd name="T29" fmla="*/ 124 h 151"/>
                  <a:gd name="T30" fmla="*/ 157 w 710"/>
                  <a:gd name="T31" fmla="*/ 130 h 151"/>
                  <a:gd name="T32" fmla="*/ 134 w 710"/>
                  <a:gd name="T33" fmla="*/ 133 h 151"/>
                  <a:gd name="T34" fmla="*/ 107 w 710"/>
                  <a:gd name="T35" fmla="*/ 141 h 151"/>
                  <a:gd name="T36" fmla="*/ 69 w 710"/>
                  <a:gd name="T37" fmla="*/ 151 h 151"/>
                  <a:gd name="T38" fmla="*/ 36 w 710"/>
                  <a:gd name="T39" fmla="*/ 141 h 151"/>
                  <a:gd name="T40" fmla="*/ 15 w 710"/>
                  <a:gd name="T41" fmla="*/ 130 h 151"/>
                  <a:gd name="T42" fmla="*/ 3 w 710"/>
                  <a:gd name="T43" fmla="*/ 120 h 151"/>
                  <a:gd name="T44" fmla="*/ 0 w 710"/>
                  <a:gd name="T45" fmla="*/ 112 h 151"/>
                  <a:gd name="T46" fmla="*/ 2 w 710"/>
                  <a:gd name="T47" fmla="*/ 112 h 151"/>
                  <a:gd name="T48" fmla="*/ 9 w 710"/>
                  <a:gd name="T49" fmla="*/ 109 h 151"/>
                  <a:gd name="T50" fmla="*/ 25 w 710"/>
                  <a:gd name="T51" fmla="*/ 107 h 151"/>
                  <a:gd name="T52" fmla="*/ 44 w 710"/>
                  <a:gd name="T53" fmla="*/ 103 h 151"/>
                  <a:gd name="T54" fmla="*/ 69 w 710"/>
                  <a:gd name="T55" fmla="*/ 97 h 151"/>
                  <a:gd name="T56" fmla="*/ 99 w 710"/>
                  <a:gd name="T57" fmla="*/ 91 h 151"/>
                  <a:gd name="T58" fmla="*/ 134 w 710"/>
                  <a:gd name="T59" fmla="*/ 86 h 151"/>
                  <a:gd name="T60" fmla="*/ 176 w 710"/>
                  <a:gd name="T61" fmla="*/ 78 h 151"/>
                  <a:gd name="T62" fmla="*/ 222 w 710"/>
                  <a:gd name="T63" fmla="*/ 70 h 151"/>
                  <a:gd name="T64" fmla="*/ 273 w 710"/>
                  <a:gd name="T65" fmla="*/ 61 h 151"/>
                  <a:gd name="T66" fmla="*/ 331 w 710"/>
                  <a:gd name="T67" fmla="*/ 49 h 151"/>
                  <a:gd name="T68" fmla="*/ 384 w 710"/>
                  <a:gd name="T69" fmla="*/ 40 h 151"/>
                  <a:gd name="T70" fmla="*/ 432 w 710"/>
                  <a:gd name="T71" fmla="*/ 32 h 151"/>
                  <a:gd name="T72" fmla="*/ 476 w 710"/>
                  <a:gd name="T73" fmla="*/ 25 h 151"/>
                  <a:gd name="T74" fmla="*/ 514 w 710"/>
                  <a:gd name="T75" fmla="*/ 19 h 151"/>
                  <a:gd name="T76" fmla="*/ 549 w 710"/>
                  <a:gd name="T77" fmla="*/ 13 h 151"/>
                  <a:gd name="T78" fmla="*/ 578 w 710"/>
                  <a:gd name="T79" fmla="*/ 7 h 151"/>
                  <a:gd name="T80" fmla="*/ 601 w 710"/>
                  <a:gd name="T81" fmla="*/ 4 h 151"/>
                  <a:gd name="T82" fmla="*/ 618 w 710"/>
                  <a:gd name="T83" fmla="*/ 2 h 151"/>
                  <a:gd name="T84" fmla="*/ 631 w 710"/>
                  <a:gd name="T85" fmla="*/ 0 h 151"/>
                  <a:gd name="T86" fmla="*/ 641 w 710"/>
                  <a:gd name="T87" fmla="*/ 0 h 151"/>
                  <a:gd name="T88" fmla="*/ 652 w 710"/>
                  <a:gd name="T89" fmla="*/ 0 h 151"/>
                  <a:gd name="T90" fmla="*/ 669 w 710"/>
                  <a:gd name="T91" fmla="*/ 5 h 151"/>
                  <a:gd name="T92" fmla="*/ 687 w 710"/>
                  <a:gd name="T93" fmla="*/ 17 h 151"/>
                  <a:gd name="T94" fmla="*/ 700 w 710"/>
                  <a:gd name="T95" fmla="*/ 30 h 151"/>
                  <a:gd name="T96" fmla="*/ 710 w 710"/>
                  <a:gd name="T97" fmla="*/ 42 h 151"/>
                  <a:gd name="T98" fmla="*/ 710 w 710"/>
                  <a:gd name="T99" fmla="*/ 4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0" h="151">
                    <a:moveTo>
                      <a:pt x="710" y="49"/>
                    </a:moveTo>
                    <a:lnTo>
                      <a:pt x="710" y="51"/>
                    </a:lnTo>
                    <a:lnTo>
                      <a:pt x="710" y="53"/>
                    </a:lnTo>
                    <a:lnTo>
                      <a:pt x="708" y="53"/>
                    </a:lnTo>
                    <a:lnTo>
                      <a:pt x="706" y="55"/>
                    </a:lnTo>
                    <a:lnTo>
                      <a:pt x="704" y="57"/>
                    </a:lnTo>
                    <a:lnTo>
                      <a:pt x="700" y="57"/>
                    </a:lnTo>
                    <a:lnTo>
                      <a:pt x="698" y="59"/>
                    </a:lnTo>
                    <a:lnTo>
                      <a:pt x="692" y="61"/>
                    </a:lnTo>
                    <a:lnTo>
                      <a:pt x="689" y="61"/>
                    </a:lnTo>
                    <a:lnTo>
                      <a:pt x="683" y="63"/>
                    </a:lnTo>
                    <a:lnTo>
                      <a:pt x="677" y="63"/>
                    </a:lnTo>
                    <a:lnTo>
                      <a:pt x="671" y="65"/>
                    </a:lnTo>
                    <a:lnTo>
                      <a:pt x="666" y="65"/>
                    </a:lnTo>
                    <a:lnTo>
                      <a:pt x="658" y="67"/>
                    </a:lnTo>
                    <a:lnTo>
                      <a:pt x="650" y="67"/>
                    </a:lnTo>
                    <a:lnTo>
                      <a:pt x="641" y="67"/>
                    </a:lnTo>
                    <a:lnTo>
                      <a:pt x="608" y="70"/>
                    </a:lnTo>
                    <a:lnTo>
                      <a:pt x="576" y="74"/>
                    </a:lnTo>
                    <a:lnTo>
                      <a:pt x="547" y="76"/>
                    </a:lnTo>
                    <a:lnTo>
                      <a:pt x="518" y="76"/>
                    </a:lnTo>
                    <a:lnTo>
                      <a:pt x="511" y="76"/>
                    </a:lnTo>
                    <a:lnTo>
                      <a:pt x="503" y="76"/>
                    </a:lnTo>
                    <a:lnTo>
                      <a:pt x="493" y="78"/>
                    </a:lnTo>
                    <a:lnTo>
                      <a:pt x="484" y="78"/>
                    </a:lnTo>
                    <a:lnTo>
                      <a:pt x="474" y="80"/>
                    </a:lnTo>
                    <a:lnTo>
                      <a:pt x="463" y="80"/>
                    </a:lnTo>
                    <a:lnTo>
                      <a:pt x="451" y="82"/>
                    </a:lnTo>
                    <a:lnTo>
                      <a:pt x="438" y="82"/>
                    </a:lnTo>
                    <a:lnTo>
                      <a:pt x="424" y="84"/>
                    </a:lnTo>
                    <a:lnTo>
                      <a:pt x="411" y="86"/>
                    </a:lnTo>
                    <a:lnTo>
                      <a:pt x="396" y="88"/>
                    </a:lnTo>
                    <a:lnTo>
                      <a:pt x="380" y="89"/>
                    </a:lnTo>
                    <a:lnTo>
                      <a:pt x="365" y="91"/>
                    </a:lnTo>
                    <a:lnTo>
                      <a:pt x="348" y="95"/>
                    </a:lnTo>
                    <a:lnTo>
                      <a:pt x="329" y="97"/>
                    </a:lnTo>
                    <a:lnTo>
                      <a:pt x="312" y="99"/>
                    </a:lnTo>
                    <a:lnTo>
                      <a:pt x="292" y="103"/>
                    </a:lnTo>
                    <a:lnTo>
                      <a:pt x="275" y="107"/>
                    </a:lnTo>
                    <a:lnTo>
                      <a:pt x="258" y="109"/>
                    </a:lnTo>
                    <a:lnTo>
                      <a:pt x="243" y="112"/>
                    </a:lnTo>
                    <a:lnTo>
                      <a:pt x="227" y="114"/>
                    </a:lnTo>
                    <a:lnTo>
                      <a:pt x="214" y="118"/>
                    </a:lnTo>
                    <a:lnTo>
                      <a:pt x="201" y="120"/>
                    </a:lnTo>
                    <a:lnTo>
                      <a:pt x="187" y="124"/>
                    </a:lnTo>
                    <a:lnTo>
                      <a:pt x="176" y="126"/>
                    </a:lnTo>
                    <a:lnTo>
                      <a:pt x="166" y="128"/>
                    </a:lnTo>
                    <a:lnTo>
                      <a:pt x="157" y="130"/>
                    </a:lnTo>
                    <a:lnTo>
                      <a:pt x="147" y="132"/>
                    </a:lnTo>
                    <a:lnTo>
                      <a:pt x="139" y="133"/>
                    </a:lnTo>
                    <a:lnTo>
                      <a:pt x="134" y="133"/>
                    </a:lnTo>
                    <a:lnTo>
                      <a:pt x="128" y="135"/>
                    </a:lnTo>
                    <a:lnTo>
                      <a:pt x="122" y="135"/>
                    </a:lnTo>
                    <a:lnTo>
                      <a:pt x="107" y="141"/>
                    </a:lnTo>
                    <a:lnTo>
                      <a:pt x="92" y="147"/>
                    </a:lnTo>
                    <a:lnTo>
                      <a:pt x="80" y="149"/>
                    </a:lnTo>
                    <a:lnTo>
                      <a:pt x="69" y="151"/>
                    </a:lnTo>
                    <a:lnTo>
                      <a:pt x="57" y="149"/>
                    </a:lnTo>
                    <a:lnTo>
                      <a:pt x="47" y="147"/>
                    </a:lnTo>
                    <a:lnTo>
                      <a:pt x="36" y="141"/>
                    </a:lnTo>
                    <a:lnTo>
                      <a:pt x="26" y="135"/>
                    </a:lnTo>
                    <a:lnTo>
                      <a:pt x="21" y="133"/>
                    </a:lnTo>
                    <a:lnTo>
                      <a:pt x="15" y="130"/>
                    </a:lnTo>
                    <a:lnTo>
                      <a:pt x="9" y="126"/>
                    </a:lnTo>
                    <a:lnTo>
                      <a:pt x="5" y="122"/>
                    </a:lnTo>
                    <a:lnTo>
                      <a:pt x="3" y="120"/>
                    </a:lnTo>
                    <a:lnTo>
                      <a:pt x="2" y="118"/>
                    </a:lnTo>
                    <a:lnTo>
                      <a:pt x="0" y="11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2" y="112"/>
                    </a:lnTo>
                    <a:lnTo>
                      <a:pt x="3" y="111"/>
                    </a:lnTo>
                    <a:lnTo>
                      <a:pt x="7" y="111"/>
                    </a:lnTo>
                    <a:lnTo>
                      <a:pt x="9" y="109"/>
                    </a:lnTo>
                    <a:lnTo>
                      <a:pt x="15" y="109"/>
                    </a:lnTo>
                    <a:lnTo>
                      <a:pt x="19" y="107"/>
                    </a:lnTo>
                    <a:lnTo>
                      <a:pt x="25" y="107"/>
                    </a:lnTo>
                    <a:lnTo>
                      <a:pt x="30" y="105"/>
                    </a:lnTo>
                    <a:lnTo>
                      <a:pt x="36" y="103"/>
                    </a:lnTo>
                    <a:lnTo>
                      <a:pt x="44" y="103"/>
                    </a:lnTo>
                    <a:lnTo>
                      <a:pt x="51" y="101"/>
                    </a:lnTo>
                    <a:lnTo>
                      <a:pt x="59" y="99"/>
                    </a:lnTo>
                    <a:lnTo>
                      <a:pt x="69" y="97"/>
                    </a:lnTo>
                    <a:lnTo>
                      <a:pt x="78" y="95"/>
                    </a:lnTo>
                    <a:lnTo>
                      <a:pt x="88" y="93"/>
                    </a:lnTo>
                    <a:lnTo>
                      <a:pt x="99" y="91"/>
                    </a:lnTo>
                    <a:lnTo>
                      <a:pt x="111" y="89"/>
                    </a:lnTo>
                    <a:lnTo>
                      <a:pt x="122" y="88"/>
                    </a:lnTo>
                    <a:lnTo>
                      <a:pt x="134" y="86"/>
                    </a:lnTo>
                    <a:lnTo>
                      <a:pt x="147" y="84"/>
                    </a:lnTo>
                    <a:lnTo>
                      <a:pt x="160" y="80"/>
                    </a:lnTo>
                    <a:lnTo>
                      <a:pt x="176" y="78"/>
                    </a:lnTo>
                    <a:lnTo>
                      <a:pt x="191" y="76"/>
                    </a:lnTo>
                    <a:lnTo>
                      <a:pt x="206" y="72"/>
                    </a:lnTo>
                    <a:lnTo>
                      <a:pt x="222" y="70"/>
                    </a:lnTo>
                    <a:lnTo>
                      <a:pt x="239" y="67"/>
                    </a:lnTo>
                    <a:lnTo>
                      <a:pt x="256" y="63"/>
                    </a:lnTo>
                    <a:lnTo>
                      <a:pt x="273" y="61"/>
                    </a:lnTo>
                    <a:lnTo>
                      <a:pt x="292" y="57"/>
                    </a:lnTo>
                    <a:lnTo>
                      <a:pt x="312" y="53"/>
                    </a:lnTo>
                    <a:lnTo>
                      <a:pt x="331" y="49"/>
                    </a:lnTo>
                    <a:lnTo>
                      <a:pt x="348" y="47"/>
                    </a:lnTo>
                    <a:lnTo>
                      <a:pt x="367" y="44"/>
                    </a:lnTo>
                    <a:lnTo>
                      <a:pt x="384" y="40"/>
                    </a:lnTo>
                    <a:lnTo>
                      <a:pt x="402" y="38"/>
                    </a:lnTo>
                    <a:lnTo>
                      <a:pt x="417" y="34"/>
                    </a:lnTo>
                    <a:lnTo>
                      <a:pt x="432" y="32"/>
                    </a:lnTo>
                    <a:lnTo>
                      <a:pt x="447" y="30"/>
                    </a:lnTo>
                    <a:lnTo>
                      <a:pt x="463" y="26"/>
                    </a:lnTo>
                    <a:lnTo>
                      <a:pt x="476" y="25"/>
                    </a:lnTo>
                    <a:lnTo>
                      <a:pt x="490" y="23"/>
                    </a:lnTo>
                    <a:lnTo>
                      <a:pt x="503" y="21"/>
                    </a:lnTo>
                    <a:lnTo>
                      <a:pt x="514" y="19"/>
                    </a:lnTo>
                    <a:lnTo>
                      <a:pt x="526" y="17"/>
                    </a:lnTo>
                    <a:lnTo>
                      <a:pt x="537" y="15"/>
                    </a:lnTo>
                    <a:lnTo>
                      <a:pt x="549" y="13"/>
                    </a:lnTo>
                    <a:lnTo>
                      <a:pt x="558" y="11"/>
                    </a:lnTo>
                    <a:lnTo>
                      <a:pt x="568" y="9"/>
                    </a:lnTo>
                    <a:lnTo>
                      <a:pt x="578" y="7"/>
                    </a:lnTo>
                    <a:lnTo>
                      <a:pt x="585" y="7"/>
                    </a:lnTo>
                    <a:lnTo>
                      <a:pt x="593" y="5"/>
                    </a:lnTo>
                    <a:lnTo>
                      <a:pt x="601" y="4"/>
                    </a:lnTo>
                    <a:lnTo>
                      <a:pt x="606" y="4"/>
                    </a:lnTo>
                    <a:lnTo>
                      <a:pt x="614" y="2"/>
                    </a:lnTo>
                    <a:lnTo>
                      <a:pt x="618" y="2"/>
                    </a:lnTo>
                    <a:lnTo>
                      <a:pt x="624" y="2"/>
                    </a:lnTo>
                    <a:lnTo>
                      <a:pt x="627" y="0"/>
                    </a:lnTo>
                    <a:lnTo>
                      <a:pt x="631" y="0"/>
                    </a:lnTo>
                    <a:lnTo>
                      <a:pt x="635" y="0"/>
                    </a:lnTo>
                    <a:lnTo>
                      <a:pt x="637" y="0"/>
                    </a:lnTo>
                    <a:lnTo>
                      <a:pt x="641" y="0"/>
                    </a:lnTo>
                    <a:lnTo>
                      <a:pt x="641" y="0"/>
                    </a:lnTo>
                    <a:lnTo>
                      <a:pt x="646" y="0"/>
                    </a:lnTo>
                    <a:lnTo>
                      <a:pt x="652" y="0"/>
                    </a:lnTo>
                    <a:lnTo>
                      <a:pt x="658" y="2"/>
                    </a:lnTo>
                    <a:lnTo>
                      <a:pt x="664" y="4"/>
                    </a:lnTo>
                    <a:lnTo>
                      <a:pt x="669" y="5"/>
                    </a:lnTo>
                    <a:lnTo>
                      <a:pt x="675" y="9"/>
                    </a:lnTo>
                    <a:lnTo>
                      <a:pt x="681" y="13"/>
                    </a:lnTo>
                    <a:lnTo>
                      <a:pt x="687" y="17"/>
                    </a:lnTo>
                    <a:lnTo>
                      <a:pt x="692" y="23"/>
                    </a:lnTo>
                    <a:lnTo>
                      <a:pt x="696" y="26"/>
                    </a:lnTo>
                    <a:lnTo>
                      <a:pt x="700" y="30"/>
                    </a:lnTo>
                    <a:lnTo>
                      <a:pt x="704" y="36"/>
                    </a:lnTo>
                    <a:lnTo>
                      <a:pt x="706" y="38"/>
                    </a:lnTo>
                    <a:lnTo>
                      <a:pt x="710" y="42"/>
                    </a:lnTo>
                    <a:lnTo>
                      <a:pt x="710" y="46"/>
                    </a:lnTo>
                    <a:lnTo>
                      <a:pt x="710" y="49"/>
                    </a:lnTo>
                    <a:lnTo>
                      <a:pt x="710" y="4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35"/>
              <p:cNvSpPr/>
              <p:nvPr/>
            </p:nvSpPr>
            <p:spPr bwMode="auto">
              <a:xfrm>
                <a:off x="4229100" y="2349501"/>
                <a:ext cx="93663" cy="879475"/>
              </a:xfrm>
              <a:custGeom>
                <a:avLst/>
                <a:gdLst>
                  <a:gd name="T0" fmla="*/ 111 w 119"/>
                  <a:gd name="T1" fmla="*/ 84 h 1108"/>
                  <a:gd name="T2" fmla="*/ 110 w 119"/>
                  <a:gd name="T3" fmla="*/ 105 h 1108"/>
                  <a:gd name="T4" fmla="*/ 110 w 119"/>
                  <a:gd name="T5" fmla="*/ 138 h 1108"/>
                  <a:gd name="T6" fmla="*/ 108 w 119"/>
                  <a:gd name="T7" fmla="*/ 180 h 1108"/>
                  <a:gd name="T8" fmla="*/ 108 w 119"/>
                  <a:gd name="T9" fmla="*/ 232 h 1108"/>
                  <a:gd name="T10" fmla="*/ 108 w 119"/>
                  <a:gd name="T11" fmla="*/ 295 h 1108"/>
                  <a:gd name="T12" fmla="*/ 106 w 119"/>
                  <a:gd name="T13" fmla="*/ 363 h 1108"/>
                  <a:gd name="T14" fmla="*/ 104 w 119"/>
                  <a:gd name="T15" fmla="*/ 438 h 1108"/>
                  <a:gd name="T16" fmla="*/ 104 w 119"/>
                  <a:gd name="T17" fmla="*/ 518 h 1108"/>
                  <a:gd name="T18" fmla="*/ 104 w 119"/>
                  <a:gd name="T19" fmla="*/ 602 h 1108"/>
                  <a:gd name="T20" fmla="*/ 104 w 119"/>
                  <a:gd name="T21" fmla="*/ 694 h 1108"/>
                  <a:gd name="T22" fmla="*/ 104 w 119"/>
                  <a:gd name="T23" fmla="*/ 782 h 1108"/>
                  <a:gd name="T24" fmla="*/ 102 w 119"/>
                  <a:gd name="T25" fmla="*/ 858 h 1108"/>
                  <a:gd name="T26" fmla="*/ 100 w 119"/>
                  <a:gd name="T27" fmla="*/ 923 h 1108"/>
                  <a:gd name="T28" fmla="*/ 98 w 119"/>
                  <a:gd name="T29" fmla="*/ 975 h 1108"/>
                  <a:gd name="T30" fmla="*/ 96 w 119"/>
                  <a:gd name="T31" fmla="*/ 1015 h 1108"/>
                  <a:gd name="T32" fmla="*/ 90 w 119"/>
                  <a:gd name="T33" fmla="*/ 1045 h 1108"/>
                  <a:gd name="T34" fmla="*/ 87 w 119"/>
                  <a:gd name="T35" fmla="*/ 1070 h 1108"/>
                  <a:gd name="T36" fmla="*/ 81 w 119"/>
                  <a:gd name="T37" fmla="*/ 1087 h 1108"/>
                  <a:gd name="T38" fmla="*/ 77 w 119"/>
                  <a:gd name="T39" fmla="*/ 1101 h 1108"/>
                  <a:gd name="T40" fmla="*/ 73 w 119"/>
                  <a:gd name="T41" fmla="*/ 1107 h 1108"/>
                  <a:gd name="T42" fmla="*/ 69 w 119"/>
                  <a:gd name="T43" fmla="*/ 1107 h 1108"/>
                  <a:gd name="T44" fmla="*/ 62 w 119"/>
                  <a:gd name="T45" fmla="*/ 1089 h 1108"/>
                  <a:gd name="T46" fmla="*/ 58 w 119"/>
                  <a:gd name="T47" fmla="*/ 1072 h 1108"/>
                  <a:gd name="T48" fmla="*/ 54 w 119"/>
                  <a:gd name="T49" fmla="*/ 1051 h 1108"/>
                  <a:gd name="T50" fmla="*/ 50 w 119"/>
                  <a:gd name="T51" fmla="*/ 1011 h 1108"/>
                  <a:gd name="T52" fmla="*/ 46 w 119"/>
                  <a:gd name="T53" fmla="*/ 948 h 1108"/>
                  <a:gd name="T54" fmla="*/ 48 w 119"/>
                  <a:gd name="T55" fmla="*/ 872 h 1108"/>
                  <a:gd name="T56" fmla="*/ 48 w 119"/>
                  <a:gd name="T57" fmla="*/ 826 h 1108"/>
                  <a:gd name="T58" fmla="*/ 48 w 119"/>
                  <a:gd name="T59" fmla="*/ 772 h 1108"/>
                  <a:gd name="T60" fmla="*/ 48 w 119"/>
                  <a:gd name="T61" fmla="*/ 709 h 1108"/>
                  <a:gd name="T62" fmla="*/ 48 w 119"/>
                  <a:gd name="T63" fmla="*/ 638 h 1108"/>
                  <a:gd name="T64" fmla="*/ 48 w 119"/>
                  <a:gd name="T65" fmla="*/ 560 h 1108"/>
                  <a:gd name="T66" fmla="*/ 48 w 119"/>
                  <a:gd name="T67" fmla="*/ 478 h 1108"/>
                  <a:gd name="T68" fmla="*/ 48 w 119"/>
                  <a:gd name="T69" fmla="*/ 405 h 1108"/>
                  <a:gd name="T70" fmla="*/ 48 w 119"/>
                  <a:gd name="T71" fmla="*/ 340 h 1108"/>
                  <a:gd name="T72" fmla="*/ 46 w 119"/>
                  <a:gd name="T73" fmla="*/ 285 h 1108"/>
                  <a:gd name="T74" fmla="*/ 46 w 119"/>
                  <a:gd name="T75" fmla="*/ 239 h 1108"/>
                  <a:gd name="T76" fmla="*/ 43 w 119"/>
                  <a:gd name="T77" fmla="*/ 191 h 1108"/>
                  <a:gd name="T78" fmla="*/ 41 w 119"/>
                  <a:gd name="T79" fmla="*/ 140 h 1108"/>
                  <a:gd name="T80" fmla="*/ 39 w 119"/>
                  <a:gd name="T81" fmla="*/ 117 h 1108"/>
                  <a:gd name="T82" fmla="*/ 37 w 119"/>
                  <a:gd name="T83" fmla="*/ 96 h 1108"/>
                  <a:gd name="T84" fmla="*/ 35 w 119"/>
                  <a:gd name="T85" fmla="*/ 81 h 1108"/>
                  <a:gd name="T86" fmla="*/ 23 w 119"/>
                  <a:gd name="T87" fmla="*/ 44 h 1108"/>
                  <a:gd name="T88" fmla="*/ 12 w 119"/>
                  <a:gd name="T89" fmla="*/ 27 h 1108"/>
                  <a:gd name="T90" fmla="*/ 2 w 119"/>
                  <a:gd name="T91" fmla="*/ 16 h 1108"/>
                  <a:gd name="T92" fmla="*/ 2 w 119"/>
                  <a:gd name="T93" fmla="*/ 8 h 1108"/>
                  <a:gd name="T94" fmla="*/ 12 w 119"/>
                  <a:gd name="T95" fmla="*/ 2 h 1108"/>
                  <a:gd name="T96" fmla="*/ 29 w 119"/>
                  <a:gd name="T97" fmla="*/ 0 h 1108"/>
                  <a:gd name="T98" fmla="*/ 56 w 119"/>
                  <a:gd name="T99" fmla="*/ 6 h 1108"/>
                  <a:gd name="T100" fmla="*/ 87 w 119"/>
                  <a:gd name="T101" fmla="*/ 16 h 1108"/>
                  <a:gd name="T102" fmla="*/ 108 w 119"/>
                  <a:gd name="T103" fmla="*/ 25 h 1108"/>
                  <a:gd name="T104" fmla="*/ 117 w 119"/>
                  <a:gd name="T105" fmla="*/ 35 h 1108"/>
                  <a:gd name="T106" fmla="*/ 119 w 119"/>
                  <a:gd name="T107" fmla="*/ 50 h 1108"/>
                  <a:gd name="T108" fmla="*/ 113 w 119"/>
                  <a:gd name="T109" fmla="*/ 77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9" h="1108">
                    <a:moveTo>
                      <a:pt x="113" y="77"/>
                    </a:moveTo>
                    <a:lnTo>
                      <a:pt x="111" y="81"/>
                    </a:lnTo>
                    <a:lnTo>
                      <a:pt x="111" y="84"/>
                    </a:lnTo>
                    <a:lnTo>
                      <a:pt x="111" y="90"/>
                    </a:lnTo>
                    <a:lnTo>
                      <a:pt x="110" y="98"/>
                    </a:lnTo>
                    <a:lnTo>
                      <a:pt x="110" y="105"/>
                    </a:lnTo>
                    <a:lnTo>
                      <a:pt x="110" y="115"/>
                    </a:lnTo>
                    <a:lnTo>
                      <a:pt x="110" y="125"/>
                    </a:lnTo>
                    <a:lnTo>
                      <a:pt x="110" y="138"/>
                    </a:lnTo>
                    <a:lnTo>
                      <a:pt x="110" y="149"/>
                    </a:lnTo>
                    <a:lnTo>
                      <a:pt x="108" y="165"/>
                    </a:lnTo>
                    <a:lnTo>
                      <a:pt x="108" y="180"/>
                    </a:lnTo>
                    <a:lnTo>
                      <a:pt x="108" y="195"/>
                    </a:lnTo>
                    <a:lnTo>
                      <a:pt x="108" y="214"/>
                    </a:lnTo>
                    <a:lnTo>
                      <a:pt x="108" y="232"/>
                    </a:lnTo>
                    <a:lnTo>
                      <a:pt x="108" y="253"/>
                    </a:lnTo>
                    <a:lnTo>
                      <a:pt x="108" y="274"/>
                    </a:lnTo>
                    <a:lnTo>
                      <a:pt x="108" y="295"/>
                    </a:lnTo>
                    <a:lnTo>
                      <a:pt x="108" y="317"/>
                    </a:lnTo>
                    <a:lnTo>
                      <a:pt x="106" y="340"/>
                    </a:lnTo>
                    <a:lnTo>
                      <a:pt x="106" y="363"/>
                    </a:lnTo>
                    <a:lnTo>
                      <a:pt x="106" y="388"/>
                    </a:lnTo>
                    <a:lnTo>
                      <a:pt x="106" y="413"/>
                    </a:lnTo>
                    <a:lnTo>
                      <a:pt x="104" y="438"/>
                    </a:lnTo>
                    <a:lnTo>
                      <a:pt x="104" y="465"/>
                    </a:lnTo>
                    <a:lnTo>
                      <a:pt x="104" y="491"/>
                    </a:lnTo>
                    <a:lnTo>
                      <a:pt x="104" y="518"/>
                    </a:lnTo>
                    <a:lnTo>
                      <a:pt x="104" y="545"/>
                    </a:lnTo>
                    <a:lnTo>
                      <a:pt x="104" y="573"/>
                    </a:lnTo>
                    <a:lnTo>
                      <a:pt x="104" y="602"/>
                    </a:lnTo>
                    <a:lnTo>
                      <a:pt x="104" y="633"/>
                    </a:lnTo>
                    <a:lnTo>
                      <a:pt x="104" y="663"/>
                    </a:lnTo>
                    <a:lnTo>
                      <a:pt x="104" y="694"/>
                    </a:lnTo>
                    <a:lnTo>
                      <a:pt x="104" y="724"/>
                    </a:lnTo>
                    <a:lnTo>
                      <a:pt x="104" y="753"/>
                    </a:lnTo>
                    <a:lnTo>
                      <a:pt x="104" y="782"/>
                    </a:lnTo>
                    <a:lnTo>
                      <a:pt x="102" y="808"/>
                    </a:lnTo>
                    <a:lnTo>
                      <a:pt x="102" y="833"/>
                    </a:lnTo>
                    <a:lnTo>
                      <a:pt x="102" y="858"/>
                    </a:lnTo>
                    <a:lnTo>
                      <a:pt x="102" y="881"/>
                    </a:lnTo>
                    <a:lnTo>
                      <a:pt x="100" y="902"/>
                    </a:lnTo>
                    <a:lnTo>
                      <a:pt x="100" y="923"/>
                    </a:lnTo>
                    <a:lnTo>
                      <a:pt x="100" y="942"/>
                    </a:lnTo>
                    <a:lnTo>
                      <a:pt x="98" y="959"/>
                    </a:lnTo>
                    <a:lnTo>
                      <a:pt x="98" y="975"/>
                    </a:lnTo>
                    <a:lnTo>
                      <a:pt x="96" y="990"/>
                    </a:lnTo>
                    <a:lnTo>
                      <a:pt x="96" y="1003"/>
                    </a:lnTo>
                    <a:lnTo>
                      <a:pt x="96" y="1015"/>
                    </a:lnTo>
                    <a:lnTo>
                      <a:pt x="94" y="1026"/>
                    </a:lnTo>
                    <a:lnTo>
                      <a:pt x="92" y="1036"/>
                    </a:lnTo>
                    <a:lnTo>
                      <a:pt x="90" y="1045"/>
                    </a:lnTo>
                    <a:lnTo>
                      <a:pt x="89" y="1055"/>
                    </a:lnTo>
                    <a:lnTo>
                      <a:pt x="89" y="1063"/>
                    </a:lnTo>
                    <a:lnTo>
                      <a:pt x="87" y="1070"/>
                    </a:lnTo>
                    <a:lnTo>
                      <a:pt x="85" y="1076"/>
                    </a:lnTo>
                    <a:lnTo>
                      <a:pt x="83" y="1082"/>
                    </a:lnTo>
                    <a:lnTo>
                      <a:pt x="81" y="1087"/>
                    </a:lnTo>
                    <a:lnTo>
                      <a:pt x="79" y="1093"/>
                    </a:lnTo>
                    <a:lnTo>
                      <a:pt x="79" y="1097"/>
                    </a:lnTo>
                    <a:lnTo>
                      <a:pt x="77" y="1101"/>
                    </a:lnTo>
                    <a:lnTo>
                      <a:pt x="75" y="1103"/>
                    </a:lnTo>
                    <a:lnTo>
                      <a:pt x="75" y="1107"/>
                    </a:lnTo>
                    <a:lnTo>
                      <a:pt x="73" y="1107"/>
                    </a:lnTo>
                    <a:lnTo>
                      <a:pt x="73" y="1108"/>
                    </a:lnTo>
                    <a:lnTo>
                      <a:pt x="71" y="1108"/>
                    </a:lnTo>
                    <a:lnTo>
                      <a:pt x="69" y="1107"/>
                    </a:lnTo>
                    <a:lnTo>
                      <a:pt x="67" y="1103"/>
                    </a:lnTo>
                    <a:lnTo>
                      <a:pt x="66" y="1097"/>
                    </a:lnTo>
                    <a:lnTo>
                      <a:pt x="62" y="1089"/>
                    </a:lnTo>
                    <a:lnTo>
                      <a:pt x="60" y="1082"/>
                    </a:lnTo>
                    <a:lnTo>
                      <a:pt x="58" y="1076"/>
                    </a:lnTo>
                    <a:lnTo>
                      <a:pt x="58" y="1072"/>
                    </a:lnTo>
                    <a:lnTo>
                      <a:pt x="56" y="1064"/>
                    </a:lnTo>
                    <a:lnTo>
                      <a:pt x="56" y="1059"/>
                    </a:lnTo>
                    <a:lnTo>
                      <a:pt x="54" y="1051"/>
                    </a:lnTo>
                    <a:lnTo>
                      <a:pt x="54" y="1045"/>
                    </a:lnTo>
                    <a:lnTo>
                      <a:pt x="52" y="1028"/>
                    </a:lnTo>
                    <a:lnTo>
                      <a:pt x="50" y="1011"/>
                    </a:lnTo>
                    <a:lnTo>
                      <a:pt x="48" y="990"/>
                    </a:lnTo>
                    <a:lnTo>
                      <a:pt x="48" y="969"/>
                    </a:lnTo>
                    <a:lnTo>
                      <a:pt x="46" y="948"/>
                    </a:lnTo>
                    <a:lnTo>
                      <a:pt x="46" y="923"/>
                    </a:lnTo>
                    <a:lnTo>
                      <a:pt x="46" y="898"/>
                    </a:lnTo>
                    <a:lnTo>
                      <a:pt x="48" y="872"/>
                    </a:lnTo>
                    <a:lnTo>
                      <a:pt x="48" y="856"/>
                    </a:lnTo>
                    <a:lnTo>
                      <a:pt x="48" y="841"/>
                    </a:lnTo>
                    <a:lnTo>
                      <a:pt x="48" y="826"/>
                    </a:lnTo>
                    <a:lnTo>
                      <a:pt x="48" y="808"/>
                    </a:lnTo>
                    <a:lnTo>
                      <a:pt x="48" y="791"/>
                    </a:lnTo>
                    <a:lnTo>
                      <a:pt x="48" y="772"/>
                    </a:lnTo>
                    <a:lnTo>
                      <a:pt x="48" y="751"/>
                    </a:lnTo>
                    <a:lnTo>
                      <a:pt x="48" y="732"/>
                    </a:lnTo>
                    <a:lnTo>
                      <a:pt x="48" y="709"/>
                    </a:lnTo>
                    <a:lnTo>
                      <a:pt x="48" y="686"/>
                    </a:lnTo>
                    <a:lnTo>
                      <a:pt x="48" y="663"/>
                    </a:lnTo>
                    <a:lnTo>
                      <a:pt x="48" y="638"/>
                    </a:lnTo>
                    <a:lnTo>
                      <a:pt x="48" y="614"/>
                    </a:lnTo>
                    <a:lnTo>
                      <a:pt x="48" y="589"/>
                    </a:lnTo>
                    <a:lnTo>
                      <a:pt x="48" y="560"/>
                    </a:lnTo>
                    <a:lnTo>
                      <a:pt x="48" y="533"/>
                    </a:lnTo>
                    <a:lnTo>
                      <a:pt x="48" y="505"/>
                    </a:lnTo>
                    <a:lnTo>
                      <a:pt x="48" y="478"/>
                    </a:lnTo>
                    <a:lnTo>
                      <a:pt x="48" y="453"/>
                    </a:lnTo>
                    <a:lnTo>
                      <a:pt x="48" y="428"/>
                    </a:lnTo>
                    <a:lnTo>
                      <a:pt x="48" y="405"/>
                    </a:lnTo>
                    <a:lnTo>
                      <a:pt x="48" y="382"/>
                    </a:lnTo>
                    <a:lnTo>
                      <a:pt x="48" y="361"/>
                    </a:lnTo>
                    <a:lnTo>
                      <a:pt x="48" y="340"/>
                    </a:lnTo>
                    <a:lnTo>
                      <a:pt x="48" y="321"/>
                    </a:lnTo>
                    <a:lnTo>
                      <a:pt x="48" y="302"/>
                    </a:lnTo>
                    <a:lnTo>
                      <a:pt x="46" y="285"/>
                    </a:lnTo>
                    <a:lnTo>
                      <a:pt x="46" y="270"/>
                    </a:lnTo>
                    <a:lnTo>
                      <a:pt x="46" y="254"/>
                    </a:lnTo>
                    <a:lnTo>
                      <a:pt x="46" y="239"/>
                    </a:lnTo>
                    <a:lnTo>
                      <a:pt x="45" y="226"/>
                    </a:lnTo>
                    <a:lnTo>
                      <a:pt x="45" y="214"/>
                    </a:lnTo>
                    <a:lnTo>
                      <a:pt x="43" y="191"/>
                    </a:lnTo>
                    <a:lnTo>
                      <a:pt x="41" y="168"/>
                    </a:lnTo>
                    <a:lnTo>
                      <a:pt x="41" y="149"/>
                    </a:lnTo>
                    <a:lnTo>
                      <a:pt x="41" y="140"/>
                    </a:lnTo>
                    <a:lnTo>
                      <a:pt x="39" y="132"/>
                    </a:lnTo>
                    <a:lnTo>
                      <a:pt x="39" y="125"/>
                    </a:lnTo>
                    <a:lnTo>
                      <a:pt x="39" y="117"/>
                    </a:lnTo>
                    <a:lnTo>
                      <a:pt x="39" y="109"/>
                    </a:lnTo>
                    <a:lnTo>
                      <a:pt x="37" y="102"/>
                    </a:lnTo>
                    <a:lnTo>
                      <a:pt x="37" y="96"/>
                    </a:lnTo>
                    <a:lnTo>
                      <a:pt x="37" y="90"/>
                    </a:lnTo>
                    <a:lnTo>
                      <a:pt x="35" y="86"/>
                    </a:lnTo>
                    <a:lnTo>
                      <a:pt x="35" y="81"/>
                    </a:lnTo>
                    <a:lnTo>
                      <a:pt x="31" y="65"/>
                    </a:lnTo>
                    <a:lnTo>
                      <a:pt x="27" y="50"/>
                    </a:lnTo>
                    <a:lnTo>
                      <a:pt x="23" y="44"/>
                    </a:lnTo>
                    <a:lnTo>
                      <a:pt x="22" y="39"/>
                    </a:lnTo>
                    <a:lnTo>
                      <a:pt x="16" y="31"/>
                    </a:lnTo>
                    <a:lnTo>
                      <a:pt x="12" y="27"/>
                    </a:lnTo>
                    <a:lnTo>
                      <a:pt x="8" y="23"/>
                    </a:lnTo>
                    <a:lnTo>
                      <a:pt x="4" y="19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8" y="4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9" y="0"/>
                    </a:lnTo>
                    <a:lnTo>
                      <a:pt x="37" y="2"/>
                    </a:lnTo>
                    <a:lnTo>
                      <a:pt x="45" y="2"/>
                    </a:lnTo>
                    <a:lnTo>
                      <a:pt x="56" y="6"/>
                    </a:lnTo>
                    <a:lnTo>
                      <a:pt x="67" y="8"/>
                    </a:lnTo>
                    <a:lnTo>
                      <a:pt x="77" y="12"/>
                    </a:lnTo>
                    <a:lnTo>
                      <a:pt x="87" y="16"/>
                    </a:lnTo>
                    <a:lnTo>
                      <a:pt x="94" y="18"/>
                    </a:lnTo>
                    <a:lnTo>
                      <a:pt x="100" y="21"/>
                    </a:lnTo>
                    <a:lnTo>
                      <a:pt x="108" y="25"/>
                    </a:lnTo>
                    <a:lnTo>
                      <a:pt x="111" y="29"/>
                    </a:lnTo>
                    <a:lnTo>
                      <a:pt x="115" y="33"/>
                    </a:lnTo>
                    <a:lnTo>
                      <a:pt x="117" y="35"/>
                    </a:lnTo>
                    <a:lnTo>
                      <a:pt x="119" y="40"/>
                    </a:lnTo>
                    <a:lnTo>
                      <a:pt x="119" y="46"/>
                    </a:lnTo>
                    <a:lnTo>
                      <a:pt x="119" y="50"/>
                    </a:lnTo>
                    <a:lnTo>
                      <a:pt x="119" y="56"/>
                    </a:lnTo>
                    <a:lnTo>
                      <a:pt x="115" y="67"/>
                    </a:lnTo>
                    <a:lnTo>
                      <a:pt x="113" y="77"/>
                    </a:lnTo>
                    <a:lnTo>
                      <a:pt x="113" y="7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022259" y="2143552"/>
            <a:ext cx="1145540" cy="1152128"/>
            <a:chOff x="3975938" y="1952704"/>
            <a:chExt cx="1146122" cy="1152128"/>
          </a:xfrm>
        </p:grpSpPr>
        <p:pic>
          <p:nvPicPr>
            <p:cNvPr id="20" name="图片 19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1952704"/>
              <a:ext cx="1146122" cy="1152128"/>
            </a:xfrm>
            <a:prstGeom prst="rect">
              <a:avLst/>
            </a:prstGeom>
          </p:spPr>
        </p:pic>
        <p:grpSp>
          <p:nvGrpSpPr>
            <p:cNvPr id="101" name="组合 100"/>
            <p:cNvGrpSpPr/>
            <p:nvPr/>
          </p:nvGrpSpPr>
          <p:grpSpPr>
            <a:xfrm>
              <a:off x="4094670" y="2094044"/>
              <a:ext cx="908659" cy="869448"/>
              <a:chOff x="4619625" y="2370138"/>
              <a:chExt cx="846138" cy="809625"/>
            </a:xfrm>
          </p:grpSpPr>
          <p:sp>
            <p:nvSpPr>
              <p:cNvPr id="102" name="Freeform 536"/>
              <p:cNvSpPr/>
              <p:nvPr/>
            </p:nvSpPr>
            <p:spPr bwMode="auto">
              <a:xfrm>
                <a:off x="4667250" y="2490788"/>
                <a:ext cx="109538" cy="193675"/>
              </a:xfrm>
              <a:custGeom>
                <a:avLst/>
                <a:gdLst>
                  <a:gd name="T0" fmla="*/ 137 w 137"/>
                  <a:gd name="T1" fmla="*/ 73 h 245"/>
                  <a:gd name="T2" fmla="*/ 137 w 137"/>
                  <a:gd name="T3" fmla="*/ 78 h 245"/>
                  <a:gd name="T4" fmla="*/ 135 w 137"/>
                  <a:gd name="T5" fmla="*/ 84 h 245"/>
                  <a:gd name="T6" fmla="*/ 134 w 137"/>
                  <a:gd name="T7" fmla="*/ 92 h 245"/>
                  <a:gd name="T8" fmla="*/ 132 w 137"/>
                  <a:gd name="T9" fmla="*/ 99 h 245"/>
                  <a:gd name="T10" fmla="*/ 128 w 137"/>
                  <a:gd name="T11" fmla="*/ 109 h 245"/>
                  <a:gd name="T12" fmla="*/ 124 w 137"/>
                  <a:gd name="T13" fmla="*/ 118 h 245"/>
                  <a:gd name="T14" fmla="*/ 118 w 137"/>
                  <a:gd name="T15" fmla="*/ 130 h 245"/>
                  <a:gd name="T16" fmla="*/ 114 w 137"/>
                  <a:gd name="T17" fmla="*/ 141 h 245"/>
                  <a:gd name="T18" fmla="*/ 101 w 137"/>
                  <a:gd name="T19" fmla="*/ 164 h 245"/>
                  <a:gd name="T20" fmla="*/ 86 w 137"/>
                  <a:gd name="T21" fmla="*/ 185 h 245"/>
                  <a:gd name="T22" fmla="*/ 70 w 137"/>
                  <a:gd name="T23" fmla="*/ 204 h 245"/>
                  <a:gd name="T24" fmla="*/ 55 w 137"/>
                  <a:gd name="T25" fmla="*/ 224 h 245"/>
                  <a:gd name="T26" fmla="*/ 47 w 137"/>
                  <a:gd name="T27" fmla="*/ 231 h 245"/>
                  <a:gd name="T28" fmla="*/ 40 w 137"/>
                  <a:gd name="T29" fmla="*/ 237 h 245"/>
                  <a:gd name="T30" fmla="*/ 32 w 137"/>
                  <a:gd name="T31" fmla="*/ 241 h 245"/>
                  <a:gd name="T32" fmla="*/ 26 w 137"/>
                  <a:gd name="T33" fmla="*/ 245 h 245"/>
                  <a:gd name="T34" fmla="*/ 23 w 137"/>
                  <a:gd name="T35" fmla="*/ 245 h 245"/>
                  <a:gd name="T36" fmla="*/ 19 w 137"/>
                  <a:gd name="T37" fmla="*/ 245 h 245"/>
                  <a:gd name="T38" fmla="*/ 15 w 137"/>
                  <a:gd name="T39" fmla="*/ 245 h 245"/>
                  <a:gd name="T40" fmla="*/ 13 w 137"/>
                  <a:gd name="T41" fmla="*/ 241 h 245"/>
                  <a:gd name="T42" fmla="*/ 9 w 137"/>
                  <a:gd name="T43" fmla="*/ 239 h 245"/>
                  <a:gd name="T44" fmla="*/ 7 w 137"/>
                  <a:gd name="T45" fmla="*/ 237 h 245"/>
                  <a:gd name="T46" fmla="*/ 5 w 137"/>
                  <a:gd name="T47" fmla="*/ 233 h 245"/>
                  <a:gd name="T48" fmla="*/ 3 w 137"/>
                  <a:gd name="T49" fmla="*/ 227 h 245"/>
                  <a:gd name="T50" fmla="*/ 1 w 137"/>
                  <a:gd name="T51" fmla="*/ 224 h 245"/>
                  <a:gd name="T52" fmla="*/ 0 w 137"/>
                  <a:gd name="T53" fmla="*/ 218 h 245"/>
                  <a:gd name="T54" fmla="*/ 0 w 137"/>
                  <a:gd name="T55" fmla="*/ 212 h 245"/>
                  <a:gd name="T56" fmla="*/ 0 w 137"/>
                  <a:gd name="T57" fmla="*/ 204 h 245"/>
                  <a:gd name="T58" fmla="*/ 0 w 137"/>
                  <a:gd name="T59" fmla="*/ 199 h 245"/>
                  <a:gd name="T60" fmla="*/ 1 w 137"/>
                  <a:gd name="T61" fmla="*/ 193 h 245"/>
                  <a:gd name="T62" fmla="*/ 3 w 137"/>
                  <a:gd name="T63" fmla="*/ 187 h 245"/>
                  <a:gd name="T64" fmla="*/ 7 w 137"/>
                  <a:gd name="T65" fmla="*/ 182 h 245"/>
                  <a:gd name="T66" fmla="*/ 11 w 137"/>
                  <a:gd name="T67" fmla="*/ 174 h 245"/>
                  <a:gd name="T68" fmla="*/ 17 w 137"/>
                  <a:gd name="T69" fmla="*/ 166 h 245"/>
                  <a:gd name="T70" fmla="*/ 24 w 137"/>
                  <a:gd name="T71" fmla="*/ 159 h 245"/>
                  <a:gd name="T72" fmla="*/ 32 w 137"/>
                  <a:gd name="T73" fmla="*/ 149 h 245"/>
                  <a:gd name="T74" fmla="*/ 36 w 137"/>
                  <a:gd name="T75" fmla="*/ 145 h 245"/>
                  <a:gd name="T76" fmla="*/ 40 w 137"/>
                  <a:gd name="T77" fmla="*/ 139 h 245"/>
                  <a:gd name="T78" fmla="*/ 45 w 137"/>
                  <a:gd name="T79" fmla="*/ 134 h 245"/>
                  <a:gd name="T80" fmla="*/ 49 w 137"/>
                  <a:gd name="T81" fmla="*/ 128 h 245"/>
                  <a:gd name="T82" fmla="*/ 53 w 137"/>
                  <a:gd name="T83" fmla="*/ 120 h 245"/>
                  <a:gd name="T84" fmla="*/ 59 w 137"/>
                  <a:gd name="T85" fmla="*/ 113 h 245"/>
                  <a:gd name="T86" fmla="*/ 63 w 137"/>
                  <a:gd name="T87" fmla="*/ 103 h 245"/>
                  <a:gd name="T88" fmla="*/ 67 w 137"/>
                  <a:gd name="T89" fmla="*/ 96 h 245"/>
                  <a:gd name="T90" fmla="*/ 72 w 137"/>
                  <a:gd name="T91" fmla="*/ 86 h 245"/>
                  <a:gd name="T92" fmla="*/ 78 w 137"/>
                  <a:gd name="T93" fmla="*/ 75 h 245"/>
                  <a:gd name="T94" fmla="*/ 82 w 137"/>
                  <a:gd name="T95" fmla="*/ 63 h 245"/>
                  <a:gd name="T96" fmla="*/ 88 w 137"/>
                  <a:gd name="T97" fmla="*/ 52 h 245"/>
                  <a:gd name="T98" fmla="*/ 93 w 137"/>
                  <a:gd name="T99" fmla="*/ 40 h 245"/>
                  <a:gd name="T100" fmla="*/ 99 w 137"/>
                  <a:gd name="T101" fmla="*/ 27 h 245"/>
                  <a:gd name="T102" fmla="*/ 103 w 137"/>
                  <a:gd name="T103" fmla="*/ 13 h 245"/>
                  <a:gd name="T104" fmla="*/ 111 w 137"/>
                  <a:gd name="T105" fmla="*/ 0 h 245"/>
                  <a:gd name="T106" fmla="*/ 116 w 137"/>
                  <a:gd name="T107" fmla="*/ 11 h 245"/>
                  <a:gd name="T108" fmla="*/ 122 w 137"/>
                  <a:gd name="T109" fmla="*/ 21 h 245"/>
                  <a:gd name="T110" fmla="*/ 126 w 137"/>
                  <a:gd name="T111" fmla="*/ 33 h 245"/>
                  <a:gd name="T112" fmla="*/ 130 w 137"/>
                  <a:gd name="T113" fmla="*/ 40 h 245"/>
                  <a:gd name="T114" fmla="*/ 134 w 137"/>
                  <a:gd name="T115" fmla="*/ 50 h 245"/>
                  <a:gd name="T116" fmla="*/ 135 w 137"/>
                  <a:gd name="T117" fmla="*/ 57 h 245"/>
                  <a:gd name="T118" fmla="*/ 137 w 137"/>
                  <a:gd name="T119" fmla="*/ 65 h 245"/>
                  <a:gd name="T120" fmla="*/ 137 w 137"/>
                  <a:gd name="T121" fmla="*/ 73 h 245"/>
                  <a:gd name="T122" fmla="*/ 137 w 137"/>
                  <a:gd name="T123" fmla="*/ 7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245">
                    <a:moveTo>
                      <a:pt x="137" y="73"/>
                    </a:moveTo>
                    <a:lnTo>
                      <a:pt x="137" y="78"/>
                    </a:lnTo>
                    <a:lnTo>
                      <a:pt x="135" y="84"/>
                    </a:lnTo>
                    <a:lnTo>
                      <a:pt x="134" y="92"/>
                    </a:lnTo>
                    <a:lnTo>
                      <a:pt x="132" y="99"/>
                    </a:lnTo>
                    <a:lnTo>
                      <a:pt x="128" y="109"/>
                    </a:lnTo>
                    <a:lnTo>
                      <a:pt x="124" y="118"/>
                    </a:lnTo>
                    <a:lnTo>
                      <a:pt x="118" y="130"/>
                    </a:lnTo>
                    <a:lnTo>
                      <a:pt x="114" y="141"/>
                    </a:lnTo>
                    <a:lnTo>
                      <a:pt x="101" y="164"/>
                    </a:lnTo>
                    <a:lnTo>
                      <a:pt x="86" y="185"/>
                    </a:lnTo>
                    <a:lnTo>
                      <a:pt x="70" y="204"/>
                    </a:lnTo>
                    <a:lnTo>
                      <a:pt x="55" y="224"/>
                    </a:lnTo>
                    <a:lnTo>
                      <a:pt x="47" y="231"/>
                    </a:lnTo>
                    <a:lnTo>
                      <a:pt x="40" y="237"/>
                    </a:lnTo>
                    <a:lnTo>
                      <a:pt x="32" y="241"/>
                    </a:lnTo>
                    <a:lnTo>
                      <a:pt x="26" y="245"/>
                    </a:lnTo>
                    <a:lnTo>
                      <a:pt x="23" y="245"/>
                    </a:lnTo>
                    <a:lnTo>
                      <a:pt x="19" y="245"/>
                    </a:lnTo>
                    <a:lnTo>
                      <a:pt x="15" y="245"/>
                    </a:lnTo>
                    <a:lnTo>
                      <a:pt x="13" y="241"/>
                    </a:lnTo>
                    <a:lnTo>
                      <a:pt x="9" y="239"/>
                    </a:lnTo>
                    <a:lnTo>
                      <a:pt x="7" y="237"/>
                    </a:lnTo>
                    <a:lnTo>
                      <a:pt x="5" y="233"/>
                    </a:lnTo>
                    <a:lnTo>
                      <a:pt x="3" y="227"/>
                    </a:lnTo>
                    <a:lnTo>
                      <a:pt x="1" y="224"/>
                    </a:lnTo>
                    <a:lnTo>
                      <a:pt x="0" y="218"/>
                    </a:lnTo>
                    <a:lnTo>
                      <a:pt x="0" y="212"/>
                    </a:lnTo>
                    <a:lnTo>
                      <a:pt x="0" y="204"/>
                    </a:lnTo>
                    <a:lnTo>
                      <a:pt x="0" y="199"/>
                    </a:lnTo>
                    <a:lnTo>
                      <a:pt x="1" y="193"/>
                    </a:lnTo>
                    <a:lnTo>
                      <a:pt x="3" y="187"/>
                    </a:lnTo>
                    <a:lnTo>
                      <a:pt x="7" y="182"/>
                    </a:lnTo>
                    <a:lnTo>
                      <a:pt x="11" y="174"/>
                    </a:lnTo>
                    <a:lnTo>
                      <a:pt x="17" y="166"/>
                    </a:lnTo>
                    <a:lnTo>
                      <a:pt x="24" y="159"/>
                    </a:lnTo>
                    <a:lnTo>
                      <a:pt x="32" y="149"/>
                    </a:lnTo>
                    <a:lnTo>
                      <a:pt x="36" y="145"/>
                    </a:lnTo>
                    <a:lnTo>
                      <a:pt x="40" y="139"/>
                    </a:lnTo>
                    <a:lnTo>
                      <a:pt x="45" y="134"/>
                    </a:lnTo>
                    <a:lnTo>
                      <a:pt x="49" y="128"/>
                    </a:lnTo>
                    <a:lnTo>
                      <a:pt x="53" y="120"/>
                    </a:lnTo>
                    <a:lnTo>
                      <a:pt x="59" y="113"/>
                    </a:lnTo>
                    <a:lnTo>
                      <a:pt x="63" y="103"/>
                    </a:lnTo>
                    <a:lnTo>
                      <a:pt x="67" y="96"/>
                    </a:lnTo>
                    <a:lnTo>
                      <a:pt x="72" y="86"/>
                    </a:lnTo>
                    <a:lnTo>
                      <a:pt x="78" y="75"/>
                    </a:lnTo>
                    <a:lnTo>
                      <a:pt x="82" y="63"/>
                    </a:lnTo>
                    <a:lnTo>
                      <a:pt x="88" y="52"/>
                    </a:lnTo>
                    <a:lnTo>
                      <a:pt x="93" y="40"/>
                    </a:lnTo>
                    <a:lnTo>
                      <a:pt x="99" y="27"/>
                    </a:lnTo>
                    <a:lnTo>
                      <a:pt x="103" y="13"/>
                    </a:lnTo>
                    <a:lnTo>
                      <a:pt x="111" y="0"/>
                    </a:lnTo>
                    <a:lnTo>
                      <a:pt x="116" y="11"/>
                    </a:lnTo>
                    <a:lnTo>
                      <a:pt x="122" y="21"/>
                    </a:lnTo>
                    <a:lnTo>
                      <a:pt x="126" y="33"/>
                    </a:lnTo>
                    <a:lnTo>
                      <a:pt x="130" y="40"/>
                    </a:lnTo>
                    <a:lnTo>
                      <a:pt x="134" y="50"/>
                    </a:lnTo>
                    <a:lnTo>
                      <a:pt x="135" y="57"/>
                    </a:lnTo>
                    <a:lnTo>
                      <a:pt x="137" y="65"/>
                    </a:lnTo>
                    <a:lnTo>
                      <a:pt x="137" y="73"/>
                    </a:lnTo>
                    <a:lnTo>
                      <a:pt x="137" y="7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537"/>
              <p:cNvSpPr/>
              <p:nvPr/>
            </p:nvSpPr>
            <p:spPr bwMode="auto">
              <a:xfrm>
                <a:off x="4756150" y="2449513"/>
                <a:ext cx="609600" cy="134938"/>
              </a:xfrm>
              <a:custGeom>
                <a:avLst/>
                <a:gdLst>
                  <a:gd name="T0" fmla="*/ 767 w 769"/>
                  <a:gd name="T1" fmla="*/ 98 h 170"/>
                  <a:gd name="T2" fmla="*/ 755 w 769"/>
                  <a:gd name="T3" fmla="*/ 104 h 170"/>
                  <a:gd name="T4" fmla="*/ 733 w 769"/>
                  <a:gd name="T5" fmla="*/ 106 h 170"/>
                  <a:gd name="T6" fmla="*/ 702 w 769"/>
                  <a:gd name="T7" fmla="*/ 113 h 170"/>
                  <a:gd name="T8" fmla="*/ 671 w 769"/>
                  <a:gd name="T9" fmla="*/ 128 h 170"/>
                  <a:gd name="T10" fmla="*/ 639 w 769"/>
                  <a:gd name="T11" fmla="*/ 149 h 170"/>
                  <a:gd name="T12" fmla="*/ 612 w 769"/>
                  <a:gd name="T13" fmla="*/ 167 h 170"/>
                  <a:gd name="T14" fmla="*/ 599 w 769"/>
                  <a:gd name="T15" fmla="*/ 170 h 170"/>
                  <a:gd name="T16" fmla="*/ 593 w 769"/>
                  <a:gd name="T17" fmla="*/ 167 h 170"/>
                  <a:gd name="T18" fmla="*/ 597 w 769"/>
                  <a:gd name="T19" fmla="*/ 149 h 170"/>
                  <a:gd name="T20" fmla="*/ 608 w 769"/>
                  <a:gd name="T21" fmla="*/ 119 h 170"/>
                  <a:gd name="T22" fmla="*/ 620 w 769"/>
                  <a:gd name="T23" fmla="*/ 90 h 170"/>
                  <a:gd name="T24" fmla="*/ 622 w 769"/>
                  <a:gd name="T25" fmla="*/ 71 h 170"/>
                  <a:gd name="T26" fmla="*/ 616 w 769"/>
                  <a:gd name="T27" fmla="*/ 63 h 170"/>
                  <a:gd name="T28" fmla="*/ 599 w 769"/>
                  <a:gd name="T29" fmla="*/ 62 h 170"/>
                  <a:gd name="T30" fmla="*/ 568 w 769"/>
                  <a:gd name="T31" fmla="*/ 60 h 170"/>
                  <a:gd name="T32" fmla="*/ 545 w 769"/>
                  <a:gd name="T33" fmla="*/ 60 h 170"/>
                  <a:gd name="T34" fmla="*/ 526 w 769"/>
                  <a:gd name="T35" fmla="*/ 62 h 170"/>
                  <a:gd name="T36" fmla="*/ 499 w 769"/>
                  <a:gd name="T37" fmla="*/ 63 h 170"/>
                  <a:gd name="T38" fmla="*/ 465 w 769"/>
                  <a:gd name="T39" fmla="*/ 67 h 170"/>
                  <a:gd name="T40" fmla="*/ 421 w 769"/>
                  <a:gd name="T41" fmla="*/ 73 h 170"/>
                  <a:gd name="T42" fmla="*/ 371 w 769"/>
                  <a:gd name="T43" fmla="*/ 81 h 170"/>
                  <a:gd name="T44" fmla="*/ 312 w 769"/>
                  <a:gd name="T45" fmla="*/ 88 h 170"/>
                  <a:gd name="T46" fmla="*/ 245 w 769"/>
                  <a:gd name="T47" fmla="*/ 96 h 170"/>
                  <a:gd name="T48" fmla="*/ 172 w 769"/>
                  <a:gd name="T49" fmla="*/ 107 h 170"/>
                  <a:gd name="T50" fmla="*/ 90 w 769"/>
                  <a:gd name="T51" fmla="*/ 119 h 170"/>
                  <a:gd name="T52" fmla="*/ 0 w 769"/>
                  <a:gd name="T53" fmla="*/ 134 h 170"/>
                  <a:gd name="T54" fmla="*/ 65 w 769"/>
                  <a:gd name="T55" fmla="*/ 88 h 170"/>
                  <a:gd name="T56" fmla="*/ 156 w 769"/>
                  <a:gd name="T57" fmla="*/ 75 h 170"/>
                  <a:gd name="T58" fmla="*/ 243 w 769"/>
                  <a:gd name="T59" fmla="*/ 63 h 170"/>
                  <a:gd name="T60" fmla="*/ 323 w 769"/>
                  <a:gd name="T61" fmla="*/ 52 h 170"/>
                  <a:gd name="T62" fmla="*/ 394 w 769"/>
                  <a:gd name="T63" fmla="*/ 42 h 170"/>
                  <a:gd name="T64" fmla="*/ 461 w 769"/>
                  <a:gd name="T65" fmla="*/ 35 h 170"/>
                  <a:gd name="T66" fmla="*/ 514 w 769"/>
                  <a:gd name="T67" fmla="*/ 27 h 170"/>
                  <a:gd name="T68" fmla="*/ 558 w 769"/>
                  <a:gd name="T69" fmla="*/ 21 h 170"/>
                  <a:gd name="T70" fmla="*/ 591 w 769"/>
                  <a:gd name="T71" fmla="*/ 18 h 170"/>
                  <a:gd name="T72" fmla="*/ 612 w 769"/>
                  <a:gd name="T73" fmla="*/ 14 h 170"/>
                  <a:gd name="T74" fmla="*/ 623 w 769"/>
                  <a:gd name="T75" fmla="*/ 10 h 170"/>
                  <a:gd name="T76" fmla="*/ 643 w 769"/>
                  <a:gd name="T77" fmla="*/ 2 h 170"/>
                  <a:gd name="T78" fmla="*/ 658 w 769"/>
                  <a:gd name="T79" fmla="*/ 4 h 170"/>
                  <a:gd name="T80" fmla="*/ 679 w 769"/>
                  <a:gd name="T81" fmla="*/ 16 h 170"/>
                  <a:gd name="T82" fmla="*/ 715 w 769"/>
                  <a:gd name="T83" fmla="*/ 37 h 170"/>
                  <a:gd name="T84" fmla="*/ 748 w 769"/>
                  <a:gd name="T85" fmla="*/ 65 h 170"/>
                  <a:gd name="T86" fmla="*/ 767 w 769"/>
                  <a:gd name="T87" fmla="*/ 85 h 170"/>
                  <a:gd name="T88" fmla="*/ 769 w 769"/>
                  <a:gd name="T89" fmla="*/ 9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9" h="170">
                    <a:moveTo>
                      <a:pt x="769" y="92"/>
                    </a:moveTo>
                    <a:lnTo>
                      <a:pt x="769" y="96"/>
                    </a:lnTo>
                    <a:lnTo>
                      <a:pt x="767" y="98"/>
                    </a:lnTo>
                    <a:lnTo>
                      <a:pt x="763" y="100"/>
                    </a:lnTo>
                    <a:lnTo>
                      <a:pt x="759" y="102"/>
                    </a:lnTo>
                    <a:lnTo>
                      <a:pt x="755" y="104"/>
                    </a:lnTo>
                    <a:lnTo>
                      <a:pt x="748" y="106"/>
                    </a:lnTo>
                    <a:lnTo>
                      <a:pt x="742" y="106"/>
                    </a:lnTo>
                    <a:lnTo>
                      <a:pt x="733" y="106"/>
                    </a:lnTo>
                    <a:lnTo>
                      <a:pt x="723" y="107"/>
                    </a:lnTo>
                    <a:lnTo>
                      <a:pt x="711" y="111"/>
                    </a:lnTo>
                    <a:lnTo>
                      <a:pt x="702" y="113"/>
                    </a:lnTo>
                    <a:lnTo>
                      <a:pt x="692" y="117"/>
                    </a:lnTo>
                    <a:lnTo>
                      <a:pt x="681" y="123"/>
                    </a:lnTo>
                    <a:lnTo>
                      <a:pt x="671" y="128"/>
                    </a:lnTo>
                    <a:lnTo>
                      <a:pt x="660" y="134"/>
                    </a:lnTo>
                    <a:lnTo>
                      <a:pt x="650" y="142"/>
                    </a:lnTo>
                    <a:lnTo>
                      <a:pt x="639" y="149"/>
                    </a:lnTo>
                    <a:lnTo>
                      <a:pt x="629" y="157"/>
                    </a:lnTo>
                    <a:lnTo>
                      <a:pt x="620" y="163"/>
                    </a:lnTo>
                    <a:lnTo>
                      <a:pt x="612" y="167"/>
                    </a:lnTo>
                    <a:lnTo>
                      <a:pt x="606" y="169"/>
                    </a:lnTo>
                    <a:lnTo>
                      <a:pt x="600" y="170"/>
                    </a:lnTo>
                    <a:lnTo>
                      <a:pt x="599" y="170"/>
                    </a:lnTo>
                    <a:lnTo>
                      <a:pt x="595" y="170"/>
                    </a:lnTo>
                    <a:lnTo>
                      <a:pt x="595" y="169"/>
                    </a:lnTo>
                    <a:lnTo>
                      <a:pt x="593" y="167"/>
                    </a:lnTo>
                    <a:lnTo>
                      <a:pt x="595" y="163"/>
                    </a:lnTo>
                    <a:lnTo>
                      <a:pt x="595" y="157"/>
                    </a:lnTo>
                    <a:lnTo>
                      <a:pt x="597" y="149"/>
                    </a:lnTo>
                    <a:lnTo>
                      <a:pt x="600" y="142"/>
                    </a:lnTo>
                    <a:lnTo>
                      <a:pt x="604" y="130"/>
                    </a:lnTo>
                    <a:lnTo>
                      <a:pt x="608" y="119"/>
                    </a:lnTo>
                    <a:lnTo>
                      <a:pt x="614" y="107"/>
                    </a:lnTo>
                    <a:lnTo>
                      <a:pt x="616" y="98"/>
                    </a:lnTo>
                    <a:lnTo>
                      <a:pt x="620" y="90"/>
                    </a:lnTo>
                    <a:lnTo>
                      <a:pt x="620" y="83"/>
                    </a:lnTo>
                    <a:lnTo>
                      <a:pt x="622" y="75"/>
                    </a:lnTo>
                    <a:lnTo>
                      <a:pt x="622" y="71"/>
                    </a:lnTo>
                    <a:lnTo>
                      <a:pt x="620" y="67"/>
                    </a:lnTo>
                    <a:lnTo>
                      <a:pt x="618" y="65"/>
                    </a:lnTo>
                    <a:lnTo>
                      <a:pt x="616" y="63"/>
                    </a:lnTo>
                    <a:lnTo>
                      <a:pt x="612" y="62"/>
                    </a:lnTo>
                    <a:lnTo>
                      <a:pt x="606" y="62"/>
                    </a:lnTo>
                    <a:lnTo>
                      <a:pt x="599" y="62"/>
                    </a:lnTo>
                    <a:lnTo>
                      <a:pt x="589" y="60"/>
                    </a:lnTo>
                    <a:lnTo>
                      <a:pt x="579" y="60"/>
                    </a:lnTo>
                    <a:lnTo>
                      <a:pt x="568" y="60"/>
                    </a:lnTo>
                    <a:lnTo>
                      <a:pt x="555" y="60"/>
                    </a:lnTo>
                    <a:lnTo>
                      <a:pt x="551" y="60"/>
                    </a:lnTo>
                    <a:lnTo>
                      <a:pt x="545" y="60"/>
                    </a:lnTo>
                    <a:lnTo>
                      <a:pt x="539" y="62"/>
                    </a:lnTo>
                    <a:lnTo>
                      <a:pt x="533" y="62"/>
                    </a:lnTo>
                    <a:lnTo>
                      <a:pt x="526" y="62"/>
                    </a:lnTo>
                    <a:lnTo>
                      <a:pt x="518" y="63"/>
                    </a:lnTo>
                    <a:lnTo>
                      <a:pt x="509" y="63"/>
                    </a:lnTo>
                    <a:lnTo>
                      <a:pt x="499" y="63"/>
                    </a:lnTo>
                    <a:lnTo>
                      <a:pt x="488" y="65"/>
                    </a:lnTo>
                    <a:lnTo>
                      <a:pt x="476" y="67"/>
                    </a:lnTo>
                    <a:lnTo>
                      <a:pt x="465" y="67"/>
                    </a:lnTo>
                    <a:lnTo>
                      <a:pt x="451" y="69"/>
                    </a:lnTo>
                    <a:lnTo>
                      <a:pt x="436" y="71"/>
                    </a:lnTo>
                    <a:lnTo>
                      <a:pt x="421" y="73"/>
                    </a:lnTo>
                    <a:lnTo>
                      <a:pt x="405" y="75"/>
                    </a:lnTo>
                    <a:lnTo>
                      <a:pt x="388" y="77"/>
                    </a:lnTo>
                    <a:lnTo>
                      <a:pt x="371" y="81"/>
                    </a:lnTo>
                    <a:lnTo>
                      <a:pt x="352" y="83"/>
                    </a:lnTo>
                    <a:lnTo>
                      <a:pt x="333" y="85"/>
                    </a:lnTo>
                    <a:lnTo>
                      <a:pt x="312" y="88"/>
                    </a:lnTo>
                    <a:lnTo>
                      <a:pt x="290" y="90"/>
                    </a:lnTo>
                    <a:lnTo>
                      <a:pt x="267" y="94"/>
                    </a:lnTo>
                    <a:lnTo>
                      <a:pt x="245" y="96"/>
                    </a:lnTo>
                    <a:lnTo>
                      <a:pt x="222" y="100"/>
                    </a:lnTo>
                    <a:lnTo>
                      <a:pt x="197" y="104"/>
                    </a:lnTo>
                    <a:lnTo>
                      <a:pt x="172" y="107"/>
                    </a:lnTo>
                    <a:lnTo>
                      <a:pt x="145" y="111"/>
                    </a:lnTo>
                    <a:lnTo>
                      <a:pt x="116" y="115"/>
                    </a:lnTo>
                    <a:lnTo>
                      <a:pt x="90" y="119"/>
                    </a:lnTo>
                    <a:lnTo>
                      <a:pt x="59" y="125"/>
                    </a:lnTo>
                    <a:lnTo>
                      <a:pt x="30" y="128"/>
                    </a:lnTo>
                    <a:lnTo>
                      <a:pt x="0" y="134"/>
                    </a:lnTo>
                    <a:lnTo>
                      <a:pt x="0" y="96"/>
                    </a:lnTo>
                    <a:lnTo>
                      <a:pt x="32" y="92"/>
                    </a:lnTo>
                    <a:lnTo>
                      <a:pt x="65" y="88"/>
                    </a:lnTo>
                    <a:lnTo>
                      <a:pt x="95" y="85"/>
                    </a:lnTo>
                    <a:lnTo>
                      <a:pt x="128" y="79"/>
                    </a:lnTo>
                    <a:lnTo>
                      <a:pt x="156" y="75"/>
                    </a:lnTo>
                    <a:lnTo>
                      <a:pt x="187" y="71"/>
                    </a:lnTo>
                    <a:lnTo>
                      <a:pt x="216" y="67"/>
                    </a:lnTo>
                    <a:lnTo>
                      <a:pt x="243" y="63"/>
                    </a:lnTo>
                    <a:lnTo>
                      <a:pt x="269" y="60"/>
                    </a:lnTo>
                    <a:lnTo>
                      <a:pt x="296" y="56"/>
                    </a:lnTo>
                    <a:lnTo>
                      <a:pt x="323" y="52"/>
                    </a:lnTo>
                    <a:lnTo>
                      <a:pt x="348" y="50"/>
                    </a:lnTo>
                    <a:lnTo>
                      <a:pt x="371" y="46"/>
                    </a:lnTo>
                    <a:lnTo>
                      <a:pt x="394" y="42"/>
                    </a:lnTo>
                    <a:lnTo>
                      <a:pt x="417" y="41"/>
                    </a:lnTo>
                    <a:lnTo>
                      <a:pt x="440" y="37"/>
                    </a:lnTo>
                    <a:lnTo>
                      <a:pt x="461" y="35"/>
                    </a:lnTo>
                    <a:lnTo>
                      <a:pt x="480" y="33"/>
                    </a:lnTo>
                    <a:lnTo>
                      <a:pt x="497" y="31"/>
                    </a:lnTo>
                    <a:lnTo>
                      <a:pt x="514" y="27"/>
                    </a:lnTo>
                    <a:lnTo>
                      <a:pt x="532" y="25"/>
                    </a:lnTo>
                    <a:lnTo>
                      <a:pt x="545" y="23"/>
                    </a:lnTo>
                    <a:lnTo>
                      <a:pt x="558" y="21"/>
                    </a:lnTo>
                    <a:lnTo>
                      <a:pt x="570" y="20"/>
                    </a:lnTo>
                    <a:lnTo>
                      <a:pt x="581" y="18"/>
                    </a:lnTo>
                    <a:lnTo>
                      <a:pt x="591" y="18"/>
                    </a:lnTo>
                    <a:lnTo>
                      <a:pt x="599" y="16"/>
                    </a:lnTo>
                    <a:lnTo>
                      <a:pt x="606" y="14"/>
                    </a:lnTo>
                    <a:lnTo>
                      <a:pt x="612" y="14"/>
                    </a:lnTo>
                    <a:lnTo>
                      <a:pt x="618" y="12"/>
                    </a:lnTo>
                    <a:lnTo>
                      <a:pt x="620" y="10"/>
                    </a:lnTo>
                    <a:lnTo>
                      <a:pt x="623" y="10"/>
                    </a:lnTo>
                    <a:lnTo>
                      <a:pt x="629" y="6"/>
                    </a:lnTo>
                    <a:lnTo>
                      <a:pt x="637" y="4"/>
                    </a:lnTo>
                    <a:lnTo>
                      <a:pt x="643" y="2"/>
                    </a:lnTo>
                    <a:lnTo>
                      <a:pt x="650" y="0"/>
                    </a:lnTo>
                    <a:lnTo>
                      <a:pt x="652" y="2"/>
                    </a:lnTo>
                    <a:lnTo>
                      <a:pt x="658" y="4"/>
                    </a:lnTo>
                    <a:lnTo>
                      <a:pt x="664" y="6"/>
                    </a:lnTo>
                    <a:lnTo>
                      <a:pt x="671" y="10"/>
                    </a:lnTo>
                    <a:lnTo>
                      <a:pt x="679" y="16"/>
                    </a:lnTo>
                    <a:lnTo>
                      <a:pt x="690" y="21"/>
                    </a:lnTo>
                    <a:lnTo>
                      <a:pt x="702" y="29"/>
                    </a:lnTo>
                    <a:lnTo>
                      <a:pt x="715" y="37"/>
                    </a:lnTo>
                    <a:lnTo>
                      <a:pt x="727" y="48"/>
                    </a:lnTo>
                    <a:lnTo>
                      <a:pt x="738" y="56"/>
                    </a:lnTo>
                    <a:lnTo>
                      <a:pt x="748" y="65"/>
                    </a:lnTo>
                    <a:lnTo>
                      <a:pt x="755" y="71"/>
                    </a:lnTo>
                    <a:lnTo>
                      <a:pt x="761" y="79"/>
                    </a:lnTo>
                    <a:lnTo>
                      <a:pt x="767" y="85"/>
                    </a:lnTo>
                    <a:lnTo>
                      <a:pt x="769" y="88"/>
                    </a:lnTo>
                    <a:lnTo>
                      <a:pt x="769" y="92"/>
                    </a:lnTo>
                    <a:lnTo>
                      <a:pt x="769" y="9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538"/>
              <p:cNvSpPr/>
              <p:nvPr/>
            </p:nvSpPr>
            <p:spPr bwMode="auto">
              <a:xfrm>
                <a:off x="4852988" y="2370138"/>
                <a:ext cx="320675" cy="66675"/>
              </a:xfrm>
              <a:custGeom>
                <a:avLst/>
                <a:gdLst>
                  <a:gd name="T0" fmla="*/ 19 w 404"/>
                  <a:gd name="T1" fmla="*/ 44 h 84"/>
                  <a:gd name="T2" fmla="*/ 57 w 404"/>
                  <a:gd name="T3" fmla="*/ 36 h 84"/>
                  <a:gd name="T4" fmla="*/ 92 w 404"/>
                  <a:gd name="T5" fmla="*/ 31 h 84"/>
                  <a:gd name="T6" fmla="*/ 126 w 404"/>
                  <a:gd name="T7" fmla="*/ 27 h 84"/>
                  <a:gd name="T8" fmla="*/ 157 w 404"/>
                  <a:gd name="T9" fmla="*/ 21 h 84"/>
                  <a:gd name="T10" fmla="*/ 186 w 404"/>
                  <a:gd name="T11" fmla="*/ 17 h 84"/>
                  <a:gd name="T12" fmla="*/ 212 w 404"/>
                  <a:gd name="T13" fmla="*/ 14 h 84"/>
                  <a:gd name="T14" fmla="*/ 237 w 404"/>
                  <a:gd name="T15" fmla="*/ 10 h 84"/>
                  <a:gd name="T16" fmla="*/ 260 w 404"/>
                  <a:gd name="T17" fmla="*/ 8 h 84"/>
                  <a:gd name="T18" fmla="*/ 281 w 404"/>
                  <a:gd name="T19" fmla="*/ 6 h 84"/>
                  <a:gd name="T20" fmla="*/ 299 w 404"/>
                  <a:gd name="T21" fmla="*/ 4 h 84"/>
                  <a:gd name="T22" fmla="*/ 316 w 404"/>
                  <a:gd name="T23" fmla="*/ 2 h 84"/>
                  <a:gd name="T24" fmla="*/ 329 w 404"/>
                  <a:gd name="T25" fmla="*/ 0 h 84"/>
                  <a:gd name="T26" fmla="*/ 343 w 404"/>
                  <a:gd name="T27" fmla="*/ 0 h 84"/>
                  <a:gd name="T28" fmla="*/ 352 w 404"/>
                  <a:gd name="T29" fmla="*/ 0 h 84"/>
                  <a:gd name="T30" fmla="*/ 360 w 404"/>
                  <a:gd name="T31" fmla="*/ 0 h 84"/>
                  <a:gd name="T32" fmla="*/ 373 w 404"/>
                  <a:gd name="T33" fmla="*/ 4 h 84"/>
                  <a:gd name="T34" fmla="*/ 389 w 404"/>
                  <a:gd name="T35" fmla="*/ 12 h 84"/>
                  <a:gd name="T36" fmla="*/ 398 w 404"/>
                  <a:gd name="T37" fmla="*/ 17 h 84"/>
                  <a:gd name="T38" fmla="*/ 404 w 404"/>
                  <a:gd name="T39" fmla="*/ 23 h 84"/>
                  <a:gd name="T40" fmla="*/ 404 w 404"/>
                  <a:gd name="T41" fmla="*/ 27 h 84"/>
                  <a:gd name="T42" fmla="*/ 402 w 404"/>
                  <a:gd name="T43" fmla="*/ 29 h 84"/>
                  <a:gd name="T44" fmla="*/ 396 w 404"/>
                  <a:gd name="T45" fmla="*/ 33 h 84"/>
                  <a:gd name="T46" fmla="*/ 389 w 404"/>
                  <a:gd name="T47" fmla="*/ 36 h 84"/>
                  <a:gd name="T48" fmla="*/ 379 w 404"/>
                  <a:gd name="T49" fmla="*/ 40 h 84"/>
                  <a:gd name="T50" fmla="*/ 366 w 404"/>
                  <a:gd name="T51" fmla="*/ 42 h 84"/>
                  <a:gd name="T52" fmla="*/ 350 w 404"/>
                  <a:gd name="T53" fmla="*/ 46 h 84"/>
                  <a:gd name="T54" fmla="*/ 331 w 404"/>
                  <a:gd name="T55" fmla="*/ 50 h 84"/>
                  <a:gd name="T56" fmla="*/ 310 w 404"/>
                  <a:gd name="T57" fmla="*/ 54 h 84"/>
                  <a:gd name="T58" fmla="*/ 291 w 404"/>
                  <a:gd name="T59" fmla="*/ 59 h 84"/>
                  <a:gd name="T60" fmla="*/ 272 w 404"/>
                  <a:gd name="T61" fmla="*/ 61 h 84"/>
                  <a:gd name="T62" fmla="*/ 256 w 404"/>
                  <a:gd name="T63" fmla="*/ 65 h 84"/>
                  <a:gd name="T64" fmla="*/ 243 w 404"/>
                  <a:gd name="T65" fmla="*/ 67 h 84"/>
                  <a:gd name="T66" fmla="*/ 232 w 404"/>
                  <a:gd name="T67" fmla="*/ 69 h 84"/>
                  <a:gd name="T68" fmla="*/ 222 w 404"/>
                  <a:gd name="T69" fmla="*/ 69 h 84"/>
                  <a:gd name="T70" fmla="*/ 214 w 404"/>
                  <a:gd name="T71" fmla="*/ 69 h 84"/>
                  <a:gd name="T72" fmla="*/ 205 w 404"/>
                  <a:gd name="T73" fmla="*/ 71 h 84"/>
                  <a:gd name="T74" fmla="*/ 188 w 404"/>
                  <a:gd name="T75" fmla="*/ 73 h 84"/>
                  <a:gd name="T76" fmla="*/ 167 w 404"/>
                  <a:gd name="T77" fmla="*/ 75 h 84"/>
                  <a:gd name="T78" fmla="*/ 142 w 404"/>
                  <a:gd name="T79" fmla="*/ 77 h 84"/>
                  <a:gd name="T80" fmla="*/ 115 w 404"/>
                  <a:gd name="T81" fmla="*/ 80 h 84"/>
                  <a:gd name="T82" fmla="*/ 92 w 404"/>
                  <a:gd name="T83" fmla="*/ 82 h 84"/>
                  <a:gd name="T84" fmla="*/ 73 w 404"/>
                  <a:gd name="T85" fmla="*/ 84 h 84"/>
                  <a:gd name="T86" fmla="*/ 57 w 404"/>
                  <a:gd name="T87" fmla="*/ 84 h 84"/>
                  <a:gd name="T88" fmla="*/ 44 w 404"/>
                  <a:gd name="T89" fmla="*/ 82 h 84"/>
                  <a:gd name="T90" fmla="*/ 31 w 404"/>
                  <a:gd name="T91" fmla="*/ 79 h 84"/>
                  <a:gd name="T92" fmla="*/ 17 w 404"/>
                  <a:gd name="T93" fmla="*/ 69 h 84"/>
                  <a:gd name="T94" fmla="*/ 6 w 404"/>
                  <a:gd name="T95" fmla="*/ 56 h 84"/>
                  <a:gd name="T96" fmla="*/ 0 w 404"/>
                  <a:gd name="T97" fmla="*/ 4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4" h="84">
                    <a:moveTo>
                      <a:pt x="0" y="48"/>
                    </a:moveTo>
                    <a:lnTo>
                      <a:pt x="19" y="44"/>
                    </a:lnTo>
                    <a:lnTo>
                      <a:pt x="38" y="40"/>
                    </a:lnTo>
                    <a:lnTo>
                      <a:pt x="57" y="36"/>
                    </a:lnTo>
                    <a:lnTo>
                      <a:pt x="75" y="35"/>
                    </a:lnTo>
                    <a:lnTo>
                      <a:pt x="92" y="31"/>
                    </a:lnTo>
                    <a:lnTo>
                      <a:pt x="109" y="29"/>
                    </a:lnTo>
                    <a:lnTo>
                      <a:pt x="126" y="27"/>
                    </a:lnTo>
                    <a:lnTo>
                      <a:pt x="142" y="23"/>
                    </a:lnTo>
                    <a:lnTo>
                      <a:pt x="157" y="21"/>
                    </a:lnTo>
                    <a:lnTo>
                      <a:pt x="172" y="19"/>
                    </a:lnTo>
                    <a:lnTo>
                      <a:pt x="186" y="17"/>
                    </a:lnTo>
                    <a:lnTo>
                      <a:pt x="199" y="15"/>
                    </a:lnTo>
                    <a:lnTo>
                      <a:pt x="212" y="14"/>
                    </a:lnTo>
                    <a:lnTo>
                      <a:pt x="226" y="12"/>
                    </a:lnTo>
                    <a:lnTo>
                      <a:pt x="237" y="10"/>
                    </a:lnTo>
                    <a:lnTo>
                      <a:pt x="249" y="8"/>
                    </a:lnTo>
                    <a:lnTo>
                      <a:pt x="260" y="8"/>
                    </a:lnTo>
                    <a:lnTo>
                      <a:pt x="270" y="6"/>
                    </a:lnTo>
                    <a:lnTo>
                      <a:pt x="281" y="6"/>
                    </a:lnTo>
                    <a:lnTo>
                      <a:pt x="289" y="4"/>
                    </a:lnTo>
                    <a:lnTo>
                      <a:pt x="299" y="4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3" y="2"/>
                    </a:lnTo>
                    <a:lnTo>
                      <a:pt x="329" y="0"/>
                    </a:lnTo>
                    <a:lnTo>
                      <a:pt x="335" y="0"/>
                    </a:lnTo>
                    <a:lnTo>
                      <a:pt x="343" y="0"/>
                    </a:lnTo>
                    <a:lnTo>
                      <a:pt x="346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2"/>
                    </a:lnTo>
                    <a:lnTo>
                      <a:pt x="373" y="4"/>
                    </a:lnTo>
                    <a:lnTo>
                      <a:pt x="381" y="8"/>
                    </a:lnTo>
                    <a:lnTo>
                      <a:pt x="389" y="12"/>
                    </a:lnTo>
                    <a:lnTo>
                      <a:pt x="394" y="15"/>
                    </a:lnTo>
                    <a:lnTo>
                      <a:pt x="398" y="17"/>
                    </a:lnTo>
                    <a:lnTo>
                      <a:pt x="402" y="19"/>
                    </a:lnTo>
                    <a:lnTo>
                      <a:pt x="404" y="23"/>
                    </a:lnTo>
                    <a:lnTo>
                      <a:pt x="404" y="25"/>
                    </a:lnTo>
                    <a:lnTo>
                      <a:pt x="404" y="27"/>
                    </a:lnTo>
                    <a:lnTo>
                      <a:pt x="404" y="27"/>
                    </a:lnTo>
                    <a:lnTo>
                      <a:pt x="402" y="29"/>
                    </a:lnTo>
                    <a:lnTo>
                      <a:pt x="400" y="31"/>
                    </a:lnTo>
                    <a:lnTo>
                      <a:pt x="396" y="33"/>
                    </a:lnTo>
                    <a:lnTo>
                      <a:pt x="392" y="35"/>
                    </a:lnTo>
                    <a:lnTo>
                      <a:pt x="389" y="36"/>
                    </a:lnTo>
                    <a:lnTo>
                      <a:pt x="383" y="38"/>
                    </a:lnTo>
                    <a:lnTo>
                      <a:pt x="379" y="40"/>
                    </a:lnTo>
                    <a:lnTo>
                      <a:pt x="371" y="42"/>
                    </a:lnTo>
                    <a:lnTo>
                      <a:pt x="366" y="42"/>
                    </a:lnTo>
                    <a:lnTo>
                      <a:pt x="358" y="44"/>
                    </a:lnTo>
                    <a:lnTo>
                      <a:pt x="350" y="46"/>
                    </a:lnTo>
                    <a:lnTo>
                      <a:pt x="341" y="48"/>
                    </a:lnTo>
                    <a:lnTo>
                      <a:pt x="331" y="50"/>
                    </a:lnTo>
                    <a:lnTo>
                      <a:pt x="322" y="52"/>
                    </a:lnTo>
                    <a:lnTo>
                      <a:pt x="310" y="54"/>
                    </a:lnTo>
                    <a:lnTo>
                      <a:pt x="300" y="56"/>
                    </a:lnTo>
                    <a:lnTo>
                      <a:pt x="291" y="59"/>
                    </a:lnTo>
                    <a:lnTo>
                      <a:pt x="281" y="61"/>
                    </a:lnTo>
                    <a:lnTo>
                      <a:pt x="272" y="61"/>
                    </a:lnTo>
                    <a:lnTo>
                      <a:pt x="264" y="63"/>
                    </a:lnTo>
                    <a:lnTo>
                      <a:pt x="256" y="65"/>
                    </a:lnTo>
                    <a:lnTo>
                      <a:pt x="249" y="65"/>
                    </a:lnTo>
                    <a:lnTo>
                      <a:pt x="243" y="67"/>
                    </a:lnTo>
                    <a:lnTo>
                      <a:pt x="237" y="67"/>
                    </a:lnTo>
                    <a:lnTo>
                      <a:pt x="232" y="69"/>
                    </a:lnTo>
                    <a:lnTo>
                      <a:pt x="226" y="69"/>
                    </a:lnTo>
                    <a:lnTo>
                      <a:pt x="222" y="69"/>
                    </a:lnTo>
                    <a:lnTo>
                      <a:pt x="218" y="69"/>
                    </a:lnTo>
                    <a:lnTo>
                      <a:pt x="214" y="69"/>
                    </a:lnTo>
                    <a:lnTo>
                      <a:pt x="212" y="71"/>
                    </a:lnTo>
                    <a:lnTo>
                      <a:pt x="205" y="71"/>
                    </a:lnTo>
                    <a:lnTo>
                      <a:pt x="195" y="73"/>
                    </a:lnTo>
                    <a:lnTo>
                      <a:pt x="188" y="73"/>
                    </a:lnTo>
                    <a:lnTo>
                      <a:pt x="178" y="75"/>
                    </a:lnTo>
                    <a:lnTo>
                      <a:pt x="167" y="75"/>
                    </a:lnTo>
                    <a:lnTo>
                      <a:pt x="155" y="77"/>
                    </a:lnTo>
                    <a:lnTo>
                      <a:pt x="142" y="77"/>
                    </a:lnTo>
                    <a:lnTo>
                      <a:pt x="128" y="79"/>
                    </a:lnTo>
                    <a:lnTo>
                      <a:pt x="115" y="80"/>
                    </a:lnTo>
                    <a:lnTo>
                      <a:pt x="103" y="82"/>
                    </a:lnTo>
                    <a:lnTo>
                      <a:pt x="92" y="82"/>
                    </a:lnTo>
                    <a:lnTo>
                      <a:pt x="82" y="82"/>
                    </a:lnTo>
                    <a:lnTo>
                      <a:pt x="73" y="84"/>
                    </a:lnTo>
                    <a:lnTo>
                      <a:pt x="63" y="84"/>
                    </a:lnTo>
                    <a:lnTo>
                      <a:pt x="57" y="84"/>
                    </a:lnTo>
                    <a:lnTo>
                      <a:pt x="52" y="84"/>
                    </a:lnTo>
                    <a:lnTo>
                      <a:pt x="44" y="82"/>
                    </a:lnTo>
                    <a:lnTo>
                      <a:pt x="36" y="80"/>
                    </a:lnTo>
                    <a:lnTo>
                      <a:pt x="31" y="79"/>
                    </a:lnTo>
                    <a:lnTo>
                      <a:pt x="25" y="75"/>
                    </a:lnTo>
                    <a:lnTo>
                      <a:pt x="17" y="69"/>
                    </a:lnTo>
                    <a:lnTo>
                      <a:pt x="12" y="63"/>
                    </a:lnTo>
                    <a:lnTo>
                      <a:pt x="6" y="56"/>
                    </a:lnTo>
                    <a:lnTo>
                      <a:pt x="0" y="48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539"/>
              <p:cNvSpPr/>
              <p:nvPr/>
            </p:nvSpPr>
            <p:spPr bwMode="auto">
              <a:xfrm>
                <a:off x="4970463" y="2413001"/>
                <a:ext cx="50800" cy="273050"/>
              </a:xfrm>
              <a:custGeom>
                <a:avLst/>
                <a:gdLst>
                  <a:gd name="T0" fmla="*/ 58 w 65"/>
                  <a:gd name="T1" fmla="*/ 61 h 343"/>
                  <a:gd name="T2" fmla="*/ 60 w 65"/>
                  <a:gd name="T3" fmla="*/ 78 h 343"/>
                  <a:gd name="T4" fmla="*/ 64 w 65"/>
                  <a:gd name="T5" fmla="*/ 103 h 343"/>
                  <a:gd name="T6" fmla="*/ 64 w 65"/>
                  <a:gd name="T7" fmla="*/ 133 h 343"/>
                  <a:gd name="T8" fmla="*/ 62 w 65"/>
                  <a:gd name="T9" fmla="*/ 187 h 343"/>
                  <a:gd name="T10" fmla="*/ 54 w 65"/>
                  <a:gd name="T11" fmla="*/ 256 h 343"/>
                  <a:gd name="T12" fmla="*/ 50 w 65"/>
                  <a:gd name="T13" fmla="*/ 296 h 343"/>
                  <a:gd name="T14" fmla="*/ 48 w 65"/>
                  <a:gd name="T15" fmla="*/ 309 h 343"/>
                  <a:gd name="T16" fmla="*/ 46 w 65"/>
                  <a:gd name="T17" fmla="*/ 321 h 343"/>
                  <a:gd name="T18" fmla="*/ 43 w 65"/>
                  <a:gd name="T19" fmla="*/ 328 h 343"/>
                  <a:gd name="T20" fmla="*/ 39 w 65"/>
                  <a:gd name="T21" fmla="*/ 336 h 343"/>
                  <a:gd name="T22" fmla="*/ 37 w 65"/>
                  <a:gd name="T23" fmla="*/ 340 h 343"/>
                  <a:gd name="T24" fmla="*/ 33 w 65"/>
                  <a:gd name="T25" fmla="*/ 343 h 343"/>
                  <a:gd name="T26" fmla="*/ 29 w 65"/>
                  <a:gd name="T27" fmla="*/ 343 h 343"/>
                  <a:gd name="T28" fmla="*/ 25 w 65"/>
                  <a:gd name="T29" fmla="*/ 342 h 343"/>
                  <a:gd name="T30" fmla="*/ 21 w 65"/>
                  <a:gd name="T31" fmla="*/ 338 h 343"/>
                  <a:gd name="T32" fmla="*/ 18 w 65"/>
                  <a:gd name="T33" fmla="*/ 332 h 343"/>
                  <a:gd name="T34" fmla="*/ 14 w 65"/>
                  <a:gd name="T35" fmla="*/ 324 h 343"/>
                  <a:gd name="T36" fmla="*/ 12 w 65"/>
                  <a:gd name="T37" fmla="*/ 315 h 343"/>
                  <a:gd name="T38" fmla="*/ 10 w 65"/>
                  <a:gd name="T39" fmla="*/ 296 h 343"/>
                  <a:gd name="T40" fmla="*/ 10 w 65"/>
                  <a:gd name="T41" fmla="*/ 265 h 343"/>
                  <a:gd name="T42" fmla="*/ 6 w 65"/>
                  <a:gd name="T43" fmla="*/ 206 h 343"/>
                  <a:gd name="T44" fmla="*/ 4 w 65"/>
                  <a:gd name="T45" fmla="*/ 156 h 343"/>
                  <a:gd name="T46" fmla="*/ 2 w 65"/>
                  <a:gd name="T47" fmla="*/ 128 h 343"/>
                  <a:gd name="T48" fmla="*/ 0 w 65"/>
                  <a:gd name="T49" fmla="*/ 103 h 343"/>
                  <a:gd name="T50" fmla="*/ 0 w 65"/>
                  <a:gd name="T51" fmla="*/ 84 h 343"/>
                  <a:gd name="T52" fmla="*/ 0 w 65"/>
                  <a:gd name="T53" fmla="*/ 63 h 343"/>
                  <a:gd name="T54" fmla="*/ 0 w 65"/>
                  <a:gd name="T55" fmla="*/ 40 h 343"/>
                  <a:gd name="T56" fmla="*/ 0 w 65"/>
                  <a:gd name="T57" fmla="*/ 13 h 343"/>
                  <a:gd name="T58" fmla="*/ 12 w 65"/>
                  <a:gd name="T59" fmla="*/ 9 h 343"/>
                  <a:gd name="T60" fmla="*/ 31 w 65"/>
                  <a:gd name="T61" fmla="*/ 24 h 343"/>
                  <a:gd name="T62" fmla="*/ 44 w 65"/>
                  <a:gd name="T63" fmla="*/ 38 h 343"/>
                  <a:gd name="T64" fmla="*/ 54 w 65"/>
                  <a:gd name="T65" fmla="*/ 49 h 343"/>
                  <a:gd name="T66" fmla="*/ 56 w 65"/>
                  <a:gd name="T67" fmla="*/ 5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5" h="343">
                    <a:moveTo>
                      <a:pt x="56" y="55"/>
                    </a:moveTo>
                    <a:lnTo>
                      <a:pt x="58" y="61"/>
                    </a:lnTo>
                    <a:lnTo>
                      <a:pt x="60" y="68"/>
                    </a:lnTo>
                    <a:lnTo>
                      <a:pt x="60" y="78"/>
                    </a:lnTo>
                    <a:lnTo>
                      <a:pt x="62" y="89"/>
                    </a:lnTo>
                    <a:lnTo>
                      <a:pt x="64" y="103"/>
                    </a:lnTo>
                    <a:lnTo>
                      <a:pt x="64" y="116"/>
                    </a:lnTo>
                    <a:lnTo>
                      <a:pt x="64" y="133"/>
                    </a:lnTo>
                    <a:lnTo>
                      <a:pt x="65" y="151"/>
                    </a:lnTo>
                    <a:lnTo>
                      <a:pt x="62" y="187"/>
                    </a:lnTo>
                    <a:lnTo>
                      <a:pt x="58" y="223"/>
                    </a:lnTo>
                    <a:lnTo>
                      <a:pt x="54" y="256"/>
                    </a:lnTo>
                    <a:lnTo>
                      <a:pt x="50" y="288"/>
                    </a:lnTo>
                    <a:lnTo>
                      <a:pt x="50" y="296"/>
                    </a:lnTo>
                    <a:lnTo>
                      <a:pt x="48" y="301"/>
                    </a:lnTo>
                    <a:lnTo>
                      <a:pt x="48" y="309"/>
                    </a:lnTo>
                    <a:lnTo>
                      <a:pt x="46" y="315"/>
                    </a:lnTo>
                    <a:lnTo>
                      <a:pt x="46" y="321"/>
                    </a:lnTo>
                    <a:lnTo>
                      <a:pt x="44" y="324"/>
                    </a:lnTo>
                    <a:lnTo>
                      <a:pt x="43" y="328"/>
                    </a:lnTo>
                    <a:lnTo>
                      <a:pt x="41" y="332"/>
                    </a:lnTo>
                    <a:lnTo>
                      <a:pt x="39" y="336"/>
                    </a:lnTo>
                    <a:lnTo>
                      <a:pt x="39" y="338"/>
                    </a:lnTo>
                    <a:lnTo>
                      <a:pt x="37" y="340"/>
                    </a:lnTo>
                    <a:lnTo>
                      <a:pt x="35" y="342"/>
                    </a:lnTo>
                    <a:lnTo>
                      <a:pt x="33" y="343"/>
                    </a:lnTo>
                    <a:lnTo>
                      <a:pt x="31" y="343"/>
                    </a:lnTo>
                    <a:lnTo>
                      <a:pt x="29" y="343"/>
                    </a:lnTo>
                    <a:lnTo>
                      <a:pt x="27" y="343"/>
                    </a:lnTo>
                    <a:lnTo>
                      <a:pt x="25" y="342"/>
                    </a:lnTo>
                    <a:lnTo>
                      <a:pt x="23" y="340"/>
                    </a:lnTo>
                    <a:lnTo>
                      <a:pt x="21" y="338"/>
                    </a:lnTo>
                    <a:lnTo>
                      <a:pt x="20" y="336"/>
                    </a:lnTo>
                    <a:lnTo>
                      <a:pt x="18" y="332"/>
                    </a:lnTo>
                    <a:lnTo>
                      <a:pt x="16" y="328"/>
                    </a:lnTo>
                    <a:lnTo>
                      <a:pt x="14" y="324"/>
                    </a:lnTo>
                    <a:lnTo>
                      <a:pt x="14" y="319"/>
                    </a:lnTo>
                    <a:lnTo>
                      <a:pt x="12" y="315"/>
                    </a:lnTo>
                    <a:lnTo>
                      <a:pt x="12" y="309"/>
                    </a:lnTo>
                    <a:lnTo>
                      <a:pt x="10" y="296"/>
                    </a:lnTo>
                    <a:lnTo>
                      <a:pt x="10" y="280"/>
                    </a:lnTo>
                    <a:lnTo>
                      <a:pt x="10" y="265"/>
                    </a:lnTo>
                    <a:lnTo>
                      <a:pt x="6" y="235"/>
                    </a:lnTo>
                    <a:lnTo>
                      <a:pt x="6" y="206"/>
                    </a:lnTo>
                    <a:lnTo>
                      <a:pt x="4" y="181"/>
                    </a:lnTo>
                    <a:lnTo>
                      <a:pt x="4" y="156"/>
                    </a:lnTo>
                    <a:lnTo>
                      <a:pt x="4" y="143"/>
                    </a:lnTo>
                    <a:lnTo>
                      <a:pt x="2" y="128"/>
                    </a:lnTo>
                    <a:lnTo>
                      <a:pt x="2" y="112"/>
                    </a:lnTo>
                    <a:lnTo>
                      <a:pt x="0" y="103"/>
                    </a:lnTo>
                    <a:lnTo>
                      <a:pt x="0" y="93"/>
                    </a:lnTo>
                    <a:lnTo>
                      <a:pt x="0" y="84"/>
                    </a:lnTo>
                    <a:lnTo>
                      <a:pt x="0" y="72"/>
                    </a:lnTo>
                    <a:lnTo>
                      <a:pt x="0" y="63"/>
                    </a:lnTo>
                    <a:lnTo>
                      <a:pt x="0" y="51"/>
                    </a:lnTo>
                    <a:lnTo>
                      <a:pt x="0" y="40"/>
                    </a:lnTo>
                    <a:lnTo>
                      <a:pt x="0" y="26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12" y="9"/>
                    </a:lnTo>
                    <a:lnTo>
                      <a:pt x="21" y="17"/>
                    </a:lnTo>
                    <a:lnTo>
                      <a:pt x="31" y="24"/>
                    </a:lnTo>
                    <a:lnTo>
                      <a:pt x="39" y="32"/>
                    </a:lnTo>
                    <a:lnTo>
                      <a:pt x="44" y="38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6" y="55"/>
                    </a:lnTo>
                    <a:lnTo>
                      <a:pt x="56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540"/>
              <p:cNvSpPr/>
              <p:nvPr/>
            </p:nvSpPr>
            <p:spPr bwMode="auto">
              <a:xfrm>
                <a:off x="4835525" y="2576513"/>
                <a:ext cx="84138" cy="41275"/>
              </a:xfrm>
              <a:custGeom>
                <a:avLst/>
                <a:gdLst>
                  <a:gd name="T0" fmla="*/ 102 w 107"/>
                  <a:gd name="T1" fmla="*/ 23 h 52"/>
                  <a:gd name="T2" fmla="*/ 105 w 107"/>
                  <a:gd name="T3" fmla="*/ 32 h 52"/>
                  <a:gd name="T4" fmla="*/ 107 w 107"/>
                  <a:gd name="T5" fmla="*/ 40 h 52"/>
                  <a:gd name="T6" fmla="*/ 107 w 107"/>
                  <a:gd name="T7" fmla="*/ 42 h 52"/>
                  <a:gd name="T8" fmla="*/ 107 w 107"/>
                  <a:gd name="T9" fmla="*/ 46 h 52"/>
                  <a:gd name="T10" fmla="*/ 107 w 107"/>
                  <a:gd name="T11" fmla="*/ 48 h 52"/>
                  <a:gd name="T12" fmla="*/ 105 w 107"/>
                  <a:gd name="T13" fmla="*/ 50 h 52"/>
                  <a:gd name="T14" fmla="*/ 105 w 107"/>
                  <a:gd name="T15" fmla="*/ 52 h 52"/>
                  <a:gd name="T16" fmla="*/ 103 w 107"/>
                  <a:gd name="T17" fmla="*/ 52 h 52"/>
                  <a:gd name="T18" fmla="*/ 100 w 107"/>
                  <a:gd name="T19" fmla="*/ 52 h 52"/>
                  <a:gd name="T20" fmla="*/ 96 w 107"/>
                  <a:gd name="T21" fmla="*/ 52 h 52"/>
                  <a:gd name="T22" fmla="*/ 92 w 107"/>
                  <a:gd name="T23" fmla="*/ 50 h 52"/>
                  <a:gd name="T24" fmla="*/ 88 w 107"/>
                  <a:gd name="T25" fmla="*/ 50 h 52"/>
                  <a:gd name="T26" fmla="*/ 82 w 107"/>
                  <a:gd name="T27" fmla="*/ 48 h 52"/>
                  <a:gd name="T28" fmla="*/ 77 w 107"/>
                  <a:gd name="T29" fmla="*/ 48 h 52"/>
                  <a:gd name="T30" fmla="*/ 69 w 107"/>
                  <a:gd name="T31" fmla="*/ 46 h 52"/>
                  <a:gd name="T32" fmla="*/ 61 w 107"/>
                  <a:gd name="T33" fmla="*/ 42 h 52"/>
                  <a:gd name="T34" fmla="*/ 52 w 107"/>
                  <a:gd name="T35" fmla="*/ 40 h 52"/>
                  <a:gd name="T36" fmla="*/ 44 w 107"/>
                  <a:gd name="T37" fmla="*/ 38 h 52"/>
                  <a:gd name="T38" fmla="*/ 35 w 107"/>
                  <a:gd name="T39" fmla="*/ 34 h 52"/>
                  <a:gd name="T40" fmla="*/ 23 w 107"/>
                  <a:gd name="T41" fmla="*/ 30 h 52"/>
                  <a:gd name="T42" fmla="*/ 12 w 107"/>
                  <a:gd name="T43" fmla="*/ 27 h 52"/>
                  <a:gd name="T44" fmla="*/ 0 w 107"/>
                  <a:gd name="T45" fmla="*/ 23 h 52"/>
                  <a:gd name="T46" fmla="*/ 2 w 107"/>
                  <a:gd name="T47" fmla="*/ 19 h 52"/>
                  <a:gd name="T48" fmla="*/ 4 w 107"/>
                  <a:gd name="T49" fmla="*/ 13 h 52"/>
                  <a:gd name="T50" fmla="*/ 8 w 107"/>
                  <a:gd name="T51" fmla="*/ 8 h 52"/>
                  <a:gd name="T52" fmla="*/ 13 w 107"/>
                  <a:gd name="T53" fmla="*/ 4 h 52"/>
                  <a:gd name="T54" fmla="*/ 17 w 107"/>
                  <a:gd name="T55" fmla="*/ 2 h 52"/>
                  <a:gd name="T56" fmla="*/ 19 w 107"/>
                  <a:gd name="T57" fmla="*/ 2 h 52"/>
                  <a:gd name="T58" fmla="*/ 25 w 107"/>
                  <a:gd name="T59" fmla="*/ 0 h 52"/>
                  <a:gd name="T60" fmla="*/ 31 w 107"/>
                  <a:gd name="T61" fmla="*/ 0 h 52"/>
                  <a:gd name="T62" fmla="*/ 36 w 107"/>
                  <a:gd name="T63" fmla="*/ 0 h 52"/>
                  <a:gd name="T64" fmla="*/ 44 w 107"/>
                  <a:gd name="T65" fmla="*/ 0 h 52"/>
                  <a:gd name="T66" fmla="*/ 52 w 107"/>
                  <a:gd name="T67" fmla="*/ 0 h 52"/>
                  <a:gd name="T68" fmla="*/ 59 w 107"/>
                  <a:gd name="T69" fmla="*/ 0 h 52"/>
                  <a:gd name="T70" fmla="*/ 69 w 107"/>
                  <a:gd name="T71" fmla="*/ 0 h 52"/>
                  <a:gd name="T72" fmla="*/ 77 w 107"/>
                  <a:gd name="T73" fmla="*/ 2 h 52"/>
                  <a:gd name="T74" fmla="*/ 82 w 107"/>
                  <a:gd name="T75" fmla="*/ 4 h 52"/>
                  <a:gd name="T76" fmla="*/ 88 w 107"/>
                  <a:gd name="T77" fmla="*/ 6 h 52"/>
                  <a:gd name="T78" fmla="*/ 92 w 107"/>
                  <a:gd name="T79" fmla="*/ 9 h 52"/>
                  <a:gd name="T80" fmla="*/ 96 w 107"/>
                  <a:gd name="T81" fmla="*/ 13 h 52"/>
                  <a:gd name="T82" fmla="*/ 100 w 107"/>
                  <a:gd name="T83" fmla="*/ 17 h 52"/>
                  <a:gd name="T84" fmla="*/ 102 w 107"/>
                  <a:gd name="T85" fmla="*/ 23 h 52"/>
                  <a:gd name="T86" fmla="*/ 102 w 107"/>
                  <a:gd name="T87" fmla="*/ 2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" h="52">
                    <a:moveTo>
                      <a:pt x="102" y="23"/>
                    </a:moveTo>
                    <a:lnTo>
                      <a:pt x="105" y="32"/>
                    </a:lnTo>
                    <a:lnTo>
                      <a:pt x="107" y="40"/>
                    </a:lnTo>
                    <a:lnTo>
                      <a:pt x="107" y="42"/>
                    </a:lnTo>
                    <a:lnTo>
                      <a:pt x="107" y="46"/>
                    </a:lnTo>
                    <a:lnTo>
                      <a:pt x="107" y="48"/>
                    </a:lnTo>
                    <a:lnTo>
                      <a:pt x="105" y="50"/>
                    </a:lnTo>
                    <a:lnTo>
                      <a:pt x="105" y="52"/>
                    </a:lnTo>
                    <a:lnTo>
                      <a:pt x="103" y="52"/>
                    </a:lnTo>
                    <a:lnTo>
                      <a:pt x="100" y="52"/>
                    </a:lnTo>
                    <a:lnTo>
                      <a:pt x="96" y="52"/>
                    </a:lnTo>
                    <a:lnTo>
                      <a:pt x="92" y="50"/>
                    </a:lnTo>
                    <a:lnTo>
                      <a:pt x="88" y="50"/>
                    </a:lnTo>
                    <a:lnTo>
                      <a:pt x="82" y="48"/>
                    </a:lnTo>
                    <a:lnTo>
                      <a:pt x="77" y="48"/>
                    </a:lnTo>
                    <a:lnTo>
                      <a:pt x="69" y="46"/>
                    </a:lnTo>
                    <a:lnTo>
                      <a:pt x="61" y="42"/>
                    </a:lnTo>
                    <a:lnTo>
                      <a:pt x="52" y="40"/>
                    </a:lnTo>
                    <a:lnTo>
                      <a:pt x="44" y="38"/>
                    </a:lnTo>
                    <a:lnTo>
                      <a:pt x="35" y="34"/>
                    </a:lnTo>
                    <a:lnTo>
                      <a:pt x="23" y="30"/>
                    </a:lnTo>
                    <a:lnTo>
                      <a:pt x="12" y="27"/>
                    </a:lnTo>
                    <a:lnTo>
                      <a:pt x="0" y="23"/>
                    </a:lnTo>
                    <a:lnTo>
                      <a:pt x="2" y="19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44" y="0"/>
                    </a:lnTo>
                    <a:lnTo>
                      <a:pt x="52" y="0"/>
                    </a:lnTo>
                    <a:lnTo>
                      <a:pt x="59" y="0"/>
                    </a:lnTo>
                    <a:lnTo>
                      <a:pt x="69" y="0"/>
                    </a:lnTo>
                    <a:lnTo>
                      <a:pt x="77" y="2"/>
                    </a:lnTo>
                    <a:lnTo>
                      <a:pt x="82" y="4"/>
                    </a:lnTo>
                    <a:lnTo>
                      <a:pt x="88" y="6"/>
                    </a:lnTo>
                    <a:lnTo>
                      <a:pt x="92" y="9"/>
                    </a:lnTo>
                    <a:lnTo>
                      <a:pt x="96" y="13"/>
                    </a:lnTo>
                    <a:lnTo>
                      <a:pt x="100" y="17"/>
                    </a:lnTo>
                    <a:lnTo>
                      <a:pt x="102" y="23"/>
                    </a:lnTo>
                    <a:lnTo>
                      <a:pt x="102" y="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541"/>
              <p:cNvSpPr/>
              <p:nvPr/>
            </p:nvSpPr>
            <p:spPr bwMode="auto">
              <a:xfrm>
                <a:off x="4813300" y="2651126"/>
                <a:ext cx="95250" cy="49213"/>
              </a:xfrm>
              <a:custGeom>
                <a:avLst/>
                <a:gdLst>
                  <a:gd name="T0" fmla="*/ 92 w 121"/>
                  <a:gd name="T1" fmla="*/ 61 h 61"/>
                  <a:gd name="T2" fmla="*/ 90 w 121"/>
                  <a:gd name="T3" fmla="*/ 61 h 61"/>
                  <a:gd name="T4" fmla="*/ 88 w 121"/>
                  <a:gd name="T5" fmla="*/ 61 h 61"/>
                  <a:gd name="T6" fmla="*/ 86 w 121"/>
                  <a:gd name="T7" fmla="*/ 59 h 61"/>
                  <a:gd name="T8" fmla="*/ 83 w 121"/>
                  <a:gd name="T9" fmla="*/ 59 h 61"/>
                  <a:gd name="T10" fmla="*/ 79 w 121"/>
                  <a:gd name="T11" fmla="*/ 57 h 61"/>
                  <a:gd name="T12" fmla="*/ 75 w 121"/>
                  <a:gd name="T13" fmla="*/ 55 h 61"/>
                  <a:gd name="T14" fmla="*/ 71 w 121"/>
                  <a:gd name="T15" fmla="*/ 53 h 61"/>
                  <a:gd name="T16" fmla="*/ 65 w 121"/>
                  <a:gd name="T17" fmla="*/ 51 h 61"/>
                  <a:gd name="T18" fmla="*/ 58 w 121"/>
                  <a:gd name="T19" fmla="*/ 47 h 61"/>
                  <a:gd name="T20" fmla="*/ 52 w 121"/>
                  <a:gd name="T21" fmla="*/ 43 h 61"/>
                  <a:gd name="T22" fmla="*/ 44 w 121"/>
                  <a:gd name="T23" fmla="*/ 40 h 61"/>
                  <a:gd name="T24" fmla="*/ 37 w 121"/>
                  <a:gd name="T25" fmla="*/ 36 h 61"/>
                  <a:gd name="T26" fmla="*/ 29 w 121"/>
                  <a:gd name="T27" fmla="*/ 32 h 61"/>
                  <a:gd name="T28" fmla="*/ 19 w 121"/>
                  <a:gd name="T29" fmla="*/ 26 h 61"/>
                  <a:gd name="T30" fmla="*/ 10 w 121"/>
                  <a:gd name="T31" fmla="*/ 21 h 61"/>
                  <a:gd name="T32" fmla="*/ 0 w 121"/>
                  <a:gd name="T33" fmla="*/ 15 h 61"/>
                  <a:gd name="T34" fmla="*/ 16 w 121"/>
                  <a:gd name="T35" fmla="*/ 11 h 61"/>
                  <a:gd name="T36" fmla="*/ 29 w 121"/>
                  <a:gd name="T37" fmla="*/ 7 h 61"/>
                  <a:gd name="T38" fmla="*/ 40 w 121"/>
                  <a:gd name="T39" fmla="*/ 3 h 61"/>
                  <a:gd name="T40" fmla="*/ 52 w 121"/>
                  <a:gd name="T41" fmla="*/ 1 h 61"/>
                  <a:gd name="T42" fmla="*/ 62 w 121"/>
                  <a:gd name="T43" fmla="*/ 0 h 61"/>
                  <a:gd name="T44" fmla="*/ 71 w 121"/>
                  <a:gd name="T45" fmla="*/ 0 h 61"/>
                  <a:gd name="T46" fmla="*/ 81 w 121"/>
                  <a:gd name="T47" fmla="*/ 0 h 61"/>
                  <a:gd name="T48" fmla="*/ 86 w 121"/>
                  <a:gd name="T49" fmla="*/ 1 h 61"/>
                  <a:gd name="T50" fmla="*/ 98 w 121"/>
                  <a:gd name="T51" fmla="*/ 9 h 61"/>
                  <a:gd name="T52" fmla="*/ 107 w 121"/>
                  <a:gd name="T53" fmla="*/ 15 h 61"/>
                  <a:gd name="T54" fmla="*/ 111 w 121"/>
                  <a:gd name="T55" fmla="*/ 19 h 61"/>
                  <a:gd name="T56" fmla="*/ 115 w 121"/>
                  <a:gd name="T57" fmla="*/ 22 h 61"/>
                  <a:gd name="T58" fmla="*/ 117 w 121"/>
                  <a:gd name="T59" fmla="*/ 26 h 61"/>
                  <a:gd name="T60" fmla="*/ 119 w 121"/>
                  <a:gd name="T61" fmla="*/ 28 h 61"/>
                  <a:gd name="T62" fmla="*/ 121 w 121"/>
                  <a:gd name="T63" fmla="*/ 32 h 61"/>
                  <a:gd name="T64" fmla="*/ 121 w 121"/>
                  <a:gd name="T65" fmla="*/ 36 h 61"/>
                  <a:gd name="T66" fmla="*/ 121 w 121"/>
                  <a:gd name="T67" fmla="*/ 40 h 61"/>
                  <a:gd name="T68" fmla="*/ 121 w 121"/>
                  <a:gd name="T69" fmla="*/ 42 h 61"/>
                  <a:gd name="T70" fmla="*/ 117 w 121"/>
                  <a:gd name="T71" fmla="*/ 47 h 61"/>
                  <a:gd name="T72" fmla="*/ 115 w 121"/>
                  <a:gd name="T73" fmla="*/ 51 h 61"/>
                  <a:gd name="T74" fmla="*/ 111 w 121"/>
                  <a:gd name="T75" fmla="*/ 55 h 61"/>
                  <a:gd name="T76" fmla="*/ 106 w 121"/>
                  <a:gd name="T77" fmla="*/ 59 h 61"/>
                  <a:gd name="T78" fmla="*/ 98 w 121"/>
                  <a:gd name="T79" fmla="*/ 61 h 61"/>
                  <a:gd name="T80" fmla="*/ 92 w 121"/>
                  <a:gd name="T81" fmla="*/ 61 h 61"/>
                  <a:gd name="T82" fmla="*/ 92 w 121"/>
                  <a:gd name="T8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1" h="61">
                    <a:moveTo>
                      <a:pt x="92" y="61"/>
                    </a:moveTo>
                    <a:lnTo>
                      <a:pt x="90" y="61"/>
                    </a:lnTo>
                    <a:lnTo>
                      <a:pt x="88" y="61"/>
                    </a:lnTo>
                    <a:lnTo>
                      <a:pt x="86" y="59"/>
                    </a:lnTo>
                    <a:lnTo>
                      <a:pt x="83" y="59"/>
                    </a:lnTo>
                    <a:lnTo>
                      <a:pt x="79" y="57"/>
                    </a:lnTo>
                    <a:lnTo>
                      <a:pt x="75" y="55"/>
                    </a:lnTo>
                    <a:lnTo>
                      <a:pt x="71" y="53"/>
                    </a:lnTo>
                    <a:lnTo>
                      <a:pt x="65" y="51"/>
                    </a:lnTo>
                    <a:lnTo>
                      <a:pt x="58" y="47"/>
                    </a:lnTo>
                    <a:lnTo>
                      <a:pt x="52" y="43"/>
                    </a:lnTo>
                    <a:lnTo>
                      <a:pt x="44" y="40"/>
                    </a:lnTo>
                    <a:lnTo>
                      <a:pt x="37" y="36"/>
                    </a:lnTo>
                    <a:lnTo>
                      <a:pt x="29" y="32"/>
                    </a:lnTo>
                    <a:lnTo>
                      <a:pt x="19" y="26"/>
                    </a:lnTo>
                    <a:lnTo>
                      <a:pt x="10" y="21"/>
                    </a:lnTo>
                    <a:lnTo>
                      <a:pt x="0" y="15"/>
                    </a:lnTo>
                    <a:lnTo>
                      <a:pt x="16" y="11"/>
                    </a:lnTo>
                    <a:lnTo>
                      <a:pt x="29" y="7"/>
                    </a:lnTo>
                    <a:lnTo>
                      <a:pt x="40" y="3"/>
                    </a:lnTo>
                    <a:lnTo>
                      <a:pt x="52" y="1"/>
                    </a:lnTo>
                    <a:lnTo>
                      <a:pt x="62" y="0"/>
                    </a:lnTo>
                    <a:lnTo>
                      <a:pt x="71" y="0"/>
                    </a:lnTo>
                    <a:lnTo>
                      <a:pt x="81" y="0"/>
                    </a:lnTo>
                    <a:lnTo>
                      <a:pt x="86" y="1"/>
                    </a:lnTo>
                    <a:lnTo>
                      <a:pt x="98" y="9"/>
                    </a:lnTo>
                    <a:lnTo>
                      <a:pt x="107" y="15"/>
                    </a:lnTo>
                    <a:lnTo>
                      <a:pt x="111" y="19"/>
                    </a:lnTo>
                    <a:lnTo>
                      <a:pt x="115" y="22"/>
                    </a:lnTo>
                    <a:lnTo>
                      <a:pt x="117" y="26"/>
                    </a:lnTo>
                    <a:lnTo>
                      <a:pt x="119" y="28"/>
                    </a:lnTo>
                    <a:lnTo>
                      <a:pt x="121" y="32"/>
                    </a:lnTo>
                    <a:lnTo>
                      <a:pt x="121" y="36"/>
                    </a:lnTo>
                    <a:lnTo>
                      <a:pt x="121" y="40"/>
                    </a:lnTo>
                    <a:lnTo>
                      <a:pt x="121" y="42"/>
                    </a:lnTo>
                    <a:lnTo>
                      <a:pt x="117" y="47"/>
                    </a:lnTo>
                    <a:lnTo>
                      <a:pt x="115" y="51"/>
                    </a:lnTo>
                    <a:lnTo>
                      <a:pt x="111" y="55"/>
                    </a:lnTo>
                    <a:lnTo>
                      <a:pt x="106" y="59"/>
                    </a:lnTo>
                    <a:lnTo>
                      <a:pt x="98" y="61"/>
                    </a:lnTo>
                    <a:lnTo>
                      <a:pt x="92" y="61"/>
                    </a:lnTo>
                    <a:lnTo>
                      <a:pt x="92" y="6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542"/>
              <p:cNvSpPr/>
              <p:nvPr/>
            </p:nvSpPr>
            <p:spPr bwMode="auto">
              <a:xfrm>
                <a:off x="5076825" y="2543176"/>
                <a:ext cx="90488" cy="41275"/>
              </a:xfrm>
              <a:custGeom>
                <a:avLst/>
                <a:gdLst>
                  <a:gd name="T0" fmla="*/ 100 w 115"/>
                  <a:gd name="T1" fmla="*/ 23 h 51"/>
                  <a:gd name="T2" fmla="*/ 106 w 115"/>
                  <a:gd name="T3" fmla="*/ 29 h 51"/>
                  <a:gd name="T4" fmla="*/ 109 w 115"/>
                  <a:gd name="T5" fmla="*/ 32 h 51"/>
                  <a:gd name="T6" fmla="*/ 111 w 115"/>
                  <a:gd name="T7" fmla="*/ 36 h 51"/>
                  <a:gd name="T8" fmla="*/ 113 w 115"/>
                  <a:gd name="T9" fmla="*/ 40 h 51"/>
                  <a:gd name="T10" fmla="*/ 115 w 115"/>
                  <a:gd name="T11" fmla="*/ 44 h 51"/>
                  <a:gd name="T12" fmla="*/ 115 w 115"/>
                  <a:gd name="T13" fmla="*/ 46 h 51"/>
                  <a:gd name="T14" fmla="*/ 115 w 115"/>
                  <a:gd name="T15" fmla="*/ 50 h 51"/>
                  <a:gd name="T16" fmla="*/ 115 w 115"/>
                  <a:gd name="T17" fmla="*/ 51 h 51"/>
                  <a:gd name="T18" fmla="*/ 113 w 115"/>
                  <a:gd name="T19" fmla="*/ 51 h 51"/>
                  <a:gd name="T20" fmla="*/ 111 w 115"/>
                  <a:gd name="T21" fmla="*/ 51 h 51"/>
                  <a:gd name="T22" fmla="*/ 108 w 115"/>
                  <a:gd name="T23" fmla="*/ 51 h 51"/>
                  <a:gd name="T24" fmla="*/ 106 w 115"/>
                  <a:gd name="T25" fmla="*/ 51 h 51"/>
                  <a:gd name="T26" fmla="*/ 100 w 115"/>
                  <a:gd name="T27" fmla="*/ 51 h 51"/>
                  <a:gd name="T28" fmla="*/ 96 w 115"/>
                  <a:gd name="T29" fmla="*/ 51 h 51"/>
                  <a:gd name="T30" fmla="*/ 88 w 115"/>
                  <a:gd name="T31" fmla="*/ 51 h 51"/>
                  <a:gd name="T32" fmla="*/ 83 w 115"/>
                  <a:gd name="T33" fmla="*/ 50 h 51"/>
                  <a:gd name="T34" fmla="*/ 75 w 115"/>
                  <a:gd name="T35" fmla="*/ 48 h 51"/>
                  <a:gd name="T36" fmla="*/ 67 w 115"/>
                  <a:gd name="T37" fmla="*/ 46 h 51"/>
                  <a:gd name="T38" fmla="*/ 58 w 115"/>
                  <a:gd name="T39" fmla="*/ 44 h 51"/>
                  <a:gd name="T40" fmla="*/ 48 w 115"/>
                  <a:gd name="T41" fmla="*/ 42 h 51"/>
                  <a:gd name="T42" fmla="*/ 37 w 115"/>
                  <a:gd name="T43" fmla="*/ 40 h 51"/>
                  <a:gd name="T44" fmla="*/ 25 w 115"/>
                  <a:gd name="T45" fmla="*/ 36 h 51"/>
                  <a:gd name="T46" fmla="*/ 12 w 115"/>
                  <a:gd name="T47" fmla="*/ 32 h 51"/>
                  <a:gd name="T48" fmla="*/ 0 w 115"/>
                  <a:gd name="T49" fmla="*/ 29 h 51"/>
                  <a:gd name="T50" fmla="*/ 0 w 115"/>
                  <a:gd name="T51" fmla="*/ 23 h 51"/>
                  <a:gd name="T52" fmla="*/ 2 w 115"/>
                  <a:gd name="T53" fmla="*/ 19 h 51"/>
                  <a:gd name="T54" fmla="*/ 8 w 115"/>
                  <a:gd name="T55" fmla="*/ 13 h 51"/>
                  <a:gd name="T56" fmla="*/ 14 w 115"/>
                  <a:gd name="T57" fmla="*/ 9 h 51"/>
                  <a:gd name="T58" fmla="*/ 16 w 115"/>
                  <a:gd name="T59" fmla="*/ 8 h 51"/>
                  <a:gd name="T60" fmla="*/ 18 w 115"/>
                  <a:gd name="T61" fmla="*/ 8 h 51"/>
                  <a:gd name="T62" fmla="*/ 21 w 115"/>
                  <a:gd name="T63" fmla="*/ 6 h 51"/>
                  <a:gd name="T64" fmla="*/ 27 w 115"/>
                  <a:gd name="T65" fmla="*/ 6 h 51"/>
                  <a:gd name="T66" fmla="*/ 33 w 115"/>
                  <a:gd name="T67" fmla="*/ 4 h 51"/>
                  <a:gd name="T68" fmla="*/ 39 w 115"/>
                  <a:gd name="T69" fmla="*/ 4 h 51"/>
                  <a:gd name="T70" fmla="*/ 46 w 115"/>
                  <a:gd name="T71" fmla="*/ 2 h 51"/>
                  <a:gd name="T72" fmla="*/ 54 w 115"/>
                  <a:gd name="T73" fmla="*/ 0 h 51"/>
                  <a:gd name="T74" fmla="*/ 64 w 115"/>
                  <a:gd name="T75" fmla="*/ 2 h 51"/>
                  <a:gd name="T76" fmla="*/ 69 w 115"/>
                  <a:gd name="T77" fmla="*/ 2 h 51"/>
                  <a:gd name="T78" fmla="*/ 77 w 115"/>
                  <a:gd name="T79" fmla="*/ 4 h 51"/>
                  <a:gd name="T80" fmla="*/ 83 w 115"/>
                  <a:gd name="T81" fmla="*/ 8 h 51"/>
                  <a:gd name="T82" fmla="*/ 88 w 115"/>
                  <a:gd name="T83" fmla="*/ 9 h 51"/>
                  <a:gd name="T84" fmla="*/ 92 w 115"/>
                  <a:gd name="T85" fmla="*/ 13 h 51"/>
                  <a:gd name="T86" fmla="*/ 96 w 115"/>
                  <a:gd name="T87" fmla="*/ 19 h 51"/>
                  <a:gd name="T88" fmla="*/ 100 w 115"/>
                  <a:gd name="T89" fmla="*/ 23 h 51"/>
                  <a:gd name="T90" fmla="*/ 100 w 115"/>
                  <a:gd name="T91" fmla="*/ 2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" h="51">
                    <a:moveTo>
                      <a:pt x="100" y="23"/>
                    </a:moveTo>
                    <a:lnTo>
                      <a:pt x="106" y="29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3" y="40"/>
                    </a:lnTo>
                    <a:lnTo>
                      <a:pt x="115" y="44"/>
                    </a:lnTo>
                    <a:lnTo>
                      <a:pt x="115" y="46"/>
                    </a:lnTo>
                    <a:lnTo>
                      <a:pt x="115" y="50"/>
                    </a:lnTo>
                    <a:lnTo>
                      <a:pt x="115" y="51"/>
                    </a:lnTo>
                    <a:lnTo>
                      <a:pt x="113" y="51"/>
                    </a:lnTo>
                    <a:lnTo>
                      <a:pt x="111" y="51"/>
                    </a:lnTo>
                    <a:lnTo>
                      <a:pt x="108" y="51"/>
                    </a:lnTo>
                    <a:lnTo>
                      <a:pt x="106" y="51"/>
                    </a:lnTo>
                    <a:lnTo>
                      <a:pt x="100" y="51"/>
                    </a:lnTo>
                    <a:lnTo>
                      <a:pt x="96" y="51"/>
                    </a:lnTo>
                    <a:lnTo>
                      <a:pt x="88" y="51"/>
                    </a:lnTo>
                    <a:lnTo>
                      <a:pt x="83" y="50"/>
                    </a:lnTo>
                    <a:lnTo>
                      <a:pt x="75" y="48"/>
                    </a:lnTo>
                    <a:lnTo>
                      <a:pt x="67" y="46"/>
                    </a:lnTo>
                    <a:lnTo>
                      <a:pt x="58" y="44"/>
                    </a:lnTo>
                    <a:lnTo>
                      <a:pt x="48" y="42"/>
                    </a:lnTo>
                    <a:lnTo>
                      <a:pt x="37" y="40"/>
                    </a:lnTo>
                    <a:lnTo>
                      <a:pt x="25" y="36"/>
                    </a:lnTo>
                    <a:lnTo>
                      <a:pt x="12" y="32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2" y="19"/>
                    </a:lnTo>
                    <a:lnTo>
                      <a:pt x="8" y="13"/>
                    </a:lnTo>
                    <a:lnTo>
                      <a:pt x="14" y="9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21" y="6"/>
                    </a:lnTo>
                    <a:lnTo>
                      <a:pt x="27" y="6"/>
                    </a:lnTo>
                    <a:lnTo>
                      <a:pt x="33" y="4"/>
                    </a:lnTo>
                    <a:lnTo>
                      <a:pt x="39" y="4"/>
                    </a:lnTo>
                    <a:lnTo>
                      <a:pt x="46" y="2"/>
                    </a:lnTo>
                    <a:lnTo>
                      <a:pt x="54" y="0"/>
                    </a:lnTo>
                    <a:lnTo>
                      <a:pt x="64" y="2"/>
                    </a:lnTo>
                    <a:lnTo>
                      <a:pt x="69" y="2"/>
                    </a:lnTo>
                    <a:lnTo>
                      <a:pt x="77" y="4"/>
                    </a:lnTo>
                    <a:lnTo>
                      <a:pt x="83" y="8"/>
                    </a:lnTo>
                    <a:lnTo>
                      <a:pt x="88" y="9"/>
                    </a:lnTo>
                    <a:lnTo>
                      <a:pt x="92" y="13"/>
                    </a:lnTo>
                    <a:lnTo>
                      <a:pt x="96" y="19"/>
                    </a:lnTo>
                    <a:lnTo>
                      <a:pt x="100" y="23"/>
                    </a:lnTo>
                    <a:lnTo>
                      <a:pt x="100" y="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543"/>
              <p:cNvSpPr/>
              <p:nvPr/>
            </p:nvSpPr>
            <p:spPr bwMode="auto">
              <a:xfrm>
                <a:off x="5068888" y="2613026"/>
                <a:ext cx="98425" cy="49213"/>
              </a:xfrm>
              <a:custGeom>
                <a:avLst/>
                <a:gdLst>
                  <a:gd name="T0" fmla="*/ 0 w 124"/>
                  <a:gd name="T1" fmla="*/ 17 h 61"/>
                  <a:gd name="T2" fmla="*/ 7 w 124"/>
                  <a:gd name="T3" fmla="*/ 13 h 61"/>
                  <a:gd name="T4" fmla="*/ 17 w 124"/>
                  <a:gd name="T5" fmla="*/ 9 h 61"/>
                  <a:gd name="T6" fmla="*/ 25 w 124"/>
                  <a:gd name="T7" fmla="*/ 6 h 61"/>
                  <a:gd name="T8" fmla="*/ 32 w 124"/>
                  <a:gd name="T9" fmla="*/ 4 h 61"/>
                  <a:gd name="T10" fmla="*/ 40 w 124"/>
                  <a:gd name="T11" fmla="*/ 2 h 61"/>
                  <a:gd name="T12" fmla="*/ 48 w 124"/>
                  <a:gd name="T13" fmla="*/ 0 h 61"/>
                  <a:gd name="T14" fmla="*/ 53 w 124"/>
                  <a:gd name="T15" fmla="*/ 0 h 61"/>
                  <a:gd name="T16" fmla="*/ 59 w 124"/>
                  <a:gd name="T17" fmla="*/ 0 h 61"/>
                  <a:gd name="T18" fmla="*/ 71 w 124"/>
                  <a:gd name="T19" fmla="*/ 4 h 61"/>
                  <a:gd name="T20" fmla="*/ 82 w 124"/>
                  <a:gd name="T21" fmla="*/ 6 h 61"/>
                  <a:gd name="T22" fmla="*/ 94 w 124"/>
                  <a:gd name="T23" fmla="*/ 9 h 61"/>
                  <a:gd name="T24" fmla="*/ 105 w 124"/>
                  <a:gd name="T25" fmla="*/ 13 h 61"/>
                  <a:gd name="T26" fmla="*/ 109 w 124"/>
                  <a:gd name="T27" fmla="*/ 17 h 61"/>
                  <a:gd name="T28" fmla="*/ 113 w 124"/>
                  <a:gd name="T29" fmla="*/ 21 h 61"/>
                  <a:gd name="T30" fmla="*/ 117 w 124"/>
                  <a:gd name="T31" fmla="*/ 23 h 61"/>
                  <a:gd name="T32" fmla="*/ 118 w 124"/>
                  <a:gd name="T33" fmla="*/ 27 h 61"/>
                  <a:gd name="T34" fmla="*/ 120 w 124"/>
                  <a:gd name="T35" fmla="*/ 30 h 61"/>
                  <a:gd name="T36" fmla="*/ 122 w 124"/>
                  <a:gd name="T37" fmla="*/ 34 h 61"/>
                  <a:gd name="T38" fmla="*/ 122 w 124"/>
                  <a:gd name="T39" fmla="*/ 36 h 61"/>
                  <a:gd name="T40" fmla="*/ 124 w 124"/>
                  <a:gd name="T41" fmla="*/ 40 h 61"/>
                  <a:gd name="T42" fmla="*/ 122 w 124"/>
                  <a:gd name="T43" fmla="*/ 46 h 61"/>
                  <a:gd name="T44" fmla="*/ 122 w 124"/>
                  <a:gd name="T45" fmla="*/ 51 h 61"/>
                  <a:gd name="T46" fmla="*/ 122 w 124"/>
                  <a:gd name="T47" fmla="*/ 55 h 61"/>
                  <a:gd name="T48" fmla="*/ 118 w 124"/>
                  <a:gd name="T49" fmla="*/ 59 h 61"/>
                  <a:gd name="T50" fmla="*/ 117 w 124"/>
                  <a:gd name="T51" fmla="*/ 61 h 61"/>
                  <a:gd name="T52" fmla="*/ 113 w 124"/>
                  <a:gd name="T53" fmla="*/ 61 h 61"/>
                  <a:gd name="T54" fmla="*/ 107 w 124"/>
                  <a:gd name="T55" fmla="*/ 61 h 61"/>
                  <a:gd name="T56" fmla="*/ 99 w 124"/>
                  <a:gd name="T57" fmla="*/ 59 h 61"/>
                  <a:gd name="T58" fmla="*/ 92 w 124"/>
                  <a:gd name="T59" fmla="*/ 57 h 61"/>
                  <a:gd name="T60" fmla="*/ 82 w 124"/>
                  <a:gd name="T61" fmla="*/ 53 h 61"/>
                  <a:gd name="T62" fmla="*/ 71 w 124"/>
                  <a:gd name="T63" fmla="*/ 49 h 61"/>
                  <a:gd name="T64" fmla="*/ 59 w 124"/>
                  <a:gd name="T65" fmla="*/ 46 h 61"/>
                  <a:gd name="T66" fmla="*/ 48 w 124"/>
                  <a:gd name="T67" fmla="*/ 42 h 61"/>
                  <a:gd name="T68" fmla="*/ 36 w 124"/>
                  <a:gd name="T69" fmla="*/ 38 h 61"/>
                  <a:gd name="T70" fmla="*/ 27 w 124"/>
                  <a:gd name="T71" fmla="*/ 34 h 61"/>
                  <a:gd name="T72" fmla="*/ 19 w 124"/>
                  <a:gd name="T73" fmla="*/ 30 h 61"/>
                  <a:gd name="T74" fmla="*/ 11 w 124"/>
                  <a:gd name="T75" fmla="*/ 28 h 61"/>
                  <a:gd name="T76" fmla="*/ 6 w 124"/>
                  <a:gd name="T77" fmla="*/ 25 h 61"/>
                  <a:gd name="T78" fmla="*/ 2 w 124"/>
                  <a:gd name="T79" fmla="*/ 21 h 61"/>
                  <a:gd name="T80" fmla="*/ 0 w 124"/>
                  <a:gd name="T81" fmla="*/ 17 h 61"/>
                  <a:gd name="T82" fmla="*/ 0 w 124"/>
                  <a:gd name="T83" fmla="*/ 1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4" h="61">
                    <a:moveTo>
                      <a:pt x="0" y="17"/>
                    </a:moveTo>
                    <a:lnTo>
                      <a:pt x="7" y="13"/>
                    </a:lnTo>
                    <a:lnTo>
                      <a:pt x="17" y="9"/>
                    </a:lnTo>
                    <a:lnTo>
                      <a:pt x="25" y="6"/>
                    </a:lnTo>
                    <a:lnTo>
                      <a:pt x="32" y="4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71" y="4"/>
                    </a:lnTo>
                    <a:lnTo>
                      <a:pt x="82" y="6"/>
                    </a:lnTo>
                    <a:lnTo>
                      <a:pt x="94" y="9"/>
                    </a:lnTo>
                    <a:lnTo>
                      <a:pt x="105" y="13"/>
                    </a:lnTo>
                    <a:lnTo>
                      <a:pt x="109" y="17"/>
                    </a:lnTo>
                    <a:lnTo>
                      <a:pt x="113" y="21"/>
                    </a:lnTo>
                    <a:lnTo>
                      <a:pt x="117" y="23"/>
                    </a:lnTo>
                    <a:lnTo>
                      <a:pt x="118" y="27"/>
                    </a:lnTo>
                    <a:lnTo>
                      <a:pt x="120" y="30"/>
                    </a:lnTo>
                    <a:lnTo>
                      <a:pt x="122" y="34"/>
                    </a:lnTo>
                    <a:lnTo>
                      <a:pt x="122" y="36"/>
                    </a:lnTo>
                    <a:lnTo>
                      <a:pt x="124" y="40"/>
                    </a:lnTo>
                    <a:lnTo>
                      <a:pt x="122" y="46"/>
                    </a:lnTo>
                    <a:lnTo>
                      <a:pt x="122" y="51"/>
                    </a:lnTo>
                    <a:lnTo>
                      <a:pt x="122" y="55"/>
                    </a:lnTo>
                    <a:lnTo>
                      <a:pt x="118" y="59"/>
                    </a:lnTo>
                    <a:lnTo>
                      <a:pt x="117" y="61"/>
                    </a:lnTo>
                    <a:lnTo>
                      <a:pt x="113" y="61"/>
                    </a:lnTo>
                    <a:lnTo>
                      <a:pt x="107" y="61"/>
                    </a:lnTo>
                    <a:lnTo>
                      <a:pt x="99" y="59"/>
                    </a:lnTo>
                    <a:lnTo>
                      <a:pt x="92" y="57"/>
                    </a:lnTo>
                    <a:lnTo>
                      <a:pt x="82" y="53"/>
                    </a:lnTo>
                    <a:lnTo>
                      <a:pt x="71" y="49"/>
                    </a:lnTo>
                    <a:lnTo>
                      <a:pt x="59" y="46"/>
                    </a:lnTo>
                    <a:lnTo>
                      <a:pt x="48" y="42"/>
                    </a:lnTo>
                    <a:lnTo>
                      <a:pt x="36" y="38"/>
                    </a:lnTo>
                    <a:lnTo>
                      <a:pt x="27" y="34"/>
                    </a:lnTo>
                    <a:lnTo>
                      <a:pt x="19" y="30"/>
                    </a:lnTo>
                    <a:lnTo>
                      <a:pt x="11" y="28"/>
                    </a:lnTo>
                    <a:lnTo>
                      <a:pt x="6" y="25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544"/>
              <p:cNvSpPr/>
              <p:nvPr/>
            </p:nvSpPr>
            <p:spPr bwMode="auto">
              <a:xfrm>
                <a:off x="4722813" y="2760663"/>
                <a:ext cx="73025" cy="123825"/>
              </a:xfrm>
              <a:custGeom>
                <a:avLst/>
                <a:gdLst>
                  <a:gd name="T0" fmla="*/ 56 w 92"/>
                  <a:gd name="T1" fmla="*/ 12 h 157"/>
                  <a:gd name="T2" fmla="*/ 60 w 92"/>
                  <a:gd name="T3" fmla="*/ 25 h 157"/>
                  <a:gd name="T4" fmla="*/ 64 w 92"/>
                  <a:gd name="T5" fmla="*/ 36 h 157"/>
                  <a:gd name="T6" fmla="*/ 67 w 92"/>
                  <a:gd name="T7" fmla="*/ 50 h 157"/>
                  <a:gd name="T8" fmla="*/ 71 w 92"/>
                  <a:gd name="T9" fmla="*/ 61 h 157"/>
                  <a:gd name="T10" fmla="*/ 73 w 92"/>
                  <a:gd name="T11" fmla="*/ 73 h 157"/>
                  <a:gd name="T12" fmla="*/ 77 w 92"/>
                  <a:gd name="T13" fmla="*/ 82 h 157"/>
                  <a:gd name="T14" fmla="*/ 79 w 92"/>
                  <a:gd name="T15" fmla="*/ 94 h 157"/>
                  <a:gd name="T16" fmla="*/ 83 w 92"/>
                  <a:gd name="T17" fmla="*/ 103 h 157"/>
                  <a:gd name="T18" fmla="*/ 85 w 92"/>
                  <a:gd name="T19" fmla="*/ 111 h 157"/>
                  <a:gd name="T20" fmla="*/ 87 w 92"/>
                  <a:gd name="T21" fmla="*/ 120 h 157"/>
                  <a:gd name="T22" fmla="*/ 88 w 92"/>
                  <a:gd name="T23" fmla="*/ 128 h 157"/>
                  <a:gd name="T24" fmla="*/ 90 w 92"/>
                  <a:gd name="T25" fmla="*/ 134 h 157"/>
                  <a:gd name="T26" fmla="*/ 90 w 92"/>
                  <a:gd name="T27" fmla="*/ 141 h 157"/>
                  <a:gd name="T28" fmla="*/ 92 w 92"/>
                  <a:gd name="T29" fmla="*/ 147 h 157"/>
                  <a:gd name="T30" fmla="*/ 92 w 92"/>
                  <a:gd name="T31" fmla="*/ 153 h 157"/>
                  <a:gd name="T32" fmla="*/ 92 w 92"/>
                  <a:gd name="T33" fmla="*/ 157 h 157"/>
                  <a:gd name="T34" fmla="*/ 85 w 92"/>
                  <a:gd name="T35" fmla="*/ 157 h 157"/>
                  <a:gd name="T36" fmla="*/ 77 w 92"/>
                  <a:gd name="T37" fmla="*/ 153 h 157"/>
                  <a:gd name="T38" fmla="*/ 69 w 92"/>
                  <a:gd name="T39" fmla="*/ 149 h 157"/>
                  <a:gd name="T40" fmla="*/ 64 w 92"/>
                  <a:gd name="T41" fmla="*/ 143 h 157"/>
                  <a:gd name="T42" fmla="*/ 58 w 92"/>
                  <a:gd name="T43" fmla="*/ 136 h 157"/>
                  <a:gd name="T44" fmla="*/ 54 w 92"/>
                  <a:gd name="T45" fmla="*/ 128 h 157"/>
                  <a:gd name="T46" fmla="*/ 50 w 92"/>
                  <a:gd name="T47" fmla="*/ 119 h 157"/>
                  <a:gd name="T48" fmla="*/ 46 w 92"/>
                  <a:gd name="T49" fmla="*/ 107 h 157"/>
                  <a:gd name="T50" fmla="*/ 41 w 92"/>
                  <a:gd name="T51" fmla="*/ 96 h 157"/>
                  <a:gd name="T52" fmla="*/ 37 w 92"/>
                  <a:gd name="T53" fmla="*/ 86 h 157"/>
                  <a:gd name="T54" fmla="*/ 33 w 92"/>
                  <a:gd name="T55" fmla="*/ 77 h 157"/>
                  <a:gd name="T56" fmla="*/ 29 w 92"/>
                  <a:gd name="T57" fmla="*/ 69 h 157"/>
                  <a:gd name="T58" fmla="*/ 25 w 92"/>
                  <a:gd name="T59" fmla="*/ 61 h 157"/>
                  <a:gd name="T60" fmla="*/ 22 w 92"/>
                  <a:gd name="T61" fmla="*/ 55 h 157"/>
                  <a:gd name="T62" fmla="*/ 18 w 92"/>
                  <a:gd name="T63" fmla="*/ 52 h 157"/>
                  <a:gd name="T64" fmla="*/ 14 w 92"/>
                  <a:gd name="T65" fmla="*/ 48 h 157"/>
                  <a:gd name="T66" fmla="*/ 8 w 92"/>
                  <a:gd name="T67" fmla="*/ 40 h 157"/>
                  <a:gd name="T68" fmla="*/ 4 w 92"/>
                  <a:gd name="T69" fmla="*/ 31 h 157"/>
                  <a:gd name="T70" fmla="*/ 0 w 92"/>
                  <a:gd name="T71" fmla="*/ 21 h 157"/>
                  <a:gd name="T72" fmla="*/ 0 w 92"/>
                  <a:gd name="T73" fmla="*/ 12 h 157"/>
                  <a:gd name="T74" fmla="*/ 0 w 92"/>
                  <a:gd name="T75" fmla="*/ 6 h 157"/>
                  <a:gd name="T76" fmla="*/ 4 w 92"/>
                  <a:gd name="T77" fmla="*/ 2 h 157"/>
                  <a:gd name="T78" fmla="*/ 8 w 92"/>
                  <a:gd name="T79" fmla="*/ 0 h 157"/>
                  <a:gd name="T80" fmla="*/ 14 w 92"/>
                  <a:gd name="T81" fmla="*/ 0 h 157"/>
                  <a:gd name="T82" fmla="*/ 22 w 92"/>
                  <a:gd name="T83" fmla="*/ 0 h 157"/>
                  <a:gd name="T84" fmla="*/ 31 w 92"/>
                  <a:gd name="T85" fmla="*/ 2 h 157"/>
                  <a:gd name="T86" fmla="*/ 43 w 92"/>
                  <a:gd name="T87" fmla="*/ 6 h 157"/>
                  <a:gd name="T88" fmla="*/ 56 w 92"/>
                  <a:gd name="T89" fmla="*/ 12 h 157"/>
                  <a:gd name="T90" fmla="*/ 56 w 92"/>
                  <a:gd name="T91" fmla="*/ 1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2" h="157">
                    <a:moveTo>
                      <a:pt x="56" y="12"/>
                    </a:moveTo>
                    <a:lnTo>
                      <a:pt x="60" y="25"/>
                    </a:lnTo>
                    <a:lnTo>
                      <a:pt x="64" y="36"/>
                    </a:lnTo>
                    <a:lnTo>
                      <a:pt x="67" y="50"/>
                    </a:lnTo>
                    <a:lnTo>
                      <a:pt x="71" y="61"/>
                    </a:lnTo>
                    <a:lnTo>
                      <a:pt x="73" y="73"/>
                    </a:lnTo>
                    <a:lnTo>
                      <a:pt x="77" y="82"/>
                    </a:lnTo>
                    <a:lnTo>
                      <a:pt x="79" y="94"/>
                    </a:lnTo>
                    <a:lnTo>
                      <a:pt x="83" y="103"/>
                    </a:lnTo>
                    <a:lnTo>
                      <a:pt x="85" y="111"/>
                    </a:lnTo>
                    <a:lnTo>
                      <a:pt x="87" y="120"/>
                    </a:lnTo>
                    <a:lnTo>
                      <a:pt x="88" y="128"/>
                    </a:lnTo>
                    <a:lnTo>
                      <a:pt x="90" y="134"/>
                    </a:lnTo>
                    <a:lnTo>
                      <a:pt x="90" y="141"/>
                    </a:lnTo>
                    <a:lnTo>
                      <a:pt x="92" y="147"/>
                    </a:lnTo>
                    <a:lnTo>
                      <a:pt x="92" y="153"/>
                    </a:lnTo>
                    <a:lnTo>
                      <a:pt x="92" y="157"/>
                    </a:lnTo>
                    <a:lnTo>
                      <a:pt x="85" y="157"/>
                    </a:lnTo>
                    <a:lnTo>
                      <a:pt x="77" y="153"/>
                    </a:lnTo>
                    <a:lnTo>
                      <a:pt x="69" y="149"/>
                    </a:lnTo>
                    <a:lnTo>
                      <a:pt x="64" y="143"/>
                    </a:lnTo>
                    <a:lnTo>
                      <a:pt x="58" y="136"/>
                    </a:lnTo>
                    <a:lnTo>
                      <a:pt x="54" y="128"/>
                    </a:lnTo>
                    <a:lnTo>
                      <a:pt x="50" y="119"/>
                    </a:lnTo>
                    <a:lnTo>
                      <a:pt x="46" y="107"/>
                    </a:lnTo>
                    <a:lnTo>
                      <a:pt x="41" y="96"/>
                    </a:lnTo>
                    <a:lnTo>
                      <a:pt x="37" y="86"/>
                    </a:lnTo>
                    <a:lnTo>
                      <a:pt x="33" y="77"/>
                    </a:lnTo>
                    <a:lnTo>
                      <a:pt x="29" y="69"/>
                    </a:lnTo>
                    <a:lnTo>
                      <a:pt x="25" y="61"/>
                    </a:lnTo>
                    <a:lnTo>
                      <a:pt x="22" y="55"/>
                    </a:lnTo>
                    <a:lnTo>
                      <a:pt x="18" y="52"/>
                    </a:lnTo>
                    <a:lnTo>
                      <a:pt x="14" y="48"/>
                    </a:lnTo>
                    <a:lnTo>
                      <a:pt x="8" y="40"/>
                    </a:lnTo>
                    <a:lnTo>
                      <a:pt x="4" y="31"/>
                    </a:lnTo>
                    <a:lnTo>
                      <a:pt x="0" y="21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31" y="2"/>
                    </a:lnTo>
                    <a:lnTo>
                      <a:pt x="43" y="6"/>
                    </a:lnTo>
                    <a:lnTo>
                      <a:pt x="56" y="12"/>
                    </a:lnTo>
                    <a:lnTo>
                      <a:pt x="56" y="1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545"/>
              <p:cNvSpPr/>
              <p:nvPr/>
            </p:nvSpPr>
            <p:spPr bwMode="auto">
              <a:xfrm>
                <a:off x="4748213" y="2736851"/>
                <a:ext cx="203200" cy="111125"/>
              </a:xfrm>
              <a:custGeom>
                <a:avLst/>
                <a:gdLst>
                  <a:gd name="T0" fmla="*/ 168 w 256"/>
                  <a:gd name="T1" fmla="*/ 131 h 141"/>
                  <a:gd name="T2" fmla="*/ 168 w 256"/>
                  <a:gd name="T3" fmla="*/ 116 h 141"/>
                  <a:gd name="T4" fmla="*/ 168 w 256"/>
                  <a:gd name="T5" fmla="*/ 101 h 141"/>
                  <a:gd name="T6" fmla="*/ 168 w 256"/>
                  <a:gd name="T7" fmla="*/ 87 h 141"/>
                  <a:gd name="T8" fmla="*/ 168 w 256"/>
                  <a:gd name="T9" fmla="*/ 78 h 141"/>
                  <a:gd name="T10" fmla="*/ 166 w 256"/>
                  <a:gd name="T11" fmla="*/ 64 h 141"/>
                  <a:gd name="T12" fmla="*/ 165 w 256"/>
                  <a:gd name="T13" fmla="*/ 55 h 141"/>
                  <a:gd name="T14" fmla="*/ 159 w 256"/>
                  <a:gd name="T15" fmla="*/ 51 h 141"/>
                  <a:gd name="T16" fmla="*/ 151 w 256"/>
                  <a:gd name="T17" fmla="*/ 51 h 141"/>
                  <a:gd name="T18" fmla="*/ 138 w 256"/>
                  <a:gd name="T19" fmla="*/ 51 h 141"/>
                  <a:gd name="T20" fmla="*/ 119 w 256"/>
                  <a:gd name="T21" fmla="*/ 55 h 141"/>
                  <a:gd name="T22" fmla="*/ 94 w 256"/>
                  <a:gd name="T23" fmla="*/ 57 h 141"/>
                  <a:gd name="T24" fmla="*/ 67 w 256"/>
                  <a:gd name="T25" fmla="*/ 61 h 141"/>
                  <a:gd name="T26" fmla="*/ 34 w 256"/>
                  <a:gd name="T27" fmla="*/ 63 h 141"/>
                  <a:gd name="T28" fmla="*/ 0 w 256"/>
                  <a:gd name="T29" fmla="*/ 64 h 141"/>
                  <a:gd name="T30" fmla="*/ 17 w 256"/>
                  <a:gd name="T31" fmla="*/ 40 h 141"/>
                  <a:gd name="T32" fmla="*/ 50 w 256"/>
                  <a:gd name="T33" fmla="*/ 36 h 141"/>
                  <a:gd name="T34" fmla="*/ 78 w 256"/>
                  <a:gd name="T35" fmla="*/ 32 h 141"/>
                  <a:gd name="T36" fmla="*/ 100 w 256"/>
                  <a:gd name="T37" fmla="*/ 26 h 141"/>
                  <a:gd name="T38" fmla="*/ 119 w 256"/>
                  <a:gd name="T39" fmla="*/ 21 h 141"/>
                  <a:gd name="T40" fmla="*/ 132 w 256"/>
                  <a:gd name="T41" fmla="*/ 17 h 141"/>
                  <a:gd name="T42" fmla="*/ 144 w 256"/>
                  <a:gd name="T43" fmla="*/ 11 h 141"/>
                  <a:gd name="T44" fmla="*/ 151 w 256"/>
                  <a:gd name="T45" fmla="*/ 5 h 141"/>
                  <a:gd name="T46" fmla="*/ 159 w 256"/>
                  <a:gd name="T47" fmla="*/ 1 h 141"/>
                  <a:gd name="T48" fmla="*/ 172 w 256"/>
                  <a:gd name="T49" fmla="*/ 0 h 141"/>
                  <a:gd name="T50" fmla="*/ 180 w 256"/>
                  <a:gd name="T51" fmla="*/ 0 h 141"/>
                  <a:gd name="T52" fmla="*/ 189 w 256"/>
                  <a:gd name="T53" fmla="*/ 1 h 141"/>
                  <a:gd name="T54" fmla="*/ 201 w 256"/>
                  <a:gd name="T55" fmla="*/ 5 h 141"/>
                  <a:gd name="T56" fmla="*/ 216 w 256"/>
                  <a:gd name="T57" fmla="*/ 11 h 141"/>
                  <a:gd name="T58" fmla="*/ 232 w 256"/>
                  <a:gd name="T59" fmla="*/ 19 h 141"/>
                  <a:gd name="T60" fmla="*/ 245 w 256"/>
                  <a:gd name="T61" fmla="*/ 26 h 141"/>
                  <a:gd name="T62" fmla="*/ 253 w 256"/>
                  <a:gd name="T63" fmla="*/ 30 h 141"/>
                  <a:gd name="T64" fmla="*/ 256 w 256"/>
                  <a:gd name="T65" fmla="*/ 34 h 141"/>
                  <a:gd name="T66" fmla="*/ 256 w 256"/>
                  <a:gd name="T67" fmla="*/ 40 h 141"/>
                  <a:gd name="T68" fmla="*/ 249 w 256"/>
                  <a:gd name="T69" fmla="*/ 49 h 141"/>
                  <a:gd name="T70" fmla="*/ 237 w 256"/>
                  <a:gd name="T71" fmla="*/ 59 h 141"/>
                  <a:gd name="T72" fmla="*/ 228 w 256"/>
                  <a:gd name="T73" fmla="*/ 72 h 141"/>
                  <a:gd name="T74" fmla="*/ 224 w 256"/>
                  <a:gd name="T75" fmla="*/ 82 h 141"/>
                  <a:gd name="T76" fmla="*/ 220 w 256"/>
                  <a:gd name="T77" fmla="*/ 93 h 141"/>
                  <a:gd name="T78" fmla="*/ 216 w 256"/>
                  <a:gd name="T79" fmla="*/ 108 h 141"/>
                  <a:gd name="T80" fmla="*/ 211 w 256"/>
                  <a:gd name="T81" fmla="*/ 124 h 141"/>
                  <a:gd name="T82" fmla="*/ 207 w 256"/>
                  <a:gd name="T83" fmla="*/ 141 h 141"/>
                  <a:gd name="T84" fmla="*/ 168 w 256"/>
                  <a:gd name="T8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141">
                    <a:moveTo>
                      <a:pt x="168" y="141"/>
                    </a:moveTo>
                    <a:lnTo>
                      <a:pt x="168" y="131"/>
                    </a:lnTo>
                    <a:lnTo>
                      <a:pt x="168" y="124"/>
                    </a:lnTo>
                    <a:lnTo>
                      <a:pt x="168" y="116"/>
                    </a:lnTo>
                    <a:lnTo>
                      <a:pt x="168" y="108"/>
                    </a:lnTo>
                    <a:lnTo>
                      <a:pt x="168" y="101"/>
                    </a:lnTo>
                    <a:lnTo>
                      <a:pt x="168" y="93"/>
                    </a:lnTo>
                    <a:lnTo>
                      <a:pt x="168" y="87"/>
                    </a:lnTo>
                    <a:lnTo>
                      <a:pt x="168" y="82"/>
                    </a:lnTo>
                    <a:lnTo>
                      <a:pt x="168" y="78"/>
                    </a:lnTo>
                    <a:lnTo>
                      <a:pt x="168" y="72"/>
                    </a:lnTo>
                    <a:lnTo>
                      <a:pt x="166" y="64"/>
                    </a:lnTo>
                    <a:lnTo>
                      <a:pt x="166" y="59"/>
                    </a:lnTo>
                    <a:lnTo>
                      <a:pt x="165" y="55"/>
                    </a:lnTo>
                    <a:lnTo>
                      <a:pt x="163" y="53"/>
                    </a:lnTo>
                    <a:lnTo>
                      <a:pt x="159" y="51"/>
                    </a:lnTo>
                    <a:lnTo>
                      <a:pt x="155" y="51"/>
                    </a:lnTo>
                    <a:lnTo>
                      <a:pt x="151" y="51"/>
                    </a:lnTo>
                    <a:lnTo>
                      <a:pt x="144" y="51"/>
                    </a:lnTo>
                    <a:lnTo>
                      <a:pt x="138" y="51"/>
                    </a:lnTo>
                    <a:lnTo>
                      <a:pt x="128" y="53"/>
                    </a:lnTo>
                    <a:lnTo>
                      <a:pt x="119" y="55"/>
                    </a:lnTo>
                    <a:lnTo>
                      <a:pt x="107" y="57"/>
                    </a:lnTo>
                    <a:lnTo>
                      <a:pt x="94" y="57"/>
                    </a:lnTo>
                    <a:lnTo>
                      <a:pt x="80" y="59"/>
                    </a:lnTo>
                    <a:lnTo>
                      <a:pt x="67" y="61"/>
                    </a:lnTo>
                    <a:lnTo>
                      <a:pt x="52" y="63"/>
                    </a:lnTo>
                    <a:lnTo>
                      <a:pt x="34" y="63"/>
                    </a:lnTo>
                    <a:lnTo>
                      <a:pt x="17" y="63"/>
                    </a:lnTo>
                    <a:lnTo>
                      <a:pt x="0" y="64"/>
                    </a:lnTo>
                    <a:lnTo>
                      <a:pt x="0" y="42"/>
                    </a:lnTo>
                    <a:lnTo>
                      <a:pt x="17" y="40"/>
                    </a:lnTo>
                    <a:lnTo>
                      <a:pt x="34" y="38"/>
                    </a:lnTo>
                    <a:lnTo>
                      <a:pt x="50" y="36"/>
                    </a:lnTo>
                    <a:lnTo>
                      <a:pt x="65" y="34"/>
                    </a:lnTo>
                    <a:lnTo>
                      <a:pt x="78" y="32"/>
                    </a:lnTo>
                    <a:lnTo>
                      <a:pt x="90" y="28"/>
                    </a:lnTo>
                    <a:lnTo>
                      <a:pt x="100" y="26"/>
                    </a:lnTo>
                    <a:lnTo>
                      <a:pt x="109" y="22"/>
                    </a:lnTo>
                    <a:lnTo>
                      <a:pt x="119" y="21"/>
                    </a:lnTo>
                    <a:lnTo>
                      <a:pt x="124" y="19"/>
                    </a:lnTo>
                    <a:lnTo>
                      <a:pt x="132" y="17"/>
                    </a:lnTo>
                    <a:lnTo>
                      <a:pt x="138" y="13"/>
                    </a:lnTo>
                    <a:lnTo>
                      <a:pt x="144" y="11"/>
                    </a:lnTo>
                    <a:lnTo>
                      <a:pt x="147" y="9"/>
                    </a:lnTo>
                    <a:lnTo>
                      <a:pt x="151" y="5"/>
                    </a:lnTo>
                    <a:lnTo>
                      <a:pt x="155" y="3"/>
                    </a:lnTo>
                    <a:lnTo>
                      <a:pt x="159" y="1"/>
                    </a:lnTo>
                    <a:lnTo>
                      <a:pt x="165" y="0"/>
                    </a:lnTo>
                    <a:lnTo>
                      <a:pt x="172" y="0"/>
                    </a:lnTo>
                    <a:lnTo>
                      <a:pt x="178" y="0"/>
                    </a:lnTo>
                    <a:lnTo>
                      <a:pt x="180" y="0"/>
                    </a:lnTo>
                    <a:lnTo>
                      <a:pt x="184" y="0"/>
                    </a:lnTo>
                    <a:lnTo>
                      <a:pt x="189" y="1"/>
                    </a:lnTo>
                    <a:lnTo>
                      <a:pt x="195" y="3"/>
                    </a:lnTo>
                    <a:lnTo>
                      <a:pt x="201" y="5"/>
                    </a:lnTo>
                    <a:lnTo>
                      <a:pt x="209" y="7"/>
                    </a:lnTo>
                    <a:lnTo>
                      <a:pt x="216" y="11"/>
                    </a:lnTo>
                    <a:lnTo>
                      <a:pt x="224" y="13"/>
                    </a:lnTo>
                    <a:lnTo>
                      <a:pt x="232" y="19"/>
                    </a:lnTo>
                    <a:lnTo>
                      <a:pt x="239" y="22"/>
                    </a:lnTo>
                    <a:lnTo>
                      <a:pt x="245" y="26"/>
                    </a:lnTo>
                    <a:lnTo>
                      <a:pt x="249" y="28"/>
                    </a:lnTo>
                    <a:lnTo>
                      <a:pt x="253" y="30"/>
                    </a:lnTo>
                    <a:lnTo>
                      <a:pt x="255" y="32"/>
                    </a:lnTo>
                    <a:lnTo>
                      <a:pt x="256" y="34"/>
                    </a:lnTo>
                    <a:lnTo>
                      <a:pt x="256" y="36"/>
                    </a:lnTo>
                    <a:lnTo>
                      <a:pt x="256" y="40"/>
                    </a:lnTo>
                    <a:lnTo>
                      <a:pt x="253" y="45"/>
                    </a:lnTo>
                    <a:lnTo>
                      <a:pt x="249" y="49"/>
                    </a:lnTo>
                    <a:lnTo>
                      <a:pt x="243" y="55"/>
                    </a:lnTo>
                    <a:lnTo>
                      <a:pt x="237" y="59"/>
                    </a:lnTo>
                    <a:lnTo>
                      <a:pt x="233" y="64"/>
                    </a:lnTo>
                    <a:lnTo>
                      <a:pt x="228" y="72"/>
                    </a:lnTo>
                    <a:lnTo>
                      <a:pt x="226" y="78"/>
                    </a:lnTo>
                    <a:lnTo>
                      <a:pt x="224" y="82"/>
                    </a:lnTo>
                    <a:lnTo>
                      <a:pt x="222" y="87"/>
                    </a:lnTo>
                    <a:lnTo>
                      <a:pt x="220" y="93"/>
                    </a:lnTo>
                    <a:lnTo>
                      <a:pt x="218" y="101"/>
                    </a:lnTo>
                    <a:lnTo>
                      <a:pt x="216" y="108"/>
                    </a:lnTo>
                    <a:lnTo>
                      <a:pt x="212" y="116"/>
                    </a:lnTo>
                    <a:lnTo>
                      <a:pt x="211" y="124"/>
                    </a:lnTo>
                    <a:lnTo>
                      <a:pt x="209" y="131"/>
                    </a:lnTo>
                    <a:lnTo>
                      <a:pt x="207" y="141"/>
                    </a:lnTo>
                    <a:lnTo>
                      <a:pt x="168" y="141"/>
                    </a:lnTo>
                    <a:lnTo>
                      <a:pt x="168" y="14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546"/>
              <p:cNvSpPr/>
              <p:nvPr/>
            </p:nvSpPr>
            <p:spPr bwMode="auto">
              <a:xfrm>
                <a:off x="4776788" y="2838451"/>
                <a:ext cx="138113" cy="39688"/>
              </a:xfrm>
              <a:custGeom>
                <a:avLst/>
                <a:gdLst>
                  <a:gd name="T0" fmla="*/ 175 w 175"/>
                  <a:gd name="T1" fmla="*/ 22 h 49"/>
                  <a:gd name="T2" fmla="*/ 157 w 175"/>
                  <a:gd name="T3" fmla="*/ 26 h 49"/>
                  <a:gd name="T4" fmla="*/ 142 w 175"/>
                  <a:gd name="T5" fmla="*/ 28 h 49"/>
                  <a:gd name="T6" fmla="*/ 127 w 175"/>
                  <a:gd name="T7" fmla="*/ 32 h 49"/>
                  <a:gd name="T8" fmla="*/ 111 w 175"/>
                  <a:gd name="T9" fmla="*/ 34 h 49"/>
                  <a:gd name="T10" fmla="*/ 98 w 175"/>
                  <a:gd name="T11" fmla="*/ 38 h 49"/>
                  <a:gd name="T12" fmla="*/ 85 w 175"/>
                  <a:gd name="T13" fmla="*/ 40 h 49"/>
                  <a:gd name="T14" fmla="*/ 73 w 175"/>
                  <a:gd name="T15" fmla="*/ 42 h 49"/>
                  <a:gd name="T16" fmla="*/ 62 w 175"/>
                  <a:gd name="T17" fmla="*/ 43 h 49"/>
                  <a:gd name="T18" fmla="*/ 50 w 175"/>
                  <a:gd name="T19" fmla="*/ 45 h 49"/>
                  <a:gd name="T20" fmla="*/ 41 w 175"/>
                  <a:gd name="T21" fmla="*/ 45 h 49"/>
                  <a:gd name="T22" fmla="*/ 33 w 175"/>
                  <a:gd name="T23" fmla="*/ 47 h 49"/>
                  <a:gd name="T24" fmla="*/ 23 w 175"/>
                  <a:gd name="T25" fmla="*/ 47 h 49"/>
                  <a:gd name="T26" fmla="*/ 18 w 175"/>
                  <a:gd name="T27" fmla="*/ 49 h 49"/>
                  <a:gd name="T28" fmla="*/ 10 w 175"/>
                  <a:gd name="T29" fmla="*/ 49 h 49"/>
                  <a:gd name="T30" fmla="*/ 4 w 175"/>
                  <a:gd name="T31" fmla="*/ 49 h 49"/>
                  <a:gd name="T32" fmla="*/ 0 w 175"/>
                  <a:gd name="T33" fmla="*/ 49 h 49"/>
                  <a:gd name="T34" fmla="*/ 0 w 175"/>
                  <a:gd name="T35" fmla="*/ 22 h 49"/>
                  <a:gd name="T36" fmla="*/ 23 w 175"/>
                  <a:gd name="T37" fmla="*/ 21 h 49"/>
                  <a:gd name="T38" fmla="*/ 46 w 175"/>
                  <a:gd name="T39" fmla="*/ 19 h 49"/>
                  <a:gd name="T40" fmla="*/ 58 w 175"/>
                  <a:gd name="T41" fmla="*/ 17 h 49"/>
                  <a:gd name="T42" fmla="*/ 69 w 175"/>
                  <a:gd name="T43" fmla="*/ 15 h 49"/>
                  <a:gd name="T44" fmla="*/ 79 w 175"/>
                  <a:gd name="T45" fmla="*/ 11 h 49"/>
                  <a:gd name="T46" fmla="*/ 86 w 175"/>
                  <a:gd name="T47" fmla="*/ 9 h 49"/>
                  <a:gd name="T48" fmla="*/ 106 w 175"/>
                  <a:gd name="T49" fmla="*/ 5 h 49"/>
                  <a:gd name="T50" fmla="*/ 125 w 175"/>
                  <a:gd name="T51" fmla="*/ 1 h 49"/>
                  <a:gd name="T52" fmla="*/ 148 w 175"/>
                  <a:gd name="T53" fmla="*/ 0 h 49"/>
                  <a:gd name="T54" fmla="*/ 171 w 175"/>
                  <a:gd name="T55" fmla="*/ 0 h 49"/>
                  <a:gd name="T56" fmla="*/ 175 w 175"/>
                  <a:gd name="T57" fmla="*/ 22 h 49"/>
                  <a:gd name="T58" fmla="*/ 175 w 175"/>
                  <a:gd name="T59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5" h="49">
                    <a:moveTo>
                      <a:pt x="175" y="22"/>
                    </a:moveTo>
                    <a:lnTo>
                      <a:pt x="157" y="26"/>
                    </a:lnTo>
                    <a:lnTo>
                      <a:pt x="142" y="28"/>
                    </a:lnTo>
                    <a:lnTo>
                      <a:pt x="127" y="32"/>
                    </a:lnTo>
                    <a:lnTo>
                      <a:pt x="111" y="34"/>
                    </a:lnTo>
                    <a:lnTo>
                      <a:pt x="98" y="38"/>
                    </a:lnTo>
                    <a:lnTo>
                      <a:pt x="85" y="40"/>
                    </a:lnTo>
                    <a:lnTo>
                      <a:pt x="73" y="42"/>
                    </a:lnTo>
                    <a:lnTo>
                      <a:pt x="62" y="43"/>
                    </a:lnTo>
                    <a:lnTo>
                      <a:pt x="50" y="45"/>
                    </a:lnTo>
                    <a:lnTo>
                      <a:pt x="41" y="45"/>
                    </a:lnTo>
                    <a:lnTo>
                      <a:pt x="33" y="47"/>
                    </a:lnTo>
                    <a:lnTo>
                      <a:pt x="23" y="47"/>
                    </a:lnTo>
                    <a:lnTo>
                      <a:pt x="18" y="49"/>
                    </a:lnTo>
                    <a:lnTo>
                      <a:pt x="10" y="49"/>
                    </a:lnTo>
                    <a:lnTo>
                      <a:pt x="4" y="49"/>
                    </a:lnTo>
                    <a:lnTo>
                      <a:pt x="0" y="49"/>
                    </a:lnTo>
                    <a:lnTo>
                      <a:pt x="0" y="22"/>
                    </a:lnTo>
                    <a:lnTo>
                      <a:pt x="23" y="21"/>
                    </a:lnTo>
                    <a:lnTo>
                      <a:pt x="46" y="19"/>
                    </a:lnTo>
                    <a:lnTo>
                      <a:pt x="58" y="17"/>
                    </a:lnTo>
                    <a:lnTo>
                      <a:pt x="69" y="15"/>
                    </a:lnTo>
                    <a:lnTo>
                      <a:pt x="79" y="11"/>
                    </a:lnTo>
                    <a:lnTo>
                      <a:pt x="86" y="9"/>
                    </a:lnTo>
                    <a:lnTo>
                      <a:pt x="106" y="5"/>
                    </a:lnTo>
                    <a:lnTo>
                      <a:pt x="125" y="1"/>
                    </a:lnTo>
                    <a:lnTo>
                      <a:pt x="148" y="0"/>
                    </a:lnTo>
                    <a:lnTo>
                      <a:pt x="171" y="0"/>
                    </a:lnTo>
                    <a:lnTo>
                      <a:pt x="175" y="22"/>
                    </a:lnTo>
                    <a:lnTo>
                      <a:pt x="175" y="2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547"/>
              <p:cNvSpPr/>
              <p:nvPr/>
            </p:nvSpPr>
            <p:spPr bwMode="auto">
              <a:xfrm>
                <a:off x="4706938" y="2930526"/>
                <a:ext cx="58738" cy="139700"/>
              </a:xfrm>
              <a:custGeom>
                <a:avLst/>
                <a:gdLst>
                  <a:gd name="T0" fmla="*/ 0 w 75"/>
                  <a:gd name="T1" fmla="*/ 12 h 176"/>
                  <a:gd name="T2" fmla="*/ 2 w 75"/>
                  <a:gd name="T3" fmla="*/ 8 h 176"/>
                  <a:gd name="T4" fmla="*/ 2 w 75"/>
                  <a:gd name="T5" fmla="*/ 4 h 176"/>
                  <a:gd name="T6" fmla="*/ 6 w 75"/>
                  <a:gd name="T7" fmla="*/ 2 h 176"/>
                  <a:gd name="T8" fmla="*/ 8 w 75"/>
                  <a:gd name="T9" fmla="*/ 0 h 176"/>
                  <a:gd name="T10" fmla="*/ 14 w 75"/>
                  <a:gd name="T11" fmla="*/ 0 h 176"/>
                  <a:gd name="T12" fmla="*/ 18 w 75"/>
                  <a:gd name="T13" fmla="*/ 0 h 176"/>
                  <a:gd name="T14" fmla="*/ 25 w 75"/>
                  <a:gd name="T15" fmla="*/ 0 h 176"/>
                  <a:gd name="T16" fmla="*/ 33 w 75"/>
                  <a:gd name="T17" fmla="*/ 2 h 176"/>
                  <a:gd name="T18" fmla="*/ 41 w 75"/>
                  <a:gd name="T19" fmla="*/ 6 h 176"/>
                  <a:gd name="T20" fmla="*/ 46 w 75"/>
                  <a:gd name="T21" fmla="*/ 8 h 176"/>
                  <a:gd name="T22" fmla="*/ 52 w 75"/>
                  <a:gd name="T23" fmla="*/ 12 h 176"/>
                  <a:gd name="T24" fmla="*/ 56 w 75"/>
                  <a:gd name="T25" fmla="*/ 13 h 176"/>
                  <a:gd name="T26" fmla="*/ 62 w 75"/>
                  <a:gd name="T27" fmla="*/ 15 h 176"/>
                  <a:gd name="T28" fmla="*/ 65 w 75"/>
                  <a:gd name="T29" fmla="*/ 17 h 176"/>
                  <a:gd name="T30" fmla="*/ 67 w 75"/>
                  <a:gd name="T31" fmla="*/ 19 h 176"/>
                  <a:gd name="T32" fmla="*/ 69 w 75"/>
                  <a:gd name="T33" fmla="*/ 21 h 176"/>
                  <a:gd name="T34" fmla="*/ 71 w 75"/>
                  <a:gd name="T35" fmla="*/ 21 h 176"/>
                  <a:gd name="T36" fmla="*/ 71 w 75"/>
                  <a:gd name="T37" fmla="*/ 25 h 176"/>
                  <a:gd name="T38" fmla="*/ 71 w 75"/>
                  <a:gd name="T39" fmla="*/ 29 h 176"/>
                  <a:gd name="T40" fmla="*/ 73 w 75"/>
                  <a:gd name="T41" fmla="*/ 33 h 176"/>
                  <a:gd name="T42" fmla="*/ 73 w 75"/>
                  <a:gd name="T43" fmla="*/ 38 h 176"/>
                  <a:gd name="T44" fmla="*/ 73 w 75"/>
                  <a:gd name="T45" fmla="*/ 46 h 176"/>
                  <a:gd name="T46" fmla="*/ 73 w 75"/>
                  <a:gd name="T47" fmla="*/ 54 h 176"/>
                  <a:gd name="T48" fmla="*/ 73 w 75"/>
                  <a:gd name="T49" fmla="*/ 63 h 176"/>
                  <a:gd name="T50" fmla="*/ 75 w 75"/>
                  <a:gd name="T51" fmla="*/ 75 h 176"/>
                  <a:gd name="T52" fmla="*/ 75 w 75"/>
                  <a:gd name="T53" fmla="*/ 86 h 176"/>
                  <a:gd name="T54" fmla="*/ 75 w 75"/>
                  <a:gd name="T55" fmla="*/ 97 h 176"/>
                  <a:gd name="T56" fmla="*/ 75 w 75"/>
                  <a:gd name="T57" fmla="*/ 111 h 176"/>
                  <a:gd name="T58" fmla="*/ 75 w 75"/>
                  <a:gd name="T59" fmla="*/ 126 h 176"/>
                  <a:gd name="T60" fmla="*/ 75 w 75"/>
                  <a:gd name="T61" fmla="*/ 141 h 176"/>
                  <a:gd name="T62" fmla="*/ 75 w 75"/>
                  <a:gd name="T63" fmla="*/ 159 h 176"/>
                  <a:gd name="T64" fmla="*/ 75 w 75"/>
                  <a:gd name="T65" fmla="*/ 176 h 176"/>
                  <a:gd name="T66" fmla="*/ 39 w 75"/>
                  <a:gd name="T67" fmla="*/ 176 h 176"/>
                  <a:gd name="T68" fmla="*/ 35 w 75"/>
                  <a:gd name="T69" fmla="*/ 161 h 176"/>
                  <a:gd name="T70" fmla="*/ 33 w 75"/>
                  <a:gd name="T71" fmla="*/ 145 h 176"/>
                  <a:gd name="T72" fmla="*/ 31 w 75"/>
                  <a:gd name="T73" fmla="*/ 132 h 176"/>
                  <a:gd name="T74" fmla="*/ 29 w 75"/>
                  <a:gd name="T75" fmla="*/ 119 h 176"/>
                  <a:gd name="T76" fmla="*/ 27 w 75"/>
                  <a:gd name="T77" fmla="*/ 107 h 176"/>
                  <a:gd name="T78" fmla="*/ 25 w 75"/>
                  <a:gd name="T79" fmla="*/ 96 h 176"/>
                  <a:gd name="T80" fmla="*/ 23 w 75"/>
                  <a:gd name="T81" fmla="*/ 86 h 176"/>
                  <a:gd name="T82" fmla="*/ 21 w 75"/>
                  <a:gd name="T83" fmla="*/ 76 h 176"/>
                  <a:gd name="T84" fmla="*/ 19 w 75"/>
                  <a:gd name="T85" fmla="*/ 69 h 176"/>
                  <a:gd name="T86" fmla="*/ 18 w 75"/>
                  <a:gd name="T87" fmla="*/ 61 h 176"/>
                  <a:gd name="T88" fmla="*/ 16 w 75"/>
                  <a:gd name="T89" fmla="*/ 55 h 176"/>
                  <a:gd name="T90" fmla="*/ 14 w 75"/>
                  <a:gd name="T91" fmla="*/ 50 h 176"/>
                  <a:gd name="T92" fmla="*/ 14 w 75"/>
                  <a:gd name="T93" fmla="*/ 46 h 176"/>
                  <a:gd name="T94" fmla="*/ 12 w 75"/>
                  <a:gd name="T95" fmla="*/ 42 h 176"/>
                  <a:gd name="T96" fmla="*/ 12 w 75"/>
                  <a:gd name="T97" fmla="*/ 40 h 176"/>
                  <a:gd name="T98" fmla="*/ 10 w 75"/>
                  <a:gd name="T99" fmla="*/ 38 h 176"/>
                  <a:gd name="T100" fmla="*/ 6 w 75"/>
                  <a:gd name="T101" fmla="*/ 34 h 176"/>
                  <a:gd name="T102" fmla="*/ 4 w 75"/>
                  <a:gd name="T103" fmla="*/ 29 h 176"/>
                  <a:gd name="T104" fmla="*/ 2 w 75"/>
                  <a:gd name="T105" fmla="*/ 21 h 176"/>
                  <a:gd name="T106" fmla="*/ 0 w 75"/>
                  <a:gd name="T107" fmla="*/ 12 h 176"/>
                  <a:gd name="T108" fmla="*/ 0 w 75"/>
                  <a:gd name="T109" fmla="*/ 1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5" h="176">
                    <a:moveTo>
                      <a:pt x="0" y="12"/>
                    </a:moveTo>
                    <a:lnTo>
                      <a:pt x="2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33" y="2"/>
                    </a:lnTo>
                    <a:lnTo>
                      <a:pt x="41" y="6"/>
                    </a:lnTo>
                    <a:lnTo>
                      <a:pt x="46" y="8"/>
                    </a:lnTo>
                    <a:lnTo>
                      <a:pt x="52" y="12"/>
                    </a:lnTo>
                    <a:lnTo>
                      <a:pt x="56" y="13"/>
                    </a:lnTo>
                    <a:lnTo>
                      <a:pt x="62" y="15"/>
                    </a:lnTo>
                    <a:lnTo>
                      <a:pt x="65" y="17"/>
                    </a:lnTo>
                    <a:lnTo>
                      <a:pt x="67" y="19"/>
                    </a:lnTo>
                    <a:lnTo>
                      <a:pt x="69" y="21"/>
                    </a:lnTo>
                    <a:lnTo>
                      <a:pt x="71" y="21"/>
                    </a:lnTo>
                    <a:lnTo>
                      <a:pt x="71" y="25"/>
                    </a:lnTo>
                    <a:lnTo>
                      <a:pt x="71" y="29"/>
                    </a:lnTo>
                    <a:lnTo>
                      <a:pt x="73" y="33"/>
                    </a:lnTo>
                    <a:lnTo>
                      <a:pt x="73" y="38"/>
                    </a:lnTo>
                    <a:lnTo>
                      <a:pt x="73" y="46"/>
                    </a:lnTo>
                    <a:lnTo>
                      <a:pt x="73" y="54"/>
                    </a:lnTo>
                    <a:lnTo>
                      <a:pt x="73" y="63"/>
                    </a:lnTo>
                    <a:lnTo>
                      <a:pt x="75" y="75"/>
                    </a:lnTo>
                    <a:lnTo>
                      <a:pt x="75" y="86"/>
                    </a:lnTo>
                    <a:lnTo>
                      <a:pt x="75" y="97"/>
                    </a:lnTo>
                    <a:lnTo>
                      <a:pt x="75" y="111"/>
                    </a:lnTo>
                    <a:lnTo>
                      <a:pt x="75" y="126"/>
                    </a:lnTo>
                    <a:lnTo>
                      <a:pt x="75" y="141"/>
                    </a:lnTo>
                    <a:lnTo>
                      <a:pt x="75" y="159"/>
                    </a:lnTo>
                    <a:lnTo>
                      <a:pt x="75" y="176"/>
                    </a:lnTo>
                    <a:lnTo>
                      <a:pt x="39" y="176"/>
                    </a:lnTo>
                    <a:lnTo>
                      <a:pt x="35" y="161"/>
                    </a:lnTo>
                    <a:lnTo>
                      <a:pt x="33" y="145"/>
                    </a:lnTo>
                    <a:lnTo>
                      <a:pt x="31" y="132"/>
                    </a:lnTo>
                    <a:lnTo>
                      <a:pt x="29" y="119"/>
                    </a:lnTo>
                    <a:lnTo>
                      <a:pt x="27" y="107"/>
                    </a:lnTo>
                    <a:lnTo>
                      <a:pt x="25" y="96"/>
                    </a:lnTo>
                    <a:lnTo>
                      <a:pt x="23" y="86"/>
                    </a:lnTo>
                    <a:lnTo>
                      <a:pt x="21" y="76"/>
                    </a:lnTo>
                    <a:lnTo>
                      <a:pt x="19" y="69"/>
                    </a:lnTo>
                    <a:lnTo>
                      <a:pt x="18" y="61"/>
                    </a:lnTo>
                    <a:lnTo>
                      <a:pt x="16" y="55"/>
                    </a:lnTo>
                    <a:lnTo>
                      <a:pt x="14" y="50"/>
                    </a:lnTo>
                    <a:lnTo>
                      <a:pt x="14" y="46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0" y="38"/>
                    </a:lnTo>
                    <a:lnTo>
                      <a:pt x="6" y="34"/>
                    </a:lnTo>
                    <a:lnTo>
                      <a:pt x="4" y="29"/>
                    </a:lnTo>
                    <a:lnTo>
                      <a:pt x="2" y="21"/>
                    </a:lnTo>
                    <a:lnTo>
                      <a:pt x="0" y="12"/>
                    </a:lnTo>
                    <a:lnTo>
                      <a:pt x="0" y="1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548"/>
              <p:cNvSpPr/>
              <p:nvPr/>
            </p:nvSpPr>
            <p:spPr bwMode="auto">
              <a:xfrm>
                <a:off x="4619625" y="3022601"/>
                <a:ext cx="317500" cy="120650"/>
              </a:xfrm>
              <a:custGeom>
                <a:avLst/>
                <a:gdLst>
                  <a:gd name="T0" fmla="*/ 54 w 400"/>
                  <a:gd name="T1" fmla="*/ 149 h 151"/>
                  <a:gd name="T2" fmla="*/ 44 w 400"/>
                  <a:gd name="T3" fmla="*/ 147 h 151"/>
                  <a:gd name="T4" fmla="*/ 35 w 400"/>
                  <a:gd name="T5" fmla="*/ 139 h 151"/>
                  <a:gd name="T6" fmla="*/ 25 w 400"/>
                  <a:gd name="T7" fmla="*/ 130 h 151"/>
                  <a:gd name="T8" fmla="*/ 16 w 400"/>
                  <a:gd name="T9" fmla="*/ 116 h 151"/>
                  <a:gd name="T10" fmla="*/ 8 w 400"/>
                  <a:gd name="T11" fmla="*/ 103 h 151"/>
                  <a:gd name="T12" fmla="*/ 2 w 400"/>
                  <a:gd name="T13" fmla="*/ 93 h 151"/>
                  <a:gd name="T14" fmla="*/ 0 w 400"/>
                  <a:gd name="T15" fmla="*/ 82 h 151"/>
                  <a:gd name="T16" fmla="*/ 2 w 400"/>
                  <a:gd name="T17" fmla="*/ 72 h 151"/>
                  <a:gd name="T18" fmla="*/ 6 w 400"/>
                  <a:gd name="T19" fmla="*/ 66 h 151"/>
                  <a:gd name="T20" fmla="*/ 12 w 400"/>
                  <a:gd name="T21" fmla="*/ 65 h 151"/>
                  <a:gd name="T22" fmla="*/ 23 w 400"/>
                  <a:gd name="T23" fmla="*/ 66 h 151"/>
                  <a:gd name="T24" fmla="*/ 42 w 400"/>
                  <a:gd name="T25" fmla="*/ 70 h 151"/>
                  <a:gd name="T26" fmla="*/ 58 w 400"/>
                  <a:gd name="T27" fmla="*/ 74 h 151"/>
                  <a:gd name="T28" fmla="*/ 67 w 400"/>
                  <a:gd name="T29" fmla="*/ 74 h 151"/>
                  <a:gd name="T30" fmla="*/ 73 w 400"/>
                  <a:gd name="T31" fmla="*/ 72 h 151"/>
                  <a:gd name="T32" fmla="*/ 81 w 400"/>
                  <a:gd name="T33" fmla="*/ 70 h 151"/>
                  <a:gd name="T34" fmla="*/ 92 w 400"/>
                  <a:gd name="T35" fmla="*/ 68 h 151"/>
                  <a:gd name="T36" fmla="*/ 109 w 400"/>
                  <a:gd name="T37" fmla="*/ 65 h 151"/>
                  <a:gd name="T38" fmla="*/ 130 w 400"/>
                  <a:gd name="T39" fmla="*/ 59 h 151"/>
                  <a:gd name="T40" fmla="*/ 155 w 400"/>
                  <a:gd name="T41" fmla="*/ 53 h 151"/>
                  <a:gd name="T42" fmla="*/ 186 w 400"/>
                  <a:gd name="T43" fmla="*/ 45 h 151"/>
                  <a:gd name="T44" fmla="*/ 220 w 400"/>
                  <a:gd name="T45" fmla="*/ 36 h 151"/>
                  <a:gd name="T46" fmla="*/ 261 w 400"/>
                  <a:gd name="T47" fmla="*/ 26 h 151"/>
                  <a:gd name="T48" fmla="*/ 293 w 400"/>
                  <a:gd name="T49" fmla="*/ 17 h 151"/>
                  <a:gd name="T50" fmla="*/ 324 w 400"/>
                  <a:gd name="T51" fmla="*/ 11 h 151"/>
                  <a:gd name="T52" fmla="*/ 349 w 400"/>
                  <a:gd name="T53" fmla="*/ 5 h 151"/>
                  <a:gd name="T54" fmla="*/ 368 w 400"/>
                  <a:gd name="T55" fmla="*/ 2 h 151"/>
                  <a:gd name="T56" fmla="*/ 383 w 400"/>
                  <a:gd name="T57" fmla="*/ 0 h 151"/>
                  <a:gd name="T58" fmla="*/ 393 w 400"/>
                  <a:gd name="T59" fmla="*/ 2 h 151"/>
                  <a:gd name="T60" fmla="*/ 400 w 400"/>
                  <a:gd name="T61" fmla="*/ 2 h 151"/>
                  <a:gd name="T62" fmla="*/ 400 w 400"/>
                  <a:gd name="T63" fmla="*/ 5 h 151"/>
                  <a:gd name="T64" fmla="*/ 396 w 400"/>
                  <a:gd name="T65" fmla="*/ 11 h 151"/>
                  <a:gd name="T66" fmla="*/ 389 w 400"/>
                  <a:gd name="T67" fmla="*/ 17 h 151"/>
                  <a:gd name="T68" fmla="*/ 374 w 400"/>
                  <a:gd name="T69" fmla="*/ 26 h 151"/>
                  <a:gd name="T70" fmla="*/ 352 w 400"/>
                  <a:gd name="T71" fmla="*/ 36 h 151"/>
                  <a:gd name="T72" fmla="*/ 328 w 400"/>
                  <a:gd name="T73" fmla="*/ 47 h 151"/>
                  <a:gd name="T74" fmla="*/ 297 w 400"/>
                  <a:gd name="T75" fmla="*/ 59 h 151"/>
                  <a:gd name="T76" fmla="*/ 261 w 400"/>
                  <a:gd name="T77" fmla="*/ 74 h 151"/>
                  <a:gd name="T78" fmla="*/ 220 w 400"/>
                  <a:gd name="T79" fmla="*/ 89 h 151"/>
                  <a:gd name="T80" fmla="*/ 182 w 400"/>
                  <a:gd name="T81" fmla="*/ 105 h 151"/>
                  <a:gd name="T82" fmla="*/ 150 w 400"/>
                  <a:gd name="T83" fmla="*/ 118 h 151"/>
                  <a:gd name="T84" fmla="*/ 121 w 400"/>
                  <a:gd name="T85" fmla="*/ 130 h 151"/>
                  <a:gd name="T86" fmla="*/ 98 w 400"/>
                  <a:gd name="T87" fmla="*/ 137 h 151"/>
                  <a:gd name="T88" fmla="*/ 81 w 400"/>
                  <a:gd name="T89" fmla="*/ 143 h 151"/>
                  <a:gd name="T90" fmla="*/ 67 w 400"/>
                  <a:gd name="T91" fmla="*/ 147 h 151"/>
                  <a:gd name="T92" fmla="*/ 60 w 400"/>
                  <a:gd name="T93" fmla="*/ 151 h 151"/>
                  <a:gd name="T94" fmla="*/ 58 w 400"/>
                  <a:gd name="T9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0" h="151">
                    <a:moveTo>
                      <a:pt x="58" y="151"/>
                    </a:moveTo>
                    <a:lnTo>
                      <a:pt x="54" y="149"/>
                    </a:lnTo>
                    <a:lnTo>
                      <a:pt x="50" y="149"/>
                    </a:lnTo>
                    <a:lnTo>
                      <a:pt x="44" y="147"/>
                    </a:lnTo>
                    <a:lnTo>
                      <a:pt x="41" y="143"/>
                    </a:lnTo>
                    <a:lnTo>
                      <a:pt x="35" y="139"/>
                    </a:lnTo>
                    <a:lnTo>
                      <a:pt x="31" y="135"/>
                    </a:lnTo>
                    <a:lnTo>
                      <a:pt x="25" y="130"/>
                    </a:lnTo>
                    <a:lnTo>
                      <a:pt x="19" y="122"/>
                    </a:lnTo>
                    <a:lnTo>
                      <a:pt x="16" y="116"/>
                    </a:lnTo>
                    <a:lnTo>
                      <a:pt x="12" y="110"/>
                    </a:lnTo>
                    <a:lnTo>
                      <a:pt x="8" y="103"/>
                    </a:lnTo>
                    <a:lnTo>
                      <a:pt x="4" y="99"/>
                    </a:lnTo>
                    <a:lnTo>
                      <a:pt x="2" y="93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2" y="78"/>
                    </a:lnTo>
                    <a:lnTo>
                      <a:pt x="2" y="72"/>
                    </a:lnTo>
                    <a:lnTo>
                      <a:pt x="4" y="68"/>
                    </a:lnTo>
                    <a:lnTo>
                      <a:pt x="6" y="66"/>
                    </a:lnTo>
                    <a:lnTo>
                      <a:pt x="8" y="65"/>
                    </a:lnTo>
                    <a:lnTo>
                      <a:pt x="12" y="65"/>
                    </a:lnTo>
                    <a:lnTo>
                      <a:pt x="18" y="65"/>
                    </a:lnTo>
                    <a:lnTo>
                      <a:pt x="23" y="66"/>
                    </a:lnTo>
                    <a:lnTo>
                      <a:pt x="29" y="68"/>
                    </a:lnTo>
                    <a:lnTo>
                      <a:pt x="42" y="70"/>
                    </a:lnTo>
                    <a:lnTo>
                      <a:pt x="54" y="74"/>
                    </a:lnTo>
                    <a:lnTo>
                      <a:pt x="58" y="74"/>
                    </a:lnTo>
                    <a:lnTo>
                      <a:pt x="63" y="74"/>
                    </a:lnTo>
                    <a:lnTo>
                      <a:pt x="67" y="74"/>
                    </a:lnTo>
                    <a:lnTo>
                      <a:pt x="71" y="72"/>
                    </a:lnTo>
                    <a:lnTo>
                      <a:pt x="73" y="72"/>
                    </a:lnTo>
                    <a:lnTo>
                      <a:pt x="77" y="72"/>
                    </a:lnTo>
                    <a:lnTo>
                      <a:pt x="81" y="70"/>
                    </a:lnTo>
                    <a:lnTo>
                      <a:pt x="86" y="70"/>
                    </a:lnTo>
                    <a:lnTo>
                      <a:pt x="92" y="68"/>
                    </a:lnTo>
                    <a:lnTo>
                      <a:pt x="100" y="66"/>
                    </a:lnTo>
                    <a:lnTo>
                      <a:pt x="109" y="65"/>
                    </a:lnTo>
                    <a:lnTo>
                      <a:pt x="119" y="63"/>
                    </a:lnTo>
                    <a:lnTo>
                      <a:pt x="130" y="59"/>
                    </a:lnTo>
                    <a:lnTo>
                      <a:pt x="142" y="57"/>
                    </a:lnTo>
                    <a:lnTo>
                      <a:pt x="155" y="53"/>
                    </a:lnTo>
                    <a:lnTo>
                      <a:pt x="171" y="49"/>
                    </a:lnTo>
                    <a:lnTo>
                      <a:pt x="186" y="45"/>
                    </a:lnTo>
                    <a:lnTo>
                      <a:pt x="203" y="42"/>
                    </a:lnTo>
                    <a:lnTo>
                      <a:pt x="220" y="36"/>
                    </a:lnTo>
                    <a:lnTo>
                      <a:pt x="241" y="32"/>
                    </a:lnTo>
                    <a:lnTo>
                      <a:pt x="261" y="26"/>
                    </a:lnTo>
                    <a:lnTo>
                      <a:pt x="278" y="23"/>
                    </a:lnTo>
                    <a:lnTo>
                      <a:pt x="293" y="17"/>
                    </a:lnTo>
                    <a:lnTo>
                      <a:pt x="308" y="13"/>
                    </a:lnTo>
                    <a:lnTo>
                      <a:pt x="324" y="11"/>
                    </a:lnTo>
                    <a:lnTo>
                      <a:pt x="337" y="7"/>
                    </a:lnTo>
                    <a:lnTo>
                      <a:pt x="349" y="5"/>
                    </a:lnTo>
                    <a:lnTo>
                      <a:pt x="358" y="3"/>
                    </a:lnTo>
                    <a:lnTo>
                      <a:pt x="368" y="2"/>
                    </a:lnTo>
                    <a:lnTo>
                      <a:pt x="375" y="2"/>
                    </a:lnTo>
                    <a:lnTo>
                      <a:pt x="383" y="0"/>
                    </a:lnTo>
                    <a:lnTo>
                      <a:pt x="389" y="0"/>
                    </a:lnTo>
                    <a:lnTo>
                      <a:pt x="393" y="2"/>
                    </a:lnTo>
                    <a:lnTo>
                      <a:pt x="396" y="2"/>
                    </a:lnTo>
                    <a:lnTo>
                      <a:pt x="400" y="2"/>
                    </a:lnTo>
                    <a:lnTo>
                      <a:pt x="400" y="3"/>
                    </a:lnTo>
                    <a:lnTo>
                      <a:pt x="400" y="5"/>
                    </a:lnTo>
                    <a:lnTo>
                      <a:pt x="400" y="7"/>
                    </a:lnTo>
                    <a:lnTo>
                      <a:pt x="396" y="11"/>
                    </a:lnTo>
                    <a:lnTo>
                      <a:pt x="393" y="15"/>
                    </a:lnTo>
                    <a:lnTo>
                      <a:pt x="389" y="17"/>
                    </a:lnTo>
                    <a:lnTo>
                      <a:pt x="381" y="21"/>
                    </a:lnTo>
                    <a:lnTo>
                      <a:pt x="374" y="26"/>
                    </a:lnTo>
                    <a:lnTo>
                      <a:pt x="364" y="30"/>
                    </a:lnTo>
                    <a:lnTo>
                      <a:pt x="352" y="36"/>
                    </a:lnTo>
                    <a:lnTo>
                      <a:pt x="341" y="42"/>
                    </a:lnTo>
                    <a:lnTo>
                      <a:pt x="328" y="47"/>
                    </a:lnTo>
                    <a:lnTo>
                      <a:pt x="312" y="53"/>
                    </a:lnTo>
                    <a:lnTo>
                      <a:pt x="297" y="59"/>
                    </a:lnTo>
                    <a:lnTo>
                      <a:pt x="280" y="66"/>
                    </a:lnTo>
                    <a:lnTo>
                      <a:pt x="261" y="74"/>
                    </a:lnTo>
                    <a:lnTo>
                      <a:pt x="241" y="82"/>
                    </a:lnTo>
                    <a:lnTo>
                      <a:pt x="220" y="89"/>
                    </a:lnTo>
                    <a:lnTo>
                      <a:pt x="199" y="97"/>
                    </a:lnTo>
                    <a:lnTo>
                      <a:pt x="182" y="105"/>
                    </a:lnTo>
                    <a:lnTo>
                      <a:pt x="165" y="112"/>
                    </a:lnTo>
                    <a:lnTo>
                      <a:pt x="150" y="118"/>
                    </a:lnTo>
                    <a:lnTo>
                      <a:pt x="134" y="124"/>
                    </a:lnTo>
                    <a:lnTo>
                      <a:pt x="121" y="130"/>
                    </a:lnTo>
                    <a:lnTo>
                      <a:pt x="109" y="133"/>
                    </a:lnTo>
                    <a:lnTo>
                      <a:pt x="98" y="137"/>
                    </a:lnTo>
                    <a:lnTo>
                      <a:pt x="88" y="141"/>
                    </a:lnTo>
                    <a:lnTo>
                      <a:pt x="81" y="143"/>
                    </a:lnTo>
                    <a:lnTo>
                      <a:pt x="73" y="145"/>
                    </a:lnTo>
                    <a:lnTo>
                      <a:pt x="67" y="147"/>
                    </a:lnTo>
                    <a:lnTo>
                      <a:pt x="63" y="149"/>
                    </a:lnTo>
                    <a:lnTo>
                      <a:pt x="60" y="151"/>
                    </a:lnTo>
                    <a:lnTo>
                      <a:pt x="58" y="151"/>
                    </a:lnTo>
                    <a:lnTo>
                      <a:pt x="58" y="15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549"/>
              <p:cNvSpPr/>
              <p:nvPr/>
            </p:nvSpPr>
            <p:spPr bwMode="auto">
              <a:xfrm>
                <a:off x="4824413" y="2867026"/>
                <a:ext cx="52388" cy="184150"/>
              </a:xfrm>
              <a:custGeom>
                <a:avLst/>
                <a:gdLst>
                  <a:gd name="T0" fmla="*/ 0 w 67"/>
                  <a:gd name="T1" fmla="*/ 0 h 233"/>
                  <a:gd name="T2" fmla="*/ 7 w 67"/>
                  <a:gd name="T3" fmla="*/ 2 h 233"/>
                  <a:gd name="T4" fmla="*/ 15 w 67"/>
                  <a:gd name="T5" fmla="*/ 6 h 233"/>
                  <a:gd name="T6" fmla="*/ 21 w 67"/>
                  <a:gd name="T7" fmla="*/ 7 h 233"/>
                  <a:gd name="T8" fmla="*/ 26 w 67"/>
                  <a:gd name="T9" fmla="*/ 9 h 233"/>
                  <a:gd name="T10" fmla="*/ 32 w 67"/>
                  <a:gd name="T11" fmla="*/ 13 h 233"/>
                  <a:gd name="T12" fmla="*/ 38 w 67"/>
                  <a:gd name="T13" fmla="*/ 15 h 233"/>
                  <a:gd name="T14" fmla="*/ 46 w 67"/>
                  <a:gd name="T15" fmla="*/ 19 h 233"/>
                  <a:gd name="T16" fmla="*/ 53 w 67"/>
                  <a:gd name="T17" fmla="*/ 23 h 233"/>
                  <a:gd name="T18" fmla="*/ 57 w 67"/>
                  <a:gd name="T19" fmla="*/ 27 h 233"/>
                  <a:gd name="T20" fmla="*/ 61 w 67"/>
                  <a:gd name="T21" fmla="*/ 30 h 233"/>
                  <a:gd name="T22" fmla="*/ 65 w 67"/>
                  <a:gd name="T23" fmla="*/ 32 h 233"/>
                  <a:gd name="T24" fmla="*/ 65 w 67"/>
                  <a:gd name="T25" fmla="*/ 34 h 233"/>
                  <a:gd name="T26" fmla="*/ 67 w 67"/>
                  <a:gd name="T27" fmla="*/ 38 h 233"/>
                  <a:gd name="T28" fmla="*/ 67 w 67"/>
                  <a:gd name="T29" fmla="*/ 42 h 233"/>
                  <a:gd name="T30" fmla="*/ 65 w 67"/>
                  <a:gd name="T31" fmla="*/ 46 h 233"/>
                  <a:gd name="T32" fmla="*/ 65 w 67"/>
                  <a:gd name="T33" fmla="*/ 51 h 233"/>
                  <a:gd name="T34" fmla="*/ 63 w 67"/>
                  <a:gd name="T35" fmla="*/ 57 h 233"/>
                  <a:gd name="T36" fmla="*/ 61 w 67"/>
                  <a:gd name="T37" fmla="*/ 65 h 233"/>
                  <a:gd name="T38" fmla="*/ 59 w 67"/>
                  <a:gd name="T39" fmla="*/ 72 h 233"/>
                  <a:gd name="T40" fmla="*/ 59 w 67"/>
                  <a:gd name="T41" fmla="*/ 78 h 233"/>
                  <a:gd name="T42" fmla="*/ 57 w 67"/>
                  <a:gd name="T43" fmla="*/ 84 h 233"/>
                  <a:gd name="T44" fmla="*/ 57 w 67"/>
                  <a:gd name="T45" fmla="*/ 90 h 233"/>
                  <a:gd name="T46" fmla="*/ 57 w 67"/>
                  <a:gd name="T47" fmla="*/ 95 h 233"/>
                  <a:gd name="T48" fmla="*/ 55 w 67"/>
                  <a:gd name="T49" fmla="*/ 103 h 233"/>
                  <a:gd name="T50" fmla="*/ 55 w 67"/>
                  <a:gd name="T51" fmla="*/ 113 h 233"/>
                  <a:gd name="T52" fmla="*/ 53 w 67"/>
                  <a:gd name="T53" fmla="*/ 120 h 233"/>
                  <a:gd name="T54" fmla="*/ 53 w 67"/>
                  <a:gd name="T55" fmla="*/ 130 h 233"/>
                  <a:gd name="T56" fmla="*/ 53 w 67"/>
                  <a:gd name="T57" fmla="*/ 141 h 233"/>
                  <a:gd name="T58" fmla="*/ 51 w 67"/>
                  <a:gd name="T59" fmla="*/ 153 h 233"/>
                  <a:gd name="T60" fmla="*/ 51 w 67"/>
                  <a:gd name="T61" fmla="*/ 164 h 233"/>
                  <a:gd name="T62" fmla="*/ 51 w 67"/>
                  <a:gd name="T63" fmla="*/ 176 h 233"/>
                  <a:gd name="T64" fmla="*/ 51 w 67"/>
                  <a:gd name="T65" fmla="*/ 189 h 233"/>
                  <a:gd name="T66" fmla="*/ 51 w 67"/>
                  <a:gd name="T67" fmla="*/ 204 h 233"/>
                  <a:gd name="T68" fmla="*/ 49 w 67"/>
                  <a:gd name="T69" fmla="*/ 218 h 233"/>
                  <a:gd name="T70" fmla="*/ 49 w 67"/>
                  <a:gd name="T71" fmla="*/ 233 h 233"/>
                  <a:gd name="T72" fmla="*/ 13 w 67"/>
                  <a:gd name="T73" fmla="*/ 233 h 233"/>
                  <a:gd name="T74" fmla="*/ 13 w 67"/>
                  <a:gd name="T75" fmla="*/ 199 h 233"/>
                  <a:gd name="T76" fmla="*/ 13 w 67"/>
                  <a:gd name="T77" fmla="*/ 164 h 233"/>
                  <a:gd name="T78" fmla="*/ 11 w 67"/>
                  <a:gd name="T79" fmla="*/ 134 h 233"/>
                  <a:gd name="T80" fmla="*/ 9 w 67"/>
                  <a:gd name="T81" fmla="*/ 103 h 233"/>
                  <a:gd name="T82" fmla="*/ 7 w 67"/>
                  <a:gd name="T83" fmla="*/ 74 h 233"/>
                  <a:gd name="T84" fmla="*/ 5 w 67"/>
                  <a:gd name="T85" fmla="*/ 48 h 233"/>
                  <a:gd name="T86" fmla="*/ 4 w 67"/>
                  <a:gd name="T87" fmla="*/ 23 h 233"/>
                  <a:gd name="T88" fmla="*/ 0 w 67"/>
                  <a:gd name="T89" fmla="*/ 0 h 233"/>
                  <a:gd name="T90" fmla="*/ 0 w 67"/>
                  <a:gd name="T9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" h="233">
                    <a:moveTo>
                      <a:pt x="0" y="0"/>
                    </a:moveTo>
                    <a:lnTo>
                      <a:pt x="7" y="2"/>
                    </a:lnTo>
                    <a:lnTo>
                      <a:pt x="15" y="6"/>
                    </a:lnTo>
                    <a:lnTo>
                      <a:pt x="21" y="7"/>
                    </a:lnTo>
                    <a:lnTo>
                      <a:pt x="26" y="9"/>
                    </a:lnTo>
                    <a:lnTo>
                      <a:pt x="32" y="13"/>
                    </a:lnTo>
                    <a:lnTo>
                      <a:pt x="38" y="15"/>
                    </a:lnTo>
                    <a:lnTo>
                      <a:pt x="46" y="19"/>
                    </a:lnTo>
                    <a:lnTo>
                      <a:pt x="53" y="23"/>
                    </a:lnTo>
                    <a:lnTo>
                      <a:pt x="57" y="27"/>
                    </a:lnTo>
                    <a:lnTo>
                      <a:pt x="61" y="30"/>
                    </a:lnTo>
                    <a:lnTo>
                      <a:pt x="65" y="32"/>
                    </a:lnTo>
                    <a:lnTo>
                      <a:pt x="65" y="34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65" y="46"/>
                    </a:lnTo>
                    <a:lnTo>
                      <a:pt x="65" y="51"/>
                    </a:lnTo>
                    <a:lnTo>
                      <a:pt x="63" y="57"/>
                    </a:lnTo>
                    <a:lnTo>
                      <a:pt x="61" y="65"/>
                    </a:lnTo>
                    <a:lnTo>
                      <a:pt x="59" y="72"/>
                    </a:lnTo>
                    <a:lnTo>
                      <a:pt x="59" y="78"/>
                    </a:lnTo>
                    <a:lnTo>
                      <a:pt x="57" y="84"/>
                    </a:lnTo>
                    <a:lnTo>
                      <a:pt x="57" y="90"/>
                    </a:lnTo>
                    <a:lnTo>
                      <a:pt x="57" y="95"/>
                    </a:lnTo>
                    <a:lnTo>
                      <a:pt x="55" y="103"/>
                    </a:lnTo>
                    <a:lnTo>
                      <a:pt x="55" y="113"/>
                    </a:lnTo>
                    <a:lnTo>
                      <a:pt x="53" y="120"/>
                    </a:lnTo>
                    <a:lnTo>
                      <a:pt x="53" y="130"/>
                    </a:lnTo>
                    <a:lnTo>
                      <a:pt x="53" y="141"/>
                    </a:lnTo>
                    <a:lnTo>
                      <a:pt x="51" y="153"/>
                    </a:lnTo>
                    <a:lnTo>
                      <a:pt x="51" y="164"/>
                    </a:lnTo>
                    <a:lnTo>
                      <a:pt x="51" y="176"/>
                    </a:lnTo>
                    <a:lnTo>
                      <a:pt x="51" y="189"/>
                    </a:lnTo>
                    <a:lnTo>
                      <a:pt x="51" y="204"/>
                    </a:lnTo>
                    <a:lnTo>
                      <a:pt x="49" y="218"/>
                    </a:lnTo>
                    <a:lnTo>
                      <a:pt x="49" y="233"/>
                    </a:lnTo>
                    <a:lnTo>
                      <a:pt x="13" y="233"/>
                    </a:lnTo>
                    <a:lnTo>
                      <a:pt x="13" y="199"/>
                    </a:lnTo>
                    <a:lnTo>
                      <a:pt x="13" y="164"/>
                    </a:lnTo>
                    <a:lnTo>
                      <a:pt x="11" y="134"/>
                    </a:lnTo>
                    <a:lnTo>
                      <a:pt x="9" y="103"/>
                    </a:lnTo>
                    <a:lnTo>
                      <a:pt x="7" y="74"/>
                    </a:lnTo>
                    <a:lnTo>
                      <a:pt x="5" y="48"/>
                    </a:lnTo>
                    <a:lnTo>
                      <a:pt x="4" y="2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50"/>
              <p:cNvSpPr/>
              <p:nvPr/>
            </p:nvSpPr>
            <p:spPr bwMode="auto">
              <a:xfrm>
                <a:off x="4841875" y="2914651"/>
                <a:ext cx="100013" cy="28575"/>
              </a:xfrm>
              <a:custGeom>
                <a:avLst/>
                <a:gdLst>
                  <a:gd name="T0" fmla="*/ 105 w 124"/>
                  <a:gd name="T1" fmla="*/ 33 h 36"/>
                  <a:gd name="T2" fmla="*/ 99 w 124"/>
                  <a:gd name="T3" fmla="*/ 34 h 36"/>
                  <a:gd name="T4" fmla="*/ 95 w 124"/>
                  <a:gd name="T5" fmla="*/ 34 h 36"/>
                  <a:gd name="T6" fmla="*/ 92 w 124"/>
                  <a:gd name="T7" fmla="*/ 34 h 36"/>
                  <a:gd name="T8" fmla="*/ 88 w 124"/>
                  <a:gd name="T9" fmla="*/ 34 h 36"/>
                  <a:gd name="T10" fmla="*/ 82 w 124"/>
                  <a:gd name="T11" fmla="*/ 36 h 36"/>
                  <a:gd name="T12" fmla="*/ 76 w 124"/>
                  <a:gd name="T13" fmla="*/ 36 h 36"/>
                  <a:gd name="T14" fmla="*/ 70 w 124"/>
                  <a:gd name="T15" fmla="*/ 36 h 36"/>
                  <a:gd name="T16" fmla="*/ 63 w 124"/>
                  <a:gd name="T17" fmla="*/ 36 h 36"/>
                  <a:gd name="T18" fmla="*/ 55 w 124"/>
                  <a:gd name="T19" fmla="*/ 36 h 36"/>
                  <a:gd name="T20" fmla="*/ 47 w 124"/>
                  <a:gd name="T21" fmla="*/ 36 h 36"/>
                  <a:gd name="T22" fmla="*/ 40 w 124"/>
                  <a:gd name="T23" fmla="*/ 36 h 36"/>
                  <a:gd name="T24" fmla="*/ 30 w 124"/>
                  <a:gd name="T25" fmla="*/ 36 h 36"/>
                  <a:gd name="T26" fmla="*/ 21 w 124"/>
                  <a:gd name="T27" fmla="*/ 36 h 36"/>
                  <a:gd name="T28" fmla="*/ 11 w 124"/>
                  <a:gd name="T29" fmla="*/ 36 h 36"/>
                  <a:gd name="T30" fmla="*/ 0 w 124"/>
                  <a:gd name="T31" fmla="*/ 36 h 36"/>
                  <a:gd name="T32" fmla="*/ 0 w 124"/>
                  <a:gd name="T33" fmla="*/ 0 h 36"/>
                  <a:gd name="T34" fmla="*/ 11 w 124"/>
                  <a:gd name="T35" fmla="*/ 0 h 36"/>
                  <a:gd name="T36" fmla="*/ 21 w 124"/>
                  <a:gd name="T37" fmla="*/ 0 h 36"/>
                  <a:gd name="T38" fmla="*/ 30 w 124"/>
                  <a:gd name="T39" fmla="*/ 0 h 36"/>
                  <a:gd name="T40" fmla="*/ 40 w 124"/>
                  <a:gd name="T41" fmla="*/ 0 h 36"/>
                  <a:gd name="T42" fmla="*/ 47 w 124"/>
                  <a:gd name="T43" fmla="*/ 0 h 36"/>
                  <a:gd name="T44" fmla="*/ 55 w 124"/>
                  <a:gd name="T45" fmla="*/ 0 h 36"/>
                  <a:gd name="T46" fmla="*/ 63 w 124"/>
                  <a:gd name="T47" fmla="*/ 0 h 36"/>
                  <a:gd name="T48" fmla="*/ 70 w 124"/>
                  <a:gd name="T49" fmla="*/ 0 h 36"/>
                  <a:gd name="T50" fmla="*/ 76 w 124"/>
                  <a:gd name="T51" fmla="*/ 0 h 36"/>
                  <a:gd name="T52" fmla="*/ 82 w 124"/>
                  <a:gd name="T53" fmla="*/ 0 h 36"/>
                  <a:gd name="T54" fmla="*/ 88 w 124"/>
                  <a:gd name="T55" fmla="*/ 0 h 36"/>
                  <a:gd name="T56" fmla="*/ 92 w 124"/>
                  <a:gd name="T57" fmla="*/ 0 h 36"/>
                  <a:gd name="T58" fmla="*/ 95 w 124"/>
                  <a:gd name="T59" fmla="*/ 0 h 36"/>
                  <a:gd name="T60" fmla="*/ 99 w 124"/>
                  <a:gd name="T61" fmla="*/ 0 h 36"/>
                  <a:gd name="T62" fmla="*/ 105 w 124"/>
                  <a:gd name="T63" fmla="*/ 0 h 36"/>
                  <a:gd name="T64" fmla="*/ 111 w 124"/>
                  <a:gd name="T65" fmla="*/ 2 h 36"/>
                  <a:gd name="T66" fmla="*/ 114 w 124"/>
                  <a:gd name="T67" fmla="*/ 4 h 36"/>
                  <a:gd name="T68" fmla="*/ 116 w 124"/>
                  <a:gd name="T69" fmla="*/ 6 h 36"/>
                  <a:gd name="T70" fmla="*/ 120 w 124"/>
                  <a:gd name="T71" fmla="*/ 8 h 36"/>
                  <a:gd name="T72" fmla="*/ 122 w 124"/>
                  <a:gd name="T73" fmla="*/ 10 h 36"/>
                  <a:gd name="T74" fmla="*/ 122 w 124"/>
                  <a:gd name="T75" fmla="*/ 10 h 36"/>
                  <a:gd name="T76" fmla="*/ 124 w 124"/>
                  <a:gd name="T77" fmla="*/ 12 h 36"/>
                  <a:gd name="T78" fmla="*/ 124 w 124"/>
                  <a:gd name="T79" fmla="*/ 13 h 36"/>
                  <a:gd name="T80" fmla="*/ 124 w 124"/>
                  <a:gd name="T81" fmla="*/ 17 h 36"/>
                  <a:gd name="T82" fmla="*/ 122 w 124"/>
                  <a:gd name="T83" fmla="*/ 19 h 36"/>
                  <a:gd name="T84" fmla="*/ 122 w 124"/>
                  <a:gd name="T85" fmla="*/ 23 h 36"/>
                  <a:gd name="T86" fmla="*/ 120 w 124"/>
                  <a:gd name="T87" fmla="*/ 25 h 36"/>
                  <a:gd name="T88" fmla="*/ 116 w 124"/>
                  <a:gd name="T89" fmla="*/ 27 h 36"/>
                  <a:gd name="T90" fmla="*/ 114 w 124"/>
                  <a:gd name="T91" fmla="*/ 29 h 36"/>
                  <a:gd name="T92" fmla="*/ 111 w 124"/>
                  <a:gd name="T93" fmla="*/ 31 h 36"/>
                  <a:gd name="T94" fmla="*/ 105 w 124"/>
                  <a:gd name="T95" fmla="*/ 33 h 36"/>
                  <a:gd name="T96" fmla="*/ 105 w 124"/>
                  <a:gd name="T9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4" h="36">
                    <a:moveTo>
                      <a:pt x="105" y="33"/>
                    </a:moveTo>
                    <a:lnTo>
                      <a:pt x="99" y="34"/>
                    </a:lnTo>
                    <a:lnTo>
                      <a:pt x="95" y="34"/>
                    </a:lnTo>
                    <a:lnTo>
                      <a:pt x="92" y="34"/>
                    </a:lnTo>
                    <a:lnTo>
                      <a:pt x="88" y="34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0" y="36"/>
                    </a:lnTo>
                    <a:lnTo>
                      <a:pt x="63" y="36"/>
                    </a:lnTo>
                    <a:lnTo>
                      <a:pt x="55" y="36"/>
                    </a:lnTo>
                    <a:lnTo>
                      <a:pt x="47" y="36"/>
                    </a:lnTo>
                    <a:lnTo>
                      <a:pt x="40" y="36"/>
                    </a:lnTo>
                    <a:lnTo>
                      <a:pt x="30" y="36"/>
                    </a:lnTo>
                    <a:lnTo>
                      <a:pt x="21" y="36"/>
                    </a:lnTo>
                    <a:lnTo>
                      <a:pt x="11" y="36"/>
                    </a:lnTo>
                    <a:lnTo>
                      <a:pt x="0" y="3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3" y="0"/>
                    </a:lnTo>
                    <a:lnTo>
                      <a:pt x="70" y="0"/>
                    </a:lnTo>
                    <a:lnTo>
                      <a:pt x="76" y="0"/>
                    </a:lnTo>
                    <a:lnTo>
                      <a:pt x="82" y="0"/>
                    </a:lnTo>
                    <a:lnTo>
                      <a:pt x="88" y="0"/>
                    </a:lnTo>
                    <a:lnTo>
                      <a:pt x="92" y="0"/>
                    </a:lnTo>
                    <a:lnTo>
                      <a:pt x="95" y="0"/>
                    </a:lnTo>
                    <a:lnTo>
                      <a:pt x="99" y="0"/>
                    </a:lnTo>
                    <a:lnTo>
                      <a:pt x="105" y="0"/>
                    </a:lnTo>
                    <a:lnTo>
                      <a:pt x="111" y="2"/>
                    </a:lnTo>
                    <a:lnTo>
                      <a:pt x="114" y="4"/>
                    </a:lnTo>
                    <a:lnTo>
                      <a:pt x="116" y="6"/>
                    </a:lnTo>
                    <a:lnTo>
                      <a:pt x="120" y="8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4" y="12"/>
                    </a:lnTo>
                    <a:lnTo>
                      <a:pt x="124" y="13"/>
                    </a:lnTo>
                    <a:lnTo>
                      <a:pt x="124" y="17"/>
                    </a:lnTo>
                    <a:lnTo>
                      <a:pt x="122" y="19"/>
                    </a:lnTo>
                    <a:lnTo>
                      <a:pt x="122" y="23"/>
                    </a:lnTo>
                    <a:lnTo>
                      <a:pt x="120" y="25"/>
                    </a:lnTo>
                    <a:lnTo>
                      <a:pt x="116" y="27"/>
                    </a:lnTo>
                    <a:lnTo>
                      <a:pt x="114" y="29"/>
                    </a:lnTo>
                    <a:lnTo>
                      <a:pt x="111" y="31"/>
                    </a:lnTo>
                    <a:lnTo>
                      <a:pt x="105" y="33"/>
                    </a:lnTo>
                    <a:lnTo>
                      <a:pt x="105" y="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51"/>
              <p:cNvSpPr/>
              <p:nvPr/>
            </p:nvSpPr>
            <p:spPr bwMode="auto">
              <a:xfrm>
                <a:off x="4922838" y="2705101"/>
                <a:ext cx="320675" cy="296863"/>
              </a:xfrm>
              <a:custGeom>
                <a:avLst/>
                <a:gdLst>
                  <a:gd name="T0" fmla="*/ 201 w 404"/>
                  <a:gd name="T1" fmla="*/ 262 h 375"/>
                  <a:gd name="T2" fmla="*/ 147 w 404"/>
                  <a:gd name="T3" fmla="*/ 300 h 375"/>
                  <a:gd name="T4" fmla="*/ 86 w 404"/>
                  <a:gd name="T5" fmla="*/ 337 h 375"/>
                  <a:gd name="T6" fmla="*/ 59 w 404"/>
                  <a:gd name="T7" fmla="*/ 354 h 375"/>
                  <a:gd name="T8" fmla="*/ 36 w 404"/>
                  <a:gd name="T9" fmla="*/ 365 h 375"/>
                  <a:gd name="T10" fmla="*/ 19 w 404"/>
                  <a:gd name="T11" fmla="*/ 371 h 375"/>
                  <a:gd name="T12" fmla="*/ 8 w 404"/>
                  <a:gd name="T13" fmla="*/ 375 h 375"/>
                  <a:gd name="T14" fmla="*/ 0 w 404"/>
                  <a:gd name="T15" fmla="*/ 375 h 375"/>
                  <a:gd name="T16" fmla="*/ 0 w 404"/>
                  <a:gd name="T17" fmla="*/ 371 h 375"/>
                  <a:gd name="T18" fmla="*/ 6 w 404"/>
                  <a:gd name="T19" fmla="*/ 363 h 375"/>
                  <a:gd name="T20" fmla="*/ 17 w 404"/>
                  <a:gd name="T21" fmla="*/ 354 h 375"/>
                  <a:gd name="T22" fmla="*/ 36 w 404"/>
                  <a:gd name="T23" fmla="*/ 339 h 375"/>
                  <a:gd name="T24" fmla="*/ 61 w 404"/>
                  <a:gd name="T25" fmla="*/ 319 h 375"/>
                  <a:gd name="T26" fmla="*/ 103 w 404"/>
                  <a:gd name="T27" fmla="*/ 289 h 375"/>
                  <a:gd name="T28" fmla="*/ 165 w 404"/>
                  <a:gd name="T29" fmla="*/ 237 h 375"/>
                  <a:gd name="T30" fmla="*/ 218 w 404"/>
                  <a:gd name="T31" fmla="*/ 180 h 375"/>
                  <a:gd name="T32" fmla="*/ 249 w 404"/>
                  <a:gd name="T33" fmla="*/ 140 h 375"/>
                  <a:gd name="T34" fmla="*/ 266 w 404"/>
                  <a:gd name="T35" fmla="*/ 115 h 375"/>
                  <a:gd name="T36" fmla="*/ 278 w 404"/>
                  <a:gd name="T37" fmla="*/ 94 h 375"/>
                  <a:gd name="T38" fmla="*/ 287 w 404"/>
                  <a:gd name="T39" fmla="*/ 81 h 375"/>
                  <a:gd name="T40" fmla="*/ 289 w 404"/>
                  <a:gd name="T41" fmla="*/ 71 h 375"/>
                  <a:gd name="T42" fmla="*/ 287 w 404"/>
                  <a:gd name="T43" fmla="*/ 67 h 375"/>
                  <a:gd name="T44" fmla="*/ 279 w 404"/>
                  <a:gd name="T45" fmla="*/ 65 h 375"/>
                  <a:gd name="T46" fmla="*/ 262 w 404"/>
                  <a:gd name="T47" fmla="*/ 63 h 375"/>
                  <a:gd name="T48" fmla="*/ 237 w 404"/>
                  <a:gd name="T49" fmla="*/ 63 h 375"/>
                  <a:gd name="T50" fmla="*/ 207 w 404"/>
                  <a:gd name="T51" fmla="*/ 63 h 375"/>
                  <a:gd name="T52" fmla="*/ 170 w 404"/>
                  <a:gd name="T53" fmla="*/ 63 h 375"/>
                  <a:gd name="T54" fmla="*/ 216 w 404"/>
                  <a:gd name="T55" fmla="*/ 33 h 375"/>
                  <a:gd name="T56" fmla="*/ 270 w 404"/>
                  <a:gd name="T57" fmla="*/ 25 h 375"/>
                  <a:gd name="T58" fmla="*/ 291 w 404"/>
                  <a:gd name="T59" fmla="*/ 20 h 375"/>
                  <a:gd name="T60" fmla="*/ 304 w 404"/>
                  <a:gd name="T61" fmla="*/ 12 h 375"/>
                  <a:gd name="T62" fmla="*/ 318 w 404"/>
                  <a:gd name="T63" fmla="*/ 2 h 375"/>
                  <a:gd name="T64" fmla="*/ 333 w 404"/>
                  <a:gd name="T65" fmla="*/ 0 h 375"/>
                  <a:gd name="T66" fmla="*/ 345 w 404"/>
                  <a:gd name="T67" fmla="*/ 4 h 375"/>
                  <a:gd name="T68" fmla="*/ 364 w 404"/>
                  <a:gd name="T69" fmla="*/ 14 h 375"/>
                  <a:gd name="T70" fmla="*/ 387 w 404"/>
                  <a:gd name="T71" fmla="*/ 27 h 375"/>
                  <a:gd name="T72" fmla="*/ 400 w 404"/>
                  <a:gd name="T73" fmla="*/ 41 h 375"/>
                  <a:gd name="T74" fmla="*/ 404 w 404"/>
                  <a:gd name="T75" fmla="*/ 50 h 375"/>
                  <a:gd name="T76" fmla="*/ 402 w 404"/>
                  <a:gd name="T77" fmla="*/ 60 h 375"/>
                  <a:gd name="T78" fmla="*/ 394 w 404"/>
                  <a:gd name="T79" fmla="*/ 69 h 375"/>
                  <a:gd name="T80" fmla="*/ 379 w 404"/>
                  <a:gd name="T81" fmla="*/ 75 h 375"/>
                  <a:gd name="T82" fmla="*/ 362 w 404"/>
                  <a:gd name="T83" fmla="*/ 88 h 375"/>
                  <a:gd name="T84" fmla="*/ 341 w 404"/>
                  <a:gd name="T85" fmla="*/ 113 h 375"/>
                  <a:gd name="T86" fmla="*/ 316 w 404"/>
                  <a:gd name="T87" fmla="*/ 148 h 375"/>
                  <a:gd name="T88" fmla="*/ 279 w 404"/>
                  <a:gd name="T89" fmla="*/ 188 h 375"/>
                  <a:gd name="T90" fmla="*/ 234 w 404"/>
                  <a:gd name="T91" fmla="*/ 232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4" h="375">
                    <a:moveTo>
                      <a:pt x="234" y="232"/>
                    </a:moveTo>
                    <a:lnTo>
                      <a:pt x="218" y="247"/>
                    </a:lnTo>
                    <a:lnTo>
                      <a:pt x="201" y="262"/>
                    </a:lnTo>
                    <a:lnTo>
                      <a:pt x="184" y="276"/>
                    </a:lnTo>
                    <a:lnTo>
                      <a:pt x="165" y="289"/>
                    </a:lnTo>
                    <a:lnTo>
                      <a:pt x="147" y="300"/>
                    </a:lnTo>
                    <a:lnTo>
                      <a:pt x="126" y="314"/>
                    </a:lnTo>
                    <a:lnTo>
                      <a:pt x="107" y="325"/>
                    </a:lnTo>
                    <a:lnTo>
                      <a:pt x="86" y="337"/>
                    </a:lnTo>
                    <a:lnTo>
                      <a:pt x="77" y="342"/>
                    </a:lnTo>
                    <a:lnTo>
                      <a:pt x="67" y="348"/>
                    </a:lnTo>
                    <a:lnTo>
                      <a:pt x="59" y="354"/>
                    </a:lnTo>
                    <a:lnTo>
                      <a:pt x="52" y="358"/>
                    </a:lnTo>
                    <a:lnTo>
                      <a:pt x="44" y="361"/>
                    </a:lnTo>
                    <a:lnTo>
                      <a:pt x="36" y="365"/>
                    </a:lnTo>
                    <a:lnTo>
                      <a:pt x="31" y="367"/>
                    </a:lnTo>
                    <a:lnTo>
                      <a:pt x="25" y="369"/>
                    </a:lnTo>
                    <a:lnTo>
                      <a:pt x="19" y="371"/>
                    </a:lnTo>
                    <a:lnTo>
                      <a:pt x="15" y="373"/>
                    </a:lnTo>
                    <a:lnTo>
                      <a:pt x="12" y="375"/>
                    </a:lnTo>
                    <a:lnTo>
                      <a:pt x="8" y="375"/>
                    </a:lnTo>
                    <a:lnTo>
                      <a:pt x="4" y="375"/>
                    </a:lnTo>
                    <a:lnTo>
                      <a:pt x="2" y="375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0" y="371"/>
                    </a:lnTo>
                    <a:lnTo>
                      <a:pt x="0" y="369"/>
                    </a:lnTo>
                    <a:lnTo>
                      <a:pt x="2" y="367"/>
                    </a:lnTo>
                    <a:lnTo>
                      <a:pt x="6" y="363"/>
                    </a:lnTo>
                    <a:lnTo>
                      <a:pt x="8" y="361"/>
                    </a:lnTo>
                    <a:lnTo>
                      <a:pt x="12" y="358"/>
                    </a:lnTo>
                    <a:lnTo>
                      <a:pt x="17" y="354"/>
                    </a:lnTo>
                    <a:lnTo>
                      <a:pt x="23" y="348"/>
                    </a:lnTo>
                    <a:lnTo>
                      <a:pt x="29" y="344"/>
                    </a:lnTo>
                    <a:lnTo>
                      <a:pt x="36" y="339"/>
                    </a:lnTo>
                    <a:lnTo>
                      <a:pt x="44" y="333"/>
                    </a:lnTo>
                    <a:lnTo>
                      <a:pt x="52" y="327"/>
                    </a:lnTo>
                    <a:lnTo>
                      <a:pt x="61" y="319"/>
                    </a:lnTo>
                    <a:lnTo>
                      <a:pt x="71" y="314"/>
                    </a:lnTo>
                    <a:lnTo>
                      <a:pt x="82" y="306"/>
                    </a:lnTo>
                    <a:lnTo>
                      <a:pt x="103" y="289"/>
                    </a:lnTo>
                    <a:lnTo>
                      <a:pt x="124" y="274"/>
                    </a:lnTo>
                    <a:lnTo>
                      <a:pt x="146" y="254"/>
                    </a:lnTo>
                    <a:lnTo>
                      <a:pt x="165" y="237"/>
                    </a:lnTo>
                    <a:lnTo>
                      <a:pt x="184" y="218"/>
                    </a:lnTo>
                    <a:lnTo>
                      <a:pt x="201" y="199"/>
                    </a:lnTo>
                    <a:lnTo>
                      <a:pt x="218" y="180"/>
                    </a:lnTo>
                    <a:lnTo>
                      <a:pt x="234" y="159"/>
                    </a:lnTo>
                    <a:lnTo>
                      <a:pt x="241" y="149"/>
                    </a:lnTo>
                    <a:lnTo>
                      <a:pt x="249" y="140"/>
                    </a:lnTo>
                    <a:lnTo>
                      <a:pt x="255" y="130"/>
                    </a:lnTo>
                    <a:lnTo>
                      <a:pt x="260" y="123"/>
                    </a:lnTo>
                    <a:lnTo>
                      <a:pt x="266" y="115"/>
                    </a:lnTo>
                    <a:lnTo>
                      <a:pt x="270" y="107"/>
                    </a:lnTo>
                    <a:lnTo>
                      <a:pt x="274" y="100"/>
                    </a:lnTo>
                    <a:lnTo>
                      <a:pt x="278" y="94"/>
                    </a:lnTo>
                    <a:lnTo>
                      <a:pt x="281" y="88"/>
                    </a:lnTo>
                    <a:lnTo>
                      <a:pt x="283" y="84"/>
                    </a:lnTo>
                    <a:lnTo>
                      <a:pt x="287" y="81"/>
                    </a:lnTo>
                    <a:lnTo>
                      <a:pt x="287" y="77"/>
                    </a:lnTo>
                    <a:lnTo>
                      <a:pt x="289" y="73"/>
                    </a:lnTo>
                    <a:lnTo>
                      <a:pt x="289" y="71"/>
                    </a:lnTo>
                    <a:lnTo>
                      <a:pt x="289" y="69"/>
                    </a:lnTo>
                    <a:lnTo>
                      <a:pt x="289" y="67"/>
                    </a:lnTo>
                    <a:lnTo>
                      <a:pt x="287" y="67"/>
                    </a:lnTo>
                    <a:lnTo>
                      <a:pt x="285" y="67"/>
                    </a:lnTo>
                    <a:lnTo>
                      <a:pt x="283" y="65"/>
                    </a:lnTo>
                    <a:lnTo>
                      <a:pt x="279" y="65"/>
                    </a:lnTo>
                    <a:lnTo>
                      <a:pt x="274" y="65"/>
                    </a:lnTo>
                    <a:lnTo>
                      <a:pt x="268" y="65"/>
                    </a:lnTo>
                    <a:lnTo>
                      <a:pt x="262" y="63"/>
                    </a:lnTo>
                    <a:lnTo>
                      <a:pt x="255" y="63"/>
                    </a:lnTo>
                    <a:lnTo>
                      <a:pt x="247" y="63"/>
                    </a:lnTo>
                    <a:lnTo>
                      <a:pt x="237" y="63"/>
                    </a:lnTo>
                    <a:lnTo>
                      <a:pt x="230" y="63"/>
                    </a:lnTo>
                    <a:lnTo>
                      <a:pt x="218" y="63"/>
                    </a:lnTo>
                    <a:lnTo>
                      <a:pt x="207" y="63"/>
                    </a:lnTo>
                    <a:lnTo>
                      <a:pt x="195" y="63"/>
                    </a:lnTo>
                    <a:lnTo>
                      <a:pt x="184" y="63"/>
                    </a:lnTo>
                    <a:lnTo>
                      <a:pt x="170" y="63"/>
                    </a:lnTo>
                    <a:lnTo>
                      <a:pt x="170" y="37"/>
                    </a:lnTo>
                    <a:lnTo>
                      <a:pt x="193" y="35"/>
                    </a:lnTo>
                    <a:lnTo>
                      <a:pt x="216" y="33"/>
                    </a:lnTo>
                    <a:lnTo>
                      <a:pt x="239" y="31"/>
                    </a:lnTo>
                    <a:lnTo>
                      <a:pt x="262" y="27"/>
                    </a:lnTo>
                    <a:lnTo>
                      <a:pt x="270" y="25"/>
                    </a:lnTo>
                    <a:lnTo>
                      <a:pt x="278" y="23"/>
                    </a:lnTo>
                    <a:lnTo>
                      <a:pt x="285" y="21"/>
                    </a:lnTo>
                    <a:lnTo>
                      <a:pt x="291" y="20"/>
                    </a:lnTo>
                    <a:lnTo>
                      <a:pt x="297" y="18"/>
                    </a:lnTo>
                    <a:lnTo>
                      <a:pt x="301" y="14"/>
                    </a:lnTo>
                    <a:lnTo>
                      <a:pt x="304" y="12"/>
                    </a:lnTo>
                    <a:lnTo>
                      <a:pt x="308" y="8"/>
                    </a:lnTo>
                    <a:lnTo>
                      <a:pt x="312" y="6"/>
                    </a:lnTo>
                    <a:lnTo>
                      <a:pt x="318" y="2"/>
                    </a:lnTo>
                    <a:lnTo>
                      <a:pt x="323" y="0"/>
                    </a:lnTo>
                    <a:lnTo>
                      <a:pt x="331" y="0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39" y="2"/>
                    </a:lnTo>
                    <a:lnTo>
                      <a:pt x="345" y="4"/>
                    </a:lnTo>
                    <a:lnTo>
                      <a:pt x="350" y="6"/>
                    </a:lnTo>
                    <a:lnTo>
                      <a:pt x="356" y="10"/>
                    </a:lnTo>
                    <a:lnTo>
                      <a:pt x="364" y="14"/>
                    </a:lnTo>
                    <a:lnTo>
                      <a:pt x="371" y="18"/>
                    </a:lnTo>
                    <a:lnTo>
                      <a:pt x="379" y="23"/>
                    </a:lnTo>
                    <a:lnTo>
                      <a:pt x="387" y="27"/>
                    </a:lnTo>
                    <a:lnTo>
                      <a:pt x="392" y="33"/>
                    </a:lnTo>
                    <a:lnTo>
                      <a:pt x="396" y="37"/>
                    </a:lnTo>
                    <a:lnTo>
                      <a:pt x="400" y="41"/>
                    </a:lnTo>
                    <a:lnTo>
                      <a:pt x="402" y="44"/>
                    </a:lnTo>
                    <a:lnTo>
                      <a:pt x="404" y="48"/>
                    </a:lnTo>
                    <a:lnTo>
                      <a:pt x="404" y="50"/>
                    </a:lnTo>
                    <a:lnTo>
                      <a:pt x="404" y="54"/>
                    </a:lnTo>
                    <a:lnTo>
                      <a:pt x="402" y="56"/>
                    </a:lnTo>
                    <a:lnTo>
                      <a:pt x="402" y="60"/>
                    </a:lnTo>
                    <a:lnTo>
                      <a:pt x="400" y="63"/>
                    </a:lnTo>
                    <a:lnTo>
                      <a:pt x="396" y="65"/>
                    </a:lnTo>
                    <a:lnTo>
                      <a:pt x="394" y="69"/>
                    </a:lnTo>
                    <a:lnTo>
                      <a:pt x="390" y="71"/>
                    </a:lnTo>
                    <a:lnTo>
                      <a:pt x="385" y="73"/>
                    </a:lnTo>
                    <a:lnTo>
                      <a:pt x="379" y="75"/>
                    </a:lnTo>
                    <a:lnTo>
                      <a:pt x="373" y="79"/>
                    </a:lnTo>
                    <a:lnTo>
                      <a:pt x="368" y="83"/>
                    </a:lnTo>
                    <a:lnTo>
                      <a:pt x="362" y="88"/>
                    </a:lnTo>
                    <a:lnTo>
                      <a:pt x="354" y="96"/>
                    </a:lnTo>
                    <a:lnTo>
                      <a:pt x="348" y="104"/>
                    </a:lnTo>
                    <a:lnTo>
                      <a:pt x="341" y="113"/>
                    </a:lnTo>
                    <a:lnTo>
                      <a:pt x="335" y="123"/>
                    </a:lnTo>
                    <a:lnTo>
                      <a:pt x="325" y="134"/>
                    </a:lnTo>
                    <a:lnTo>
                      <a:pt x="316" y="148"/>
                    </a:lnTo>
                    <a:lnTo>
                      <a:pt x="304" y="161"/>
                    </a:lnTo>
                    <a:lnTo>
                      <a:pt x="293" y="174"/>
                    </a:lnTo>
                    <a:lnTo>
                      <a:pt x="279" y="188"/>
                    </a:lnTo>
                    <a:lnTo>
                      <a:pt x="266" y="203"/>
                    </a:lnTo>
                    <a:lnTo>
                      <a:pt x="251" y="216"/>
                    </a:lnTo>
                    <a:lnTo>
                      <a:pt x="234" y="232"/>
                    </a:lnTo>
                    <a:lnTo>
                      <a:pt x="234" y="2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52"/>
              <p:cNvSpPr/>
              <p:nvPr/>
            </p:nvSpPr>
            <p:spPr bwMode="auto">
              <a:xfrm>
                <a:off x="5016500" y="2779713"/>
                <a:ext cx="449263" cy="219075"/>
              </a:xfrm>
              <a:custGeom>
                <a:avLst/>
                <a:gdLst>
                  <a:gd name="T0" fmla="*/ 564 w 564"/>
                  <a:gd name="T1" fmla="*/ 243 h 275"/>
                  <a:gd name="T2" fmla="*/ 562 w 564"/>
                  <a:gd name="T3" fmla="*/ 244 h 275"/>
                  <a:gd name="T4" fmla="*/ 557 w 564"/>
                  <a:gd name="T5" fmla="*/ 246 h 275"/>
                  <a:gd name="T6" fmla="*/ 549 w 564"/>
                  <a:gd name="T7" fmla="*/ 250 h 275"/>
                  <a:gd name="T8" fmla="*/ 539 w 564"/>
                  <a:gd name="T9" fmla="*/ 252 h 275"/>
                  <a:gd name="T10" fmla="*/ 526 w 564"/>
                  <a:gd name="T11" fmla="*/ 256 h 275"/>
                  <a:gd name="T12" fmla="*/ 511 w 564"/>
                  <a:gd name="T13" fmla="*/ 260 h 275"/>
                  <a:gd name="T14" fmla="*/ 492 w 564"/>
                  <a:gd name="T15" fmla="*/ 262 h 275"/>
                  <a:gd name="T16" fmla="*/ 461 w 564"/>
                  <a:gd name="T17" fmla="*/ 267 h 275"/>
                  <a:gd name="T18" fmla="*/ 423 w 564"/>
                  <a:gd name="T19" fmla="*/ 273 h 275"/>
                  <a:gd name="T20" fmla="*/ 392 w 564"/>
                  <a:gd name="T21" fmla="*/ 275 h 275"/>
                  <a:gd name="T22" fmla="*/ 367 w 564"/>
                  <a:gd name="T23" fmla="*/ 275 h 275"/>
                  <a:gd name="T24" fmla="*/ 354 w 564"/>
                  <a:gd name="T25" fmla="*/ 273 h 275"/>
                  <a:gd name="T26" fmla="*/ 344 w 564"/>
                  <a:gd name="T27" fmla="*/ 271 h 275"/>
                  <a:gd name="T28" fmla="*/ 331 w 564"/>
                  <a:gd name="T29" fmla="*/ 267 h 275"/>
                  <a:gd name="T30" fmla="*/ 317 w 564"/>
                  <a:gd name="T31" fmla="*/ 260 h 275"/>
                  <a:gd name="T32" fmla="*/ 302 w 564"/>
                  <a:gd name="T33" fmla="*/ 252 h 275"/>
                  <a:gd name="T34" fmla="*/ 287 w 564"/>
                  <a:gd name="T35" fmla="*/ 241 h 275"/>
                  <a:gd name="T36" fmla="*/ 268 w 564"/>
                  <a:gd name="T37" fmla="*/ 229 h 275"/>
                  <a:gd name="T38" fmla="*/ 249 w 564"/>
                  <a:gd name="T39" fmla="*/ 214 h 275"/>
                  <a:gd name="T40" fmla="*/ 216 w 564"/>
                  <a:gd name="T41" fmla="*/ 187 h 275"/>
                  <a:gd name="T42" fmla="*/ 164 w 564"/>
                  <a:gd name="T43" fmla="*/ 147 h 275"/>
                  <a:gd name="T44" fmla="*/ 136 w 564"/>
                  <a:gd name="T45" fmla="*/ 126 h 275"/>
                  <a:gd name="T46" fmla="*/ 103 w 564"/>
                  <a:gd name="T47" fmla="*/ 103 h 275"/>
                  <a:gd name="T48" fmla="*/ 71 w 564"/>
                  <a:gd name="T49" fmla="*/ 78 h 275"/>
                  <a:gd name="T50" fmla="*/ 36 w 564"/>
                  <a:gd name="T51" fmla="*/ 52 h 275"/>
                  <a:gd name="T52" fmla="*/ 0 w 564"/>
                  <a:gd name="T53" fmla="*/ 23 h 275"/>
                  <a:gd name="T54" fmla="*/ 23 w 564"/>
                  <a:gd name="T55" fmla="*/ 0 h 275"/>
                  <a:gd name="T56" fmla="*/ 67 w 564"/>
                  <a:gd name="T57" fmla="*/ 29 h 275"/>
                  <a:gd name="T58" fmla="*/ 109 w 564"/>
                  <a:gd name="T59" fmla="*/ 55 h 275"/>
                  <a:gd name="T60" fmla="*/ 147 w 564"/>
                  <a:gd name="T61" fmla="*/ 80 h 275"/>
                  <a:gd name="T62" fmla="*/ 182 w 564"/>
                  <a:gd name="T63" fmla="*/ 101 h 275"/>
                  <a:gd name="T64" fmla="*/ 214 w 564"/>
                  <a:gd name="T65" fmla="*/ 120 h 275"/>
                  <a:gd name="T66" fmla="*/ 241 w 564"/>
                  <a:gd name="T67" fmla="*/ 136 h 275"/>
                  <a:gd name="T68" fmla="*/ 268 w 564"/>
                  <a:gd name="T69" fmla="*/ 149 h 275"/>
                  <a:gd name="T70" fmla="*/ 289 w 564"/>
                  <a:gd name="T71" fmla="*/ 158 h 275"/>
                  <a:gd name="T72" fmla="*/ 331 w 564"/>
                  <a:gd name="T73" fmla="*/ 176 h 275"/>
                  <a:gd name="T74" fmla="*/ 375 w 564"/>
                  <a:gd name="T75" fmla="*/ 189 h 275"/>
                  <a:gd name="T76" fmla="*/ 421 w 564"/>
                  <a:gd name="T77" fmla="*/ 201 h 275"/>
                  <a:gd name="T78" fmla="*/ 469 w 564"/>
                  <a:gd name="T79" fmla="*/ 210 h 275"/>
                  <a:gd name="T80" fmla="*/ 492 w 564"/>
                  <a:gd name="T81" fmla="*/ 214 h 275"/>
                  <a:gd name="T82" fmla="*/ 511 w 564"/>
                  <a:gd name="T83" fmla="*/ 220 h 275"/>
                  <a:gd name="T84" fmla="*/ 526 w 564"/>
                  <a:gd name="T85" fmla="*/ 223 h 275"/>
                  <a:gd name="T86" fmla="*/ 541 w 564"/>
                  <a:gd name="T87" fmla="*/ 227 h 275"/>
                  <a:gd name="T88" fmla="*/ 551 w 564"/>
                  <a:gd name="T89" fmla="*/ 231 h 275"/>
                  <a:gd name="T90" fmla="*/ 559 w 564"/>
                  <a:gd name="T91" fmla="*/ 235 h 275"/>
                  <a:gd name="T92" fmla="*/ 562 w 564"/>
                  <a:gd name="T93" fmla="*/ 239 h 275"/>
                  <a:gd name="T94" fmla="*/ 564 w 564"/>
                  <a:gd name="T95" fmla="*/ 24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64" h="275">
                    <a:moveTo>
                      <a:pt x="564" y="241"/>
                    </a:moveTo>
                    <a:lnTo>
                      <a:pt x="564" y="243"/>
                    </a:lnTo>
                    <a:lnTo>
                      <a:pt x="562" y="243"/>
                    </a:lnTo>
                    <a:lnTo>
                      <a:pt x="562" y="244"/>
                    </a:lnTo>
                    <a:lnTo>
                      <a:pt x="559" y="246"/>
                    </a:lnTo>
                    <a:lnTo>
                      <a:pt x="557" y="246"/>
                    </a:lnTo>
                    <a:lnTo>
                      <a:pt x="553" y="248"/>
                    </a:lnTo>
                    <a:lnTo>
                      <a:pt x="549" y="250"/>
                    </a:lnTo>
                    <a:lnTo>
                      <a:pt x="543" y="250"/>
                    </a:lnTo>
                    <a:lnTo>
                      <a:pt x="539" y="252"/>
                    </a:lnTo>
                    <a:lnTo>
                      <a:pt x="532" y="254"/>
                    </a:lnTo>
                    <a:lnTo>
                      <a:pt x="526" y="256"/>
                    </a:lnTo>
                    <a:lnTo>
                      <a:pt x="518" y="258"/>
                    </a:lnTo>
                    <a:lnTo>
                      <a:pt x="511" y="260"/>
                    </a:lnTo>
                    <a:lnTo>
                      <a:pt x="501" y="262"/>
                    </a:lnTo>
                    <a:lnTo>
                      <a:pt x="492" y="262"/>
                    </a:lnTo>
                    <a:lnTo>
                      <a:pt x="482" y="264"/>
                    </a:lnTo>
                    <a:lnTo>
                      <a:pt x="461" y="267"/>
                    </a:lnTo>
                    <a:lnTo>
                      <a:pt x="440" y="271"/>
                    </a:lnTo>
                    <a:lnTo>
                      <a:pt x="423" y="273"/>
                    </a:lnTo>
                    <a:lnTo>
                      <a:pt x="405" y="273"/>
                    </a:lnTo>
                    <a:lnTo>
                      <a:pt x="392" y="275"/>
                    </a:lnTo>
                    <a:lnTo>
                      <a:pt x="379" y="275"/>
                    </a:lnTo>
                    <a:lnTo>
                      <a:pt x="367" y="275"/>
                    </a:lnTo>
                    <a:lnTo>
                      <a:pt x="358" y="273"/>
                    </a:lnTo>
                    <a:lnTo>
                      <a:pt x="354" y="273"/>
                    </a:lnTo>
                    <a:lnTo>
                      <a:pt x="348" y="273"/>
                    </a:lnTo>
                    <a:lnTo>
                      <a:pt x="344" y="271"/>
                    </a:lnTo>
                    <a:lnTo>
                      <a:pt x="337" y="269"/>
                    </a:lnTo>
                    <a:lnTo>
                      <a:pt x="331" y="267"/>
                    </a:lnTo>
                    <a:lnTo>
                      <a:pt x="325" y="264"/>
                    </a:lnTo>
                    <a:lnTo>
                      <a:pt x="317" y="260"/>
                    </a:lnTo>
                    <a:lnTo>
                      <a:pt x="310" y="256"/>
                    </a:lnTo>
                    <a:lnTo>
                      <a:pt x="302" y="252"/>
                    </a:lnTo>
                    <a:lnTo>
                      <a:pt x="294" y="246"/>
                    </a:lnTo>
                    <a:lnTo>
                      <a:pt x="287" y="241"/>
                    </a:lnTo>
                    <a:lnTo>
                      <a:pt x="277" y="235"/>
                    </a:lnTo>
                    <a:lnTo>
                      <a:pt x="268" y="229"/>
                    </a:lnTo>
                    <a:lnTo>
                      <a:pt x="258" y="222"/>
                    </a:lnTo>
                    <a:lnTo>
                      <a:pt x="249" y="214"/>
                    </a:lnTo>
                    <a:lnTo>
                      <a:pt x="239" y="204"/>
                    </a:lnTo>
                    <a:lnTo>
                      <a:pt x="216" y="187"/>
                    </a:lnTo>
                    <a:lnTo>
                      <a:pt x="191" y="168"/>
                    </a:lnTo>
                    <a:lnTo>
                      <a:pt x="164" y="147"/>
                    </a:lnTo>
                    <a:lnTo>
                      <a:pt x="149" y="137"/>
                    </a:lnTo>
                    <a:lnTo>
                      <a:pt x="136" y="126"/>
                    </a:lnTo>
                    <a:lnTo>
                      <a:pt x="120" y="115"/>
                    </a:lnTo>
                    <a:lnTo>
                      <a:pt x="103" y="103"/>
                    </a:lnTo>
                    <a:lnTo>
                      <a:pt x="88" y="90"/>
                    </a:lnTo>
                    <a:lnTo>
                      <a:pt x="71" y="78"/>
                    </a:lnTo>
                    <a:lnTo>
                      <a:pt x="53" y="65"/>
                    </a:lnTo>
                    <a:lnTo>
                      <a:pt x="36" y="52"/>
                    </a:lnTo>
                    <a:lnTo>
                      <a:pt x="19" y="36"/>
                    </a:lnTo>
                    <a:lnTo>
                      <a:pt x="0" y="23"/>
                    </a:lnTo>
                    <a:lnTo>
                      <a:pt x="11" y="11"/>
                    </a:lnTo>
                    <a:lnTo>
                      <a:pt x="23" y="0"/>
                    </a:lnTo>
                    <a:lnTo>
                      <a:pt x="46" y="15"/>
                    </a:lnTo>
                    <a:lnTo>
                      <a:pt x="67" y="29"/>
                    </a:lnTo>
                    <a:lnTo>
                      <a:pt x="88" y="44"/>
                    </a:lnTo>
                    <a:lnTo>
                      <a:pt x="109" y="55"/>
                    </a:lnTo>
                    <a:lnTo>
                      <a:pt x="128" y="69"/>
                    </a:lnTo>
                    <a:lnTo>
                      <a:pt x="147" y="80"/>
                    </a:lnTo>
                    <a:lnTo>
                      <a:pt x="164" y="92"/>
                    </a:lnTo>
                    <a:lnTo>
                      <a:pt x="182" y="101"/>
                    </a:lnTo>
                    <a:lnTo>
                      <a:pt x="199" y="111"/>
                    </a:lnTo>
                    <a:lnTo>
                      <a:pt x="214" y="120"/>
                    </a:lnTo>
                    <a:lnTo>
                      <a:pt x="227" y="128"/>
                    </a:lnTo>
                    <a:lnTo>
                      <a:pt x="241" y="136"/>
                    </a:lnTo>
                    <a:lnTo>
                      <a:pt x="254" y="143"/>
                    </a:lnTo>
                    <a:lnTo>
                      <a:pt x="268" y="149"/>
                    </a:lnTo>
                    <a:lnTo>
                      <a:pt x="279" y="155"/>
                    </a:lnTo>
                    <a:lnTo>
                      <a:pt x="289" y="158"/>
                    </a:lnTo>
                    <a:lnTo>
                      <a:pt x="310" y="168"/>
                    </a:lnTo>
                    <a:lnTo>
                      <a:pt x="331" y="176"/>
                    </a:lnTo>
                    <a:lnTo>
                      <a:pt x="354" y="183"/>
                    </a:lnTo>
                    <a:lnTo>
                      <a:pt x="375" y="189"/>
                    </a:lnTo>
                    <a:lnTo>
                      <a:pt x="398" y="195"/>
                    </a:lnTo>
                    <a:lnTo>
                      <a:pt x="421" y="201"/>
                    </a:lnTo>
                    <a:lnTo>
                      <a:pt x="444" y="206"/>
                    </a:lnTo>
                    <a:lnTo>
                      <a:pt x="469" y="210"/>
                    </a:lnTo>
                    <a:lnTo>
                      <a:pt x="480" y="212"/>
                    </a:lnTo>
                    <a:lnTo>
                      <a:pt x="492" y="214"/>
                    </a:lnTo>
                    <a:lnTo>
                      <a:pt x="501" y="218"/>
                    </a:lnTo>
                    <a:lnTo>
                      <a:pt x="511" y="220"/>
                    </a:lnTo>
                    <a:lnTo>
                      <a:pt x="518" y="222"/>
                    </a:lnTo>
                    <a:lnTo>
                      <a:pt x="526" y="223"/>
                    </a:lnTo>
                    <a:lnTo>
                      <a:pt x="534" y="225"/>
                    </a:lnTo>
                    <a:lnTo>
                      <a:pt x="541" y="227"/>
                    </a:lnTo>
                    <a:lnTo>
                      <a:pt x="545" y="229"/>
                    </a:lnTo>
                    <a:lnTo>
                      <a:pt x="551" y="231"/>
                    </a:lnTo>
                    <a:lnTo>
                      <a:pt x="555" y="233"/>
                    </a:lnTo>
                    <a:lnTo>
                      <a:pt x="559" y="235"/>
                    </a:lnTo>
                    <a:lnTo>
                      <a:pt x="560" y="237"/>
                    </a:lnTo>
                    <a:lnTo>
                      <a:pt x="562" y="239"/>
                    </a:lnTo>
                    <a:lnTo>
                      <a:pt x="564" y="241"/>
                    </a:lnTo>
                    <a:lnTo>
                      <a:pt x="564" y="241"/>
                    </a:lnTo>
                    <a:lnTo>
                      <a:pt x="564" y="24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553"/>
              <p:cNvSpPr/>
              <p:nvPr/>
            </p:nvSpPr>
            <p:spPr bwMode="auto">
              <a:xfrm>
                <a:off x="4964113" y="2998788"/>
                <a:ext cx="71438" cy="180975"/>
              </a:xfrm>
              <a:custGeom>
                <a:avLst/>
                <a:gdLst>
                  <a:gd name="T0" fmla="*/ 7 w 90"/>
                  <a:gd name="T1" fmla="*/ 34 h 227"/>
                  <a:gd name="T2" fmla="*/ 4 w 90"/>
                  <a:gd name="T3" fmla="*/ 31 h 227"/>
                  <a:gd name="T4" fmla="*/ 2 w 90"/>
                  <a:gd name="T5" fmla="*/ 25 h 227"/>
                  <a:gd name="T6" fmla="*/ 2 w 90"/>
                  <a:gd name="T7" fmla="*/ 19 h 227"/>
                  <a:gd name="T8" fmla="*/ 0 w 90"/>
                  <a:gd name="T9" fmla="*/ 15 h 227"/>
                  <a:gd name="T10" fmla="*/ 2 w 90"/>
                  <a:gd name="T11" fmla="*/ 11 h 227"/>
                  <a:gd name="T12" fmla="*/ 2 w 90"/>
                  <a:gd name="T13" fmla="*/ 8 h 227"/>
                  <a:gd name="T14" fmla="*/ 4 w 90"/>
                  <a:gd name="T15" fmla="*/ 6 h 227"/>
                  <a:gd name="T16" fmla="*/ 7 w 90"/>
                  <a:gd name="T17" fmla="*/ 4 h 227"/>
                  <a:gd name="T18" fmla="*/ 9 w 90"/>
                  <a:gd name="T19" fmla="*/ 2 h 227"/>
                  <a:gd name="T20" fmla="*/ 15 w 90"/>
                  <a:gd name="T21" fmla="*/ 0 h 227"/>
                  <a:gd name="T22" fmla="*/ 19 w 90"/>
                  <a:gd name="T23" fmla="*/ 0 h 227"/>
                  <a:gd name="T24" fmla="*/ 27 w 90"/>
                  <a:gd name="T25" fmla="*/ 0 h 227"/>
                  <a:gd name="T26" fmla="*/ 36 w 90"/>
                  <a:gd name="T27" fmla="*/ 0 h 227"/>
                  <a:gd name="T28" fmla="*/ 46 w 90"/>
                  <a:gd name="T29" fmla="*/ 0 h 227"/>
                  <a:gd name="T30" fmla="*/ 55 w 90"/>
                  <a:gd name="T31" fmla="*/ 2 h 227"/>
                  <a:gd name="T32" fmla="*/ 67 w 90"/>
                  <a:gd name="T33" fmla="*/ 4 h 227"/>
                  <a:gd name="T34" fmla="*/ 69 w 90"/>
                  <a:gd name="T35" fmla="*/ 25 h 227"/>
                  <a:gd name="T36" fmla="*/ 72 w 90"/>
                  <a:gd name="T37" fmla="*/ 46 h 227"/>
                  <a:gd name="T38" fmla="*/ 74 w 90"/>
                  <a:gd name="T39" fmla="*/ 67 h 227"/>
                  <a:gd name="T40" fmla="*/ 76 w 90"/>
                  <a:gd name="T41" fmla="*/ 84 h 227"/>
                  <a:gd name="T42" fmla="*/ 78 w 90"/>
                  <a:gd name="T43" fmla="*/ 101 h 227"/>
                  <a:gd name="T44" fmla="*/ 80 w 90"/>
                  <a:gd name="T45" fmla="*/ 117 h 227"/>
                  <a:gd name="T46" fmla="*/ 82 w 90"/>
                  <a:gd name="T47" fmla="*/ 132 h 227"/>
                  <a:gd name="T48" fmla="*/ 84 w 90"/>
                  <a:gd name="T49" fmla="*/ 145 h 227"/>
                  <a:gd name="T50" fmla="*/ 86 w 90"/>
                  <a:gd name="T51" fmla="*/ 157 h 227"/>
                  <a:gd name="T52" fmla="*/ 86 w 90"/>
                  <a:gd name="T53" fmla="*/ 166 h 227"/>
                  <a:gd name="T54" fmla="*/ 88 w 90"/>
                  <a:gd name="T55" fmla="*/ 176 h 227"/>
                  <a:gd name="T56" fmla="*/ 88 w 90"/>
                  <a:gd name="T57" fmla="*/ 183 h 227"/>
                  <a:gd name="T58" fmla="*/ 90 w 90"/>
                  <a:gd name="T59" fmla="*/ 191 h 227"/>
                  <a:gd name="T60" fmla="*/ 90 w 90"/>
                  <a:gd name="T61" fmla="*/ 197 h 227"/>
                  <a:gd name="T62" fmla="*/ 90 w 90"/>
                  <a:gd name="T63" fmla="*/ 201 h 227"/>
                  <a:gd name="T64" fmla="*/ 90 w 90"/>
                  <a:gd name="T65" fmla="*/ 204 h 227"/>
                  <a:gd name="T66" fmla="*/ 90 w 90"/>
                  <a:gd name="T67" fmla="*/ 208 h 227"/>
                  <a:gd name="T68" fmla="*/ 90 w 90"/>
                  <a:gd name="T69" fmla="*/ 212 h 227"/>
                  <a:gd name="T70" fmla="*/ 88 w 90"/>
                  <a:gd name="T71" fmla="*/ 216 h 227"/>
                  <a:gd name="T72" fmla="*/ 86 w 90"/>
                  <a:gd name="T73" fmla="*/ 218 h 227"/>
                  <a:gd name="T74" fmla="*/ 82 w 90"/>
                  <a:gd name="T75" fmla="*/ 224 h 227"/>
                  <a:gd name="T76" fmla="*/ 76 w 90"/>
                  <a:gd name="T77" fmla="*/ 227 h 227"/>
                  <a:gd name="T78" fmla="*/ 74 w 90"/>
                  <a:gd name="T79" fmla="*/ 227 h 227"/>
                  <a:gd name="T80" fmla="*/ 71 w 90"/>
                  <a:gd name="T81" fmla="*/ 227 h 227"/>
                  <a:gd name="T82" fmla="*/ 69 w 90"/>
                  <a:gd name="T83" fmla="*/ 227 h 227"/>
                  <a:gd name="T84" fmla="*/ 67 w 90"/>
                  <a:gd name="T85" fmla="*/ 225 h 227"/>
                  <a:gd name="T86" fmla="*/ 65 w 90"/>
                  <a:gd name="T87" fmla="*/ 225 h 227"/>
                  <a:gd name="T88" fmla="*/ 63 w 90"/>
                  <a:gd name="T89" fmla="*/ 224 h 227"/>
                  <a:gd name="T90" fmla="*/ 59 w 90"/>
                  <a:gd name="T91" fmla="*/ 218 h 227"/>
                  <a:gd name="T92" fmla="*/ 55 w 90"/>
                  <a:gd name="T93" fmla="*/ 210 h 227"/>
                  <a:gd name="T94" fmla="*/ 51 w 90"/>
                  <a:gd name="T95" fmla="*/ 203 h 227"/>
                  <a:gd name="T96" fmla="*/ 48 w 90"/>
                  <a:gd name="T97" fmla="*/ 193 h 227"/>
                  <a:gd name="T98" fmla="*/ 44 w 90"/>
                  <a:gd name="T99" fmla="*/ 182 h 227"/>
                  <a:gd name="T100" fmla="*/ 42 w 90"/>
                  <a:gd name="T101" fmla="*/ 168 h 227"/>
                  <a:gd name="T102" fmla="*/ 38 w 90"/>
                  <a:gd name="T103" fmla="*/ 155 h 227"/>
                  <a:gd name="T104" fmla="*/ 36 w 90"/>
                  <a:gd name="T105" fmla="*/ 141 h 227"/>
                  <a:gd name="T106" fmla="*/ 34 w 90"/>
                  <a:gd name="T107" fmla="*/ 130 h 227"/>
                  <a:gd name="T108" fmla="*/ 30 w 90"/>
                  <a:gd name="T109" fmla="*/ 118 h 227"/>
                  <a:gd name="T110" fmla="*/ 28 w 90"/>
                  <a:gd name="T111" fmla="*/ 109 h 227"/>
                  <a:gd name="T112" fmla="*/ 28 w 90"/>
                  <a:gd name="T113" fmla="*/ 99 h 227"/>
                  <a:gd name="T114" fmla="*/ 27 w 90"/>
                  <a:gd name="T115" fmla="*/ 90 h 227"/>
                  <a:gd name="T116" fmla="*/ 23 w 90"/>
                  <a:gd name="T117" fmla="*/ 73 h 227"/>
                  <a:gd name="T118" fmla="*/ 19 w 90"/>
                  <a:gd name="T119" fmla="*/ 59 h 227"/>
                  <a:gd name="T120" fmla="*/ 13 w 90"/>
                  <a:gd name="T121" fmla="*/ 46 h 227"/>
                  <a:gd name="T122" fmla="*/ 7 w 90"/>
                  <a:gd name="T123" fmla="*/ 34 h 227"/>
                  <a:gd name="T124" fmla="*/ 7 w 90"/>
                  <a:gd name="T125" fmla="*/ 3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" h="227">
                    <a:moveTo>
                      <a:pt x="7" y="34"/>
                    </a:moveTo>
                    <a:lnTo>
                      <a:pt x="4" y="31"/>
                    </a:lnTo>
                    <a:lnTo>
                      <a:pt x="2" y="25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7" y="4"/>
                    </a:lnTo>
                    <a:lnTo>
                      <a:pt x="69" y="25"/>
                    </a:lnTo>
                    <a:lnTo>
                      <a:pt x="72" y="46"/>
                    </a:lnTo>
                    <a:lnTo>
                      <a:pt x="74" y="67"/>
                    </a:lnTo>
                    <a:lnTo>
                      <a:pt x="76" y="84"/>
                    </a:lnTo>
                    <a:lnTo>
                      <a:pt x="78" y="101"/>
                    </a:lnTo>
                    <a:lnTo>
                      <a:pt x="80" y="117"/>
                    </a:lnTo>
                    <a:lnTo>
                      <a:pt x="82" y="132"/>
                    </a:lnTo>
                    <a:lnTo>
                      <a:pt x="84" y="145"/>
                    </a:lnTo>
                    <a:lnTo>
                      <a:pt x="86" y="157"/>
                    </a:lnTo>
                    <a:lnTo>
                      <a:pt x="86" y="166"/>
                    </a:lnTo>
                    <a:lnTo>
                      <a:pt x="88" y="176"/>
                    </a:lnTo>
                    <a:lnTo>
                      <a:pt x="88" y="183"/>
                    </a:lnTo>
                    <a:lnTo>
                      <a:pt x="90" y="191"/>
                    </a:lnTo>
                    <a:lnTo>
                      <a:pt x="90" y="197"/>
                    </a:lnTo>
                    <a:lnTo>
                      <a:pt x="90" y="201"/>
                    </a:lnTo>
                    <a:lnTo>
                      <a:pt x="90" y="204"/>
                    </a:lnTo>
                    <a:lnTo>
                      <a:pt x="90" y="208"/>
                    </a:lnTo>
                    <a:lnTo>
                      <a:pt x="90" y="212"/>
                    </a:lnTo>
                    <a:lnTo>
                      <a:pt x="88" y="216"/>
                    </a:lnTo>
                    <a:lnTo>
                      <a:pt x="86" y="218"/>
                    </a:lnTo>
                    <a:lnTo>
                      <a:pt x="82" y="224"/>
                    </a:lnTo>
                    <a:lnTo>
                      <a:pt x="76" y="227"/>
                    </a:lnTo>
                    <a:lnTo>
                      <a:pt x="74" y="227"/>
                    </a:lnTo>
                    <a:lnTo>
                      <a:pt x="71" y="227"/>
                    </a:lnTo>
                    <a:lnTo>
                      <a:pt x="69" y="227"/>
                    </a:lnTo>
                    <a:lnTo>
                      <a:pt x="67" y="225"/>
                    </a:lnTo>
                    <a:lnTo>
                      <a:pt x="65" y="225"/>
                    </a:lnTo>
                    <a:lnTo>
                      <a:pt x="63" y="224"/>
                    </a:lnTo>
                    <a:lnTo>
                      <a:pt x="59" y="218"/>
                    </a:lnTo>
                    <a:lnTo>
                      <a:pt x="55" y="210"/>
                    </a:lnTo>
                    <a:lnTo>
                      <a:pt x="51" y="203"/>
                    </a:lnTo>
                    <a:lnTo>
                      <a:pt x="48" y="193"/>
                    </a:lnTo>
                    <a:lnTo>
                      <a:pt x="44" y="182"/>
                    </a:lnTo>
                    <a:lnTo>
                      <a:pt x="42" y="168"/>
                    </a:lnTo>
                    <a:lnTo>
                      <a:pt x="38" y="155"/>
                    </a:lnTo>
                    <a:lnTo>
                      <a:pt x="36" y="141"/>
                    </a:lnTo>
                    <a:lnTo>
                      <a:pt x="34" y="130"/>
                    </a:lnTo>
                    <a:lnTo>
                      <a:pt x="30" y="118"/>
                    </a:lnTo>
                    <a:lnTo>
                      <a:pt x="28" y="109"/>
                    </a:lnTo>
                    <a:lnTo>
                      <a:pt x="28" y="99"/>
                    </a:lnTo>
                    <a:lnTo>
                      <a:pt x="27" y="90"/>
                    </a:lnTo>
                    <a:lnTo>
                      <a:pt x="23" y="73"/>
                    </a:lnTo>
                    <a:lnTo>
                      <a:pt x="19" y="59"/>
                    </a:lnTo>
                    <a:lnTo>
                      <a:pt x="13" y="46"/>
                    </a:lnTo>
                    <a:lnTo>
                      <a:pt x="7" y="34"/>
                    </a:lnTo>
                    <a:lnTo>
                      <a:pt x="7" y="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54"/>
              <p:cNvSpPr/>
              <p:nvPr/>
            </p:nvSpPr>
            <p:spPr bwMode="auto">
              <a:xfrm>
                <a:off x="4999038" y="2968626"/>
                <a:ext cx="261938" cy="149225"/>
              </a:xfrm>
              <a:custGeom>
                <a:avLst/>
                <a:gdLst>
                  <a:gd name="T0" fmla="*/ 205 w 331"/>
                  <a:gd name="T1" fmla="*/ 6 h 187"/>
                  <a:gd name="T2" fmla="*/ 218 w 331"/>
                  <a:gd name="T3" fmla="*/ 0 h 187"/>
                  <a:gd name="T4" fmla="*/ 227 w 331"/>
                  <a:gd name="T5" fmla="*/ 2 h 187"/>
                  <a:gd name="T6" fmla="*/ 237 w 331"/>
                  <a:gd name="T7" fmla="*/ 7 h 187"/>
                  <a:gd name="T8" fmla="*/ 252 w 331"/>
                  <a:gd name="T9" fmla="*/ 15 h 187"/>
                  <a:gd name="T10" fmla="*/ 273 w 331"/>
                  <a:gd name="T11" fmla="*/ 25 h 187"/>
                  <a:gd name="T12" fmla="*/ 296 w 331"/>
                  <a:gd name="T13" fmla="*/ 40 h 187"/>
                  <a:gd name="T14" fmla="*/ 314 w 331"/>
                  <a:gd name="T15" fmla="*/ 53 h 187"/>
                  <a:gd name="T16" fmla="*/ 325 w 331"/>
                  <a:gd name="T17" fmla="*/ 65 h 187"/>
                  <a:gd name="T18" fmla="*/ 329 w 331"/>
                  <a:gd name="T19" fmla="*/ 71 h 187"/>
                  <a:gd name="T20" fmla="*/ 327 w 331"/>
                  <a:gd name="T21" fmla="*/ 76 h 187"/>
                  <a:gd name="T22" fmla="*/ 319 w 331"/>
                  <a:gd name="T23" fmla="*/ 84 h 187"/>
                  <a:gd name="T24" fmla="*/ 312 w 331"/>
                  <a:gd name="T25" fmla="*/ 90 h 187"/>
                  <a:gd name="T26" fmla="*/ 304 w 331"/>
                  <a:gd name="T27" fmla="*/ 92 h 187"/>
                  <a:gd name="T28" fmla="*/ 300 w 331"/>
                  <a:gd name="T29" fmla="*/ 95 h 187"/>
                  <a:gd name="T30" fmla="*/ 293 w 331"/>
                  <a:gd name="T31" fmla="*/ 101 h 187"/>
                  <a:gd name="T32" fmla="*/ 287 w 331"/>
                  <a:gd name="T33" fmla="*/ 111 h 187"/>
                  <a:gd name="T34" fmla="*/ 281 w 331"/>
                  <a:gd name="T35" fmla="*/ 120 h 187"/>
                  <a:gd name="T36" fmla="*/ 272 w 331"/>
                  <a:gd name="T37" fmla="*/ 137 h 187"/>
                  <a:gd name="T38" fmla="*/ 258 w 331"/>
                  <a:gd name="T39" fmla="*/ 168 h 187"/>
                  <a:gd name="T40" fmla="*/ 201 w 331"/>
                  <a:gd name="T41" fmla="*/ 172 h 187"/>
                  <a:gd name="T42" fmla="*/ 205 w 331"/>
                  <a:gd name="T43" fmla="*/ 145 h 187"/>
                  <a:gd name="T44" fmla="*/ 208 w 331"/>
                  <a:gd name="T45" fmla="*/ 122 h 187"/>
                  <a:gd name="T46" fmla="*/ 212 w 331"/>
                  <a:gd name="T47" fmla="*/ 103 h 187"/>
                  <a:gd name="T48" fmla="*/ 214 w 331"/>
                  <a:gd name="T49" fmla="*/ 86 h 187"/>
                  <a:gd name="T50" fmla="*/ 216 w 331"/>
                  <a:gd name="T51" fmla="*/ 74 h 187"/>
                  <a:gd name="T52" fmla="*/ 218 w 331"/>
                  <a:gd name="T53" fmla="*/ 65 h 187"/>
                  <a:gd name="T54" fmla="*/ 216 w 331"/>
                  <a:gd name="T55" fmla="*/ 61 h 187"/>
                  <a:gd name="T56" fmla="*/ 212 w 331"/>
                  <a:gd name="T57" fmla="*/ 57 h 187"/>
                  <a:gd name="T58" fmla="*/ 199 w 331"/>
                  <a:gd name="T59" fmla="*/ 53 h 187"/>
                  <a:gd name="T60" fmla="*/ 189 w 331"/>
                  <a:gd name="T61" fmla="*/ 49 h 187"/>
                  <a:gd name="T62" fmla="*/ 180 w 331"/>
                  <a:gd name="T63" fmla="*/ 51 h 187"/>
                  <a:gd name="T64" fmla="*/ 164 w 331"/>
                  <a:gd name="T65" fmla="*/ 53 h 187"/>
                  <a:gd name="T66" fmla="*/ 145 w 331"/>
                  <a:gd name="T67" fmla="*/ 55 h 187"/>
                  <a:gd name="T68" fmla="*/ 122 w 331"/>
                  <a:gd name="T69" fmla="*/ 59 h 187"/>
                  <a:gd name="T70" fmla="*/ 94 w 331"/>
                  <a:gd name="T71" fmla="*/ 63 h 187"/>
                  <a:gd name="T72" fmla="*/ 59 w 331"/>
                  <a:gd name="T73" fmla="*/ 69 h 187"/>
                  <a:gd name="T74" fmla="*/ 21 w 331"/>
                  <a:gd name="T75" fmla="*/ 74 h 187"/>
                  <a:gd name="T76" fmla="*/ 0 w 331"/>
                  <a:gd name="T77" fmla="*/ 42 h 187"/>
                  <a:gd name="T78" fmla="*/ 21 w 331"/>
                  <a:gd name="T79" fmla="*/ 40 h 187"/>
                  <a:gd name="T80" fmla="*/ 48 w 331"/>
                  <a:gd name="T81" fmla="*/ 38 h 187"/>
                  <a:gd name="T82" fmla="*/ 78 w 331"/>
                  <a:gd name="T83" fmla="*/ 34 h 187"/>
                  <a:gd name="T84" fmla="*/ 115 w 331"/>
                  <a:gd name="T85" fmla="*/ 27 h 187"/>
                  <a:gd name="T86" fmla="*/ 132 w 331"/>
                  <a:gd name="T87" fmla="*/ 25 h 187"/>
                  <a:gd name="T88" fmla="*/ 149 w 331"/>
                  <a:gd name="T89" fmla="*/ 23 h 187"/>
                  <a:gd name="T90" fmla="*/ 162 w 331"/>
                  <a:gd name="T91" fmla="*/ 21 h 187"/>
                  <a:gd name="T92" fmla="*/ 174 w 331"/>
                  <a:gd name="T93" fmla="*/ 19 h 187"/>
                  <a:gd name="T94" fmla="*/ 183 w 331"/>
                  <a:gd name="T95" fmla="*/ 15 h 187"/>
                  <a:gd name="T96" fmla="*/ 189 w 331"/>
                  <a:gd name="T97" fmla="*/ 13 h 187"/>
                  <a:gd name="T98" fmla="*/ 195 w 331"/>
                  <a:gd name="T99" fmla="*/ 11 h 187"/>
                  <a:gd name="T100" fmla="*/ 197 w 331"/>
                  <a:gd name="T101" fmla="*/ 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1" h="187">
                    <a:moveTo>
                      <a:pt x="197" y="9"/>
                    </a:moveTo>
                    <a:lnTo>
                      <a:pt x="205" y="6"/>
                    </a:lnTo>
                    <a:lnTo>
                      <a:pt x="212" y="4"/>
                    </a:lnTo>
                    <a:lnTo>
                      <a:pt x="218" y="0"/>
                    </a:lnTo>
                    <a:lnTo>
                      <a:pt x="226" y="0"/>
                    </a:lnTo>
                    <a:lnTo>
                      <a:pt x="227" y="2"/>
                    </a:lnTo>
                    <a:lnTo>
                      <a:pt x="231" y="4"/>
                    </a:lnTo>
                    <a:lnTo>
                      <a:pt x="237" y="7"/>
                    </a:lnTo>
                    <a:lnTo>
                      <a:pt x="245" y="11"/>
                    </a:lnTo>
                    <a:lnTo>
                      <a:pt x="252" y="15"/>
                    </a:lnTo>
                    <a:lnTo>
                      <a:pt x="262" y="19"/>
                    </a:lnTo>
                    <a:lnTo>
                      <a:pt x="273" y="25"/>
                    </a:lnTo>
                    <a:lnTo>
                      <a:pt x="285" y="32"/>
                    </a:lnTo>
                    <a:lnTo>
                      <a:pt x="296" y="40"/>
                    </a:lnTo>
                    <a:lnTo>
                      <a:pt x="306" y="48"/>
                    </a:lnTo>
                    <a:lnTo>
                      <a:pt x="314" y="53"/>
                    </a:lnTo>
                    <a:lnTo>
                      <a:pt x="319" y="59"/>
                    </a:lnTo>
                    <a:lnTo>
                      <a:pt x="325" y="65"/>
                    </a:lnTo>
                    <a:lnTo>
                      <a:pt x="327" y="69"/>
                    </a:lnTo>
                    <a:lnTo>
                      <a:pt x="329" y="71"/>
                    </a:lnTo>
                    <a:lnTo>
                      <a:pt x="331" y="72"/>
                    </a:lnTo>
                    <a:lnTo>
                      <a:pt x="327" y="76"/>
                    </a:lnTo>
                    <a:lnTo>
                      <a:pt x="323" y="82"/>
                    </a:lnTo>
                    <a:lnTo>
                      <a:pt x="319" y="84"/>
                    </a:lnTo>
                    <a:lnTo>
                      <a:pt x="316" y="88"/>
                    </a:lnTo>
                    <a:lnTo>
                      <a:pt x="312" y="90"/>
                    </a:lnTo>
                    <a:lnTo>
                      <a:pt x="308" y="92"/>
                    </a:lnTo>
                    <a:lnTo>
                      <a:pt x="304" y="92"/>
                    </a:lnTo>
                    <a:lnTo>
                      <a:pt x="302" y="93"/>
                    </a:lnTo>
                    <a:lnTo>
                      <a:pt x="300" y="95"/>
                    </a:lnTo>
                    <a:lnTo>
                      <a:pt x="296" y="99"/>
                    </a:lnTo>
                    <a:lnTo>
                      <a:pt x="293" y="101"/>
                    </a:lnTo>
                    <a:lnTo>
                      <a:pt x="291" y="105"/>
                    </a:lnTo>
                    <a:lnTo>
                      <a:pt x="287" y="111"/>
                    </a:lnTo>
                    <a:lnTo>
                      <a:pt x="283" y="114"/>
                    </a:lnTo>
                    <a:lnTo>
                      <a:pt x="281" y="120"/>
                    </a:lnTo>
                    <a:lnTo>
                      <a:pt x="277" y="126"/>
                    </a:lnTo>
                    <a:lnTo>
                      <a:pt x="272" y="137"/>
                    </a:lnTo>
                    <a:lnTo>
                      <a:pt x="264" y="153"/>
                    </a:lnTo>
                    <a:lnTo>
                      <a:pt x="258" y="168"/>
                    </a:lnTo>
                    <a:lnTo>
                      <a:pt x="197" y="187"/>
                    </a:lnTo>
                    <a:lnTo>
                      <a:pt x="201" y="172"/>
                    </a:lnTo>
                    <a:lnTo>
                      <a:pt x="203" y="158"/>
                    </a:lnTo>
                    <a:lnTo>
                      <a:pt x="205" y="145"/>
                    </a:lnTo>
                    <a:lnTo>
                      <a:pt x="206" y="134"/>
                    </a:lnTo>
                    <a:lnTo>
                      <a:pt x="208" y="122"/>
                    </a:lnTo>
                    <a:lnTo>
                      <a:pt x="210" y="113"/>
                    </a:lnTo>
                    <a:lnTo>
                      <a:pt x="212" y="103"/>
                    </a:lnTo>
                    <a:lnTo>
                      <a:pt x="214" y="93"/>
                    </a:lnTo>
                    <a:lnTo>
                      <a:pt x="214" y="86"/>
                    </a:lnTo>
                    <a:lnTo>
                      <a:pt x="216" y="80"/>
                    </a:lnTo>
                    <a:lnTo>
                      <a:pt x="216" y="74"/>
                    </a:lnTo>
                    <a:lnTo>
                      <a:pt x="216" y="69"/>
                    </a:lnTo>
                    <a:lnTo>
                      <a:pt x="218" y="65"/>
                    </a:lnTo>
                    <a:lnTo>
                      <a:pt x="216" y="63"/>
                    </a:lnTo>
                    <a:lnTo>
                      <a:pt x="216" y="61"/>
                    </a:lnTo>
                    <a:lnTo>
                      <a:pt x="216" y="59"/>
                    </a:lnTo>
                    <a:lnTo>
                      <a:pt x="212" y="57"/>
                    </a:lnTo>
                    <a:lnTo>
                      <a:pt x="206" y="55"/>
                    </a:lnTo>
                    <a:lnTo>
                      <a:pt x="199" y="53"/>
                    </a:lnTo>
                    <a:lnTo>
                      <a:pt x="193" y="49"/>
                    </a:lnTo>
                    <a:lnTo>
                      <a:pt x="189" y="49"/>
                    </a:lnTo>
                    <a:lnTo>
                      <a:pt x="185" y="49"/>
                    </a:lnTo>
                    <a:lnTo>
                      <a:pt x="180" y="51"/>
                    </a:lnTo>
                    <a:lnTo>
                      <a:pt x="174" y="51"/>
                    </a:lnTo>
                    <a:lnTo>
                      <a:pt x="164" y="53"/>
                    </a:lnTo>
                    <a:lnTo>
                      <a:pt x="157" y="53"/>
                    </a:lnTo>
                    <a:lnTo>
                      <a:pt x="145" y="55"/>
                    </a:lnTo>
                    <a:lnTo>
                      <a:pt x="134" y="57"/>
                    </a:lnTo>
                    <a:lnTo>
                      <a:pt x="122" y="59"/>
                    </a:lnTo>
                    <a:lnTo>
                      <a:pt x="109" y="61"/>
                    </a:lnTo>
                    <a:lnTo>
                      <a:pt x="94" y="63"/>
                    </a:lnTo>
                    <a:lnTo>
                      <a:pt x="76" y="65"/>
                    </a:lnTo>
                    <a:lnTo>
                      <a:pt x="59" y="69"/>
                    </a:lnTo>
                    <a:lnTo>
                      <a:pt x="40" y="71"/>
                    </a:lnTo>
                    <a:lnTo>
                      <a:pt x="21" y="74"/>
                    </a:lnTo>
                    <a:lnTo>
                      <a:pt x="0" y="78"/>
                    </a:lnTo>
                    <a:lnTo>
                      <a:pt x="0" y="42"/>
                    </a:lnTo>
                    <a:lnTo>
                      <a:pt x="9" y="40"/>
                    </a:lnTo>
                    <a:lnTo>
                      <a:pt x="21" y="40"/>
                    </a:lnTo>
                    <a:lnTo>
                      <a:pt x="32" y="40"/>
                    </a:lnTo>
                    <a:lnTo>
                      <a:pt x="48" y="38"/>
                    </a:lnTo>
                    <a:lnTo>
                      <a:pt x="63" y="36"/>
                    </a:lnTo>
                    <a:lnTo>
                      <a:pt x="78" y="34"/>
                    </a:lnTo>
                    <a:lnTo>
                      <a:pt x="95" y="30"/>
                    </a:lnTo>
                    <a:lnTo>
                      <a:pt x="115" y="27"/>
                    </a:lnTo>
                    <a:lnTo>
                      <a:pt x="124" y="27"/>
                    </a:lnTo>
                    <a:lnTo>
                      <a:pt x="132" y="25"/>
                    </a:lnTo>
                    <a:lnTo>
                      <a:pt x="141" y="25"/>
                    </a:lnTo>
                    <a:lnTo>
                      <a:pt x="149" y="23"/>
                    </a:lnTo>
                    <a:lnTo>
                      <a:pt x="155" y="23"/>
                    </a:lnTo>
                    <a:lnTo>
                      <a:pt x="162" y="21"/>
                    </a:lnTo>
                    <a:lnTo>
                      <a:pt x="168" y="19"/>
                    </a:lnTo>
                    <a:lnTo>
                      <a:pt x="174" y="19"/>
                    </a:lnTo>
                    <a:lnTo>
                      <a:pt x="178" y="17"/>
                    </a:lnTo>
                    <a:lnTo>
                      <a:pt x="183" y="15"/>
                    </a:lnTo>
                    <a:lnTo>
                      <a:pt x="187" y="15"/>
                    </a:lnTo>
                    <a:lnTo>
                      <a:pt x="189" y="13"/>
                    </a:lnTo>
                    <a:lnTo>
                      <a:pt x="193" y="11"/>
                    </a:lnTo>
                    <a:lnTo>
                      <a:pt x="195" y="11"/>
                    </a:lnTo>
                    <a:lnTo>
                      <a:pt x="197" y="9"/>
                    </a:lnTo>
                    <a:lnTo>
                      <a:pt x="197" y="9"/>
                    </a:lnTo>
                    <a:lnTo>
                      <a:pt x="197" y="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55"/>
              <p:cNvSpPr/>
              <p:nvPr/>
            </p:nvSpPr>
            <p:spPr bwMode="auto">
              <a:xfrm>
                <a:off x="5013325" y="3090863"/>
                <a:ext cx="223838" cy="52388"/>
              </a:xfrm>
              <a:custGeom>
                <a:avLst/>
                <a:gdLst>
                  <a:gd name="T0" fmla="*/ 0 w 281"/>
                  <a:gd name="T1" fmla="*/ 65 h 65"/>
                  <a:gd name="T2" fmla="*/ 0 w 281"/>
                  <a:gd name="T3" fmla="*/ 28 h 65"/>
                  <a:gd name="T4" fmla="*/ 38 w 281"/>
                  <a:gd name="T5" fmla="*/ 23 h 65"/>
                  <a:gd name="T6" fmla="*/ 75 w 281"/>
                  <a:gd name="T7" fmla="*/ 19 h 65"/>
                  <a:gd name="T8" fmla="*/ 113 w 281"/>
                  <a:gd name="T9" fmla="*/ 13 h 65"/>
                  <a:gd name="T10" fmla="*/ 151 w 281"/>
                  <a:gd name="T11" fmla="*/ 9 h 65"/>
                  <a:gd name="T12" fmla="*/ 168 w 281"/>
                  <a:gd name="T13" fmla="*/ 7 h 65"/>
                  <a:gd name="T14" fmla="*/ 186 w 281"/>
                  <a:gd name="T15" fmla="*/ 5 h 65"/>
                  <a:gd name="T16" fmla="*/ 201 w 281"/>
                  <a:gd name="T17" fmla="*/ 3 h 65"/>
                  <a:gd name="T18" fmla="*/ 212 w 281"/>
                  <a:gd name="T19" fmla="*/ 3 h 65"/>
                  <a:gd name="T20" fmla="*/ 224 w 281"/>
                  <a:gd name="T21" fmla="*/ 1 h 65"/>
                  <a:gd name="T22" fmla="*/ 233 w 281"/>
                  <a:gd name="T23" fmla="*/ 1 h 65"/>
                  <a:gd name="T24" fmla="*/ 241 w 281"/>
                  <a:gd name="T25" fmla="*/ 0 h 65"/>
                  <a:gd name="T26" fmla="*/ 247 w 281"/>
                  <a:gd name="T27" fmla="*/ 0 h 65"/>
                  <a:gd name="T28" fmla="*/ 256 w 281"/>
                  <a:gd name="T29" fmla="*/ 3 h 65"/>
                  <a:gd name="T30" fmla="*/ 266 w 281"/>
                  <a:gd name="T31" fmla="*/ 7 h 65"/>
                  <a:gd name="T32" fmla="*/ 272 w 281"/>
                  <a:gd name="T33" fmla="*/ 13 h 65"/>
                  <a:gd name="T34" fmla="*/ 279 w 281"/>
                  <a:gd name="T35" fmla="*/ 19 h 65"/>
                  <a:gd name="T36" fmla="*/ 281 w 281"/>
                  <a:gd name="T37" fmla="*/ 21 h 65"/>
                  <a:gd name="T38" fmla="*/ 281 w 281"/>
                  <a:gd name="T39" fmla="*/ 24 h 65"/>
                  <a:gd name="T40" fmla="*/ 281 w 281"/>
                  <a:gd name="T41" fmla="*/ 26 h 65"/>
                  <a:gd name="T42" fmla="*/ 279 w 281"/>
                  <a:gd name="T43" fmla="*/ 28 h 65"/>
                  <a:gd name="T44" fmla="*/ 277 w 281"/>
                  <a:gd name="T45" fmla="*/ 32 h 65"/>
                  <a:gd name="T46" fmla="*/ 274 w 281"/>
                  <a:gd name="T47" fmla="*/ 34 h 65"/>
                  <a:gd name="T48" fmla="*/ 270 w 281"/>
                  <a:gd name="T49" fmla="*/ 34 h 65"/>
                  <a:gd name="T50" fmla="*/ 266 w 281"/>
                  <a:gd name="T51" fmla="*/ 36 h 65"/>
                  <a:gd name="T52" fmla="*/ 262 w 281"/>
                  <a:gd name="T53" fmla="*/ 38 h 65"/>
                  <a:gd name="T54" fmla="*/ 256 w 281"/>
                  <a:gd name="T55" fmla="*/ 38 h 65"/>
                  <a:gd name="T56" fmla="*/ 249 w 281"/>
                  <a:gd name="T57" fmla="*/ 40 h 65"/>
                  <a:gd name="T58" fmla="*/ 239 w 281"/>
                  <a:gd name="T59" fmla="*/ 42 h 65"/>
                  <a:gd name="T60" fmla="*/ 228 w 281"/>
                  <a:gd name="T61" fmla="*/ 42 h 65"/>
                  <a:gd name="T62" fmla="*/ 216 w 281"/>
                  <a:gd name="T63" fmla="*/ 44 h 65"/>
                  <a:gd name="T64" fmla="*/ 201 w 281"/>
                  <a:gd name="T65" fmla="*/ 45 h 65"/>
                  <a:gd name="T66" fmla="*/ 186 w 281"/>
                  <a:gd name="T67" fmla="*/ 47 h 65"/>
                  <a:gd name="T68" fmla="*/ 168 w 281"/>
                  <a:gd name="T69" fmla="*/ 49 h 65"/>
                  <a:gd name="T70" fmla="*/ 149 w 281"/>
                  <a:gd name="T71" fmla="*/ 51 h 65"/>
                  <a:gd name="T72" fmla="*/ 128 w 281"/>
                  <a:gd name="T73" fmla="*/ 53 h 65"/>
                  <a:gd name="T74" fmla="*/ 107 w 281"/>
                  <a:gd name="T75" fmla="*/ 55 h 65"/>
                  <a:gd name="T76" fmla="*/ 82 w 281"/>
                  <a:gd name="T77" fmla="*/ 57 h 65"/>
                  <a:gd name="T78" fmla="*/ 55 w 281"/>
                  <a:gd name="T79" fmla="*/ 59 h 65"/>
                  <a:gd name="T80" fmla="*/ 29 w 281"/>
                  <a:gd name="T81" fmla="*/ 61 h 65"/>
                  <a:gd name="T82" fmla="*/ 0 w 281"/>
                  <a:gd name="T83" fmla="*/ 65 h 65"/>
                  <a:gd name="T84" fmla="*/ 0 w 281"/>
                  <a:gd name="T8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1" h="65">
                    <a:moveTo>
                      <a:pt x="0" y="65"/>
                    </a:moveTo>
                    <a:lnTo>
                      <a:pt x="0" y="28"/>
                    </a:lnTo>
                    <a:lnTo>
                      <a:pt x="38" y="23"/>
                    </a:lnTo>
                    <a:lnTo>
                      <a:pt x="75" y="19"/>
                    </a:lnTo>
                    <a:lnTo>
                      <a:pt x="113" y="13"/>
                    </a:lnTo>
                    <a:lnTo>
                      <a:pt x="151" y="9"/>
                    </a:lnTo>
                    <a:lnTo>
                      <a:pt x="168" y="7"/>
                    </a:lnTo>
                    <a:lnTo>
                      <a:pt x="186" y="5"/>
                    </a:lnTo>
                    <a:lnTo>
                      <a:pt x="201" y="3"/>
                    </a:lnTo>
                    <a:lnTo>
                      <a:pt x="212" y="3"/>
                    </a:lnTo>
                    <a:lnTo>
                      <a:pt x="224" y="1"/>
                    </a:lnTo>
                    <a:lnTo>
                      <a:pt x="233" y="1"/>
                    </a:lnTo>
                    <a:lnTo>
                      <a:pt x="241" y="0"/>
                    </a:lnTo>
                    <a:lnTo>
                      <a:pt x="247" y="0"/>
                    </a:lnTo>
                    <a:lnTo>
                      <a:pt x="256" y="3"/>
                    </a:lnTo>
                    <a:lnTo>
                      <a:pt x="266" y="7"/>
                    </a:lnTo>
                    <a:lnTo>
                      <a:pt x="272" y="13"/>
                    </a:lnTo>
                    <a:lnTo>
                      <a:pt x="279" y="19"/>
                    </a:lnTo>
                    <a:lnTo>
                      <a:pt x="281" y="21"/>
                    </a:lnTo>
                    <a:lnTo>
                      <a:pt x="281" y="24"/>
                    </a:lnTo>
                    <a:lnTo>
                      <a:pt x="281" y="26"/>
                    </a:lnTo>
                    <a:lnTo>
                      <a:pt x="279" y="28"/>
                    </a:lnTo>
                    <a:lnTo>
                      <a:pt x="277" y="32"/>
                    </a:lnTo>
                    <a:lnTo>
                      <a:pt x="274" y="34"/>
                    </a:lnTo>
                    <a:lnTo>
                      <a:pt x="270" y="34"/>
                    </a:lnTo>
                    <a:lnTo>
                      <a:pt x="266" y="36"/>
                    </a:lnTo>
                    <a:lnTo>
                      <a:pt x="262" y="38"/>
                    </a:lnTo>
                    <a:lnTo>
                      <a:pt x="256" y="38"/>
                    </a:lnTo>
                    <a:lnTo>
                      <a:pt x="249" y="40"/>
                    </a:lnTo>
                    <a:lnTo>
                      <a:pt x="239" y="42"/>
                    </a:lnTo>
                    <a:lnTo>
                      <a:pt x="228" y="42"/>
                    </a:lnTo>
                    <a:lnTo>
                      <a:pt x="216" y="44"/>
                    </a:lnTo>
                    <a:lnTo>
                      <a:pt x="201" y="45"/>
                    </a:lnTo>
                    <a:lnTo>
                      <a:pt x="186" y="47"/>
                    </a:lnTo>
                    <a:lnTo>
                      <a:pt x="168" y="49"/>
                    </a:lnTo>
                    <a:lnTo>
                      <a:pt x="149" y="51"/>
                    </a:lnTo>
                    <a:lnTo>
                      <a:pt x="128" y="53"/>
                    </a:lnTo>
                    <a:lnTo>
                      <a:pt x="107" y="55"/>
                    </a:lnTo>
                    <a:lnTo>
                      <a:pt x="82" y="57"/>
                    </a:lnTo>
                    <a:lnTo>
                      <a:pt x="55" y="59"/>
                    </a:lnTo>
                    <a:lnTo>
                      <a:pt x="29" y="61"/>
                    </a:lnTo>
                    <a:lnTo>
                      <a:pt x="0" y="65"/>
                    </a:lnTo>
                    <a:lnTo>
                      <a:pt x="0" y="6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56"/>
              <p:cNvSpPr/>
              <p:nvPr/>
            </p:nvSpPr>
            <p:spPr bwMode="auto">
              <a:xfrm>
                <a:off x="4965700" y="2698751"/>
                <a:ext cx="120650" cy="150813"/>
              </a:xfrm>
              <a:custGeom>
                <a:avLst/>
                <a:gdLst>
                  <a:gd name="T0" fmla="*/ 126 w 153"/>
                  <a:gd name="T1" fmla="*/ 90 h 191"/>
                  <a:gd name="T2" fmla="*/ 113 w 153"/>
                  <a:gd name="T3" fmla="*/ 101 h 191"/>
                  <a:gd name="T4" fmla="*/ 95 w 153"/>
                  <a:gd name="T5" fmla="*/ 116 h 191"/>
                  <a:gd name="T6" fmla="*/ 74 w 153"/>
                  <a:gd name="T7" fmla="*/ 137 h 191"/>
                  <a:gd name="T8" fmla="*/ 48 w 153"/>
                  <a:gd name="T9" fmla="*/ 160 h 191"/>
                  <a:gd name="T10" fmla="*/ 26 w 153"/>
                  <a:gd name="T11" fmla="*/ 176 h 191"/>
                  <a:gd name="T12" fmla="*/ 13 w 153"/>
                  <a:gd name="T13" fmla="*/ 187 h 191"/>
                  <a:gd name="T14" fmla="*/ 3 w 153"/>
                  <a:gd name="T15" fmla="*/ 191 h 191"/>
                  <a:gd name="T16" fmla="*/ 0 w 153"/>
                  <a:gd name="T17" fmla="*/ 187 h 191"/>
                  <a:gd name="T18" fmla="*/ 2 w 153"/>
                  <a:gd name="T19" fmla="*/ 179 h 191"/>
                  <a:gd name="T20" fmla="*/ 9 w 153"/>
                  <a:gd name="T21" fmla="*/ 168 h 191"/>
                  <a:gd name="T22" fmla="*/ 21 w 153"/>
                  <a:gd name="T23" fmla="*/ 151 h 191"/>
                  <a:gd name="T24" fmla="*/ 36 w 153"/>
                  <a:gd name="T25" fmla="*/ 128 h 191"/>
                  <a:gd name="T26" fmla="*/ 51 w 153"/>
                  <a:gd name="T27" fmla="*/ 107 h 191"/>
                  <a:gd name="T28" fmla="*/ 61 w 153"/>
                  <a:gd name="T29" fmla="*/ 88 h 191"/>
                  <a:gd name="T30" fmla="*/ 70 w 153"/>
                  <a:gd name="T31" fmla="*/ 70 h 191"/>
                  <a:gd name="T32" fmla="*/ 78 w 153"/>
                  <a:gd name="T33" fmla="*/ 49 h 191"/>
                  <a:gd name="T34" fmla="*/ 80 w 153"/>
                  <a:gd name="T35" fmla="*/ 32 h 191"/>
                  <a:gd name="T36" fmla="*/ 80 w 153"/>
                  <a:gd name="T37" fmla="*/ 25 h 191"/>
                  <a:gd name="T38" fmla="*/ 76 w 153"/>
                  <a:gd name="T39" fmla="*/ 17 h 191"/>
                  <a:gd name="T40" fmla="*/ 76 w 153"/>
                  <a:gd name="T41" fmla="*/ 5 h 191"/>
                  <a:gd name="T42" fmla="*/ 82 w 153"/>
                  <a:gd name="T43" fmla="*/ 0 h 191"/>
                  <a:gd name="T44" fmla="*/ 88 w 153"/>
                  <a:gd name="T45" fmla="*/ 0 h 191"/>
                  <a:gd name="T46" fmla="*/ 99 w 153"/>
                  <a:gd name="T47" fmla="*/ 2 h 191"/>
                  <a:gd name="T48" fmla="*/ 113 w 153"/>
                  <a:gd name="T49" fmla="*/ 7 h 191"/>
                  <a:gd name="T50" fmla="*/ 128 w 153"/>
                  <a:gd name="T51" fmla="*/ 17 h 191"/>
                  <a:gd name="T52" fmla="*/ 141 w 153"/>
                  <a:gd name="T53" fmla="*/ 25 h 191"/>
                  <a:gd name="T54" fmla="*/ 149 w 153"/>
                  <a:gd name="T55" fmla="*/ 32 h 191"/>
                  <a:gd name="T56" fmla="*/ 153 w 153"/>
                  <a:gd name="T57" fmla="*/ 40 h 191"/>
                  <a:gd name="T58" fmla="*/ 149 w 153"/>
                  <a:gd name="T59" fmla="*/ 53 h 191"/>
                  <a:gd name="T60" fmla="*/ 141 w 153"/>
                  <a:gd name="T61" fmla="*/ 69 h 191"/>
                  <a:gd name="T62" fmla="*/ 134 w 153"/>
                  <a:gd name="T63" fmla="*/ 78 h 191"/>
                  <a:gd name="T64" fmla="*/ 130 w 153"/>
                  <a:gd name="T65" fmla="*/ 8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3" h="191">
                    <a:moveTo>
                      <a:pt x="130" y="84"/>
                    </a:moveTo>
                    <a:lnTo>
                      <a:pt x="126" y="90"/>
                    </a:lnTo>
                    <a:lnTo>
                      <a:pt x="120" y="95"/>
                    </a:lnTo>
                    <a:lnTo>
                      <a:pt x="113" y="101"/>
                    </a:lnTo>
                    <a:lnTo>
                      <a:pt x="105" y="109"/>
                    </a:lnTo>
                    <a:lnTo>
                      <a:pt x="95" y="116"/>
                    </a:lnTo>
                    <a:lnTo>
                      <a:pt x="86" y="126"/>
                    </a:lnTo>
                    <a:lnTo>
                      <a:pt x="74" y="137"/>
                    </a:lnTo>
                    <a:lnTo>
                      <a:pt x="61" y="149"/>
                    </a:lnTo>
                    <a:lnTo>
                      <a:pt x="48" y="160"/>
                    </a:lnTo>
                    <a:lnTo>
                      <a:pt x="36" y="168"/>
                    </a:lnTo>
                    <a:lnTo>
                      <a:pt x="26" y="176"/>
                    </a:lnTo>
                    <a:lnTo>
                      <a:pt x="19" y="183"/>
                    </a:lnTo>
                    <a:lnTo>
                      <a:pt x="13" y="187"/>
                    </a:lnTo>
                    <a:lnTo>
                      <a:pt x="7" y="189"/>
                    </a:lnTo>
                    <a:lnTo>
                      <a:pt x="3" y="191"/>
                    </a:lnTo>
                    <a:lnTo>
                      <a:pt x="2" y="189"/>
                    </a:lnTo>
                    <a:lnTo>
                      <a:pt x="0" y="187"/>
                    </a:lnTo>
                    <a:lnTo>
                      <a:pt x="0" y="183"/>
                    </a:lnTo>
                    <a:lnTo>
                      <a:pt x="2" y="179"/>
                    </a:lnTo>
                    <a:lnTo>
                      <a:pt x="3" y="174"/>
                    </a:lnTo>
                    <a:lnTo>
                      <a:pt x="9" y="168"/>
                    </a:lnTo>
                    <a:lnTo>
                      <a:pt x="13" y="160"/>
                    </a:lnTo>
                    <a:lnTo>
                      <a:pt x="21" y="151"/>
                    </a:lnTo>
                    <a:lnTo>
                      <a:pt x="28" y="139"/>
                    </a:lnTo>
                    <a:lnTo>
                      <a:pt x="36" y="128"/>
                    </a:lnTo>
                    <a:lnTo>
                      <a:pt x="44" y="116"/>
                    </a:lnTo>
                    <a:lnTo>
                      <a:pt x="51" y="107"/>
                    </a:lnTo>
                    <a:lnTo>
                      <a:pt x="57" y="97"/>
                    </a:lnTo>
                    <a:lnTo>
                      <a:pt x="61" y="88"/>
                    </a:lnTo>
                    <a:lnTo>
                      <a:pt x="67" y="78"/>
                    </a:lnTo>
                    <a:lnTo>
                      <a:pt x="70" y="70"/>
                    </a:lnTo>
                    <a:lnTo>
                      <a:pt x="74" y="61"/>
                    </a:lnTo>
                    <a:lnTo>
                      <a:pt x="78" y="49"/>
                    </a:lnTo>
                    <a:lnTo>
                      <a:pt x="80" y="38"/>
                    </a:lnTo>
                    <a:lnTo>
                      <a:pt x="80" y="32"/>
                    </a:lnTo>
                    <a:lnTo>
                      <a:pt x="80" y="28"/>
                    </a:lnTo>
                    <a:lnTo>
                      <a:pt x="80" y="25"/>
                    </a:lnTo>
                    <a:lnTo>
                      <a:pt x="78" y="21"/>
                    </a:lnTo>
                    <a:lnTo>
                      <a:pt x="76" y="17"/>
                    </a:lnTo>
                    <a:lnTo>
                      <a:pt x="76" y="11"/>
                    </a:lnTo>
                    <a:lnTo>
                      <a:pt x="76" y="5"/>
                    </a:lnTo>
                    <a:lnTo>
                      <a:pt x="78" y="2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99" y="2"/>
                    </a:lnTo>
                    <a:lnTo>
                      <a:pt x="105" y="4"/>
                    </a:lnTo>
                    <a:lnTo>
                      <a:pt x="113" y="7"/>
                    </a:lnTo>
                    <a:lnTo>
                      <a:pt x="120" y="11"/>
                    </a:lnTo>
                    <a:lnTo>
                      <a:pt x="128" y="17"/>
                    </a:lnTo>
                    <a:lnTo>
                      <a:pt x="136" y="21"/>
                    </a:lnTo>
                    <a:lnTo>
                      <a:pt x="141" y="25"/>
                    </a:lnTo>
                    <a:lnTo>
                      <a:pt x="145" y="28"/>
                    </a:lnTo>
                    <a:lnTo>
                      <a:pt x="149" y="32"/>
                    </a:lnTo>
                    <a:lnTo>
                      <a:pt x="151" y="36"/>
                    </a:lnTo>
                    <a:lnTo>
                      <a:pt x="153" y="40"/>
                    </a:lnTo>
                    <a:lnTo>
                      <a:pt x="153" y="44"/>
                    </a:lnTo>
                    <a:lnTo>
                      <a:pt x="149" y="53"/>
                    </a:lnTo>
                    <a:lnTo>
                      <a:pt x="145" y="63"/>
                    </a:lnTo>
                    <a:lnTo>
                      <a:pt x="141" y="69"/>
                    </a:lnTo>
                    <a:lnTo>
                      <a:pt x="137" y="74"/>
                    </a:lnTo>
                    <a:lnTo>
                      <a:pt x="134" y="78"/>
                    </a:lnTo>
                    <a:lnTo>
                      <a:pt x="130" y="84"/>
                    </a:lnTo>
                    <a:lnTo>
                      <a:pt x="130" y="8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195104" y="2143552"/>
            <a:ext cx="1145540" cy="1152128"/>
            <a:chOff x="5129469" y="1952704"/>
            <a:chExt cx="1146122" cy="1152128"/>
          </a:xfrm>
        </p:grpSpPr>
        <p:pic>
          <p:nvPicPr>
            <p:cNvPr id="21" name="图片 20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9469" y="1952704"/>
              <a:ext cx="1146122" cy="1152128"/>
            </a:xfrm>
            <a:prstGeom prst="rect">
              <a:avLst/>
            </a:prstGeom>
          </p:spPr>
        </p:pic>
        <p:grpSp>
          <p:nvGrpSpPr>
            <p:cNvPr id="123" name="组合 122"/>
            <p:cNvGrpSpPr/>
            <p:nvPr/>
          </p:nvGrpSpPr>
          <p:grpSpPr>
            <a:xfrm>
              <a:off x="5276330" y="2162236"/>
              <a:ext cx="852400" cy="733065"/>
              <a:chOff x="5564188" y="2439988"/>
              <a:chExt cx="793750" cy="682626"/>
            </a:xfrm>
          </p:grpSpPr>
          <p:sp>
            <p:nvSpPr>
              <p:cNvPr id="124" name="Freeform 557"/>
              <p:cNvSpPr/>
              <p:nvPr/>
            </p:nvSpPr>
            <p:spPr bwMode="auto">
              <a:xfrm>
                <a:off x="5826125" y="2473326"/>
                <a:ext cx="95250" cy="271463"/>
              </a:xfrm>
              <a:custGeom>
                <a:avLst/>
                <a:gdLst>
                  <a:gd name="T0" fmla="*/ 51 w 118"/>
                  <a:gd name="T1" fmla="*/ 199 h 342"/>
                  <a:gd name="T2" fmla="*/ 46 w 118"/>
                  <a:gd name="T3" fmla="*/ 168 h 342"/>
                  <a:gd name="T4" fmla="*/ 42 w 118"/>
                  <a:gd name="T5" fmla="*/ 141 h 342"/>
                  <a:gd name="T6" fmla="*/ 36 w 118"/>
                  <a:gd name="T7" fmla="*/ 117 h 342"/>
                  <a:gd name="T8" fmla="*/ 30 w 118"/>
                  <a:gd name="T9" fmla="*/ 94 h 342"/>
                  <a:gd name="T10" fmla="*/ 25 w 118"/>
                  <a:gd name="T11" fmla="*/ 75 h 342"/>
                  <a:gd name="T12" fmla="*/ 21 w 118"/>
                  <a:gd name="T13" fmla="*/ 59 h 342"/>
                  <a:gd name="T14" fmla="*/ 15 w 118"/>
                  <a:gd name="T15" fmla="*/ 46 h 342"/>
                  <a:gd name="T16" fmla="*/ 7 w 118"/>
                  <a:gd name="T17" fmla="*/ 33 h 342"/>
                  <a:gd name="T18" fmla="*/ 2 w 118"/>
                  <a:gd name="T19" fmla="*/ 19 h 342"/>
                  <a:gd name="T20" fmla="*/ 0 w 118"/>
                  <a:gd name="T21" fmla="*/ 8 h 342"/>
                  <a:gd name="T22" fmla="*/ 4 w 118"/>
                  <a:gd name="T23" fmla="*/ 2 h 342"/>
                  <a:gd name="T24" fmla="*/ 13 w 118"/>
                  <a:gd name="T25" fmla="*/ 0 h 342"/>
                  <a:gd name="T26" fmla="*/ 28 w 118"/>
                  <a:gd name="T27" fmla="*/ 2 h 342"/>
                  <a:gd name="T28" fmla="*/ 48 w 118"/>
                  <a:gd name="T29" fmla="*/ 10 h 342"/>
                  <a:gd name="T30" fmla="*/ 71 w 118"/>
                  <a:gd name="T31" fmla="*/ 17 h 342"/>
                  <a:gd name="T32" fmla="*/ 86 w 118"/>
                  <a:gd name="T33" fmla="*/ 31 h 342"/>
                  <a:gd name="T34" fmla="*/ 88 w 118"/>
                  <a:gd name="T35" fmla="*/ 54 h 342"/>
                  <a:gd name="T36" fmla="*/ 92 w 118"/>
                  <a:gd name="T37" fmla="*/ 80 h 342"/>
                  <a:gd name="T38" fmla="*/ 97 w 118"/>
                  <a:gd name="T39" fmla="*/ 111 h 342"/>
                  <a:gd name="T40" fmla="*/ 101 w 118"/>
                  <a:gd name="T41" fmla="*/ 136 h 342"/>
                  <a:gd name="T42" fmla="*/ 103 w 118"/>
                  <a:gd name="T43" fmla="*/ 155 h 342"/>
                  <a:gd name="T44" fmla="*/ 105 w 118"/>
                  <a:gd name="T45" fmla="*/ 178 h 342"/>
                  <a:gd name="T46" fmla="*/ 107 w 118"/>
                  <a:gd name="T47" fmla="*/ 203 h 342"/>
                  <a:gd name="T48" fmla="*/ 111 w 118"/>
                  <a:gd name="T49" fmla="*/ 229 h 342"/>
                  <a:gd name="T50" fmla="*/ 113 w 118"/>
                  <a:gd name="T51" fmla="*/ 258 h 342"/>
                  <a:gd name="T52" fmla="*/ 115 w 118"/>
                  <a:gd name="T53" fmla="*/ 290 h 342"/>
                  <a:gd name="T54" fmla="*/ 116 w 118"/>
                  <a:gd name="T55" fmla="*/ 325 h 342"/>
                  <a:gd name="T56" fmla="*/ 113 w 118"/>
                  <a:gd name="T57" fmla="*/ 342 h 342"/>
                  <a:gd name="T58" fmla="*/ 101 w 118"/>
                  <a:gd name="T59" fmla="*/ 336 h 342"/>
                  <a:gd name="T60" fmla="*/ 92 w 118"/>
                  <a:gd name="T61" fmla="*/ 329 h 342"/>
                  <a:gd name="T62" fmla="*/ 84 w 118"/>
                  <a:gd name="T63" fmla="*/ 317 h 342"/>
                  <a:gd name="T64" fmla="*/ 74 w 118"/>
                  <a:gd name="T65" fmla="*/ 302 h 342"/>
                  <a:gd name="T66" fmla="*/ 69 w 118"/>
                  <a:gd name="T67" fmla="*/ 283 h 342"/>
                  <a:gd name="T68" fmla="*/ 63 w 118"/>
                  <a:gd name="T69" fmla="*/ 258 h 342"/>
                  <a:gd name="T70" fmla="*/ 57 w 118"/>
                  <a:gd name="T71" fmla="*/ 229 h 342"/>
                  <a:gd name="T72" fmla="*/ 53 w 118"/>
                  <a:gd name="T73" fmla="*/ 21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8" h="342">
                    <a:moveTo>
                      <a:pt x="53" y="214"/>
                    </a:moveTo>
                    <a:lnTo>
                      <a:pt x="51" y="199"/>
                    </a:lnTo>
                    <a:lnTo>
                      <a:pt x="50" y="184"/>
                    </a:lnTo>
                    <a:lnTo>
                      <a:pt x="46" y="168"/>
                    </a:lnTo>
                    <a:lnTo>
                      <a:pt x="44" y="155"/>
                    </a:lnTo>
                    <a:lnTo>
                      <a:pt x="42" y="141"/>
                    </a:lnTo>
                    <a:lnTo>
                      <a:pt x="38" y="128"/>
                    </a:lnTo>
                    <a:lnTo>
                      <a:pt x="36" y="117"/>
                    </a:lnTo>
                    <a:lnTo>
                      <a:pt x="34" y="105"/>
                    </a:lnTo>
                    <a:lnTo>
                      <a:pt x="30" y="94"/>
                    </a:lnTo>
                    <a:lnTo>
                      <a:pt x="28" y="84"/>
                    </a:lnTo>
                    <a:lnTo>
                      <a:pt x="25" y="75"/>
                    </a:lnTo>
                    <a:lnTo>
                      <a:pt x="23" y="67"/>
                    </a:lnTo>
                    <a:lnTo>
                      <a:pt x="21" y="59"/>
                    </a:lnTo>
                    <a:lnTo>
                      <a:pt x="17" y="52"/>
                    </a:lnTo>
                    <a:lnTo>
                      <a:pt x="15" y="46"/>
                    </a:lnTo>
                    <a:lnTo>
                      <a:pt x="13" y="40"/>
                    </a:lnTo>
                    <a:lnTo>
                      <a:pt x="7" y="33"/>
                    </a:lnTo>
                    <a:lnTo>
                      <a:pt x="4" y="25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21" y="0"/>
                    </a:lnTo>
                    <a:lnTo>
                      <a:pt x="28" y="2"/>
                    </a:lnTo>
                    <a:lnTo>
                      <a:pt x="36" y="6"/>
                    </a:lnTo>
                    <a:lnTo>
                      <a:pt x="48" y="10"/>
                    </a:lnTo>
                    <a:lnTo>
                      <a:pt x="59" y="13"/>
                    </a:lnTo>
                    <a:lnTo>
                      <a:pt x="71" y="17"/>
                    </a:lnTo>
                    <a:lnTo>
                      <a:pt x="86" y="23"/>
                    </a:lnTo>
                    <a:lnTo>
                      <a:pt x="86" y="31"/>
                    </a:lnTo>
                    <a:lnTo>
                      <a:pt x="88" y="42"/>
                    </a:lnTo>
                    <a:lnTo>
                      <a:pt x="88" y="54"/>
                    </a:lnTo>
                    <a:lnTo>
                      <a:pt x="90" y="67"/>
                    </a:lnTo>
                    <a:lnTo>
                      <a:pt x="92" y="80"/>
                    </a:lnTo>
                    <a:lnTo>
                      <a:pt x="94" y="94"/>
                    </a:lnTo>
                    <a:lnTo>
                      <a:pt x="97" y="111"/>
                    </a:lnTo>
                    <a:lnTo>
                      <a:pt x="99" y="128"/>
                    </a:lnTo>
                    <a:lnTo>
                      <a:pt x="101" y="136"/>
                    </a:lnTo>
                    <a:lnTo>
                      <a:pt x="101" y="145"/>
                    </a:lnTo>
                    <a:lnTo>
                      <a:pt x="103" y="155"/>
                    </a:lnTo>
                    <a:lnTo>
                      <a:pt x="103" y="166"/>
                    </a:lnTo>
                    <a:lnTo>
                      <a:pt x="105" y="178"/>
                    </a:lnTo>
                    <a:lnTo>
                      <a:pt x="107" y="189"/>
                    </a:lnTo>
                    <a:lnTo>
                      <a:pt x="107" y="203"/>
                    </a:lnTo>
                    <a:lnTo>
                      <a:pt x="109" y="216"/>
                    </a:lnTo>
                    <a:lnTo>
                      <a:pt x="111" y="229"/>
                    </a:lnTo>
                    <a:lnTo>
                      <a:pt x="111" y="245"/>
                    </a:lnTo>
                    <a:lnTo>
                      <a:pt x="113" y="258"/>
                    </a:lnTo>
                    <a:lnTo>
                      <a:pt x="115" y="273"/>
                    </a:lnTo>
                    <a:lnTo>
                      <a:pt x="115" y="290"/>
                    </a:lnTo>
                    <a:lnTo>
                      <a:pt x="116" y="308"/>
                    </a:lnTo>
                    <a:lnTo>
                      <a:pt x="116" y="325"/>
                    </a:lnTo>
                    <a:lnTo>
                      <a:pt x="118" y="342"/>
                    </a:lnTo>
                    <a:lnTo>
                      <a:pt x="113" y="342"/>
                    </a:lnTo>
                    <a:lnTo>
                      <a:pt x="107" y="340"/>
                    </a:lnTo>
                    <a:lnTo>
                      <a:pt x="101" y="336"/>
                    </a:lnTo>
                    <a:lnTo>
                      <a:pt x="97" y="334"/>
                    </a:lnTo>
                    <a:lnTo>
                      <a:pt x="92" y="329"/>
                    </a:lnTo>
                    <a:lnTo>
                      <a:pt x="88" y="325"/>
                    </a:lnTo>
                    <a:lnTo>
                      <a:pt x="84" y="317"/>
                    </a:lnTo>
                    <a:lnTo>
                      <a:pt x="78" y="310"/>
                    </a:lnTo>
                    <a:lnTo>
                      <a:pt x="74" y="302"/>
                    </a:lnTo>
                    <a:lnTo>
                      <a:pt x="72" y="292"/>
                    </a:lnTo>
                    <a:lnTo>
                      <a:pt x="69" y="283"/>
                    </a:lnTo>
                    <a:lnTo>
                      <a:pt x="65" y="271"/>
                    </a:lnTo>
                    <a:lnTo>
                      <a:pt x="63" y="258"/>
                    </a:lnTo>
                    <a:lnTo>
                      <a:pt x="59" y="245"/>
                    </a:lnTo>
                    <a:lnTo>
                      <a:pt x="57" y="229"/>
                    </a:lnTo>
                    <a:lnTo>
                      <a:pt x="53" y="214"/>
                    </a:lnTo>
                    <a:lnTo>
                      <a:pt x="53" y="2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558"/>
              <p:cNvSpPr/>
              <p:nvPr/>
            </p:nvSpPr>
            <p:spPr bwMode="auto">
              <a:xfrm>
                <a:off x="5873750" y="2439988"/>
                <a:ext cx="396875" cy="300038"/>
              </a:xfrm>
              <a:custGeom>
                <a:avLst/>
                <a:gdLst>
                  <a:gd name="T0" fmla="*/ 392 w 500"/>
                  <a:gd name="T1" fmla="*/ 281 h 378"/>
                  <a:gd name="T2" fmla="*/ 377 w 500"/>
                  <a:gd name="T3" fmla="*/ 319 h 378"/>
                  <a:gd name="T4" fmla="*/ 364 w 500"/>
                  <a:gd name="T5" fmla="*/ 348 h 378"/>
                  <a:gd name="T6" fmla="*/ 354 w 500"/>
                  <a:gd name="T7" fmla="*/ 367 h 378"/>
                  <a:gd name="T8" fmla="*/ 346 w 500"/>
                  <a:gd name="T9" fmla="*/ 376 h 378"/>
                  <a:gd name="T10" fmla="*/ 343 w 500"/>
                  <a:gd name="T11" fmla="*/ 378 h 378"/>
                  <a:gd name="T12" fmla="*/ 333 w 500"/>
                  <a:gd name="T13" fmla="*/ 373 h 378"/>
                  <a:gd name="T14" fmla="*/ 322 w 500"/>
                  <a:gd name="T15" fmla="*/ 361 h 378"/>
                  <a:gd name="T16" fmla="*/ 331 w 500"/>
                  <a:gd name="T17" fmla="*/ 302 h 378"/>
                  <a:gd name="T18" fmla="*/ 348 w 500"/>
                  <a:gd name="T19" fmla="*/ 231 h 378"/>
                  <a:gd name="T20" fmla="*/ 364 w 500"/>
                  <a:gd name="T21" fmla="*/ 176 h 378"/>
                  <a:gd name="T22" fmla="*/ 373 w 500"/>
                  <a:gd name="T23" fmla="*/ 134 h 378"/>
                  <a:gd name="T24" fmla="*/ 379 w 500"/>
                  <a:gd name="T25" fmla="*/ 109 h 378"/>
                  <a:gd name="T26" fmla="*/ 379 w 500"/>
                  <a:gd name="T27" fmla="*/ 92 h 378"/>
                  <a:gd name="T28" fmla="*/ 368 w 500"/>
                  <a:gd name="T29" fmla="*/ 73 h 378"/>
                  <a:gd name="T30" fmla="*/ 352 w 500"/>
                  <a:gd name="T31" fmla="*/ 69 h 378"/>
                  <a:gd name="T32" fmla="*/ 329 w 500"/>
                  <a:gd name="T33" fmla="*/ 69 h 378"/>
                  <a:gd name="T34" fmla="*/ 301 w 500"/>
                  <a:gd name="T35" fmla="*/ 69 h 378"/>
                  <a:gd name="T36" fmla="*/ 270 w 500"/>
                  <a:gd name="T37" fmla="*/ 71 h 378"/>
                  <a:gd name="T38" fmla="*/ 224 w 500"/>
                  <a:gd name="T39" fmla="*/ 75 h 378"/>
                  <a:gd name="T40" fmla="*/ 163 w 500"/>
                  <a:gd name="T41" fmla="*/ 78 h 378"/>
                  <a:gd name="T42" fmla="*/ 88 w 500"/>
                  <a:gd name="T43" fmla="*/ 86 h 378"/>
                  <a:gd name="T44" fmla="*/ 0 w 500"/>
                  <a:gd name="T45" fmla="*/ 96 h 378"/>
                  <a:gd name="T46" fmla="*/ 15 w 500"/>
                  <a:gd name="T47" fmla="*/ 59 h 378"/>
                  <a:gd name="T48" fmla="*/ 46 w 500"/>
                  <a:gd name="T49" fmla="*/ 57 h 378"/>
                  <a:gd name="T50" fmla="*/ 80 w 500"/>
                  <a:gd name="T51" fmla="*/ 55 h 378"/>
                  <a:gd name="T52" fmla="*/ 121 w 500"/>
                  <a:gd name="T53" fmla="*/ 52 h 378"/>
                  <a:gd name="T54" fmla="*/ 167 w 500"/>
                  <a:gd name="T55" fmla="*/ 46 h 378"/>
                  <a:gd name="T56" fmla="*/ 218 w 500"/>
                  <a:gd name="T57" fmla="*/ 38 h 378"/>
                  <a:gd name="T58" fmla="*/ 262 w 500"/>
                  <a:gd name="T59" fmla="*/ 33 h 378"/>
                  <a:gd name="T60" fmla="*/ 299 w 500"/>
                  <a:gd name="T61" fmla="*/ 25 h 378"/>
                  <a:gd name="T62" fmla="*/ 325 w 500"/>
                  <a:gd name="T63" fmla="*/ 19 h 378"/>
                  <a:gd name="T64" fmla="*/ 346 w 500"/>
                  <a:gd name="T65" fmla="*/ 15 h 378"/>
                  <a:gd name="T66" fmla="*/ 358 w 500"/>
                  <a:gd name="T67" fmla="*/ 10 h 378"/>
                  <a:gd name="T68" fmla="*/ 383 w 500"/>
                  <a:gd name="T69" fmla="*/ 0 h 378"/>
                  <a:gd name="T70" fmla="*/ 398 w 500"/>
                  <a:gd name="T71" fmla="*/ 2 h 378"/>
                  <a:gd name="T72" fmla="*/ 421 w 500"/>
                  <a:gd name="T73" fmla="*/ 12 h 378"/>
                  <a:gd name="T74" fmla="*/ 454 w 500"/>
                  <a:gd name="T75" fmla="*/ 33 h 378"/>
                  <a:gd name="T76" fmla="*/ 482 w 500"/>
                  <a:gd name="T77" fmla="*/ 55 h 378"/>
                  <a:gd name="T78" fmla="*/ 498 w 500"/>
                  <a:gd name="T79" fmla="*/ 73 h 378"/>
                  <a:gd name="T80" fmla="*/ 500 w 500"/>
                  <a:gd name="T81" fmla="*/ 88 h 378"/>
                  <a:gd name="T82" fmla="*/ 494 w 500"/>
                  <a:gd name="T83" fmla="*/ 99 h 378"/>
                  <a:gd name="T84" fmla="*/ 482 w 500"/>
                  <a:gd name="T85" fmla="*/ 107 h 378"/>
                  <a:gd name="T86" fmla="*/ 471 w 500"/>
                  <a:gd name="T87" fmla="*/ 115 h 378"/>
                  <a:gd name="T88" fmla="*/ 459 w 500"/>
                  <a:gd name="T89" fmla="*/ 130 h 378"/>
                  <a:gd name="T90" fmla="*/ 446 w 500"/>
                  <a:gd name="T91" fmla="*/ 151 h 378"/>
                  <a:gd name="T92" fmla="*/ 433 w 500"/>
                  <a:gd name="T93" fmla="*/ 182 h 378"/>
                  <a:gd name="T94" fmla="*/ 415 w 500"/>
                  <a:gd name="T95" fmla="*/ 220 h 378"/>
                  <a:gd name="T96" fmla="*/ 404 w 500"/>
                  <a:gd name="T97" fmla="*/ 252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0" h="378">
                    <a:moveTo>
                      <a:pt x="404" y="252"/>
                    </a:moveTo>
                    <a:lnTo>
                      <a:pt x="398" y="268"/>
                    </a:lnTo>
                    <a:lnTo>
                      <a:pt x="392" y="281"/>
                    </a:lnTo>
                    <a:lnTo>
                      <a:pt x="387" y="296"/>
                    </a:lnTo>
                    <a:lnTo>
                      <a:pt x="381" y="308"/>
                    </a:lnTo>
                    <a:lnTo>
                      <a:pt x="377" y="319"/>
                    </a:lnTo>
                    <a:lnTo>
                      <a:pt x="371" y="331"/>
                    </a:lnTo>
                    <a:lnTo>
                      <a:pt x="368" y="340"/>
                    </a:lnTo>
                    <a:lnTo>
                      <a:pt x="364" y="348"/>
                    </a:lnTo>
                    <a:lnTo>
                      <a:pt x="360" y="355"/>
                    </a:lnTo>
                    <a:lnTo>
                      <a:pt x="356" y="361"/>
                    </a:lnTo>
                    <a:lnTo>
                      <a:pt x="354" y="367"/>
                    </a:lnTo>
                    <a:lnTo>
                      <a:pt x="350" y="371"/>
                    </a:lnTo>
                    <a:lnTo>
                      <a:pt x="348" y="375"/>
                    </a:lnTo>
                    <a:lnTo>
                      <a:pt x="346" y="376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43" y="378"/>
                    </a:lnTo>
                    <a:lnTo>
                      <a:pt x="339" y="378"/>
                    </a:lnTo>
                    <a:lnTo>
                      <a:pt x="337" y="376"/>
                    </a:lnTo>
                    <a:lnTo>
                      <a:pt x="333" y="373"/>
                    </a:lnTo>
                    <a:lnTo>
                      <a:pt x="329" y="369"/>
                    </a:lnTo>
                    <a:lnTo>
                      <a:pt x="325" y="365"/>
                    </a:lnTo>
                    <a:lnTo>
                      <a:pt x="322" y="361"/>
                    </a:lnTo>
                    <a:lnTo>
                      <a:pt x="316" y="357"/>
                    </a:lnTo>
                    <a:lnTo>
                      <a:pt x="323" y="329"/>
                    </a:lnTo>
                    <a:lnTo>
                      <a:pt x="331" y="302"/>
                    </a:lnTo>
                    <a:lnTo>
                      <a:pt x="337" y="277"/>
                    </a:lnTo>
                    <a:lnTo>
                      <a:pt x="343" y="252"/>
                    </a:lnTo>
                    <a:lnTo>
                      <a:pt x="348" y="231"/>
                    </a:lnTo>
                    <a:lnTo>
                      <a:pt x="354" y="210"/>
                    </a:lnTo>
                    <a:lnTo>
                      <a:pt x="360" y="193"/>
                    </a:lnTo>
                    <a:lnTo>
                      <a:pt x="364" y="176"/>
                    </a:lnTo>
                    <a:lnTo>
                      <a:pt x="368" y="161"/>
                    </a:lnTo>
                    <a:lnTo>
                      <a:pt x="371" y="147"/>
                    </a:lnTo>
                    <a:lnTo>
                      <a:pt x="373" y="134"/>
                    </a:lnTo>
                    <a:lnTo>
                      <a:pt x="377" y="124"/>
                    </a:lnTo>
                    <a:lnTo>
                      <a:pt x="377" y="117"/>
                    </a:lnTo>
                    <a:lnTo>
                      <a:pt x="379" y="109"/>
                    </a:lnTo>
                    <a:lnTo>
                      <a:pt x="381" y="103"/>
                    </a:lnTo>
                    <a:lnTo>
                      <a:pt x="381" y="101"/>
                    </a:lnTo>
                    <a:lnTo>
                      <a:pt x="379" y="92"/>
                    </a:lnTo>
                    <a:lnTo>
                      <a:pt x="377" y="84"/>
                    </a:lnTo>
                    <a:lnTo>
                      <a:pt x="373" y="78"/>
                    </a:lnTo>
                    <a:lnTo>
                      <a:pt x="368" y="73"/>
                    </a:lnTo>
                    <a:lnTo>
                      <a:pt x="364" y="71"/>
                    </a:lnTo>
                    <a:lnTo>
                      <a:pt x="358" y="71"/>
                    </a:lnTo>
                    <a:lnTo>
                      <a:pt x="352" y="69"/>
                    </a:lnTo>
                    <a:lnTo>
                      <a:pt x="345" y="69"/>
                    </a:lnTo>
                    <a:lnTo>
                      <a:pt x="337" y="69"/>
                    </a:lnTo>
                    <a:lnTo>
                      <a:pt x="329" y="69"/>
                    </a:lnTo>
                    <a:lnTo>
                      <a:pt x="318" y="69"/>
                    </a:lnTo>
                    <a:lnTo>
                      <a:pt x="306" y="69"/>
                    </a:lnTo>
                    <a:lnTo>
                      <a:pt x="301" y="69"/>
                    </a:lnTo>
                    <a:lnTo>
                      <a:pt x="291" y="69"/>
                    </a:lnTo>
                    <a:lnTo>
                      <a:pt x="281" y="69"/>
                    </a:lnTo>
                    <a:lnTo>
                      <a:pt x="270" y="71"/>
                    </a:lnTo>
                    <a:lnTo>
                      <a:pt x="257" y="71"/>
                    </a:lnTo>
                    <a:lnTo>
                      <a:pt x="241" y="73"/>
                    </a:lnTo>
                    <a:lnTo>
                      <a:pt x="224" y="75"/>
                    </a:lnTo>
                    <a:lnTo>
                      <a:pt x="205" y="75"/>
                    </a:lnTo>
                    <a:lnTo>
                      <a:pt x="184" y="76"/>
                    </a:lnTo>
                    <a:lnTo>
                      <a:pt x="163" y="78"/>
                    </a:lnTo>
                    <a:lnTo>
                      <a:pt x="140" y="82"/>
                    </a:lnTo>
                    <a:lnTo>
                      <a:pt x="115" y="84"/>
                    </a:lnTo>
                    <a:lnTo>
                      <a:pt x="88" y="86"/>
                    </a:lnTo>
                    <a:lnTo>
                      <a:pt x="59" y="90"/>
                    </a:lnTo>
                    <a:lnTo>
                      <a:pt x="31" y="94"/>
                    </a:lnTo>
                    <a:lnTo>
                      <a:pt x="0" y="96"/>
                    </a:lnTo>
                    <a:lnTo>
                      <a:pt x="0" y="59"/>
                    </a:lnTo>
                    <a:lnTo>
                      <a:pt x="8" y="59"/>
                    </a:lnTo>
                    <a:lnTo>
                      <a:pt x="15" y="59"/>
                    </a:lnTo>
                    <a:lnTo>
                      <a:pt x="25" y="59"/>
                    </a:lnTo>
                    <a:lnTo>
                      <a:pt x="35" y="59"/>
                    </a:lnTo>
                    <a:lnTo>
                      <a:pt x="46" y="57"/>
                    </a:lnTo>
                    <a:lnTo>
                      <a:pt x="56" y="57"/>
                    </a:lnTo>
                    <a:lnTo>
                      <a:pt x="67" y="57"/>
                    </a:lnTo>
                    <a:lnTo>
                      <a:pt x="80" y="55"/>
                    </a:lnTo>
                    <a:lnTo>
                      <a:pt x="92" y="55"/>
                    </a:lnTo>
                    <a:lnTo>
                      <a:pt x="105" y="54"/>
                    </a:lnTo>
                    <a:lnTo>
                      <a:pt x="121" y="52"/>
                    </a:lnTo>
                    <a:lnTo>
                      <a:pt x="136" y="50"/>
                    </a:lnTo>
                    <a:lnTo>
                      <a:pt x="151" y="48"/>
                    </a:lnTo>
                    <a:lnTo>
                      <a:pt x="167" y="46"/>
                    </a:lnTo>
                    <a:lnTo>
                      <a:pt x="184" y="44"/>
                    </a:lnTo>
                    <a:lnTo>
                      <a:pt x="201" y="42"/>
                    </a:lnTo>
                    <a:lnTo>
                      <a:pt x="218" y="38"/>
                    </a:lnTo>
                    <a:lnTo>
                      <a:pt x="234" y="36"/>
                    </a:lnTo>
                    <a:lnTo>
                      <a:pt x="249" y="34"/>
                    </a:lnTo>
                    <a:lnTo>
                      <a:pt x="262" y="33"/>
                    </a:lnTo>
                    <a:lnTo>
                      <a:pt x="276" y="29"/>
                    </a:lnTo>
                    <a:lnTo>
                      <a:pt x="287" y="27"/>
                    </a:lnTo>
                    <a:lnTo>
                      <a:pt x="299" y="25"/>
                    </a:lnTo>
                    <a:lnTo>
                      <a:pt x="308" y="23"/>
                    </a:lnTo>
                    <a:lnTo>
                      <a:pt x="318" y="21"/>
                    </a:lnTo>
                    <a:lnTo>
                      <a:pt x="325" y="19"/>
                    </a:lnTo>
                    <a:lnTo>
                      <a:pt x="333" y="17"/>
                    </a:lnTo>
                    <a:lnTo>
                      <a:pt x="341" y="15"/>
                    </a:lnTo>
                    <a:lnTo>
                      <a:pt x="346" y="15"/>
                    </a:lnTo>
                    <a:lnTo>
                      <a:pt x="350" y="13"/>
                    </a:lnTo>
                    <a:lnTo>
                      <a:pt x="354" y="12"/>
                    </a:lnTo>
                    <a:lnTo>
                      <a:pt x="358" y="10"/>
                    </a:lnTo>
                    <a:lnTo>
                      <a:pt x="368" y="6"/>
                    </a:lnTo>
                    <a:lnTo>
                      <a:pt x="375" y="4"/>
                    </a:lnTo>
                    <a:lnTo>
                      <a:pt x="383" y="0"/>
                    </a:lnTo>
                    <a:lnTo>
                      <a:pt x="390" y="0"/>
                    </a:lnTo>
                    <a:lnTo>
                      <a:pt x="394" y="0"/>
                    </a:lnTo>
                    <a:lnTo>
                      <a:pt x="398" y="2"/>
                    </a:lnTo>
                    <a:lnTo>
                      <a:pt x="406" y="4"/>
                    </a:lnTo>
                    <a:lnTo>
                      <a:pt x="413" y="8"/>
                    </a:lnTo>
                    <a:lnTo>
                      <a:pt x="421" y="12"/>
                    </a:lnTo>
                    <a:lnTo>
                      <a:pt x="433" y="17"/>
                    </a:lnTo>
                    <a:lnTo>
                      <a:pt x="442" y="25"/>
                    </a:lnTo>
                    <a:lnTo>
                      <a:pt x="454" y="33"/>
                    </a:lnTo>
                    <a:lnTo>
                      <a:pt x="465" y="40"/>
                    </a:lnTo>
                    <a:lnTo>
                      <a:pt x="475" y="48"/>
                    </a:lnTo>
                    <a:lnTo>
                      <a:pt x="482" y="55"/>
                    </a:lnTo>
                    <a:lnTo>
                      <a:pt x="488" y="61"/>
                    </a:lnTo>
                    <a:lnTo>
                      <a:pt x="494" y="67"/>
                    </a:lnTo>
                    <a:lnTo>
                      <a:pt x="498" y="73"/>
                    </a:lnTo>
                    <a:lnTo>
                      <a:pt x="500" y="76"/>
                    </a:lnTo>
                    <a:lnTo>
                      <a:pt x="500" y="82"/>
                    </a:lnTo>
                    <a:lnTo>
                      <a:pt x="500" y="88"/>
                    </a:lnTo>
                    <a:lnTo>
                      <a:pt x="498" y="92"/>
                    </a:lnTo>
                    <a:lnTo>
                      <a:pt x="496" y="96"/>
                    </a:lnTo>
                    <a:lnTo>
                      <a:pt x="494" y="99"/>
                    </a:lnTo>
                    <a:lnTo>
                      <a:pt x="490" y="103"/>
                    </a:lnTo>
                    <a:lnTo>
                      <a:pt x="486" y="105"/>
                    </a:lnTo>
                    <a:lnTo>
                      <a:pt x="482" y="107"/>
                    </a:lnTo>
                    <a:lnTo>
                      <a:pt x="477" y="109"/>
                    </a:lnTo>
                    <a:lnTo>
                      <a:pt x="475" y="113"/>
                    </a:lnTo>
                    <a:lnTo>
                      <a:pt x="471" y="115"/>
                    </a:lnTo>
                    <a:lnTo>
                      <a:pt x="467" y="119"/>
                    </a:lnTo>
                    <a:lnTo>
                      <a:pt x="463" y="124"/>
                    </a:lnTo>
                    <a:lnTo>
                      <a:pt x="459" y="130"/>
                    </a:lnTo>
                    <a:lnTo>
                      <a:pt x="456" y="136"/>
                    </a:lnTo>
                    <a:lnTo>
                      <a:pt x="452" y="143"/>
                    </a:lnTo>
                    <a:lnTo>
                      <a:pt x="446" y="151"/>
                    </a:lnTo>
                    <a:lnTo>
                      <a:pt x="442" y="161"/>
                    </a:lnTo>
                    <a:lnTo>
                      <a:pt x="436" y="170"/>
                    </a:lnTo>
                    <a:lnTo>
                      <a:pt x="433" y="182"/>
                    </a:lnTo>
                    <a:lnTo>
                      <a:pt x="427" y="193"/>
                    </a:lnTo>
                    <a:lnTo>
                      <a:pt x="421" y="206"/>
                    </a:lnTo>
                    <a:lnTo>
                      <a:pt x="415" y="220"/>
                    </a:lnTo>
                    <a:lnTo>
                      <a:pt x="410" y="235"/>
                    </a:lnTo>
                    <a:lnTo>
                      <a:pt x="404" y="252"/>
                    </a:lnTo>
                    <a:lnTo>
                      <a:pt x="404" y="25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559"/>
              <p:cNvSpPr/>
              <p:nvPr/>
            </p:nvSpPr>
            <p:spPr bwMode="auto">
              <a:xfrm>
                <a:off x="5892800" y="2570163"/>
                <a:ext cx="212725" cy="46038"/>
              </a:xfrm>
              <a:custGeom>
                <a:avLst/>
                <a:gdLst>
                  <a:gd name="T0" fmla="*/ 0 w 270"/>
                  <a:gd name="T1" fmla="*/ 33 h 60"/>
                  <a:gd name="T2" fmla="*/ 27 w 270"/>
                  <a:gd name="T3" fmla="*/ 29 h 60"/>
                  <a:gd name="T4" fmla="*/ 52 w 270"/>
                  <a:gd name="T5" fmla="*/ 25 h 60"/>
                  <a:gd name="T6" fmla="*/ 75 w 270"/>
                  <a:gd name="T7" fmla="*/ 21 h 60"/>
                  <a:gd name="T8" fmla="*/ 98 w 270"/>
                  <a:gd name="T9" fmla="*/ 18 h 60"/>
                  <a:gd name="T10" fmla="*/ 119 w 270"/>
                  <a:gd name="T11" fmla="*/ 14 h 60"/>
                  <a:gd name="T12" fmla="*/ 138 w 270"/>
                  <a:gd name="T13" fmla="*/ 12 h 60"/>
                  <a:gd name="T14" fmla="*/ 155 w 270"/>
                  <a:gd name="T15" fmla="*/ 8 h 60"/>
                  <a:gd name="T16" fmla="*/ 172 w 270"/>
                  <a:gd name="T17" fmla="*/ 6 h 60"/>
                  <a:gd name="T18" fmla="*/ 186 w 270"/>
                  <a:gd name="T19" fmla="*/ 4 h 60"/>
                  <a:gd name="T20" fmla="*/ 199 w 270"/>
                  <a:gd name="T21" fmla="*/ 2 h 60"/>
                  <a:gd name="T22" fmla="*/ 211 w 270"/>
                  <a:gd name="T23" fmla="*/ 0 h 60"/>
                  <a:gd name="T24" fmla="*/ 222 w 270"/>
                  <a:gd name="T25" fmla="*/ 0 h 60"/>
                  <a:gd name="T26" fmla="*/ 230 w 270"/>
                  <a:gd name="T27" fmla="*/ 0 h 60"/>
                  <a:gd name="T28" fmla="*/ 237 w 270"/>
                  <a:gd name="T29" fmla="*/ 0 h 60"/>
                  <a:gd name="T30" fmla="*/ 243 w 270"/>
                  <a:gd name="T31" fmla="*/ 0 h 60"/>
                  <a:gd name="T32" fmla="*/ 247 w 270"/>
                  <a:gd name="T33" fmla="*/ 0 h 60"/>
                  <a:gd name="T34" fmla="*/ 253 w 270"/>
                  <a:gd name="T35" fmla="*/ 2 h 60"/>
                  <a:gd name="T36" fmla="*/ 256 w 270"/>
                  <a:gd name="T37" fmla="*/ 4 h 60"/>
                  <a:gd name="T38" fmla="*/ 260 w 270"/>
                  <a:gd name="T39" fmla="*/ 8 h 60"/>
                  <a:gd name="T40" fmla="*/ 264 w 270"/>
                  <a:gd name="T41" fmla="*/ 10 h 60"/>
                  <a:gd name="T42" fmla="*/ 266 w 270"/>
                  <a:gd name="T43" fmla="*/ 14 h 60"/>
                  <a:gd name="T44" fmla="*/ 268 w 270"/>
                  <a:gd name="T45" fmla="*/ 16 h 60"/>
                  <a:gd name="T46" fmla="*/ 270 w 270"/>
                  <a:gd name="T47" fmla="*/ 19 h 60"/>
                  <a:gd name="T48" fmla="*/ 270 w 270"/>
                  <a:gd name="T49" fmla="*/ 23 h 60"/>
                  <a:gd name="T50" fmla="*/ 270 w 270"/>
                  <a:gd name="T51" fmla="*/ 25 h 60"/>
                  <a:gd name="T52" fmla="*/ 270 w 270"/>
                  <a:gd name="T53" fmla="*/ 27 h 60"/>
                  <a:gd name="T54" fmla="*/ 268 w 270"/>
                  <a:gd name="T55" fmla="*/ 29 h 60"/>
                  <a:gd name="T56" fmla="*/ 266 w 270"/>
                  <a:gd name="T57" fmla="*/ 31 h 60"/>
                  <a:gd name="T58" fmla="*/ 264 w 270"/>
                  <a:gd name="T59" fmla="*/ 31 h 60"/>
                  <a:gd name="T60" fmla="*/ 260 w 270"/>
                  <a:gd name="T61" fmla="*/ 33 h 60"/>
                  <a:gd name="T62" fmla="*/ 256 w 270"/>
                  <a:gd name="T63" fmla="*/ 35 h 60"/>
                  <a:gd name="T64" fmla="*/ 253 w 270"/>
                  <a:gd name="T65" fmla="*/ 37 h 60"/>
                  <a:gd name="T66" fmla="*/ 247 w 270"/>
                  <a:gd name="T67" fmla="*/ 39 h 60"/>
                  <a:gd name="T68" fmla="*/ 243 w 270"/>
                  <a:gd name="T69" fmla="*/ 39 h 60"/>
                  <a:gd name="T70" fmla="*/ 235 w 270"/>
                  <a:gd name="T71" fmla="*/ 40 h 60"/>
                  <a:gd name="T72" fmla="*/ 230 w 270"/>
                  <a:gd name="T73" fmla="*/ 42 h 60"/>
                  <a:gd name="T74" fmla="*/ 222 w 270"/>
                  <a:gd name="T75" fmla="*/ 42 h 60"/>
                  <a:gd name="T76" fmla="*/ 214 w 270"/>
                  <a:gd name="T77" fmla="*/ 44 h 60"/>
                  <a:gd name="T78" fmla="*/ 207 w 270"/>
                  <a:gd name="T79" fmla="*/ 46 h 60"/>
                  <a:gd name="T80" fmla="*/ 197 w 270"/>
                  <a:gd name="T81" fmla="*/ 46 h 60"/>
                  <a:gd name="T82" fmla="*/ 178 w 270"/>
                  <a:gd name="T83" fmla="*/ 50 h 60"/>
                  <a:gd name="T84" fmla="*/ 157 w 270"/>
                  <a:gd name="T85" fmla="*/ 52 h 60"/>
                  <a:gd name="T86" fmla="*/ 134 w 270"/>
                  <a:gd name="T87" fmla="*/ 54 h 60"/>
                  <a:gd name="T88" fmla="*/ 111 w 270"/>
                  <a:gd name="T89" fmla="*/ 56 h 60"/>
                  <a:gd name="T90" fmla="*/ 84 w 270"/>
                  <a:gd name="T91" fmla="*/ 58 h 60"/>
                  <a:gd name="T92" fmla="*/ 57 w 270"/>
                  <a:gd name="T93" fmla="*/ 60 h 60"/>
                  <a:gd name="T94" fmla="*/ 29 w 270"/>
                  <a:gd name="T95" fmla="*/ 60 h 60"/>
                  <a:gd name="T96" fmla="*/ 0 w 270"/>
                  <a:gd name="T97" fmla="*/ 60 h 60"/>
                  <a:gd name="T98" fmla="*/ 0 w 270"/>
                  <a:gd name="T99" fmla="*/ 33 h 60"/>
                  <a:gd name="T100" fmla="*/ 0 w 270"/>
                  <a:gd name="T101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0" h="60">
                    <a:moveTo>
                      <a:pt x="0" y="33"/>
                    </a:moveTo>
                    <a:lnTo>
                      <a:pt x="27" y="29"/>
                    </a:lnTo>
                    <a:lnTo>
                      <a:pt x="52" y="25"/>
                    </a:lnTo>
                    <a:lnTo>
                      <a:pt x="75" y="21"/>
                    </a:lnTo>
                    <a:lnTo>
                      <a:pt x="98" y="18"/>
                    </a:lnTo>
                    <a:lnTo>
                      <a:pt x="119" y="14"/>
                    </a:lnTo>
                    <a:lnTo>
                      <a:pt x="138" y="12"/>
                    </a:lnTo>
                    <a:lnTo>
                      <a:pt x="155" y="8"/>
                    </a:lnTo>
                    <a:lnTo>
                      <a:pt x="172" y="6"/>
                    </a:lnTo>
                    <a:lnTo>
                      <a:pt x="186" y="4"/>
                    </a:lnTo>
                    <a:lnTo>
                      <a:pt x="199" y="2"/>
                    </a:lnTo>
                    <a:lnTo>
                      <a:pt x="211" y="0"/>
                    </a:lnTo>
                    <a:lnTo>
                      <a:pt x="222" y="0"/>
                    </a:lnTo>
                    <a:lnTo>
                      <a:pt x="230" y="0"/>
                    </a:lnTo>
                    <a:lnTo>
                      <a:pt x="237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3" y="2"/>
                    </a:lnTo>
                    <a:lnTo>
                      <a:pt x="256" y="4"/>
                    </a:lnTo>
                    <a:lnTo>
                      <a:pt x="260" y="8"/>
                    </a:lnTo>
                    <a:lnTo>
                      <a:pt x="264" y="10"/>
                    </a:lnTo>
                    <a:lnTo>
                      <a:pt x="266" y="14"/>
                    </a:lnTo>
                    <a:lnTo>
                      <a:pt x="268" y="16"/>
                    </a:lnTo>
                    <a:lnTo>
                      <a:pt x="270" y="19"/>
                    </a:lnTo>
                    <a:lnTo>
                      <a:pt x="270" y="23"/>
                    </a:lnTo>
                    <a:lnTo>
                      <a:pt x="270" y="25"/>
                    </a:lnTo>
                    <a:lnTo>
                      <a:pt x="270" y="27"/>
                    </a:lnTo>
                    <a:lnTo>
                      <a:pt x="268" y="29"/>
                    </a:lnTo>
                    <a:lnTo>
                      <a:pt x="266" y="31"/>
                    </a:lnTo>
                    <a:lnTo>
                      <a:pt x="264" y="31"/>
                    </a:lnTo>
                    <a:lnTo>
                      <a:pt x="260" y="33"/>
                    </a:lnTo>
                    <a:lnTo>
                      <a:pt x="256" y="35"/>
                    </a:lnTo>
                    <a:lnTo>
                      <a:pt x="253" y="37"/>
                    </a:lnTo>
                    <a:lnTo>
                      <a:pt x="247" y="39"/>
                    </a:lnTo>
                    <a:lnTo>
                      <a:pt x="243" y="39"/>
                    </a:lnTo>
                    <a:lnTo>
                      <a:pt x="235" y="40"/>
                    </a:lnTo>
                    <a:lnTo>
                      <a:pt x="230" y="42"/>
                    </a:lnTo>
                    <a:lnTo>
                      <a:pt x="222" y="42"/>
                    </a:lnTo>
                    <a:lnTo>
                      <a:pt x="214" y="44"/>
                    </a:lnTo>
                    <a:lnTo>
                      <a:pt x="207" y="46"/>
                    </a:lnTo>
                    <a:lnTo>
                      <a:pt x="197" y="46"/>
                    </a:lnTo>
                    <a:lnTo>
                      <a:pt x="178" y="50"/>
                    </a:lnTo>
                    <a:lnTo>
                      <a:pt x="157" y="52"/>
                    </a:lnTo>
                    <a:lnTo>
                      <a:pt x="134" y="54"/>
                    </a:lnTo>
                    <a:lnTo>
                      <a:pt x="111" y="56"/>
                    </a:lnTo>
                    <a:lnTo>
                      <a:pt x="84" y="58"/>
                    </a:lnTo>
                    <a:lnTo>
                      <a:pt x="57" y="60"/>
                    </a:lnTo>
                    <a:lnTo>
                      <a:pt x="29" y="60"/>
                    </a:lnTo>
                    <a:lnTo>
                      <a:pt x="0" y="60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560"/>
              <p:cNvSpPr/>
              <p:nvPr/>
            </p:nvSpPr>
            <p:spPr bwMode="auto">
              <a:xfrm>
                <a:off x="5902325" y="2681288"/>
                <a:ext cx="244475" cy="52388"/>
              </a:xfrm>
              <a:custGeom>
                <a:avLst/>
                <a:gdLst>
                  <a:gd name="T0" fmla="*/ 0 w 309"/>
                  <a:gd name="T1" fmla="*/ 28 h 65"/>
                  <a:gd name="T2" fmla="*/ 4 w 309"/>
                  <a:gd name="T3" fmla="*/ 26 h 65"/>
                  <a:gd name="T4" fmla="*/ 10 w 309"/>
                  <a:gd name="T5" fmla="*/ 26 h 65"/>
                  <a:gd name="T6" fmla="*/ 16 w 309"/>
                  <a:gd name="T7" fmla="*/ 26 h 65"/>
                  <a:gd name="T8" fmla="*/ 21 w 309"/>
                  <a:gd name="T9" fmla="*/ 26 h 65"/>
                  <a:gd name="T10" fmla="*/ 29 w 309"/>
                  <a:gd name="T11" fmla="*/ 26 h 65"/>
                  <a:gd name="T12" fmla="*/ 35 w 309"/>
                  <a:gd name="T13" fmla="*/ 26 h 65"/>
                  <a:gd name="T14" fmla="*/ 44 w 309"/>
                  <a:gd name="T15" fmla="*/ 25 h 65"/>
                  <a:gd name="T16" fmla="*/ 52 w 309"/>
                  <a:gd name="T17" fmla="*/ 25 h 65"/>
                  <a:gd name="T18" fmla="*/ 62 w 309"/>
                  <a:gd name="T19" fmla="*/ 23 h 65"/>
                  <a:gd name="T20" fmla="*/ 69 w 309"/>
                  <a:gd name="T21" fmla="*/ 23 h 65"/>
                  <a:gd name="T22" fmla="*/ 81 w 309"/>
                  <a:gd name="T23" fmla="*/ 21 h 65"/>
                  <a:gd name="T24" fmla="*/ 90 w 309"/>
                  <a:gd name="T25" fmla="*/ 21 h 65"/>
                  <a:gd name="T26" fmla="*/ 102 w 309"/>
                  <a:gd name="T27" fmla="*/ 19 h 65"/>
                  <a:gd name="T28" fmla="*/ 113 w 309"/>
                  <a:gd name="T29" fmla="*/ 17 h 65"/>
                  <a:gd name="T30" fmla="*/ 125 w 309"/>
                  <a:gd name="T31" fmla="*/ 15 h 65"/>
                  <a:gd name="T32" fmla="*/ 138 w 309"/>
                  <a:gd name="T33" fmla="*/ 13 h 65"/>
                  <a:gd name="T34" fmla="*/ 150 w 309"/>
                  <a:gd name="T35" fmla="*/ 13 h 65"/>
                  <a:gd name="T36" fmla="*/ 161 w 309"/>
                  <a:gd name="T37" fmla="*/ 11 h 65"/>
                  <a:gd name="T38" fmla="*/ 171 w 309"/>
                  <a:gd name="T39" fmla="*/ 9 h 65"/>
                  <a:gd name="T40" fmla="*/ 182 w 309"/>
                  <a:gd name="T41" fmla="*/ 7 h 65"/>
                  <a:gd name="T42" fmla="*/ 192 w 309"/>
                  <a:gd name="T43" fmla="*/ 7 h 65"/>
                  <a:gd name="T44" fmla="*/ 199 w 309"/>
                  <a:gd name="T45" fmla="*/ 5 h 65"/>
                  <a:gd name="T46" fmla="*/ 209 w 309"/>
                  <a:gd name="T47" fmla="*/ 4 h 65"/>
                  <a:gd name="T48" fmla="*/ 217 w 309"/>
                  <a:gd name="T49" fmla="*/ 4 h 65"/>
                  <a:gd name="T50" fmla="*/ 224 w 309"/>
                  <a:gd name="T51" fmla="*/ 4 h 65"/>
                  <a:gd name="T52" fmla="*/ 230 w 309"/>
                  <a:gd name="T53" fmla="*/ 2 h 65"/>
                  <a:gd name="T54" fmla="*/ 236 w 309"/>
                  <a:gd name="T55" fmla="*/ 2 h 65"/>
                  <a:gd name="T56" fmla="*/ 242 w 309"/>
                  <a:gd name="T57" fmla="*/ 2 h 65"/>
                  <a:gd name="T58" fmla="*/ 247 w 309"/>
                  <a:gd name="T59" fmla="*/ 0 h 65"/>
                  <a:gd name="T60" fmla="*/ 251 w 309"/>
                  <a:gd name="T61" fmla="*/ 0 h 65"/>
                  <a:gd name="T62" fmla="*/ 255 w 309"/>
                  <a:gd name="T63" fmla="*/ 0 h 65"/>
                  <a:gd name="T64" fmla="*/ 257 w 309"/>
                  <a:gd name="T65" fmla="*/ 0 h 65"/>
                  <a:gd name="T66" fmla="*/ 268 w 309"/>
                  <a:gd name="T67" fmla="*/ 4 h 65"/>
                  <a:gd name="T68" fmla="*/ 280 w 309"/>
                  <a:gd name="T69" fmla="*/ 7 h 65"/>
                  <a:gd name="T70" fmla="*/ 286 w 309"/>
                  <a:gd name="T71" fmla="*/ 11 h 65"/>
                  <a:gd name="T72" fmla="*/ 291 w 309"/>
                  <a:gd name="T73" fmla="*/ 15 h 65"/>
                  <a:gd name="T74" fmla="*/ 299 w 309"/>
                  <a:gd name="T75" fmla="*/ 19 h 65"/>
                  <a:gd name="T76" fmla="*/ 309 w 309"/>
                  <a:gd name="T77" fmla="*/ 23 h 65"/>
                  <a:gd name="T78" fmla="*/ 309 w 309"/>
                  <a:gd name="T79" fmla="*/ 42 h 65"/>
                  <a:gd name="T80" fmla="*/ 305 w 309"/>
                  <a:gd name="T81" fmla="*/ 42 h 65"/>
                  <a:gd name="T82" fmla="*/ 303 w 309"/>
                  <a:gd name="T83" fmla="*/ 42 h 65"/>
                  <a:gd name="T84" fmla="*/ 299 w 309"/>
                  <a:gd name="T85" fmla="*/ 42 h 65"/>
                  <a:gd name="T86" fmla="*/ 295 w 309"/>
                  <a:gd name="T87" fmla="*/ 42 h 65"/>
                  <a:gd name="T88" fmla="*/ 286 w 309"/>
                  <a:gd name="T89" fmla="*/ 42 h 65"/>
                  <a:gd name="T90" fmla="*/ 276 w 309"/>
                  <a:gd name="T91" fmla="*/ 44 h 65"/>
                  <a:gd name="T92" fmla="*/ 263 w 309"/>
                  <a:gd name="T93" fmla="*/ 44 h 65"/>
                  <a:gd name="T94" fmla="*/ 247 w 309"/>
                  <a:gd name="T95" fmla="*/ 46 h 65"/>
                  <a:gd name="T96" fmla="*/ 230 w 309"/>
                  <a:gd name="T97" fmla="*/ 46 h 65"/>
                  <a:gd name="T98" fmla="*/ 213 w 309"/>
                  <a:gd name="T99" fmla="*/ 48 h 65"/>
                  <a:gd name="T100" fmla="*/ 192 w 309"/>
                  <a:gd name="T101" fmla="*/ 49 h 65"/>
                  <a:gd name="T102" fmla="*/ 171 w 309"/>
                  <a:gd name="T103" fmla="*/ 51 h 65"/>
                  <a:gd name="T104" fmla="*/ 146 w 309"/>
                  <a:gd name="T105" fmla="*/ 53 h 65"/>
                  <a:gd name="T106" fmla="*/ 121 w 309"/>
                  <a:gd name="T107" fmla="*/ 55 h 65"/>
                  <a:gd name="T108" fmla="*/ 92 w 309"/>
                  <a:gd name="T109" fmla="*/ 57 h 65"/>
                  <a:gd name="T110" fmla="*/ 64 w 309"/>
                  <a:gd name="T111" fmla="*/ 59 h 65"/>
                  <a:gd name="T112" fmla="*/ 33 w 309"/>
                  <a:gd name="T113" fmla="*/ 61 h 65"/>
                  <a:gd name="T114" fmla="*/ 0 w 309"/>
                  <a:gd name="T115" fmla="*/ 65 h 65"/>
                  <a:gd name="T116" fmla="*/ 0 w 309"/>
                  <a:gd name="T117" fmla="*/ 28 h 65"/>
                  <a:gd name="T118" fmla="*/ 0 w 309"/>
                  <a:gd name="T119" fmla="*/ 2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65">
                    <a:moveTo>
                      <a:pt x="0" y="28"/>
                    </a:moveTo>
                    <a:lnTo>
                      <a:pt x="4" y="26"/>
                    </a:lnTo>
                    <a:lnTo>
                      <a:pt x="10" y="26"/>
                    </a:lnTo>
                    <a:lnTo>
                      <a:pt x="16" y="26"/>
                    </a:lnTo>
                    <a:lnTo>
                      <a:pt x="21" y="26"/>
                    </a:lnTo>
                    <a:lnTo>
                      <a:pt x="29" y="26"/>
                    </a:lnTo>
                    <a:lnTo>
                      <a:pt x="35" y="26"/>
                    </a:lnTo>
                    <a:lnTo>
                      <a:pt x="44" y="25"/>
                    </a:lnTo>
                    <a:lnTo>
                      <a:pt x="52" y="25"/>
                    </a:lnTo>
                    <a:lnTo>
                      <a:pt x="62" y="23"/>
                    </a:lnTo>
                    <a:lnTo>
                      <a:pt x="69" y="23"/>
                    </a:lnTo>
                    <a:lnTo>
                      <a:pt x="81" y="21"/>
                    </a:lnTo>
                    <a:lnTo>
                      <a:pt x="90" y="21"/>
                    </a:lnTo>
                    <a:lnTo>
                      <a:pt x="102" y="19"/>
                    </a:lnTo>
                    <a:lnTo>
                      <a:pt x="113" y="17"/>
                    </a:lnTo>
                    <a:lnTo>
                      <a:pt x="125" y="15"/>
                    </a:lnTo>
                    <a:lnTo>
                      <a:pt x="138" y="13"/>
                    </a:lnTo>
                    <a:lnTo>
                      <a:pt x="150" y="13"/>
                    </a:lnTo>
                    <a:lnTo>
                      <a:pt x="161" y="11"/>
                    </a:lnTo>
                    <a:lnTo>
                      <a:pt x="171" y="9"/>
                    </a:lnTo>
                    <a:lnTo>
                      <a:pt x="182" y="7"/>
                    </a:lnTo>
                    <a:lnTo>
                      <a:pt x="192" y="7"/>
                    </a:lnTo>
                    <a:lnTo>
                      <a:pt x="199" y="5"/>
                    </a:lnTo>
                    <a:lnTo>
                      <a:pt x="209" y="4"/>
                    </a:lnTo>
                    <a:lnTo>
                      <a:pt x="217" y="4"/>
                    </a:lnTo>
                    <a:lnTo>
                      <a:pt x="224" y="4"/>
                    </a:lnTo>
                    <a:lnTo>
                      <a:pt x="230" y="2"/>
                    </a:lnTo>
                    <a:lnTo>
                      <a:pt x="236" y="2"/>
                    </a:lnTo>
                    <a:lnTo>
                      <a:pt x="242" y="2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7" y="0"/>
                    </a:lnTo>
                    <a:lnTo>
                      <a:pt x="268" y="4"/>
                    </a:lnTo>
                    <a:lnTo>
                      <a:pt x="280" y="7"/>
                    </a:lnTo>
                    <a:lnTo>
                      <a:pt x="286" y="11"/>
                    </a:lnTo>
                    <a:lnTo>
                      <a:pt x="291" y="15"/>
                    </a:lnTo>
                    <a:lnTo>
                      <a:pt x="299" y="19"/>
                    </a:lnTo>
                    <a:lnTo>
                      <a:pt x="309" y="23"/>
                    </a:lnTo>
                    <a:lnTo>
                      <a:pt x="309" y="42"/>
                    </a:lnTo>
                    <a:lnTo>
                      <a:pt x="305" y="42"/>
                    </a:lnTo>
                    <a:lnTo>
                      <a:pt x="303" y="42"/>
                    </a:lnTo>
                    <a:lnTo>
                      <a:pt x="299" y="42"/>
                    </a:lnTo>
                    <a:lnTo>
                      <a:pt x="295" y="42"/>
                    </a:lnTo>
                    <a:lnTo>
                      <a:pt x="286" y="42"/>
                    </a:lnTo>
                    <a:lnTo>
                      <a:pt x="276" y="44"/>
                    </a:lnTo>
                    <a:lnTo>
                      <a:pt x="263" y="44"/>
                    </a:lnTo>
                    <a:lnTo>
                      <a:pt x="247" y="46"/>
                    </a:lnTo>
                    <a:lnTo>
                      <a:pt x="230" y="46"/>
                    </a:lnTo>
                    <a:lnTo>
                      <a:pt x="213" y="48"/>
                    </a:lnTo>
                    <a:lnTo>
                      <a:pt x="192" y="49"/>
                    </a:lnTo>
                    <a:lnTo>
                      <a:pt x="171" y="51"/>
                    </a:lnTo>
                    <a:lnTo>
                      <a:pt x="146" y="53"/>
                    </a:lnTo>
                    <a:lnTo>
                      <a:pt x="121" y="55"/>
                    </a:lnTo>
                    <a:lnTo>
                      <a:pt x="92" y="57"/>
                    </a:lnTo>
                    <a:lnTo>
                      <a:pt x="64" y="59"/>
                    </a:lnTo>
                    <a:lnTo>
                      <a:pt x="33" y="61"/>
                    </a:lnTo>
                    <a:lnTo>
                      <a:pt x="0" y="65"/>
                    </a:lnTo>
                    <a:lnTo>
                      <a:pt x="0" y="28"/>
                    </a:lnTo>
                    <a:lnTo>
                      <a:pt x="0" y="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561"/>
              <p:cNvSpPr/>
              <p:nvPr/>
            </p:nvSpPr>
            <p:spPr bwMode="auto">
              <a:xfrm>
                <a:off x="5919788" y="2779713"/>
                <a:ext cx="76200" cy="301625"/>
              </a:xfrm>
              <a:custGeom>
                <a:avLst/>
                <a:gdLst>
                  <a:gd name="T0" fmla="*/ 35 w 96"/>
                  <a:gd name="T1" fmla="*/ 378 h 378"/>
                  <a:gd name="T2" fmla="*/ 33 w 96"/>
                  <a:gd name="T3" fmla="*/ 338 h 378"/>
                  <a:gd name="T4" fmla="*/ 33 w 96"/>
                  <a:gd name="T5" fmla="*/ 300 h 378"/>
                  <a:gd name="T6" fmla="*/ 31 w 96"/>
                  <a:gd name="T7" fmla="*/ 264 h 378"/>
                  <a:gd name="T8" fmla="*/ 31 w 96"/>
                  <a:gd name="T9" fmla="*/ 231 h 378"/>
                  <a:gd name="T10" fmla="*/ 29 w 96"/>
                  <a:gd name="T11" fmla="*/ 201 h 378"/>
                  <a:gd name="T12" fmla="*/ 29 w 96"/>
                  <a:gd name="T13" fmla="*/ 172 h 378"/>
                  <a:gd name="T14" fmla="*/ 27 w 96"/>
                  <a:gd name="T15" fmla="*/ 145 h 378"/>
                  <a:gd name="T16" fmla="*/ 27 w 96"/>
                  <a:gd name="T17" fmla="*/ 122 h 378"/>
                  <a:gd name="T18" fmla="*/ 25 w 96"/>
                  <a:gd name="T19" fmla="*/ 101 h 378"/>
                  <a:gd name="T20" fmla="*/ 25 w 96"/>
                  <a:gd name="T21" fmla="*/ 84 h 378"/>
                  <a:gd name="T22" fmla="*/ 23 w 96"/>
                  <a:gd name="T23" fmla="*/ 67 h 378"/>
                  <a:gd name="T24" fmla="*/ 22 w 96"/>
                  <a:gd name="T25" fmla="*/ 53 h 378"/>
                  <a:gd name="T26" fmla="*/ 22 w 96"/>
                  <a:gd name="T27" fmla="*/ 44 h 378"/>
                  <a:gd name="T28" fmla="*/ 20 w 96"/>
                  <a:gd name="T29" fmla="*/ 36 h 378"/>
                  <a:gd name="T30" fmla="*/ 18 w 96"/>
                  <a:gd name="T31" fmla="*/ 30 h 378"/>
                  <a:gd name="T32" fmla="*/ 16 w 96"/>
                  <a:gd name="T33" fmla="*/ 27 h 378"/>
                  <a:gd name="T34" fmla="*/ 8 w 96"/>
                  <a:gd name="T35" fmla="*/ 23 h 378"/>
                  <a:gd name="T36" fmla="*/ 2 w 96"/>
                  <a:gd name="T37" fmla="*/ 17 h 378"/>
                  <a:gd name="T38" fmla="*/ 0 w 96"/>
                  <a:gd name="T39" fmla="*/ 11 h 378"/>
                  <a:gd name="T40" fmla="*/ 2 w 96"/>
                  <a:gd name="T41" fmla="*/ 4 h 378"/>
                  <a:gd name="T42" fmla="*/ 6 w 96"/>
                  <a:gd name="T43" fmla="*/ 2 h 378"/>
                  <a:gd name="T44" fmla="*/ 14 w 96"/>
                  <a:gd name="T45" fmla="*/ 0 h 378"/>
                  <a:gd name="T46" fmla="*/ 23 w 96"/>
                  <a:gd name="T47" fmla="*/ 2 h 378"/>
                  <a:gd name="T48" fmla="*/ 39 w 96"/>
                  <a:gd name="T49" fmla="*/ 4 h 378"/>
                  <a:gd name="T50" fmla="*/ 54 w 96"/>
                  <a:gd name="T51" fmla="*/ 8 h 378"/>
                  <a:gd name="T52" fmla="*/ 67 w 96"/>
                  <a:gd name="T53" fmla="*/ 13 h 378"/>
                  <a:gd name="T54" fmla="*/ 77 w 96"/>
                  <a:gd name="T55" fmla="*/ 19 h 378"/>
                  <a:gd name="T56" fmla="*/ 85 w 96"/>
                  <a:gd name="T57" fmla="*/ 27 h 378"/>
                  <a:gd name="T58" fmla="*/ 90 w 96"/>
                  <a:gd name="T59" fmla="*/ 36 h 378"/>
                  <a:gd name="T60" fmla="*/ 94 w 96"/>
                  <a:gd name="T61" fmla="*/ 48 h 378"/>
                  <a:gd name="T62" fmla="*/ 96 w 96"/>
                  <a:gd name="T63" fmla="*/ 57 h 378"/>
                  <a:gd name="T64" fmla="*/ 94 w 96"/>
                  <a:gd name="T65" fmla="*/ 69 h 378"/>
                  <a:gd name="T66" fmla="*/ 92 w 96"/>
                  <a:gd name="T67" fmla="*/ 73 h 378"/>
                  <a:gd name="T68" fmla="*/ 92 w 96"/>
                  <a:gd name="T69" fmla="*/ 78 h 378"/>
                  <a:gd name="T70" fmla="*/ 92 w 96"/>
                  <a:gd name="T71" fmla="*/ 86 h 378"/>
                  <a:gd name="T72" fmla="*/ 90 w 96"/>
                  <a:gd name="T73" fmla="*/ 95 h 378"/>
                  <a:gd name="T74" fmla="*/ 90 w 96"/>
                  <a:gd name="T75" fmla="*/ 107 h 378"/>
                  <a:gd name="T76" fmla="*/ 89 w 96"/>
                  <a:gd name="T77" fmla="*/ 122 h 378"/>
                  <a:gd name="T78" fmla="*/ 89 w 96"/>
                  <a:gd name="T79" fmla="*/ 137 h 378"/>
                  <a:gd name="T80" fmla="*/ 87 w 96"/>
                  <a:gd name="T81" fmla="*/ 157 h 378"/>
                  <a:gd name="T82" fmla="*/ 87 w 96"/>
                  <a:gd name="T83" fmla="*/ 178 h 378"/>
                  <a:gd name="T84" fmla="*/ 85 w 96"/>
                  <a:gd name="T85" fmla="*/ 199 h 378"/>
                  <a:gd name="T86" fmla="*/ 85 w 96"/>
                  <a:gd name="T87" fmla="*/ 223 h 378"/>
                  <a:gd name="T88" fmla="*/ 83 w 96"/>
                  <a:gd name="T89" fmla="*/ 250 h 378"/>
                  <a:gd name="T90" fmla="*/ 83 w 96"/>
                  <a:gd name="T91" fmla="*/ 279 h 378"/>
                  <a:gd name="T92" fmla="*/ 83 w 96"/>
                  <a:gd name="T93" fmla="*/ 311 h 378"/>
                  <a:gd name="T94" fmla="*/ 81 w 96"/>
                  <a:gd name="T95" fmla="*/ 344 h 378"/>
                  <a:gd name="T96" fmla="*/ 81 w 96"/>
                  <a:gd name="T97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6" h="378">
                    <a:moveTo>
                      <a:pt x="81" y="378"/>
                    </a:moveTo>
                    <a:lnTo>
                      <a:pt x="35" y="378"/>
                    </a:lnTo>
                    <a:lnTo>
                      <a:pt x="33" y="357"/>
                    </a:lnTo>
                    <a:lnTo>
                      <a:pt x="33" y="338"/>
                    </a:lnTo>
                    <a:lnTo>
                      <a:pt x="33" y="319"/>
                    </a:lnTo>
                    <a:lnTo>
                      <a:pt x="33" y="300"/>
                    </a:lnTo>
                    <a:lnTo>
                      <a:pt x="33" y="281"/>
                    </a:lnTo>
                    <a:lnTo>
                      <a:pt x="31" y="264"/>
                    </a:lnTo>
                    <a:lnTo>
                      <a:pt x="31" y="246"/>
                    </a:lnTo>
                    <a:lnTo>
                      <a:pt x="31" y="231"/>
                    </a:lnTo>
                    <a:lnTo>
                      <a:pt x="31" y="214"/>
                    </a:lnTo>
                    <a:lnTo>
                      <a:pt x="29" y="201"/>
                    </a:lnTo>
                    <a:lnTo>
                      <a:pt x="29" y="185"/>
                    </a:lnTo>
                    <a:lnTo>
                      <a:pt x="29" y="172"/>
                    </a:lnTo>
                    <a:lnTo>
                      <a:pt x="29" y="158"/>
                    </a:lnTo>
                    <a:lnTo>
                      <a:pt x="27" y="145"/>
                    </a:lnTo>
                    <a:lnTo>
                      <a:pt x="27" y="134"/>
                    </a:lnTo>
                    <a:lnTo>
                      <a:pt x="27" y="122"/>
                    </a:lnTo>
                    <a:lnTo>
                      <a:pt x="25" y="111"/>
                    </a:lnTo>
                    <a:lnTo>
                      <a:pt x="25" y="101"/>
                    </a:lnTo>
                    <a:lnTo>
                      <a:pt x="25" y="92"/>
                    </a:lnTo>
                    <a:lnTo>
                      <a:pt x="25" y="84"/>
                    </a:lnTo>
                    <a:lnTo>
                      <a:pt x="23" y="74"/>
                    </a:lnTo>
                    <a:lnTo>
                      <a:pt x="23" y="67"/>
                    </a:lnTo>
                    <a:lnTo>
                      <a:pt x="23" y="61"/>
                    </a:lnTo>
                    <a:lnTo>
                      <a:pt x="22" y="53"/>
                    </a:lnTo>
                    <a:lnTo>
                      <a:pt x="22" y="48"/>
                    </a:lnTo>
                    <a:lnTo>
                      <a:pt x="22" y="44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8" y="29"/>
                    </a:lnTo>
                    <a:lnTo>
                      <a:pt x="16" y="27"/>
                    </a:lnTo>
                    <a:lnTo>
                      <a:pt x="12" y="25"/>
                    </a:lnTo>
                    <a:lnTo>
                      <a:pt x="8" y="23"/>
                    </a:lnTo>
                    <a:lnTo>
                      <a:pt x="4" y="19"/>
                    </a:lnTo>
                    <a:lnTo>
                      <a:pt x="2" y="17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31" y="2"/>
                    </a:lnTo>
                    <a:lnTo>
                      <a:pt x="39" y="4"/>
                    </a:lnTo>
                    <a:lnTo>
                      <a:pt x="46" y="6"/>
                    </a:lnTo>
                    <a:lnTo>
                      <a:pt x="54" y="8"/>
                    </a:lnTo>
                    <a:lnTo>
                      <a:pt x="62" y="11"/>
                    </a:lnTo>
                    <a:lnTo>
                      <a:pt x="67" y="13"/>
                    </a:lnTo>
                    <a:lnTo>
                      <a:pt x="73" y="17"/>
                    </a:lnTo>
                    <a:lnTo>
                      <a:pt x="77" y="19"/>
                    </a:lnTo>
                    <a:lnTo>
                      <a:pt x="81" y="23"/>
                    </a:lnTo>
                    <a:lnTo>
                      <a:pt x="85" y="27"/>
                    </a:lnTo>
                    <a:lnTo>
                      <a:pt x="89" y="32"/>
                    </a:lnTo>
                    <a:lnTo>
                      <a:pt x="90" y="36"/>
                    </a:lnTo>
                    <a:lnTo>
                      <a:pt x="92" y="42"/>
                    </a:lnTo>
                    <a:lnTo>
                      <a:pt x="94" y="48"/>
                    </a:lnTo>
                    <a:lnTo>
                      <a:pt x="96" y="53"/>
                    </a:lnTo>
                    <a:lnTo>
                      <a:pt x="96" y="57"/>
                    </a:lnTo>
                    <a:lnTo>
                      <a:pt x="96" y="63"/>
                    </a:lnTo>
                    <a:lnTo>
                      <a:pt x="94" y="69"/>
                    </a:lnTo>
                    <a:lnTo>
                      <a:pt x="94" y="69"/>
                    </a:lnTo>
                    <a:lnTo>
                      <a:pt x="92" y="73"/>
                    </a:lnTo>
                    <a:lnTo>
                      <a:pt x="92" y="74"/>
                    </a:lnTo>
                    <a:lnTo>
                      <a:pt x="92" y="78"/>
                    </a:lnTo>
                    <a:lnTo>
                      <a:pt x="92" y="80"/>
                    </a:lnTo>
                    <a:lnTo>
                      <a:pt x="92" y="86"/>
                    </a:lnTo>
                    <a:lnTo>
                      <a:pt x="90" y="90"/>
                    </a:lnTo>
                    <a:lnTo>
                      <a:pt x="90" y="95"/>
                    </a:lnTo>
                    <a:lnTo>
                      <a:pt x="90" y="101"/>
                    </a:lnTo>
                    <a:lnTo>
                      <a:pt x="90" y="107"/>
                    </a:lnTo>
                    <a:lnTo>
                      <a:pt x="89" y="115"/>
                    </a:lnTo>
                    <a:lnTo>
                      <a:pt x="89" y="122"/>
                    </a:lnTo>
                    <a:lnTo>
                      <a:pt x="89" y="130"/>
                    </a:lnTo>
                    <a:lnTo>
                      <a:pt x="89" y="137"/>
                    </a:lnTo>
                    <a:lnTo>
                      <a:pt x="87" y="147"/>
                    </a:lnTo>
                    <a:lnTo>
                      <a:pt x="87" y="157"/>
                    </a:lnTo>
                    <a:lnTo>
                      <a:pt x="87" y="166"/>
                    </a:lnTo>
                    <a:lnTo>
                      <a:pt x="87" y="178"/>
                    </a:lnTo>
                    <a:lnTo>
                      <a:pt x="87" y="187"/>
                    </a:lnTo>
                    <a:lnTo>
                      <a:pt x="85" y="199"/>
                    </a:lnTo>
                    <a:lnTo>
                      <a:pt x="85" y="212"/>
                    </a:lnTo>
                    <a:lnTo>
                      <a:pt x="85" y="223"/>
                    </a:lnTo>
                    <a:lnTo>
                      <a:pt x="85" y="237"/>
                    </a:lnTo>
                    <a:lnTo>
                      <a:pt x="83" y="250"/>
                    </a:lnTo>
                    <a:lnTo>
                      <a:pt x="83" y="265"/>
                    </a:lnTo>
                    <a:lnTo>
                      <a:pt x="83" y="279"/>
                    </a:lnTo>
                    <a:lnTo>
                      <a:pt x="83" y="294"/>
                    </a:lnTo>
                    <a:lnTo>
                      <a:pt x="83" y="311"/>
                    </a:lnTo>
                    <a:lnTo>
                      <a:pt x="81" y="327"/>
                    </a:lnTo>
                    <a:lnTo>
                      <a:pt x="81" y="344"/>
                    </a:lnTo>
                    <a:lnTo>
                      <a:pt x="81" y="361"/>
                    </a:lnTo>
                    <a:lnTo>
                      <a:pt x="81" y="378"/>
                    </a:lnTo>
                    <a:lnTo>
                      <a:pt x="81" y="37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562"/>
              <p:cNvSpPr/>
              <p:nvPr/>
            </p:nvSpPr>
            <p:spPr bwMode="auto">
              <a:xfrm>
                <a:off x="6057900" y="2762251"/>
                <a:ext cx="76200" cy="300038"/>
              </a:xfrm>
              <a:custGeom>
                <a:avLst/>
                <a:gdLst>
                  <a:gd name="T0" fmla="*/ 78 w 95"/>
                  <a:gd name="T1" fmla="*/ 191 h 378"/>
                  <a:gd name="T2" fmla="*/ 74 w 95"/>
                  <a:gd name="T3" fmla="*/ 241 h 378"/>
                  <a:gd name="T4" fmla="*/ 70 w 95"/>
                  <a:gd name="T5" fmla="*/ 294 h 378"/>
                  <a:gd name="T6" fmla="*/ 69 w 95"/>
                  <a:gd name="T7" fmla="*/ 350 h 378"/>
                  <a:gd name="T8" fmla="*/ 21 w 95"/>
                  <a:gd name="T9" fmla="*/ 378 h 378"/>
                  <a:gd name="T10" fmla="*/ 21 w 95"/>
                  <a:gd name="T11" fmla="*/ 371 h 378"/>
                  <a:gd name="T12" fmla="*/ 21 w 95"/>
                  <a:gd name="T13" fmla="*/ 359 h 378"/>
                  <a:gd name="T14" fmla="*/ 21 w 95"/>
                  <a:gd name="T15" fmla="*/ 342 h 378"/>
                  <a:gd name="T16" fmla="*/ 21 w 95"/>
                  <a:gd name="T17" fmla="*/ 321 h 378"/>
                  <a:gd name="T18" fmla="*/ 21 w 95"/>
                  <a:gd name="T19" fmla="*/ 296 h 378"/>
                  <a:gd name="T20" fmla="*/ 23 w 95"/>
                  <a:gd name="T21" fmla="*/ 267 h 378"/>
                  <a:gd name="T22" fmla="*/ 23 w 95"/>
                  <a:gd name="T23" fmla="*/ 233 h 378"/>
                  <a:gd name="T24" fmla="*/ 25 w 95"/>
                  <a:gd name="T25" fmla="*/ 197 h 378"/>
                  <a:gd name="T26" fmla="*/ 25 w 95"/>
                  <a:gd name="T27" fmla="*/ 159 h 378"/>
                  <a:gd name="T28" fmla="*/ 25 w 95"/>
                  <a:gd name="T29" fmla="*/ 126 h 378"/>
                  <a:gd name="T30" fmla="*/ 23 w 95"/>
                  <a:gd name="T31" fmla="*/ 99 h 378"/>
                  <a:gd name="T32" fmla="*/ 21 w 95"/>
                  <a:gd name="T33" fmla="*/ 76 h 378"/>
                  <a:gd name="T34" fmla="*/ 19 w 95"/>
                  <a:gd name="T35" fmla="*/ 57 h 378"/>
                  <a:gd name="T36" fmla="*/ 17 w 95"/>
                  <a:gd name="T37" fmla="*/ 42 h 378"/>
                  <a:gd name="T38" fmla="*/ 13 w 95"/>
                  <a:gd name="T39" fmla="*/ 32 h 378"/>
                  <a:gd name="T40" fmla="*/ 11 w 95"/>
                  <a:gd name="T41" fmla="*/ 27 h 378"/>
                  <a:gd name="T42" fmla="*/ 5 w 95"/>
                  <a:gd name="T43" fmla="*/ 23 h 378"/>
                  <a:gd name="T44" fmla="*/ 2 w 95"/>
                  <a:gd name="T45" fmla="*/ 17 h 378"/>
                  <a:gd name="T46" fmla="*/ 0 w 95"/>
                  <a:gd name="T47" fmla="*/ 13 h 378"/>
                  <a:gd name="T48" fmla="*/ 2 w 95"/>
                  <a:gd name="T49" fmla="*/ 10 h 378"/>
                  <a:gd name="T50" fmla="*/ 3 w 95"/>
                  <a:gd name="T51" fmla="*/ 6 h 378"/>
                  <a:gd name="T52" fmla="*/ 5 w 95"/>
                  <a:gd name="T53" fmla="*/ 2 h 378"/>
                  <a:gd name="T54" fmla="*/ 11 w 95"/>
                  <a:gd name="T55" fmla="*/ 0 h 378"/>
                  <a:gd name="T56" fmla="*/ 21 w 95"/>
                  <a:gd name="T57" fmla="*/ 0 h 378"/>
                  <a:gd name="T58" fmla="*/ 42 w 95"/>
                  <a:gd name="T59" fmla="*/ 4 h 378"/>
                  <a:gd name="T60" fmla="*/ 55 w 95"/>
                  <a:gd name="T61" fmla="*/ 8 h 378"/>
                  <a:gd name="T62" fmla="*/ 70 w 95"/>
                  <a:gd name="T63" fmla="*/ 13 h 378"/>
                  <a:gd name="T64" fmla="*/ 84 w 95"/>
                  <a:gd name="T65" fmla="*/ 21 h 378"/>
                  <a:gd name="T66" fmla="*/ 91 w 95"/>
                  <a:gd name="T67" fmla="*/ 31 h 378"/>
                  <a:gd name="T68" fmla="*/ 95 w 95"/>
                  <a:gd name="T69" fmla="*/ 40 h 378"/>
                  <a:gd name="T70" fmla="*/ 93 w 95"/>
                  <a:gd name="T71" fmla="*/ 50 h 378"/>
                  <a:gd name="T72" fmla="*/ 91 w 95"/>
                  <a:gd name="T73" fmla="*/ 57 h 378"/>
                  <a:gd name="T74" fmla="*/ 90 w 95"/>
                  <a:gd name="T75" fmla="*/ 67 h 378"/>
                  <a:gd name="T76" fmla="*/ 88 w 95"/>
                  <a:gd name="T77" fmla="*/ 80 h 378"/>
                  <a:gd name="T78" fmla="*/ 86 w 95"/>
                  <a:gd name="T79" fmla="*/ 94 h 378"/>
                  <a:gd name="T80" fmla="*/ 84 w 95"/>
                  <a:gd name="T81" fmla="*/ 109 h 378"/>
                  <a:gd name="T82" fmla="*/ 82 w 95"/>
                  <a:gd name="T83" fmla="*/ 147 h 378"/>
                  <a:gd name="T84" fmla="*/ 80 w 95"/>
                  <a:gd name="T85" fmla="*/ 16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378">
                    <a:moveTo>
                      <a:pt x="80" y="168"/>
                    </a:moveTo>
                    <a:lnTo>
                      <a:pt x="78" y="191"/>
                    </a:lnTo>
                    <a:lnTo>
                      <a:pt x="76" y="216"/>
                    </a:lnTo>
                    <a:lnTo>
                      <a:pt x="74" y="241"/>
                    </a:lnTo>
                    <a:lnTo>
                      <a:pt x="72" y="267"/>
                    </a:lnTo>
                    <a:lnTo>
                      <a:pt x="70" y="294"/>
                    </a:lnTo>
                    <a:lnTo>
                      <a:pt x="69" y="321"/>
                    </a:lnTo>
                    <a:lnTo>
                      <a:pt x="69" y="350"/>
                    </a:lnTo>
                    <a:lnTo>
                      <a:pt x="67" y="378"/>
                    </a:lnTo>
                    <a:lnTo>
                      <a:pt x="21" y="378"/>
                    </a:lnTo>
                    <a:lnTo>
                      <a:pt x="21" y="376"/>
                    </a:lnTo>
                    <a:lnTo>
                      <a:pt x="21" y="371"/>
                    </a:lnTo>
                    <a:lnTo>
                      <a:pt x="21" y="365"/>
                    </a:lnTo>
                    <a:lnTo>
                      <a:pt x="21" y="359"/>
                    </a:lnTo>
                    <a:lnTo>
                      <a:pt x="21" y="352"/>
                    </a:lnTo>
                    <a:lnTo>
                      <a:pt x="21" y="342"/>
                    </a:lnTo>
                    <a:lnTo>
                      <a:pt x="21" y="332"/>
                    </a:lnTo>
                    <a:lnTo>
                      <a:pt x="21" y="321"/>
                    </a:lnTo>
                    <a:lnTo>
                      <a:pt x="21" y="309"/>
                    </a:lnTo>
                    <a:lnTo>
                      <a:pt x="21" y="296"/>
                    </a:lnTo>
                    <a:lnTo>
                      <a:pt x="21" y="283"/>
                    </a:lnTo>
                    <a:lnTo>
                      <a:pt x="23" y="267"/>
                    </a:lnTo>
                    <a:lnTo>
                      <a:pt x="23" y="250"/>
                    </a:lnTo>
                    <a:lnTo>
                      <a:pt x="23" y="233"/>
                    </a:lnTo>
                    <a:lnTo>
                      <a:pt x="25" y="216"/>
                    </a:lnTo>
                    <a:lnTo>
                      <a:pt x="25" y="197"/>
                    </a:lnTo>
                    <a:lnTo>
                      <a:pt x="25" y="178"/>
                    </a:lnTo>
                    <a:lnTo>
                      <a:pt x="25" y="159"/>
                    </a:lnTo>
                    <a:lnTo>
                      <a:pt x="25" y="141"/>
                    </a:lnTo>
                    <a:lnTo>
                      <a:pt x="25" y="126"/>
                    </a:lnTo>
                    <a:lnTo>
                      <a:pt x="23" y="113"/>
                    </a:lnTo>
                    <a:lnTo>
                      <a:pt x="23" y="99"/>
                    </a:lnTo>
                    <a:lnTo>
                      <a:pt x="23" y="86"/>
                    </a:lnTo>
                    <a:lnTo>
                      <a:pt x="21" y="76"/>
                    </a:lnTo>
                    <a:lnTo>
                      <a:pt x="21" y="65"/>
                    </a:lnTo>
                    <a:lnTo>
                      <a:pt x="19" y="57"/>
                    </a:lnTo>
                    <a:lnTo>
                      <a:pt x="19" y="50"/>
                    </a:lnTo>
                    <a:lnTo>
                      <a:pt x="17" y="42"/>
                    </a:lnTo>
                    <a:lnTo>
                      <a:pt x="15" y="36"/>
                    </a:lnTo>
                    <a:lnTo>
                      <a:pt x="13" y="32"/>
                    </a:lnTo>
                    <a:lnTo>
                      <a:pt x="13" y="29"/>
                    </a:lnTo>
                    <a:lnTo>
                      <a:pt x="11" y="27"/>
                    </a:lnTo>
                    <a:lnTo>
                      <a:pt x="7" y="25"/>
                    </a:lnTo>
                    <a:lnTo>
                      <a:pt x="5" y="23"/>
                    </a:lnTo>
                    <a:lnTo>
                      <a:pt x="3" y="21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42" y="4"/>
                    </a:lnTo>
                    <a:lnTo>
                      <a:pt x="47" y="6"/>
                    </a:lnTo>
                    <a:lnTo>
                      <a:pt x="55" y="8"/>
                    </a:lnTo>
                    <a:lnTo>
                      <a:pt x="63" y="10"/>
                    </a:lnTo>
                    <a:lnTo>
                      <a:pt x="70" y="13"/>
                    </a:lnTo>
                    <a:lnTo>
                      <a:pt x="78" y="17"/>
                    </a:lnTo>
                    <a:lnTo>
                      <a:pt x="84" y="21"/>
                    </a:lnTo>
                    <a:lnTo>
                      <a:pt x="90" y="25"/>
                    </a:lnTo>
                    <a:lnTo>
                      <a:pt x="91" y="31"/>
                    </a:lnTo>
                    <a:lnTo>
                      <a:pt x="93" y="34"/>
                    </a:lnTo>
                    <a:lnTo>
                      <a:pt x="95" y="40"/>
                    </a:lnTo>
                    <a:lnTo>
                      <a:pt x="95" y="44"/>
                    </a:lnTo>
                    <a:lnTo>
                      <a:pt x="93" y="50"/>
                    </a:lnTo>
                    <a:lnTo>
                      <a:pt x="93" y="53"/>
                    </a:lnTo>
                    <a:lnTo>
                      <a:pt x="91" y="57"/>
                    </a:lnTo>
                    <a:lnTo>
                      <a:pt x="91" y="63"/>
                    </a:lnTo>
                    <a:lnTo>
                      <a:pt x="90" y="67"/>
                    </a:lnTo>
                    <a:lnTo>
                      <a:pt x="90" y="73"/>
                    </a:lnTo>
                    <a:lnTo>
                      <a:pt x="88" y="80"/>
                    </a:lnTo>
                    <a:lnTo>
                      <a:pt x="88" y="86"/>
                    </a:lnTo>
                    <a:lnTo>
                      <a:pt x="86" y="94"/>
                    </a:lnTo>
                    <a:lnTo>
                      <a:pt x="86" y="101"/>
                    </a:lnTo>
                    <a:lnTo>
                      <a:pt x="84" y="109"/>
                    </a:lnTo>
                    <a:lnTo>
                      <a:pt x="84" y="128"/>
                    </a:lnTo>
                    <a:lnTo>
                      <a:pt x="82" y="147"/>
                    </a:lnTo>
                    <a:lnTo>
                      <a:pt x="80" y="168"/>
                    </a:lnTo>
                    <a:lnTo>
                      <a:pt x="80" y="16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563"/>
              <p:cNvSpPr/>
              <p:nvPr/>
            </p:nvSpPr>
            <p:spPr bwMode="auto">
              <a:xfrm>
                <a:off x="6130925" y="2798763"/>
                <a:ext cx="149225" cy="166688"/>
              </a:xfrm>
              <a:custGeom>
                <a:avLst/>
                <a:gdLst>
                  <a:gd name="T0" fmla="*/ 46 w 190"/>
                  <a:gd name="T1" fmla="*/ 137 h 210"/>
                  <a:gd name="T2" fmla="*/ 67 w 190"/>
                  <a:gd name="T3" fmla="*/ 116 h 210"/>
                  <a:gd name="T4" fmla="*/ 85 w 190"/>
                  <a:gd name="T5" fmla="*/ 95 h 210"/>
                  <a:gd name="T6" fmla="*/ 98 w 190"/>
                  <a:gd name="T7" fmla="*/ 76 h 210"/>
                  <a:gd name="T8" fmla="*/ 108 w 190"/>
                  <a:gd name="T9" fmla="*/ 61 h 210"/>
                  <a:gd name="T10" fmla="*/ 113 w 190"/>
                  <a:gd name="T11" fmla="*/ 50 h 210"/>
                  <a:gd name="T12" fmla="*/ 115 w 190"/>
                  <a:gd name="T13" fmla="*/ 38 h 210"/>
                  <a:gd name="T14" fmla="*/ 113 w 190"/>
                  <a:gd name="T15" fmla="*/ 27 h 210"/>
                  <a:gd name="T16" fmla="*/ 110 w 190"/>
                  <a:gd name="T17" fmla="*/ 17 h 210"/>
                  <a:gd name="T18" fmla="*/ 106 w 190"/>
                  <a:gd name="T19" fmla="*/ 9 h 210"/>
                  <a:gd name="T20" fmla="*/ 108 w 190"/>
                  <a:gd name="T21" fmla="*/ 6 h 210"/>
                  <a:gd name="T22" fmla="*/ 113 w 190"/>
                  <a:gd name="T23" fmla="*/ 2 h 210"/>
                  <a:gd name="T24" fmla="*/ 121 w 190"/>
                  <a:gd name="T25" fmla="*/ 0 h 210"/>
                  <a:gd name="T26" fmla="*/ 131 w 190"/>
                  <a:gd name="T27" fmla="*/ 2 h 210"/>
                  <a:gd name="T28" fmla="*/ 140 w 190"/>
                  <a:gd name="T29" fmla="*/ 6 h 210"/>
                  <a:gd name="T30" fmla="*/ 156 w 190"/>
                  <a:gd name="T31" fmla="*/ 13 h 210"/>
                  <a:gd name="T32" fmla="*/ 169 w 190"/>
                  <a:gd name="T33" fmla="*/ 23 h 210"/>
                  <a:gd name="T34" fmla="*/ 180 w 190"/>
                  <a:gd name="T35" fmla="*/ 32 h 210"/>
                  <a:gd name="T36" fmla="*/ 186 w 190"/>
                  <a:gd name="T37" fmla="*/ 42 h 210"/>
                  <a:gd name="T38" fmla="*/ 190 w 190"/>
                  <a:gd name="T39" fmla="*/ 51 h 210"/>
                  <a:gd name="T40" fmla="*/ 190 w 190"/>
                  <a:gd name="T41" fmla="*/ 57 h 210"/>
                  <a:gd name="T42" fmla="*/ 186 w 190"/>
                  <a:gd name="T43" fmla="*/ 63 h 210"/>
                  <a:gd name="T44" fmla="*/ 180 w 190"/>
                  <a:gd name="T45" fmla="*/ 71 h 210"/>
                  <a:gd name="T46" fmla="*/ 173 w 190"/>
                  <a:gd name="T47" fmla="*/ 80 h 210"/>
                  <a:gd name="T48" fmla="*/ 161 w 190"/>
                  <a:gd name="T49" fmla="*/ 92 h 210"/>
                  <a:gd name="T50" fmla="*/ 146 w 190"/>
                  <a:gd name="T51" fmla="*/ 105 h 210"/>
                  <a:gd name="T52" fmla="*/ 129 w 190"/>
                  <a:gd name="T53" fmla="*/ 118 h 210"/>
                  <a:gd name="T54" fmla="*/ 110 w 190"/>
                  <a:gd name="T55" fmla="*/ 135 h 210"/>
                  <a:gd name="T56" fmla="*/ 89 w 190"/>
                  <a:gd name="T57" fmla="*/ 155 h 210"/>
                  <a:gd name="T58" fmla="*/ 67 w 190"/>
                  <a:gd name="T59" fmla="*/ 170 h 210"/>
                  <a:gd name="T60" fmla="*/ 50 w 190"/>
                  <a:gd name="T61" fmla="*/ 183 h 210"/>
                  <a:gd name="T62" fmla="*/ 37 w 190"/>
                  <a:gd name="T63" fmla="*/ 195 h 210"/>
                  <a:gd name="T64" fmla="*/ 23 w 190"/>
                  <a:gd name="T65" fmla="*/ 202 h 210"/>
                  <a:gd name="T66" fmla="*/ 16 w 190"/>
                  <a:gd name="T67" fmla="*/ 206 h 210"/>
                  <a:gd name="T68" fmla="*/ 8 w 190"/>
                  <a:gd name="T69" fmla="*/ 210 h 210"/>
                  <a:gd name="T70" fmla="*/ 4 w 190"/>
                  <a:gd name="T71" fmla="*/ 210 h 210"/>
                  <a:gd name="T72" fmla="*/ 0 w 190"/>
                  <a:gd name="T73" fmla="*/ 206 h 210"/>
                  <a:gd name="T74" fmla="*/ 4 w 190"/>
                  <a:gd name="T75" fmla="*/ 197 h 210"/>
                  <a:gd name="T76" fmla="*/ 12 w 190"/>
                  <a:gd name="T77" fmla="*/ 181 h 210"/>
                  <a:gd name="T78" fmla="*/ 25 w 190"/>
                  <a:gd name="T79" fmla="*/ 162 h 210"/>
                  <a:gd name="T80" fmla="*/ 35 w 190"/>
                  <a:gd name="T81" fmla="*/ 151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0" h="210">
                    <a:moveTo>
                      <a:pt x="35" y="151"/>
                    </a:moveTo>
                    <a:lnTo>
                      <a:pt x="46" y="137"/>
                    </a:lnTo>
                    <a:lnTo>
                      <a:pt x="56" y="126"/>
                    </a:lnTo>
                    <a:lnTo>
                      <a:pt x="67" y="116"/>
                    </a:lnTo>
                    <a:lnTo>
                      <a:pt x="75" y="105"/>
                    </a:lnTo>
                    <a:lnTo>
                      <a:pt x="85" y="95"/>
                    </a:lnTo>
                    <a:lnTo>
                      <a:pt x="90" y="86"/>
                    </a:lnTo>
                    <a:lnTo>
                      <a:pt x="98" y="76"/>
                    </a:lnTo>
                    <a:lnTo>
                      <a:pt x="104" y="69"/>
                    </a:lnTo>
                    <a:lnTo>
                      <a:pt x="108" y="61"/>
                    </a:lnTo>
                    <a:lnTo>
                      <a:pt x="111" y="55"/>
                    </a:lnTo>
                    <a:lnTo>
                      <a:pt x="113" y="50"/>
                    </a:lnTo>
                    <a:lnTo>
                      <a:pt x="115" y="44"/>
                    </a:lnTo>
                    <a:lnTo>
                      <a:pt x="115" y="38"/>
                    </a:lnTo>
                    <a:lnTo>
                      <a:pt x="115" y="32"/>
                    </a:lnTo>
                    <a:lnTo>
                      <a:pt x="113" y="27"/>
                    </a:lnTo>
                    <a:lnTo>
                      <a:pt x="113" y="23"/>
                    </a:lnTo>
                    <a:lnTo>
                      <a:pt x="110" y="17"/>
                    </a:lnTo>
                    <a:lnTo>
                      <a:pt x="108" y="13"/>
                    </a:lnTo>
                    <a:lnTo>
                      <a:pt x="106" y="9"/>
                    </a:lnTo>
                    <a:lnTo>
                      <a:pt x="106" y="7"/>
                    </a:lnTo>
                    <a:lnTo>
                      <a:pt x="108" y="6"/>
                    </a:lnTo>
                    <a:lnTo>
                      <a:pt x="110" y="4"/>
                    </a:lnTo>
                    <a:lnTo>
                      <a:pt x="113" y="2"/>
                    </a:lnTo>
                    <a:lnTo>
                      <a:pt x="117" y="0"/>
                    </a:lnTo>
                    <a:lnTo>
                      <a:pt x="121" y="0"/>
                    </a:lnTo>
                    <a:lnTo>
                      <a:pt x="125" y="0"/>
                    </a:lnTo>
                    <a:lnTo>
                      <a:pt x="131" y="2"/>
                    </a:lnTo>
                    <a:lnTo>
                      <a:pt x="134" y="4"/>
                    </a:lnTo>
                    <a:lnTo>
                      <a:pt x="140" y="6"/>
                    </a:lnTo>
                    <a:lnTo>
                      <a:pt x="148" y="9"/>
                    </a:lnTo>
                    <a:lnTo>
                      <a:pt x="156" y="13"/>
                    </a:lnTo>
                    <a:lnTo>
                      <a:pt x="163" y="17"/>
                    </a:lnTo>
                    <a:lnTo>
                      <a:pt x="169" y="23"/>
                    </a:lnTo>
                    <a:lnTo>
                      <a:pt x="175" y="29"/>
                    </a:lnTo>
                    <a:lnTo>
                      <a:pt x="180" y="32"/>
                    </a:lnTo>
                    <a:lnTo>
                      <a:pt x="184" y="38"/>
                    </a:lnTo>
                    <a:lnTo>
                      <a:pt x="186" y="42"/>
                    </a:lnTo>
                    <a:lnTo>
                      <a:pt x="188" y="46"/>
                    </a:lnTo>
                    <a:lnTo>
                      <a:pt x="190" y="51"/>
                    </a:lnTo>
                    <a:lnTo>
                      <a:pt x="190" y="53"/>
                    </a:lnTo>
                    <a:lnTo>
                      <a:pt x="190" y="57"/>
                    </a:lnTo>
                    <a:lnTo>
                      <a:pt x="188" y="59"/>
                    </a:lnTo>
                    <a:lnTo>
                      <a:pt x="186" y="63"/>
                    </a:lnTo>
                    <a:lnTo>
                      <a:pt x="184" y="67"/>
                    </a:lnTo>
                    <a:lnTo>
                      <a:pt x="180" y="71"/>
                    </a:lnTo>
                    <a:lnTo>
                      <a:pt x="177" y="76"/>
                    </a:lnTo>
                    <a:lnTo>
                      <a:pt x="173" y="80"/>
                    </a:lnTo>
                    <a:lnTo>
                      <a:pt x="167" y="86"/>
                    </a:lnTo>
                    <a:lnTo>
                      <a:pt x="161" y="92"/>
                    </a:lnTo>
                    <a:lnTo>
                      <a:pt x="154" y="97"/>
                    </a:lnTo>
                    <a:lnTo>
                      <a:pt x="146" y="105"/>
                    </a:lnTo>
                    <a:lnTo>
                      <a:pt x="138" y="111"/>
                    </a:lnTo>
                    <a:lnTo>
                      <a:pt x="129" y="118"/>
                    </a:lnTo>
                    <a:lnTo>
                      <a:pt x="119" y="128"/>
                    </a:lnTo>
                    <a:lnTo>
                      <a:pt x="110" y="135"/>
                    </a:lnTo>
                    <a:lnTo>
                      <a:pt x="98" y="145"/>
                    </a:lnTo>
                    <a:lnTo>
                      <a:pt x="89" y="155"/>
                    </a:lnTo>
                    <a:lnTo>
                      <a:pt x="77" y="162"/>
                    </a:lnTo>
                    <a:lnTo>
                      <a:pt x="67" y="170"/>
                    </a:lnTo>
                    <a:lnTo>
                      <a:pt x="60" y="178"/>
                    </a:lnTo>
                    <a:lnTo>
                      <a:pt x="50" y="183"/>
                    </a:lnTo>
                    <a:lnTo>
                      <a:pt x="43" y="189"/>
                    </a:lnTo>
                    <a:lnTo>
                      <a:pt x="37" y="195"/>
                    </a:lnTo>
                    <a:lnTo>
                      <a:pt x="29" y="199"/>
                    </a:lnTo>
                    <a:lnTo>
                      <a:pt x="23" y="202"/>
                    </a:lnTo>
                    <a:lnTo>
                      <a:pt x="20" y="204"/>
                    </a:lnTo>
                    <a:lnTo>
                      <a:pt x="16" y="206"/>
                    </a:lnTo>
                    <a:lnTo>
                      <a:pt x="12" y="208"/>
                    </a:lnTo>
                    <a:lnTo>
                      <a:pt x="8" y="210"/>
                    </a:lnTo>
                    <a:lnTo>
                      <a:pt x="6" y="210"/>
                    </a:lnTo>
                    <a:lnTo>
                      <a:pt x="4" y="210"/>
                    </a:lnTo>
                    <a:lnTo>
                      <a:pt x="2" y="210"/>
                    </a:lnTo>
                    <a:lnTo>
                      <a:pt x="0" y="206"/>
                    </a:lnTo>
                    <a:lnTo>
                      <a:pt x="2" y="202"/>
                    </a:lnTo>
                    <a:lnTo>
                      <a:pt x="4" y="197"/>
                    </a:lnTo>
                    <a:lnTo>
                      <a:pt x="6" y="189"/>
                    </a:lnTo>
                    <a:lnTo>
                      <a:pt x="12" y="181"/>
                    </a:lnTo>
                    <a:lnTo>
                      <a:pt x="18" y="172"/>
                    </a:lnTo>
                    <a:lnTo>
                      <a:pt x="25" y="162"/>
                    </a:lnTo>
                    <a:lnTo>
                      <a:pt x="35" y="151"/>
                    </a:lnTo>
                    <a:lnTo>
                      <a:pt x="35" y="15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564"/>
              <p:cNvSpPr/>
              <p:nvPr/>
            </p:nvSpPr>
            <p:spPr bwMode="auto">
              <a:xfrm>
                <a:off x="5810250" y="2868613"/>
                <a:ext cx="85725" cy="114300"/>
              </a:xfrm>
              <a:custGeom>
                <a:avLst/>
                <a:gdLst>
                  <a:gd name="T0" fmla="*/ 74 w 109"/>
                  <a:gd name="T1" fmla="*/ 30 h 145"/>
                  <a:gd name="T2" fmla="*/ 82 w 109"/>
                  <a:gd name="T3" fmla="*/ 36 h 145"/>
                  <a:gd name="T4" fmla="*/ 88 w 109"/>
                  <a:gd name="T5" fmla="*/ 42 h 145"/>
                  <a:gd name="T6" fmla="*/ 92 w 109"/>
                  <a:gd name="T7" fmla="*/ 47 h 145"/>
                  <a:gd name="T8" fmla="*/ 95 w 109"/>
                  <a:gd name="T9" fmla="*/ 53 h 145"/>
                  <a:gd name="T10" fmla="*/ 99 w 109"/>
                  <a:gd name="T11" fmla="*/ 61 h 145"/>
                  <a:gd name="T12" fmla="*/ 103 w 109"/>
                  <a:gd name="T13" fmla="*/ 67 h 145"/>
                  <a:gd name="T14" fmla="*/ 105 w 109"/>
                  <a:gd name="T15" fmla="*/ 74 h 145"/>
                  <a:gd name="T16" fmla="*/ 107 w 109"/>
                  <a:gd name="T17" fmla="*/ 80 h 145"/>
                  <a:gd name="T18" fmla="*/ 109 w 109"/>
                  <a:gd name="T19" fmla="*/ 88 h 145"/>
                  <a:gd name="T20" fmla="*/ 109 w 109"/>
                  <a:gd name="T21" fmla="*/ 93 h 145"/>
                  <a:gd name="T22" fmla="*/ 109 w 109"/>
                  <a:gd name="T23" fmla="*/ 99 h 145"/>
                  <a:gd name="T24" fmla="*/ 107 w 109"/>
                  <a:gd name="T25" fmla="*/ 105 h 145"/>
                  <a:gd name="T26" fmla="*/ 105 w 109"/>
                  <a:gd name="T27" fmla="*/ 111 h 145"/>
                  <a:gd name="T28" fmla="*/ 103 w 109"/>
                  <a:gd name="T29" fmla="*/ 116 h 145"/>
                  <a:gd name="T30" fmla="*/ 101 w 109"/>
                  <a:gd name="T31" fmla="*/ 120 h 145"/>
                  <a:gd name="T32" fmla="*/ 97 w 109"/>
                  <a:gd name="T33" fmla="*/ 126 h 145"/>
                  <a:gd name="T34" fmla="*/ 93 w 109"/>
                  <a:gd name="T35" fmla="*/ 132 h 145"/>
                  <a:gd name="T36" fmla="*/ 88 w 109"/>
                  <a:gd name="T37" fmla="*/ 135 h 145"/>
                  <a:gd name="T38" fmla="*/ 84 w 109"/>
                  <a:gd name="T39" fmla="*/ 137 h 145"/>
                  <a:gd name="T40" fmla="*/ 80 w 109"/>
                  <a:gd name="T41" fmla="*/ 139 h 145"/>
                  <a:gd name="T42" fmla="*/ 78 w 109"/>
                  <a:gd name="T43" fmla="*/ 141 h 145"/>
                  <a:gd name="T44" fmla="*/ 74 w 109"/>
                  <a:gd name="T45" fmla="*/ 143 h 145"/>
                  <a:gd name="T46" fmla="*/ 72 w 109"/>
                  <a:gd name="T47" fmla="*/ 143 h 145"/>
                  <a:gd name="T48" fmla="*/ 71 w 109"/>
                  <a:gd name="T49" fmla="*/ 145 h 145"/>
                  <a:gd name="T50" fmla="*/ 69 w 109"/>
                  <a:gd name="T51" fmla="*/ 143 h 145"/>
                  <a:gd name="T52" fmla="*/ 69 w 109"/>
                  <a:gd name="T53" fmla="*/ 143 h 145"/>
                  <a:gd name="T54" fmla="*/ 67 w 109"/>
                  <a:gd name="T55" fmla="*/ 141 h 145"/>
                  <a:gd name="T56" fmla="*/ 65 w 109"/>
                  <a:gd name="T57" fmla="*/ 139 h 145"/>
                  <a:gd name="T58" fmla="*/ 63 w 109"/>
                  <a:gd name="T59" fmla="*/ 137 h 145"/>
                  <a:gd name="T60" fmla="*/ 61 w 109"/>
                  <a:gd name="T61" fmla="*/ 133 h 145"/>
                  <a:gd name="T62" fmla="*/ 59 w 109"/>
                  <a:gd name="T63" fmla="*/ 132 h 145"/>
                  <a:gd name="T64" fmla="*/ 57 w 109"/>
                  <a:gd name="T65" fmla="*/ 128 h 145"/>
                  <a:gd name="T66" fmla="*/ 53 w 109"/>
                  <a:gd name="T67" fmla="*/ 122 h 145"/>
                  <a:gd name="T68" fmla="*/ 51 w 109"/>
                  <a:gd name="T69" fmla="*/ 118 h 145"/>
                  <a:gd name="T70" fmla="*/ 48 w 109"/>
                  <a:gd name="T71" fmla="*/ 112 h 145"/>
                  <a:gd name="T72" fmla="*/ 44 w 109"/>
                  <a:gd name="T73" fmla="*/ 105 h 145"/>
                  <a:gd name="T74" fmla="*/ 40 w 109"/>
                  <a:gd name="T75" fmla="*/ 99 h 145"/>
                  <a:gd name="T76" fmla="*/ 38 w 109"/>
                  <a:gd name="T77" fmla="*/ 91 h 145"/>
                  <a:gd name="T78" fmla="*/ 32 w 109"/>
                  <a:gd name="T79" fmla="*/ 84 h 145"/>
                  <a:gd name="T80" fmla="*/ 28 w 109"/>
                  <a:gd name="T81" fmla="*/ 76 h 145"/>
                  <a:gd name="T82" fmla="*/ 21 w 109"/>
                  <a:gd name="T83" fmla="*/ 61 h 145"/>
                  <a:gd name="T84" fmla="*/ 15 w 109"/>
                  <a:gd name="T85" fmla="*/ 47 h 145"/>
                  <a:gd name="T86" fmla="*/ 9 w 109"/>
                  <a:gd name="T87" fmla="*/ 36 h 145"/>
                  <a:gd name="T88" fmla="*/ 5 w 109"/>
                  <a:gd name="T89" fmla="*/ 25 h 145"/>
                  <a:gd name="T90" fmla="*/ 2 w 109"/>
                  <a:gd name="T91" fmla="*/ 17 h 145"/>
                  <a:gd name="T92" fmla="*/ 2 w 109"/>
                  <a:gd name="T93" fmla="*/ 13 h 145"/>
                  <a:gd name="T94" fmla="*/ 2 w 109"/>
                  <a:gd name="T95" fmla="*/ 9 h 145"/>
                  <a:gd name="T96" fmla="*/ 0 w 109"/>
                  <a:gd name="T97" fmla="*/ 7 h 145"/>
                  <a:gd name="T98" fmla="*/ 0 w 109"/>
                  <a:gd name="T99" fmla="*/ 5 h 145"/>
                  <a:gd name="T100" fmla="*/ 2 w 109"/>
                  <a:gd name="T101" fmla="*/ 4 h 145"/>
                  <a:gd name="T102" fmla="*/ 2 w 109"/>
                  <a:gd name="T103" fmla="*/ 4 h 145"/>
                  <a:gd name="T104" fmla="*/ 5 w 109"/>
                  <a:gd name="T105" fmla="*/ 0 h 145"/>
                  <a:gd name="T106" fmla="*/ 11 w 109"/>
                  <a:gd name="T107" fmla="*/ 0 h 145"/>
                  <a:gd name="T108" fmla="*/ 19 w 109"/>
                  <a:gd name="T109" fmla="*/ 0 h 145"/>
                  <a:gd name="T110" fmla="*/ 28 w 109"/>
                  <a:gd name="T111" fmla="*/ 4 h 145"/>
                  <a:gd name="T112" fmla="*/ 40 w 109"/>
                  <a:gd name="T113" fmla="*/ 7 h 145"/>
                  <a:gd name="T114" fmla="*/ 51 w 109"/>
                  <a:gd name="T115" fmla="*/ 13 h 145"/>
                  <a:gd name="T116" fmla="*/ 65 w 109"/>
                  <a:gd name="T117" fmla="*/ 21 h 145"/>
                  <a:gd name="T118" fmla="*/ 74 w 109"/>
                  <a:gd name="T119" fmla="*/ 30 h 145"/>
                  <a:gd name="T120" fmla="*/ 74 w 109"/>
                  <a:gd name="T121" fmla="*/ 3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" h="145">
                    <a:moveTo>
                      <a:pt x="74" y="30"/>
                    </a:moveTo>
                    <a:lnTo>
                      <a:pt x="82" y="36"/>
                    </a:lnTo>
                    <a:lnTo>
                      <a:pt x="88" y="42"/>
                    </a:lnTo>
                    <a:lnTo>
                      <a:pt x="92" y="47"/>
                    </a:lnTo>
                    <a:lnTo>
                      <a:pt x="95" y="53"/>
                    </a:lnTo>
                    <a:lnTo>
                      <a:pt x="99" y="61"/>
                    </a:lnTo>
                    <a:lnTo>
                      <a:pt x="103" y="67"/>
                    </a:lnTo>
                    <a:lnTo>
                      <a:pt x="105" y="74"/>
                    </a:lnTo>
                    <a:lnTo>
                      <a:pt x="107" y="80"/>
                    </a:lnTo>
                    <a:lnTo>
                      <a:pt x="109" y="88"/>
                    </a:lnTo>
                    <a:lnTo>
                      <a:pt x="109" y="93"/>
                    </a:lnTo>
                    <a:lnTo>
                      <a:pt x="109" y="99"/>
                    </a:lnTo>
                    <a:lnTo>
                      <a:pt x="107" y="105"/>
                    </a:lnTo>
                    <a:lnTo>
                      <a:pt x="105" y="111"/>
                    </a:lnTo>
                    <a:lnTo>
                      <a:pt x="103" y="116"/>
                    </a:lnTo>
                    <a:lnTo>
                      <a:pt x="101" y="120"/>
                    </a:lnTo>
                    <a:lnTo>
                      <a:pt x="97" y="126"/>
                    </a:lnTo>
                    <a:lnTo>
                      <a:pt x="93" y="132"/>
                    </a:lnTo>
                    <a:lnTo>
                      <a:pt x="88" y="135"/>
                    </a:lnTo>
                    <a:lnTo>
                      <a:pt x="84" y="137"/>
                    </a:lnTo>
                    <a:lnTo>
                      <a:pt x="80" y="139"/>
                    </a:lnTo>
                    <a:lnTo>
                      <a:pt x="78" y="141"/>
                    </a:lnTo>
                    <a:lnTo>
                      <a:pt x="74" y="143"/>
                    </a:lnTo>
                    <a:lnTo>
                      <a:pt x="72" y="143"/>
                    </a:lnTo>
                    <a:lnTo>
                      <a:pt x="71" y="145"/>
                    </a:lnTo>
                    <a:lnTo>
                      <a:pt x="69" y="143"/>
                    </a:lnTo>
                    <a:lnTo>
                      <a:pt x="69" y="143"/>
                    </a:lnTo>
                    <a:lnTo>
                      <a:pt x="67" y="141"/>
                    </a:lnTo>
                    <a:lnTo>
                      <a:pt x="65" y="139"/>
                    </a:lnTo>
                    <a:lnTo>
                      <a:pt x="63" y="137"/>
                    </a:lnTo>
                    <a:lnTo>
                      <a:pt x="61" y="133"/>
                    </a:lnTo>
                    <a:lnTo>
                      <a:pt x="59" y="132"/>
                    </a:lnTo>
                    <a:lnTo>
                      <a:pt x="57" y="128"/>
                    </a:lnTo>
                    <a:lnTo>
                      <a:pt x="53" y="122"/>
                    </a:lnTo>
                    <a:lnTo>
                      <a:pt x="51" y="118"/>
                    </a:lnTo>
                    <a:lnTo>
                      <a:pt x="48" y="112"/>
                    </a:lnTo>
                    <a:lnTo>
                      <a:pt x="44" y="105"/>
                    </a:lnTo>
                    <a:lnTo>
                      <a:pt x="40" y="99"/>
                    </a:lnTo>
                    <a:lnTo>
                      <a:pt x="38" y="91"/>
                    </a:lnTo>
                    <a:lnTo>
                      <a:pt x="32" y="84"/>
                    </a:lnTo>
                    <a:lnTo>
                      <a:pt x="28" y="76"/>
                    </a:lnTo>
                    <a:lnTo>
                      <a:pt x="21" y="61"/>
                    </a:lnTo>
                    <a:lnTo>
                      <a:pt x="15" y="47"/>
                    </a:lnTo>
                    <a:lnTo>
                      <a:pt x="9" y="36"/>
                    </a:lnTo>
                    <a:lnTo>
                      <a:pt x="5" y="25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40" y="7"/>
                    </a:lnTo>
                    <a:lnTo>
                      <a:pt x="51" y="13"/>
                    </a:lnTo>
                    <a:lnTo>
                      <a:pt x="65" y="21"/>
                    </a:lnTo>
                    <a:lnTo>
                      <a:pt x="74" y="30"/>
                    </a:lnTo>
                    <a:lnTo>
                      <a:pt x="74" y="3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565"/>
              <p:cNvSpPr/>
              <p:nvPr/>
            </p:nvSpPr>
            <p:spPr bwMode="auto">
              <a:xfrm>
                <a:off x="5716588" y="3032126"/>
                <a:ext cx="641350" cy="90488"/>
              </a:xfrm>
              <a:custGeom>
                <a:avLst/>
                <a:gdLst>
                  <a:gd name="T0" fmla="*/ 101 w 808"/>
                  <a:gd name="T1" fmla="*/ 115 h 115"/>
                  <a:gd name="T2" fmla="*/ 65 w 808"/>
                  <a:gd name="T3" fmla="*/ 113 h 115"/>
                  <a:gd name="T4" fmla="*/ 36 w 808"/>
                  <a:gd name="T5" fmla="*/ 103 h 115"/>
                  <a:gd name="T6" fmla="*/ 15 w 808"/>
                  <a:gd name="T7" fmla="*/ 86 h 115"/>
                  <a:gd name="T8" fmla="*/ 2 w 808"/>
                  <a:gd name="T9" fmla="*/ 71 h 115"/>
                  <a:gd name="T10" fmla="*/ 2 w 808"/>
                  <a:gd name="T11" fmla="*/ 61 h 115"/>
                  <a:gd name="T12" fmla="*/ 15 w 808"/>
                  <a:gd name="T13" fmla="*/ 61 h 115"/>
                  <a:gd name="T14" fmla="*/ 32 w 808"/>
                  <a:gd name="T15" fmla="*/ 59 h 115"/>
                  <a:gd name="T16" fmla="*/ 55 w 808"/>
                  <a:gd name="T17" fmla="*/ 57 h 115"/>
                  <a:gd name="T18" fmla="*/ 82 w 808"/>
                  <a:gd name="T19" fmla="*/ 55 h 115"/>
                  <a:gd name="T20" fmla="*/ 124 w 808"/>
                  <a:gd name="T21" fmla="*/ 52 h 115"/>
                  <a:gd name="T22" fmla="*/ 163 w 808"/>
                  <a:gd name="T23" fmla="*/ 48 h 115"/>
                  <a:gd name="T24" fmla="*/ 220 w 808"/>
                  <a:gd name="T25" fmla="*/ 44 h 115"/>
                  <a:gd name="T26" fmla="*/ 318 w 808"/>
                  <a:gd name="T27" fmla="*/ 36 h 115"/>
                  <a:gd name="T28" fmla="*/ 423 w 808"/>
                  <a:gd name="T29" fmla="*/ 31 h 115"/>
                  <a:gd name="T30" fmla="*/ 517 w 808"/>
                  <a:gd name="T31" fmla="*/ 21 h 115"/>
                  <a:gd name="T32" fmla="*/ 601 w 808"/>
                  <a:gd name="T33" fmla="*/ 12 h 115"/>
                  <a:gd name="T34" fmla="*/ 664 w 808"/>
                  <a:gd name="T35" fmla="*/ 2 h 115"/>
                  <a:gd name="T36" fmla="*/ 691 w 808"/>
                  <a:gd name="T37" fmla="*/ 0 h 115"/>
                  <a:gd name="T38" fmla="*/ 712 w 808"/>
                  <a:gd name="T39" fmla="*/ 0 h 115"/>
                  <a:gd name="T40" fmla="*/ 729 w 808"/>
                  <a:gd name="T41" fmla="*/ 2 h 115"/>
                  <a:gd name="T42" fmla="*/ 750 w 808"/>
                  <a:gd name="T43" fmla="*/ 8 h 115"/>
                  <a:gd name="T44" fmla="*/ 777 w 808"/>
                  <a:gd name="T45" fmla="*/ 23 h 115"/>
                  <a:gd name="T46" fmla="*/ 792 w 808"/>
                  <a:gd name="T47" fmla="*/ 40 h 115"/>
                  <a:gd name="T48" fmla="*/ 804 w 808"/>
                  <a:gd name="T49" fmla="*/ 57 h 115"/>
                  <a:gd name="T50" fmla="*/ 808 w 808"/>
                  <a:gd name="T51" fmla="*/ 69 h 115"/>
                  <a:gd name="T52" fmla="*/ 804 w 808"/>
                  <a:gd name="T53" fmla="*/ 80 h 115"/>
                  <a:gd name="T54" fmla="*/ 796 w 808"/>
                  <a:gd name="T55" fmla="*/ 84 h 115"/>
                  <a:gd name="T56" fmla="*/ 785 w 808"/>
                  <a:gd name="T57" fmla="*/ 84 h 115"/>
                  <a:gd name="T58" fmla="*/ 765 w 808"/>
                  <a:gd name="T59" fmla="*/ 82 h 115"/>
                  <a:gd name="T60" fmla="*/ 739 w 808"/>
                  <a:gd name="T61" fmla="*/ 80 h 115"/>
                  <a:gd name="T62" fmla="*/ 704 w 808"/>
                  <a:gd name="T63" fmla="*/ 78 h 115"/>
                  <a:gd name="T64" fmla="*/ 664 w 808"/>
                  <a:gd name="T65" fmla="*/ 75 h 115"/>
                  <a:gd name="T66" fmla="*/ 624 w 808"/>
                  <a:gd name="T67" fmla="*/ 73 h 115"/>
                  <a:gd name="T68" fmla="*/ 589 w 808"/>
                  <a:gd name="T69" fmla="*/ 71 h 115"/>
                  <a:gd name="T70" fmla="*/ 561 w 808"/>
                  <a:gd name="T71" fmla="*/ 69 h 115"/>
                  <a:gd name="T72" fmla="*/ 538 w 808"/>
                  <a:gd name="T73" fmla="*/ 67 h 115"/>
                  <a:gd name="T74" fmla="*/ 522 w 808"/>
                  <a:gd name="T75" fmla="*/ 67 h 115"/>
                  <a:gd name="T76" fmla="*/ 507 w 808"/>
                  <a:gd name="T77" fmla="*/ 67 h 115"/>
                  <a:gd name="T78" fmla="*/ 486 w 808"/>
                  <a:gd name="T79" fmla="*/ 67 h 115"/>
                  <a:gd name="T80" fmla="*/ 455 w 808"/>
                  <a:gd name="T81" fmla="*/ 69 h 115"/>
                  <a:gd name="T82" fmla="*/ 417 w 808"/>
                  <a:gd name="T83" fmla="*/ 73 h 115"/>
                  <a:gd name="T84" fmla="*/ 369 w 808"/>
                  <a:gd name="T85" fmla="*/ 76 h 115"/>
                  <a:gd name="T86" fmla="*/ 316 w 808"/>
                  <a:gd name="T87" fmla="*/ 82 h 115"/>
                  <a:gd name="T88" fmla="*/ 264 w 808"/>
                  <a:gd name="T89" fmla="*/ 90 h 115"/>
                  <a:gd name="T90" fmla="*/ 220 w 808"/>
                  <a:gd name="T91" fmla="*/ 96 h 115"/>
                  <a:gd name="T92" fmla="*/ 182 w 808"/>
                  <a:gd name="T93" fmla="*/ 101 h 115"/>
                  <a:gd name="T94" fmla="*/ 151 w 808"/>
                  <a:gd name="T95" fmla="*/ 107 h 115"/>
                  <a:gd name="T96" fmla="*/ 128 w 808"/>
                  <a:gd name="T97" fmla="*/ 1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8" h="115">
                    <a:moveTo>
                      <a:pt x="128" y="111"/>
                    </a:moveTo>
                    <a:lnTo>
                      <a:pt x="115" y="113"/>
                    </a:lnTo>
                    <a:lnTo>
                      <a:pt x="101" y="115"/>
                    </a:lnTo>
                    <a:lnTo>
                      <a:pt x="88" y="115"/>
                    </a:lnTo>
                    <a:lnTo>
                      <a:pt x="77" y="115"/>
                    </a:lnTo>
                    <a:lnTo>
                      <a:pt x="65" y="113"/>
                    </a:lnTo>
                    <a:lnTo>
                      <a:pt x="55" y="111"/>
                    </a:lnTo>
                    <a:lnTo>
                      <a:pt x="44" y="107"/>
                    </a:lnTo>
                    <a:lnTo>
                      <a:pt x="36" y="103"/>
                    </a:lnTo>
                    <a:lnTo>
                      <a:pt x="29" y="98"/>
                    </a:lnTo>
                    <a:lnTo>
                      <a:pt x="21" y="92"/>
                    </a:lnTo>
                    <a:lnTo>
                      <a:pt x="15" y="86"/>
                    </a:lnTo>
                    <a:lnTo>
                      <a:pt x="10" y="82"/>
                    </a:lnTo>
                    <a:lnTo>
                      <a:pt x="6" y="76"/>
                    </a:lnTo>
                    <a:lnTo>
                      <a:pt x="2" y="71"/>
                    </a:lnTo>
                    <a:lnTo>
                      <a:pt x="0" y="67"/>
                    </a:lnTo>
                    <a:lnTo>
                      <a:pt x="0" y="61"/>
                    </a:lnTo>
                    <a:lnTo>
                      <a:pt x="2" y="61"/>
                    </a:lnTo>
                    <a:lnTo>
                      <a:pt x="6" y="61"/>
                    </a:lnTo>
                    <a:lnTo>
                      <a:pt x="10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7" y="59"/>
                    </a:lnTo>
                    <a:lnTo>
                      <a:pt x="32" y="59"/>
                    </a:lnTo>
                    <a:lnTo>
                      <a:pt x="40" y="59"/>
                    </a:lnTo>
                    <a:lnTo>
                      <a:pt x="48" y="57"/>
                    </a:lnTo>
                    <a:lnTo>
                      <a:pt x="55" y="57"/>
                    </a:lnTo>
                    <a:lnTo>
                      <a:pt x="63" y="57"/>
                    </a:lnTo>
                    <a:lnTo>
                      <a:pt x="73" y="55"/>
                    </a:lnTo>
                    <a:lnTo>
                      <a:pt x="82" y="55"/>
                    </a:lnTo>
                    <a:lnTo>
                      <a:pt x="92" y="54"/>
                    </a:lnTo>
                    <a:lnTo>
                      <a:pt x="115" y="52"/>
                    </a:lnTo>
                    <a:lnTo>
                      <a:pt x="124" y="52"/>
                    </a:lnTo>
                    <a:lnTo>
                      <a:pt x="138" y="50"/>
                    </a:lnTo>
                    <a:lnTo>
                      <a:pt x="149" y="50"/>
                    </a:lnTo>
                    <a:lnTo>
                      <a:pt x="163" y="48"/>
                    </a:lnTo>
                    <a:lnTo>
                      <a:pt x="176" y="48"/>
                    </a:lnTo>
                    <a:lnTo>
                      <a:pt x="189" y="48"/>
                    </a:lnTo>
                    <a:lnTo>
                      <a:pt x="220" y="44"/>
                    </a:lnTo>
                    <a:lnTo>
                      <a:pt x="251" y="42"/>
                    </a:lnTo>
                    <a:lnTo>
                      <a:pt x="283" y="40"/>
                    </a:lnTo>
                    <a:lnTo>
                      <a:pt x="318" y="36"/>
                    </a:lnTo>
                    <a:lnTo>
                      <a:pt x="352" y="34"/>
                    </a:lnTo>
                    <a:lnTo>
                      <a:pt x="388" y="33"/>
                    </a:lnTo>
                    <a:lnTo>
                      <a:pt x="423" y="31"/>
                    </a:lnTo>
                    <a:lnTo>
                      <a:pt x="455" y="27"/>
                    </a:lnTo>
                    <a:lnTo>
                      <a:pt x="486" y="25"/>
                    </a:lnTo>
                    <a:lnTo>
                      <a:pt x="517" y="21"/>
                    </a:lnTo>
                    <a:lnTo>
                      <a:pt x="545" y="17"/>
                    </a:lnTo>
                    <a:lnTo>
                      <a:pt x="574" y="15"/>
                    </a:lnTo>
                    <a:lnTo>
                      <a:pt x="601" y="12"/>
                    </a:lnTo>
                    <a:lnTo>
                      <a:pt x="624" y="8"/>
                    </a:lnTo>
                    <a:lnTo>
                      <a:pt x="645" y="6"/>
                    </a:lnTo>
                    <a:lnTo>
                      <a:pt x="664" y="2"/>
                    </a:lnTo>
                    <a:lnTo>
                      <a:pt x="674" y="2"/>
                    </a:lnTo>
                    <a:lnTo>
                      <a:pt x="683" y="2"/>
                    </a:lnTo>
                    <a:lnTo>
                      <a:pt x="691" y="0"/>
                    </a:lnTo>
                    <a:lnTo>
                      <a:pt x="698" y="0"/>
                    </a:lnTo>
                    <a:lnTo>
                      <a:pt x="706" y="0"/>
                    </a:lnTo>
                    <a:lnTo>
                      <a:pt x="712" y="0"/>
                    </a:lnTo>
                    <a:lnTo>
                      <a:pt x="718" y="0"/>
                    </a:lnTo>
                    <a:lnTo>
                      <a:pt x="723" y="0"/>
                    </a:lnTo>
                    <a:lnTo>
                      <a:pt x="729" y="2"/>
                    </a:lnTo>
                    <a:lnTo>
                      <a:pt x="733" y="2"/>
                    </a:lnTo>
                    <a:lnTo>
                      <a:pt x="742" y="4"/>
                    </a:lnTo>
                    <a:lnTo>
                      <a:pt x="750" y="8"/>
                    </a:lnTo>
                    <a:lnTo>
                      <a:pt x="758" y="10"/>
                    </a:lnTo>
                    <a:lnTo>
                      <a:pt x="765" y="15"/>
                    </a:lnTo>
                    <a:lnTo>
                      <a:pt x="777" y="23"/>
                    </a:lnTo>
                    <a:lnTo>
                      <a:pt x="783" y="29"/>
                    </a:lnTo>
                    <a:lnTo>
                      <a:pt x="788" y="34"/>
                    </a:lnTo>
                    <a:lnTo>
                      <a:pt x="792" y="40"/>
                    </a:lnTo>
                    <a:lnTo>
                      <a:pt x="798" y="46"/>
                    </a:lnTo>
                    <a:lnTo>
                      <a:pt x="800" y="52"/>
                    </a:lnTo>
                    <a:lnTo>
                      <a:pt x="804" y="57"/>
                    </a:lnTo>
                    <a:lnTo>
                      <a:pt x="804" y="61"/>
                    </a:lnTo>
                    <a:lnTo>
                      <a:pt x="806" y="65"/>
                    </a:lnTo>
                    <a:lnTo>
                      <a:pt x="808" y="69"/>
                    </a:lnTo>
                    <a:lnTo>
                      <a:pt x="808" y="71"/>
                    </a:lnTo>
                    <a:lnTo>
                      <a:pt x="806" y="76"/>
                    </a:lnTo>
                    <a:lnTo>
                      <a:pt x="804" y="80"/>
                    </a:lnTo>
                    <a:lnTo>
                      <a:pt x="802" y="84"/>
                    </a:lnTo>
                    <a:lnTo>
                      <a:pt x="798" y="84"/>
                    </a:lnTo>
                    <a:lnTo>
                      <a:pt x="796" y="84"/>
                    </a:lnTo>
                    <a:lnTo>
                      <a:pt x="792" y="84"/>
                    </a:lnTo>
                    <a:lnTo>
                      <a:pt x="788" y="84"/>
                    </a:lnTo>
                    <a:lnTo>
                      <a:pt x="785" y="84"/>
                    </a:lnTo>
                    <a:lnTo>
                      <a:pt x="779" y="82"/>
                    </a:lnTo>
                    <a:lnTo>
                      <a:pt x="771" y="82"/>
                    </a:lnTo>
                    <a:lnTo>
                      <a:pt x="765" y="82"/>
                    </a:lnTo>
                    <a:lnTo>
                      <a:pt x="758" y="82"/>
                    </a:lnTo>
                    <a:lnTo>
                      <a:pt x="748" y="80"/>
                    </a:lnTo>
                    <a:lnTo>
                      <a:pt x="739" y="80"/>
                    </a:lnTo>
                    <a:lnTo>
                      <a:pt x="727" y="78"/>
                    </a:lnTo>
                    <a:lnTo>
                      <a:pt x="718" y="78"/>
                    </a:lnTo>
                    <a:lnTo>
                      <a:pt x="704" y="78"/>
                    </a:lnTo>
                    <a:lnTo>
                      <a:pt x="693" y="76"/>
                    </a:lnTo>
                    <a:lnTo>
                      <a:pt x="679" y="76"/>
                    </a:lnTo>
                    <a:lnTo>
                      <a:pt x="664" y="75"/>
                    </a:lnTo>
                    <a:lnTo>
                      <a:pt x="651" y="75"/>
                    </a:lnTo>
                    <a:lnTo>
                      <a:pt x="637" y="73"/>
                    </a:lnTo>
                    <a:lnTo>
                      <a:pt x="624" y="73"/>
                    </a:lnTo>
                    <a:lnTo>
                      <a:pt x="610" y="71"/>
                    </a:lnTo>
                    <a:lnTo>
                      <a:pt x="599" y="71"/>
                    </a:lnTo>
                    <a:lnTo>
                      <a:pt x="589" y="71"/>
                    </a:lnTo>
                    <a:lnTo>
                      <a:pt x="578" y="69"/>
                    </a:lnTo>
                    <a:lnTo>
                      <a:pt x="568" y="69"/>
                    </a:lnTo>
                    <a:lnTo>
                      <a:pt x="561" y="69"/>
                    </a:lnTo>
                    <a:lnTo>
                      <a:pt x="551" y="67"/>
                    </a:lnTo>
                    <a:lnTo>
                      <a:pt x="543" y="67"/>
                    </a:lnTo>
                    <a:lnTo>
                      <a:pt x="538" y="67"/>
                    </a:lnTo>
                    <a:lnTo>
                      <a:pt x="532" y="67"/>
                    </a:lnTo>
                    <a:lnTo>
                      <a:pt x="526" y="67"/>
                    </a:lnTo>
                    <a:lnTo>
                      <a:pt x="522" y="67"/>
                    </a:lnTo>
                    <a:lnTo>
                      <a:pt x="519" y="67"/>
                    </a:lnTo>
                    <a:lnTo>
                      <a:pt x="513" y="67"/>
                    </a:lnTo>
                    <a:lnTo>
                      <a:pt x="507" y="67"/>
                    </a:lnTo>
                    <a:lnTo>
                      <a:pt x="501" y="67"/>
                    </a:lnTo>
                    <a:lnTo>
                      <a:pt x="494" y="67"/>
                    </a:lnTo>
                    <a:lnTo>
                      <a:pt x="486" y="67"/>
                    </a:lnTo>
                    <a:lnTo>
                      <a:pt x="476" y="67"/>
                    </a:lnTo>
                    <a:lnTo>
                      <a:pt x="467" y="69"/>
                    </a:lnTo>
                    <a:lnTo>
                      <a:pt x="455" y="69"/>
                    </a:lnTo>
                    <a:lnTo>
                      <a:pt x="444" y="71"/>
                    </a:lnTo>
                    <a:lnTo>
                      <a:pt x="431" y="71"/>
                    </a:lnTo>
                    <a:lnTo>
                      <a:pt x="417" y="73"/>
                    </a:lnTo>
                    <a:lnTo>
                      <a:pt x="402" y="73"/>
                    </a:lnTo>
                    <a:lnTo>
                      <a:pt x="387" y="75"/>
                    </a:lnTo>
                    <a:lnTo>
                      <a:pt x="369" y="76"/>
                    </a:lnTo>
                    <a:lnTo>
                      <a:pt x="352" y="78"/>
                    </a:lnTo>
                    <a:lnTo>
                      <a:pt x="335" y="80"/>
                    </a:lnTo>
                    <a:lnTo>
                      <a:pt x="316" y="82"/>
                    </a:lnTo>
                    <a:lnTo>
                      <a:pt x="298" y="84"/>
                    </a:lnTo>
                    <a:lnTo>
                      <a:pt x="281" y="86"/>
                    </a:lnTo>
                    <a:lnTo>
                      <a:pt x="264" y="90"/>
                    </a:lnTo>
                    <a:lnTo>
                      <a:pt x="249" y="92"/>
                    </a:lnTo>
                    <a:lnTo>
                      <a:pt x="233" y="94"/>
                    </a:lnTo>
                    <a:lnTo>
                      <a:pt x="220" y="96"/>
                    </a:lnTo>
                    <a:lnTo>
                      <a:pt x="207" y="98"/>
                    </a:lnTo>
                    <a:lnTo>
                      <a:pt x="195" y="99"/>
                    </a:lnTo>
                    <a:lnTo>
                      <a:pt x="182" y="101"/>
                    </a:lnTo>
                    <a:lnTo>
                      <a:pt x="172" y="103"/>
                    </a:lnTo>
                    <a:lnTo>
                      <a:pt x="161" y="105"/>
                    </a:lnTo>
                    <a:lnTo>
                      <a:pt x="151" y="107"/>
                    </a:lnTo>
                    <a:lnTo>
                      <a:pt x="143" y="109"/>
                    </a:lnTo>
                    <a:lnTo>
                      <a:pt x="136" y="109"/>
                    </a:lnTo>
                    <a:lnTo>
                      <a:pt x="128" y="111"/>
                    </a:lnTo>
                    <a:lnTo>
                      <a:pt x="128" y="11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566"/>
              <p:cNvSpPr/>
              <p:nvPr/>
            </p:nvSpPr>
            <p:spPr bwMode="auto">
              <a:xfrm>
                <a:off x="5567363" y="2765426"/>
                <a:ext cx="190500" cy="352425"/>
              </a:xfrm>
              <a:custGeom>
                <a:avLst/>
                <a:gdLst>
                  <a:gd name="T0" fmla="*/ 154 w 242"/>
                  <a:gd name="T1" fmla="*/ 128 h 443"/>
                  <a:gd name="T2" fmla="*/ 171 w 242"/>
                  <a:gd name="T3" fmla="*/ 95 h 443"/>
                  <a:gd name="T4" fmla="*/ 188 w 242"/>
                  <a:gd name="T5" fmla="*/ 67 h 443"/>
                  <a:gd name="T6" fmla="*/ 201 w 242"/>
                  <a:gd name="T7" fmla="*/ 44 h 443"/>
                  <a:gd name="T8" fmla="*/ 215 w 242"/>
                  <a:gd name="T9" fmla="*/ 25 h 443"/>
                  <a:gd name="T10" fmla="*/ 224 w 242"/>
                  <a:gd name="T11" fmla="*/ 11 h 443"/>
                  <a:gd name="T12" fmla="*/ 232 w 242"/>
                  <a:gd name="T13" fmla="*/ 4 h 443"/>
                  <a:gd name="T14" fmla="*/ 238 w 242"/>
                  <a:gd name="T15" fmla="*/ 0 h 443"/>
                  <a:gd name="T16" fmla="*/ 242 w 242"/>
                  <a:gd name="T17" fmla="*/ 2 h 443"/>
                  <a:gd name="T18" fmla="*/ 242 w 242"/>
                  <a:gd name="T19" fmla="*/ 7 h 443"/>
                  <a:gd name="T20" fmla="*/ 242 w 242"/>
                  <a:gd name="T21" fmla="*/ 17 h 443"/>
                  <a:gd name="T22" fmla="*/ 238 w 242"/>
                  <a:gd name="T23" fmla="*/ 30 h 443"/>
                  <a:gd name="T24" fmla="*/ 234 w 242"/>
                  <a:gd name="T25" fmla="*/ 48 h 443"/>
                  <a:gd name="T26" fmla="*/ 228 w 242"/>
                  <a:gd name="T27" fmla="*/ 69 h 443"/>
                  <a:gd name="T28" fmla="*/ 219 w 242"/>
                  <a:gd name="T29" fmla="*/ 93 h 443"/>
                  <a:gd name="T30" fmla="*/ 209 w 242"/>
                  <a:gd name="T31" fmla="*/ 122 h 443"/>
                  <a:gd name="T32" fmla="*/ 192 w 242"/>
                  <a:gd name="T33" fmla="*/ 170 h 443"/>
                  <a:gd name="T34" fmla="*/ 169 w 242"/>
                  <a:gd name="T35" fmla="*/ 233 h 443"/>
                  <a:gd name="T36" fmla="*/ 150 w 242"/>
                  <a:gd name="T37" fmla="*/ 286 h 443"/>
                  <a:gd name="T38" fmla="*/ 133 w 242"/>
                  <a:gd name="T39" fmla="*/ 334 h 443"/>
                  <a:gd name="T40" fmla="*/ 121 w 242"/>
                  <a:gd name="T41" fmla="*/ 367 h 443"/>
                  <a:gd name="T42" fmla="*/ 115 w 242"/>
                  <a:gd name="T43" fmla="*/ 384 h 443"/>
                  <a:gd name="T44" fmla="*/ 110 w 242"/>
                  <a:gd name="T45" fmla="*/ 399 h 443"/>
                  <a:gd name="T46" fmla="*/ 104 w 242"/>
                  <a:gd name="T47" fmla="*/ 412 h 443"/>
                  <a:gd name="T48" fmla="*/ 98 w 242"/>
                  <a:gd name="T49" fmla="*/ 424 h 443"/>
                  <a:gd name="T50" fmla="*/ 94 w 242"/>
                  <a:gd name="T51" fmla="*/ 432 h 443"/>
                  <a:gd name="T52" fmla="*/ 89 w 242"/>
                  <a:gd name="T53" fmla="*/ 437 h 443"/>
                  <a:gd name="T54" fmla="*/ 85 w 242"/>
                  <a:gd name="T55" fmla="*/ 441 h 443"/>
                  <a:gd name="T56" fmla="*/ 79 w 242"/>
                  <a:gd name="T57" fmla="*/ 443 h 443"/>
                  <a:gd name="T58" fmla="*/ 67 w 242"/>
                  <a:gd name="T59" fmla="*/ 435 h 443"/>
                  <a:gd name="T60" fmla="*/ 56 w 242"/>
                  <a:gd name="T61" fmla="*/ 422 h 443"/>
                  <a:gd name="T62" fmla="*/ 41 w 242"/>
                  <a:gd name="T63" fmla="*/ 405 h 443"/>
                  <a:gd name="T64" fmla="*/ 25 w 242"/>
                  <a:gd name="T65" fmla="*/ 382 h 443"/>
                  <a:gd name="T66" fmla="*/ 14 w 242"/>
                  <a:gd name="T67" fmla="*/ 361 h 443"/>
                  <a:gd name="T68" fmla="*/ 4 w 242"/>
                  <a:gd name="T69" fmla="*/ 346 h 443"/>
                  <a:gd name="T70" fmla="*/ 2 w 242"/>
                  <a:gd name="T71" fmla="*/ 332 h 443"/>
                  <a:gd name="T72" fmla="*/ 0 w 242"/>
                  <a:gd name="T73" fmla="*/ 327 h 443"/>
                  <a:gd name="T74" fmla="*/ 4 w 242"/>
                  <a:gd name="T75" fmla="*/ 321 h 443"/>
                  <a:gd name="T76" fmla="*/ 10 w 242"/>
                  <a:gd name="T77" fmla="*/ 317 h 443"/>
                  <a:gd name="T78" fmla="*/ 20 w 242"/>
                  <a:gd name="T79" fmla="*/ 315 h 443"/>
                  <a:gd name="T80" fmla="*/ 33 w 242"/>
                  <a:gd name="T81" fmla="*/ 315 h 443"/>
                  <a:gd name="T82" fmla="*/ 48 w 242"/>
                  <a:gd name="T83" fmla="*/ 309 h 443"/>
                  <a:gd name="T84" fmla="*/ 58 w 242"/>
                  <a:gd name="T85" fmla="*/ 305 h 443"/>
                  <a:gd name="T86" fmla="*/ 62 w 242"/>
                  <a:gd name="T87" fmla="*/ 298 h 443"/>
                  <a:gd name="T88" fmla="*/ 67 w 242"/>
                  <a:gd name="T89" fmla="*/ 286 h 443"/>
                  <a:gd name="T90" fmla="*/ 77 w 242"/>
                  <a:gd name="T91" fmla="*/ 271 h 443"/>
                  <a:gd name="T92" fmla="*/ 89 w 242"/>
                  <a:gd name="T93" fmla="*/ 252 h 443"/>
                  <a:gd name="T94" fmla="*/ 102 w 242"/>
                  <a:gd name="T95" fmla="*/ 227 h 443"/>
                  <a:gd name="T96" fmla="*/ 117 w 242"/>
                  <a:gd name="T97" fmla="*/ 199 h 443"/>
                  <a:gd name="T98" fmla="*/ 134 w 242"/>
                  <a:gd name="T99" fmla="*/ 164 h 443"/>
                  <a:gd name="T100" fmla="*/ 144 w 242"/>
                  <a:gd name="T101" fmla="*/ 147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2" h="443">
                    <a:moveTo>
                      <a:pt x="144" y="147"/>
                    </a:moveTo>
                    <a:lnTo>
                      <a:pt x="154" y="128"/>
                    </a:lnTo>
                    <a:lnTo>
                      <a:pt x="163" y="111"/>
                    </a:lnTo>
                    <a:lnTo>
                      <a:pt x="171" y="95"/>
                    </a:lnTo>
                    <a:lnTo>
                      <a:pt x="180" y="80"/>
                    </a:lnTo>
                    <a:lnTo>
                      <a:pt x="188" y="67"/>
                    </a:lnTo>
                    <a:lnTo>
                      <a:pt x="196" y="55"/>
                    </a:lnTo>
                    <a:lnTo>
                      <a:pt x="201" y="44"/>
                    </a:lnTo>
                    <a:lnTo>
                      <a:pt x="209" y="34"/>
                    </a:lnTo>
                    <a:lnTo>
                      <a:pt x="215" y="25"/>
                    </a:lnTo>
                    <a:lnTo>
                      <a:pt x="219" y="17"/>
                    </a:lnTo>
                    <a:lnTo>
                      <a:pt x="224" y="11"/>
                    </a:lnTo>
                    <a:lnTo>
                      <a:pt x="228" y="7"/>
                    </a:lnTo>
                    <a:lnTo>
                      <a:pt x="232" y="4"/>
                    </a:lnTo>
                    <a:lnTo>
                      <a:pt x="236" y="2"/>
                    </a:lnTo>
                    <a:lnTo>
                      <a:pt x="238" y="0"/>
                    </a:lnTo>
                    <a:lnTo>
                      <a:pt x="240" y="0"/>
                    </a:lnTo>
                    <a:lnTo>
                      <a:pt x="242" y="2"/>
                    </a:lnTo>
                    <a:lnTo>
                      <a:pt x="242" y="4"/>
                    </a:lnTo>
                    <a:lnTo>
                      <a:pt x="242" y="7"/>
                    </a:lnTo>
                    <a:lnTo>
                      <a:pt x="242" y="11"/>
                    </a:lnTo>
                    <a:lnTo>
                      <a:pt x="242" y="17"/>
                    </a:lnTo>
                    <a:lnTo>
                      <a:pt x="240" y="23"/>
                    </a:lnTo>
                    <a:lnTo>
                      <a:pt x="238" y="30"/>
                    </a:lnTo>
                    <a:lnTo>
                      <a:pt x="236" y="38"/>
                    </a:lnTo>
                    <a:lnTo>
                      <a:pt x="234" y="48"/>
                    </a:lnTo>
                    <a:lnTo>
                      <a:pt x="230" y="57"/>
                    </a:lnTo>
                    <a:lnTo>
                      <a:pt x="228" y="69"/>
                    </a:lnTo>
                    <a:lnTo>
                      <a:pt x="222" y="80"/>
                    </a:lnTo>
                    <a:lnTo>
                      <a:pt x="219" y="93"/>
                    </a:lnTo>
                    <a:lnTo>
                      <a:pt x="215" y="107"/>
                    </a:lnTo>
                    <a:lnTo>
                      <a:pt x="209" y="122"/>
                    </a:lnTo>
                    <a:lnTo>
                      <a:pt x="203" y="137"/>
                    </a:lnTo>
                    <a:lnTo>
                      <a:pt x="192" y="170"/>
                    </a:lnTo>
                    <a:lnTo>
                      <a:pt x="180" y="202"/>
                    </a:lnTo>
                    <a:lnTo>
                      <a:pt x="169" y="233"/>
                    </a:lnTo>
                    <a:lnTo>
                      <a:pt x="159" y="260"/>
                    </a:lnTo>
                    <a:lnTo>
                      <a:pt x="150" y="286"/>
                    </a:lnTo>
                    <a:lnTo>
                      <a:pt x="140" y="311"/>
                    </a:lnTo>
                    <a:lnTo>
                      <a:pt x="133" y="334"/>
                    </a:lnTo>
                    <a:lnTo>
                      <a:pt x="125" y="357"/>
                    </a:lnTo>
                    <a:lnTo>
                      <a:pt x="121" y="367"/>
                    </a:lnTo>
                    <a:lnTo>
                      <a:pt x="119" y="376"/>
                    </a:lnTo>
                    <a:lnTo>
                      <a:pt x="115" y="384"/>
                    </a:lnTo>
                    <a:lnTo>
                      <a:pt x="111" y="391"/>
                    </a:lnTo>
                    <a:lnTo>
                      <a:pt x="110" y="399"/>
                    </a:lnTo>
                    <a:lnTo>
                      <a:pt x="106" y="407"/>
                    </a:lnTo>
                    <a:lnTo>
                      <a:pt x="104" y="412"/>
                    </a:lnTo>
                    <a:lnTo>
                      <a:pt x="102" y="418"/>
                    </a:lnTo>
                    <a:lnTo>
                      <a:pt x="98" y="424"/>
                    </a:lnTo>
                    <a:lnTo>
                      <a:pt x="96" y="428"/>
                    </a:lnTo>
                    <a:lnTo>
                      <a:pt x="94" y="432"/>
                    </a:lnTo>
                    <a:lnTo>
                      <a:pt x="92" y="435"/>
                    </a:lnTo>
                    <a:lnTo>
                      <a:pt x="89" y="437"/>
                    </a:lnTo>
                    <a:lnTo>
                      <a:pt x="87" y="441"/>
                    </a:lnTo>
                    <a:lnTo>
                      <a:pt x="85" y="441"/>
                    </a:lnTo>
                    <a:lnTo>
                      <a:pt x="83" y="443"/>
                    </a:lnTo>
                    <a:lnTo>
                      <a:pt x="79" y="443"/>
                    </a:lnTo>
                    <a:lnTo>
                      <a:pt x="73" y="439"/>
                    </a:lnTo>
                    <a:lnTo>
                      <a:pt x="67" y="435"/>
                    </a:lnTo>
                    <a:lnTo>
                      <a:pt x="62" y="430"/>
                    </a:lnTo>
                    <a:lnTo>
                      <a:pt x="56" y="422"/>
                    </a:lnTo>
                    <a:lnTo>
                      <a:pt x="48" y="414"/>
                    </a:lnTo>
                    <a:lnTo>
                      <a:pt x="41" y="405"/>
                    </a:lnTo>
                    <a:lnTo>
                      <a:pt x="33" y="393"/>
                    </a:lnTo>
                    <a:lnTo>
                      <a:pt x="25" y="382"/>
                    </a:lnTo>
                    <a:lnTo>
                      <a:pt x="18" y="370"/>
                    </a:lnTo>
                    <a:lnTo>
                      <a:pt x="14" y="361"/>
                    </a:lnTo>
                    <a:lnTo>
                      <a:pt x="8" y="351"/>
                    </a:lnTo>
                    <a:lnTo>
                      <a:pt x="4" y="346"/>
                    </a:lnTo>
                    <a:lnTo>
                      <a:pt x="2" y="338"/>
                    </a:lnTo>
                    <a:lnTo>
                      <a:pt x="2" y="332"/>
                    </a:lnTo>
                    <a:lnTo>
                      <a:pt x="0" y="328"/>
                    </a:lnTo>
                    <a:lnTo>
                      <a:pt x="0" y="327"/>
                    </a:lnTo>
                    <a:lnTo>
                      <a:pt x="2" y="323"/>
                    </a:lnTo>
                    <a:lnTo>
                      <a:pt x="4" y="321"/>
                    </a:lnTo>
                    <a:lnTo>
                      <a:pt x="8" y="319"/>
                    </a:lnTo>
                    <a:lnTo>
                      <a:pt x="10" y="317"/>
                    </a:lnTo>
                    <a:lnTo>
                      <a:pt x="14" y="315"/>
                    </a:lnTo>
                    <a:lnTo>
                      <a:pt x="20" y="315"/>
                    </a:lnTo>
                    <a:lnTo>
                      <a:pt x="23" y="315"/>
                    </a:lnTo>
                    <a:lnTo>
                      <a:pt x="33" y="315"/>
                    </a:lnTo>
                    <a:lnTo>
                      <a:pt x="43" y="313"/>
                    </a:lnTo>
                    <a:lnTo>
                      <a:pt x="48" y="309"/>
                    </a:lnTo>
                    <a:lnTo>
                      <a:pt x="56" y="305"/>
                    </a:lnTo>
                    <a:lnTo>
                      <a:pt x="58" y="305"/>
                    </a:lnTo>
                    <a:lnTo>
                      <a:pt x="60" y="302"/>
                    </a:lnTo>
                    <a:lnTo>
                      <a:pt x="62" y="298"/>
                    </a:lnTo>
                    <a:lnTo>
                      <a:pt x="64" y="294"/>
                    </a:lnTo>
                    <a:lnTo>
                      <a:pt x="67" y="286"/>
                    </a:lnTo>
                    <a:lnTo>
                      <a:pt x="73" y="281"/>
                    </a:lnTo>
                    <a:lnTo>
                      <a:pt x="77" y="271"/>
                    </a:lnTo>
                    <a:lnTo>
                      <a:pt x="83" y="262"/>
                    </a:lnTo>
                    <a:lnTo>
                      <a:pt x="89" y="252"/>
                    </a:lnTo>
                    <a:lnTo>
                      <a:pt x="94" y="241"/>
                    </a:lnTo>
                    <a:lnTo>
                      <a:pt x="102" y="227"/>
                    </a:lnTo>
                    <a:lnTo>
                      <a:pt x="110" y="214"/>
                    </a:lnTo>
                    <a:lnTo>
                      <a:pt x="117" y="199"/>
                    </a:lnTo>
                    <a:lnTo>
                      <a:pt x="125" y="181"/>
                    </a:lnTo>
                    <a:lnTo>
                      <a:pt x="134" y="164"/>
                    </a:lnTo>
                    <a:lnTo>
                      <a:pt x="144" y="147"/>
                    </a:lnTo>
                    <a:lnTo>
                      <a:pt x="144" y="14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567"/>
              <p:cNvSpPr/>
              <p:nvPr/>
            </p:nvSpPr>
            <p:spPr bwMode="auto">
              <a:xfrm>
                <a:off x="5564188" y="2624138"/>
                <a:ext cx="122238" cy="111125"/>
              </a:xfrm>
              <a:custGeom>
                <a:avLst/>
                <a:gdLst>
                  <a:gd name="T0" fmla="*/ 0 w 155"/>
                  <a:gd name="T1" fmla="*/ 14 h 140"/>
                  <a:gd name="T2" fmla="*/ 2 w 155"/>
                  <a:gd name="T3" fmla="*/ 12 h 140"/>
                  <a:gd name="T4" fmla="*/ 3 w 155"/>
                  <a:gd name="T5" fmla="*/ 10 h 140"/>
                  <a:gd name="T6" fmla="*/ 7 w 155"/>
                  <a:gd name="T7" fmla="*/ 8 h 140"/>
                  <a:gd name="T8" fmla="*/ 11 w 155"/>
                  <a:gd name="T9" fmla="*/ 8 h 140"/>
                  <a:gd name="T10" fmla="*/ 15 w 155"/>
                  <a:gd name="T11" fmla="*/ 6 h 140"/>
                  <a:gd name="T12" fmla="*/ 19 w 155"/>
                  <a:gd name="T13" fmla="*/ 4 h 140"/>
                  <a:gd name="T14" fmla="*/ 25 w 155"/>
                  <a:gd name="T15" fmla="*/ 2 h 140"/>
                  <a:gd name="T16" fmla="*/ 32 w 155"/>
                  <a:gd name="T17" fmla="*/ 0 h 140"/>
                  <a:gd name="T18" fmla="*/ 38 w 155"/>
                  <a:gd name="T19" fmla="*/ 0 h 140"/>
                  <a:gd name="T20" fmla="*/ 44 w 155"/>
                  <a:gd name="T21" fmla="*/ 2 h 140"/>
                  <a:gd name="T22" fmla="*/ 53 w 155"/>
                  <a:gd name="T23" fmla="*/ 4 h 140"/>
                  <a:gd name="T24" fmla="*/ 61 w 155"/>
                  <a:gd name="T25" fmla="*/ 6 h 140"/>
                  <a:gd name="T26" fmla="*/ 70 w 155"/>
                  <a:gd name="T27" fmla="*/ 10 h 140"/>
                  <a:gd name="T28" fmla="*/ 82 w 155"/>
                  <a:gd name="T29" fmla="*/ 15 h 140"/>
                  <a:gd name="T30" fmla="*/ 93 w 155"/>
                  <a:gd name="T31" fmla="*/ 21 h 140"/>
                  <a:gd name="T32" fmla="*/ 105 w 155"/>
                  <a:gd name="T33" fmla="*/ 27 h 140"/>
                  <a:gd name="T34" fmla="*/ 116 w 155"/>
                  <a:gd name="T35" fmla="*/ 35 h 140"/>
                  <a:gd name="T36" fmla="*/ 126 w 155"/>
                  <a:gd name="T37" fmla="*/ 42 h 140"/>
                  <a:gd name="T38" fmla="*/ 134 w 155"/>
                  <a:gd name="T39" fmla="*/ 50 h 140"/>
                  <a:gd name="T40" fmla="*/ 141 w 155"/>
                  <a:gd name="T41" fmla="*/ 57 h 140"/>
                  <a:gd name="T42" fmla="*/ 145 w 155"/>
                  <a:gd name="T43" fmla="*/ 65 h 140"/>
                  <a:gd name="T44" fmla="*/ 151 w 155"/>
                  <a:gd name="T45" fmla="*/ 75 h 140"/>
                  <a:gd name="T46" fmla="*/ 153 w 155"/>
                  <a:gd name="T47" fmla="*/ 82 h 140"/>
                  <a:gd name="T48" fmla="*/ 155 w 155"/>
                  <a:gd name="T49" fmla="*/ 92 h 140"/>
                  <a:gd name="T50" fmla="*/ 155 w 155"/>
                  <a:gd name="T51" fmla="*/ 101 h 140"/>
                  <a:gd name="T52" fmla="*/ 155 w 155"/>
                  <a:gd name="T53" fmla="*/ 109 h 140"/>
                  <a:gd name="T54" fmla="*/ 155 w 155"/>
                  <a:gd name="T55" fmla="*/ 117 h 140"/>
                  <a:gd name="T56" fmla="*/ 155 w 155"/>
                  <a:gd name="T57" fmla="*/ 122 h 140"/>
                  <a:gd name="T58" fmla="*/ 155 w 155"/>
                  <a:gd name="T59" fmla="*/ 128 h 140"/>
                  <a:gd name="T60" fmla="*/ 153 w 155"/>
                  <a:gd name="T61" fmla="*/ 132 h 140"/>
                  <a:gd name="T62" fmla="*/ 153 w 155"/>
                  <a:gd name="T63" fmla="*/ 136 h 140"/>
                  <a:gd name="T64" fmla="*/ 151 w 155"/>
                  <a:gd name="T65" fmla="*/ 138 h 140"/>
                  <a:gd name="T66" fmla="*/ 149 w 155"/>
                  <a:gd name="T67" fmla="*/ 138 h 140"/>
                  <a:gd name="T68" fmla="*/ 145 w 155"/>
                  <a:gd name="T69" fmla="*/ 140 h 140"/>
                  <a:gd name="T70" fmla="*/ 141 w 155"/>
                  <a:gd name="T71" fmla="*/ 138 h 140"/>
                  <a:gd name="T72" fmla="*/ 136 w 155"/>
                  <a:gd name="T73" fmla="*/ 138 h 140"/>
                  <a:gd name="T74" fmla="*/ 128 w 155"/>
                  <a:gd name="T75" fmla="*/ 136 h 140"/>
                  <a:gd name="T76" fmla="*/ 120 w 155"/>
                  <a:gd name="T77" fmla="*/ 132 h 140"/>
                  <a:gd name="T78" fmla="*/ 113 w 155"/>
                  <a:gd name="T79" fmla="*/ 128 h 140"/>
                  <a:gd name="T80" fmla="*/ 105 w 155"/>
                  <a:gd name="T81" fmla="*/ 124 h 140"/>
                  <a:gd name="T82" fmla="*/ 95 w 155"/>
                  <a:gd name="T83" fmla="*/ 119 h 140"/>
                  <a:gd name="T84" fmla="*/ 86 w 155"/>
                  <a:gd name="T85" fmla="*/ 113 h 140"/>
                  <a:gd name="T86" fmla="*/ 76 w 155"/>
                  <a:gd name="T87" fmla="*/ 105 h 140"/>
                  <a:gd name="T88" fmla="*/ 67 w 155"/>
                  <a:gd name="T89" fmla="*/ 99 h 140"/>
                  <a:gd name="T90" fmla="*/ 57 w 155"/>
                  <a:gd name="T91" fmla="*/ 92 h 140"/>
                  <a:gd name="T92" fmla="*/ 49 w 155"/>
                  <a:gd name="T93" fmla="*/ 82 h 140"/>
                  <a:gd name="T94" fmla="*/ 40 w 155"/>
                  <a:gd name="T95" fmla="*/ 75 h 140"/>
                  <a:gd name="T96" fmla="*/ 32 w 155"/>
                  <a:gd name="T97" fmla="*/ 63 h 140"/>
                  <a:gd name="T98" fmla="*/ 25 w 155"/>
                  <a:gd name="T99" fmla="*/ 54 h 140"/>
                  <a:gd name="T100" fmla="*/ 17 w 155"/>
                  <a:gd name="T101" fmla="*/ 46 h 140"/>
                  <a:gd name="T102" fmla="*/ 11 w 155"/>
                  <a:gd name="T103" fmla="*/ 36 h 140"/>
                  <a:gd name="T104" fmla="*/ 7 w 155"/>
                  <a:gd name="T105" fmla="*/ 31 h 140"/>
                  <a:gd name="T106" fmla="*/ 3 w 155"/>
                  <a:gd name="T107" fmla="*/ 25 h 140"/>
                  <a:gd name="T108" fmla="*/ 2 w 155"/>
                  <a:gd name="T109" fmla="*/ 19 h 140"/>
                  <a:gd name="T110" fmla="*/ 0 w 155"/>
                  <a:gd name="T111" fmla="*/ 15 h 140"/>
                  <a:gd name="T112" fmla="*/ 0 w 155"/>
                  <a:gd name="T113" fmla="*/ 14 h 140"/>
                  <a:gd name="T114" fmla="*/ 0 w 155"/>
                  <a:gd name="T115" fmla="*/ 1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5" h="140">
                    <a:moveTo>
                      <a:pt x="0" y="14"/>
                    </a:moveTo>
                    <a:lnTo>
                      <a:pt x="2" y="12"/>
                    </a:lnTo>
                    <a:lnTo>
                      <a:pt x="3" y="10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5" y="6"/>
                    </a:lnTo>
                    <a:lnTo>
                      <a:pt x="19" y="4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3" y="4"/>
                    </a:lnTo>
                    <a:lnTo>
                      <a:pt x="61" y="6"/>
                    </a:lnTo>
                    <a:lnTo>
                      <a:pt x="70" y="10"/>
                    </a:lnTo>
                    <a:lnTo>
                      <a:pt x="82" y="15"/>
                    </a:lnTo>
                    <a:lnTo>
                      <a:pt x="93" y="21"/>
                    </a:lnTo>
                    <a:lnTo>
                      <a:pt x="105" y="27"/>
                    </a:lnTo>
                    <a:lnTo>
                      <a:pt x="116" y="35"/>
                    </a:lnTo>
                    <a:lnTo>
                      <a:pt x="126" y="42"/>
                    </a:lnTo>
                    <a:lnTo>
                      <a:pt x="134" y="50"/>
                    </a:lnTo>
                    <a:lnTo>
                      <a:pt x="141" y="57"/>
                    </a:lnTo>
                    <a:lnTo>
                      <a:pt x="145" y="65"/>
                    </a:lnTo>
                    <a:lnTo>
                      <a:pt x="151" y="75"/>
                    </a:lnTo>
                    <a:lnTo>
                      <a:pt x="153" y="82"/>
                    </a:lnTo>
                    <a:lnTo>
                      <a:pt x="155" y="92"/>
                    </a:lnTo>
                    <a:lnTo>
                      <a:pt x="155" y="101"/>
                    </a:lnTo>
                    <a:lnTo>
                      <a:pt x="155" y="109"/>
                    </a:lnTo>
                    <a:lnTo>
                      <a:pt x="155" y="117"/>
                    </a:lnTo>
                    <a:lnTo>
                      <a:pt x="155" y="122"/>
                    </a:lnTo>
                    <a:lnTo>
                      <a:pt x="155" y="128"/>
                    </a:lnTo>
                    <a:lnTo>
                      <a:pt x="153" y="132"/>
                    </a:lnTo>
                    <a:lnTo>
                      <a:pt x="153" y="136"/>
                    </a:lnTo>
                    <a:lnTo>
                      <a:pt x="151" y="138"/>
                    </a:lnTo>
                    <a:lnTo>
                      <a:pt x="149" y="138"/>
                    </a:lnTo>
                    <a:lnTo>
                      <a:pt x="145" y="140"/>
                    </a:lnTo>
                    <a:lnTo>
                      <a:pt x="141" y="138"/>
                    </a:lnTo>
                    <a:lnTo>
                      <a:pt x="136" y="138"/>
                    </a:lnTo>
                    <a:lnTo>
                      <a:pt x="128" y="136"/>
                    </a:lnTo>
                    <a:lnTo>
                      <a:pt x="120" y="132"/>
                    </a:lnTo>
                    <a:lnTo>
                      <a:pt x="113" y="128"/>
                    </a:lnTo>
                    <a:lnTo>
                      <a:pt x="105" y="124"/>
                    </a:lnTo>
                    <a:lnTo>
                      <a:pt x="95" y="119"/>
                    </a:lnTo>
                    <a:lnTo>
                      <a:pt x="86" y="113"/>
                    </a:lnTo>
                    <a:lnTo>
                      <a:pt x="76" y="105"/>
                    </a:lnTo>
                    <a:lnTo>
                      <a:pt x="67" y="99"/>
                    </a:lnTo>
                    <a:lnTo>
                      <a:pt x="57" y="92"/>
                    </a:lnTo>
                    <a:lnTo>
                      <a:pt x="49" y="82"/>
                    </a:lnTo>
                    <a:lnTo>
                      <a:pt x="40" y="75"/>
                    </a:lnTo>
                    <a:lnTo>
                      <a:pt x="32" y="63"/>
                    </a:lnTo>
                    <a:lnTo>
                      <a:pt x="25" y="54"/>
                    </a:lnTo>
                    <a:lnTo>
                      <a:pt x="17" y="46"/>
                    </a:lnTo>
                    <a:lnTo>
                      <a:pt x="11" y="36"/>
                    </a:lnTo>
                    <a:lnTo>
                      <a:pt x="7" y="31"/>
                    </a:lnTo>
                    <a:lnTo>
                      <a:pt x="3" y="25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568"/>
              <p:cNvSpPr/>
              <p:nvPr/>
            </p:nvSpPr>
            <p:spPr bwMode="auto">
              <a:xfrm>
                <a:off x="5653088" y="2441576"/>
                <a:ext cx="130175" cy="114300"/>
              </a:xfrm>
              <a:custGeom>
                <a:avLst/>
                <a:gdLst>
                  <a:gd name="T0" fmla="*/ 9 w 162"/>
                  <a:gd name="T1" fmla="*/ 6 h 143"/>
                  <a:gd name="T2" fmla="*/ 30 w 162"/>
                  <a:gd name="T3" fmla="*/ 2 h 143"/>
                  <a:gd name="T4" fmla="*/ 49 w 162"/>
                  <a:gd name="T5" fmla="*/ 2 h 143"/>
                  <a:gd name="T6" fmla="*/ 65 w 162"/>
                  <a:gd name="T7" fmla="*/ 8 h 143"/>
                  <a:gd name="T8" fmla="*/ 84 w 162"/>
                  <a:gd name="T9" fmla="*/ 15 h 143"/>
                  <a:gd name="T10" fmla="*/ 105 w 162"/>
                  <a:gd name="T11" fmla="*/ 27 h 143"/>
                  <a:gd name="T12" fmla="*/ 126 w 162"/>
                  <a:gd name="T13" fmla="*/ 40 h 143"/>
                  <a:gd name="T14" fmla="*/ 141 w 162"/>
                  <a:gd name="T15" fmla="*/ 53 h 143"/>
                  <a:gd name="T16" fmla="*/ 153 w 162"/>
                  <a:gd name="T17" fmla="*/ 67 h 143"/>
                  <a:gd name="T18" fmla="*/ 160 w 162"/>
                  <a:gd name="T19" fmla="*/ 80 h 143"/>
                  <a:gd name="T20" fmla="*/ 162 w 162"/>
                  <a:gd name="T21" fmla="*/ 95 h 143"/>
                  <a:gd name="T22" fmla="*/ 160 w 162"/>
                  <a:gd name="T23" fmla="*/ 109 h 143"/>
                  <a:gd name="T24" fmla="*/ 158 w 162"/>
                  <a:gd name="T25" fmla="*/ 120 h 143"/>
                  <a:gd name="T26" fmla="*/ 155 w 162"/>
                  <a:gd name="T27" fmla="*/ 126 h 143"/>
                  <a:gd name="T28" fmla="*/ 145 w 162"/>
                  <a:gd name="T29" fmla="*/ 136 h 143"/>
                  <a:gd name="T30" fmla="*/ 134 w 162"/>
                  <a:gd name="T31" fmla="*/ 141 h 143"/>
                  <a:gd name="T32" fmla="*/ 128 w 162"/>
                  <a:gd name="T33" fmla="*/ 143 h 143"/>
                  <a:gd name="T34" fmla="*/ 124 w 162"/>
                  <a:gd name="T35" fmla="*/ 141 h 143"/>
                  <a:gd name="T36" fmla="*/ 118 w 162"/>
                  <a:gd name="T37" fmla="*/ 139 h 143"/>
                  <a:gd name="T38" fmla="*/ 111 w 162"/>
                  <a:gd name="T39" fmla="*/ 134 h 143"/>
                  <a:gd name="T40" fmla="*/ 101 w 162"/>
                  <a:gd name="T41" fmla="*/ 126 h 143"/>
                  <a:gd name="T42" fmla="*/ 91 w 162"/>
                  <a:gd name="T43" fmla="*/ 116 h 143"/>
                  <a:gd name="T44" fmla="*/ 78 w 162"/>
                  <a:gd name="T45" fmla="*/ 105 h 143"/>
                  <a:gd name="T46" fmla="*/ 57 w 162"/>
                  <a:gd name="T47" fmla="*/ 84 h 143"/>
                  <a:gd name="T48" fmla="*/ 42 w 162"/>
                  <a:gd name="T49" fmla="*/ 69 h 143"/>
                  <a:gd name="T50" fmla="*/ 30 w 162"/>
                  <a:gd name="T51" fmla="*/ 55 h 143"/>
                  <a:gd name="T52" fmla="*/ 19 w 162"/>
                  <a:gd name="T53" fmla="*/ 42 h 143"/>
                  <a:gd name="T54" fmla="*/ 11 w 162"/>
                  <a:gd name="T55" fmla="*/ 32 h 143"/>
                  <a:gd name="T56" fmla="*/ 5 w 162"/>
                  <a:gd name="T57" fmla="*/ 25 h 143"/>
                  <a:gd name="T58" fmla="*/ 1 w 162"/>
                  <a:gd name="T59" fmla="*/ 17 h 143"/>
                  <a:gd name="T60" fmla="*/ 0 w 162"/>
                  <a:gd name="T61" fmla="*/ 13 h 143"/>
                  <a:gd name="T62" fmla="*/ 1 w 162"/>
                  <a:gd name="T63" fmla="*/ 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143">
                    <a:moveTo>
                      <a:pt x="1" y="9"/>
                    </a:moveTo>
                    <a:lnTo>
                      <a:pt x="9" y="6"/>
                    </a:lnTo>
                    <a:lnTo>
                      <a:pt x="19" y="4"/>
                    </a:lnTo>
                    <a:lnTo>
                      <a:pt x="30" y="2"/>
                    </a:lnTo>
                    <a:lnTo>
                      <a:pt x="42" y="0"/>
                    </a:lnTo>
                    <a:lnTo>
                      <a:pt x="49" y="2"/>
                    </a:lnTo>
                    <a:lnTo>
                      <a:pt x="57" y="6"/>
                    </a:lnTo>
                    <a:lnTo>
                      <a:pt x="65" y="8"/>
                    </a:lnTo>
                    <a:lnTo>
                      <a:pt x="74" y="11"/>
                    </a:lnTo>
                    <a:lnTo>
                      <a:pt x="84" y="15"/>
                    </a:lnTo>
                    <a:lnTo>
                      <a:pt x="93" y="21"/>
                    </a:lnTo>
                    <a:lnTo>
                      <a:pt x="105" y="27"/>
                    </a:lnTo>
                    <a:lnTo>
                      <a:pt x="116" y="32"/>
                    </a:lnTo>
                    <a:lnTo>
                      <a:pt x="126" y="40"/>
                    </a:lnTo>
                    <a:lnTo>
                      <a:pt x="134" y="46"/>
                    </a:lnTo>
                    <a:lnTo>
                      <a:pt x="141" y="53"/>
                    </a:lnTo>
                    <a:lnTo>
                      <a:pt x="147" y="61"/>
                    </a:lnTo>
                    <a:lnTo>
                      <a:pt x="153" y="67"/>
                    </a:lnTo>
                    <a:lnTo>
                      <a:pt x="157" y="74"/>
                    </a:lnTo>
                    <a:lnTo>
                      <a:pt x="160" y="80"/>
                    </a:lnTo>
                    <a:lnTo>
                      <a:pt x="162" y="88"/>
                    </a:lnTo>
                    <a:lnTo>
                      <a:pt x="162" y="95"/>
                    </a:lnTo>
                    <a:lnTo>
                      <a:pt x="160" y="103"/>
                    </a:lnTo>
                    <a:lnTo>
                      <a:pt x="160" y="109"/>
                    </a:lnTo>
                    <a:lnTo>
                      <a:pt x="158" y="115"/>
                    </a:lnTo>
                    <a:lnTo>
                      <a:pt x="158" y="120"/>
                    </a:lnTo>
                    <a:lnTo>
                      <a:pt x="157" y="124"/>
                    </a:lnTo>
                    <a:lnTo>
                      <a:pt x="155" y="126"/>
                    </a:lnTo>
                    <a:lnTo>
                      <a:pt x="153" y="128"/>
                    </a:lnTo>
                    <a:lnTo>
                      <a:pt x="145" y="136"/>
                    </a:lnTo>
                    <a:lnTo>
                      <a:pt x="139" y="139"/>
                    </a:lnTo>
                    <a:lnTo>
                      <a:pt x="134" y="141"/>
                    </a:lnTo>
                    <a:lnTo>
                      <a:pt x="130" y="143"/>
                    </a:lnTo>
                    <a:lnTo>
                      <a:pt x="128" y="143"/>
                    </a:lnTo>
                    <a:lnTo>
                      <a:pt x="128" y="143"/>
                    </a:lnTo>
                    <a:lnTo>
                      <a:pt x="124" y="141"/>
                    </a:lnTo>
                    <a:lnTo>
                      <a:pt x="122" y="141"/>
                    </a:lnTo>
                    <a:lnTo>
                      <a:pt x="118" y="139"/>
                    </a:lnTo>
                    <a:lnTo>
                      <a:pt x="114" y="136"/>
                    </a:lnTo>
                    <a:lnTo>
                      <a:pt x="111" y="134"/>
                    </a:lnTo>
                    <a:lnTo>
                      <a:pt x="107" y="130"/>
                    </a:lnTo>
                    <a:lnTo>
                      <a:pt x="101" y="126"/>
                    </a:lnTo>
                    <a:lnTo>
                      <a:pt x="97" y="120"/>
                    </a:lnTo>
                    <a:lnTo>
                      <a:pt x="91" y="116"/>
                    </a:lnTo>
                    <a:lnTo>
                      <a:pt x="84" y="111"/>
                    </a:lnTo>
                    <a:lnTo>
                      <a:pt x="78" y="105"/>
                    </a:lnTo>
                    <a:lnTo>
                      <a:pt x="70" y="97"/>
                    </a:lnTo>
                    <a:lnTo>
                      <a:pt x="57" y="84"/>
                    </a:lnTo>
                    <a:lnTo>
                      <a:pt x="49" y="76"/>
                    </a:lnTo>
                    <a:lnTo>
                      <a:pt x="42" y="69"/>
                    </a:lnTo>
                    <a:lnTo>
                      <a:pt x="36" y="61"/>
                    </a:lnTo>
                    <a:lnTo>
                      <a:pt x="30" y="55"/>
                    </a:lnTo>
                    <a:lnTo>
                      <a:pt x="24" y="48"/>
                    </a:lnTo>
                    <a:lnTo>
                      <a:pt x="19" y="42"/>
                    </a:lnTo>
                    <a:lnTo>
                      <a:pt x="15" y="38"/>
                    </a:lnTo>
                    <a:lnTo>
                      <a:pt x="11" y="32"/>
                    </a:lnTo>
                    <a:lnTo>
                      <a:pt x="9" y="29"/>
                    </a:lnTo>
                    <a:lnTo>
                      <a:pt x="5" y="25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1" y="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675987" y="3469110"/>
            <a:ext cx="1146122" cy="1151890"/>
            <a:chOff x="1641179" y="3277874"/>
            <a:chExt cx="1146122" cy="1152128"/>
          </a:xfrm>
        </p:grpSpPr>
        <p:pic>
          <p:nvPicPr>
            <p:cNvPr id="22" name="图片 21">
              <a:hlinkClick r:id="rId10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1179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36" name="组合 135"/>
            <p:cNvGrpSpPr/>
            <p:nvPr/>
          </p:nvGrpSpPr>
          <p:grpSpPr>
            <a:xfrm>
              <a:off x="1745421" y="3481440"/>
              <a:ext cx="937639" cy="744997"/>
              <a:chOff x="2287588" y="3381376"/>
              <a:chExt cx="873125" cy="693738"/>
            </a:xfrm>
          </p:grpSpPr>
          <p:sp>
            <p:nvSpPr>
              <p:cNvPr id="137" name="Freeform 569"/>
              <p:cNvSpPr/>
              <p:nvPr/>
            </p:nvSpPr>
            <p:spPr bwMode="auto">
              <a:xfrm>
                <a:off x="2363788" y="3446463"/>
                <a:ext cx="368300" cy="606425"/>
              </a:xfrm>
              <a:custGeom>
                <a:avLst/>
                <a:gdLst>
                  <a:gd name="T0" fmla="*/ 465 w 465"/>
                  <a:gd name="T1" fmla="*/ 59 h 764"/>
                  <a:gd name="T2" fmla="*/ 465 w 465"/>
                  <a:gd name="T3" fmla="*/ 74 h 764"/>
                  <a:gd name="T4" fmla="*/ 464 w 465"/>
                  <a:gd name="T5" fmla="*/ 93 h 764"/>
                  <a:gd name="T6" fmla="*/ 458 w 465"/>
                  <a:gd name="T7" fmla="*/ 122 h 764"/>
                  <a:gd name="T8" fmla="*/ 452 w 465"/>
                  <a:gd name="T9" fmla="*/ 156 h 764"/>
                  <a:gd name="T10" fmla="*/ 441 w 465"/>
                  <a:gd name="T11" fmla="*/ 200 h 764"/>
                  <a:gd name="T12" fmla="*/ 427 w 465"/>
                  <a:gd name="T13" fmla="*/ 248 h 764"/>
                  <a:gd name="T14" fmla="*/ 410 w 465"/>
                  <a:gd name="T15" fmla="*/ 301 h 764"/>
                  <a:gd name="T16" fmla="*/ 387 w 465"/>
                  <a:gd name="T17" fmla="*/ 359 h 764"/>
                  <a:gd name="T18" fmla="*/ 360 w 465"/>
                  <a:gd name="T19" fmla="*/ 416 h 764"/>
                  <a:gd name="T20" fmla="*/ 330 w 465"/>
                  <a:gd name="T21" fmla="*/ 472 h 764"/>
                  <a:gd name="T22" fmla="*/ 295 w 465"/>
                  <a:gd name="T23" fmla="*/ 527 h 764"/>
                  <a:gd name="T24" fmla="*/ 255 w 465"/>
                  <a:gd name="T25" fmla="*/ 579 h 764"/>
                  <a:gd name="T26" fmla="*/ 213 w 465"/>
                  <a:gd name="T27" fmla="*/ 624 h 764"/>
                  <a:gd name="T28" fmla="*/ 169 w 465"/>
                  <a:gd name="T29" fmla="*/ 664 h 764"/>
                  <a:gd name="T30" fmla="*/ 125 w 465"/>
                  <a:gd name="T31" fmla="*/ 699 h 764"/>
                  <a:gd name="T32" fmla="*/ 90 w 465"/>
                  <a:gd name="T33" fmla="*/ 720 h 764"/>
                  <a:gd name="T34" fmla="*/ 69 w 465"/>
                  <a:gd name="T35" fmla="*/ 731 h 764"/>
                  <a:gd name="T36" fmla="*/ 50 w 465"/>
                  <a:gd name="T37" fmla="*/ 741 h 764"/>
                  <a:gd name="T38" fmla="*/ 35 w 465"/>
                  <a:gd name="T39" fmla="*/ 750 h 764"/>
                  <a:gd name="T40" fmla="*/ 23 w 465"/>
                  <a:gd name="T41" fmla="*/ 756 h 764"/>
                  <a:gd name="T42" fmla="*/ 14 w 465"/>
                  <a:gd name="T43" fmla="*/ 760 h 764"/>
                  <a:gd name="T44" fmla="*/ 6 w 465"/>
                  <a:gd name="T45" fmla="*/ 764 h 764"/>
                  <a:gd name="T46" fmla="*/ 2 w 465"/>
                  <a:gd name="T47" fmla="*/ 764 h 764"/>
                  <a:gd name="T48" fmla="*/ 0 w 465"/>
                  <a:gd name="T49" fmla="*/ 762 h 764"/>
                  <a:gd name="T50" fmla="*/ 0 w 465"/>
                  <a:gd name="T51" fmla="*/ 758 h 764"/>
                  <a:gd name="T52" fmla="*/ 4 w 465"/>
                  <a:gd name="T53" fmla="*/ 754 h 764"/>
                  <a:gd name="T54" fmla="*/ 12 w 465"/>
                  <a:gd name="T55" fmla="*/ 747 h 764"/>
                  <a:gd name="T56" fmla="*/ 20 w 465"/>
                  <a:gd name="T57" fmla="*/ 737 h 764"/>
                  <a:gd name="T58" fmla="*/ 31 w 465"/>
                  <a:gd name="T59" fmla="*/ 726 h 764"/>
                  <a:gd name="T60" fmla="*/ 46 w 465"/>
                  <a:gd name="T61" fmla="*/ 714 h 764"/>
                  <a:gd name="T62" fmla="*/ 64 w 465"/>
                  <a:gd name="T63" fmla="*/ 699 h 764"/>
                  <a:gd name="T64" fmla="*/ 85 w 465"/>
                  <a:gd name="T65" fmla="*/ 682 h 764"/>
                  <a:gd name="T66" fmla="*/ 106 w 465"/>
                  <a:gd name="T67" fmla="*/ 664 h 764"/>
                  <a:gd name="T68" fmla="*/ 136 w 465"/>
                  <a:gd name="T69" fmla="*/ 634 h 764"/>
                  <a:gd name="T70" fmla="*/ 176 w 465"/>
                  <a:gd name="T71" fmla="*/ 588 h 764"/>
                  <a:gd name="T72" fmla="*/ 215 w 465"/>
                  <a:gd name="T73" fmla="*/ 536 h 764"/>
                  <a:gd name="T74" fmla="*/ 253 w 465"/>
                  <a:gd name="T75" fmla="*/ 477 h 764"/>
                  <a:gd name="T76" fmla="*/ 287 w 465"/>
                  <a:gd name="T77" fmla="*/ 418 h 764"/>
                  <a:gd name="T78" fmla="*/ 318 w 465"/>
                  <a:gd name="T79" fmla="*/ 355 h 764"/>
                  <a:gd name="T80" fmla="*/ 343 w 465"/>
                  <a:gd name="T81" fmla="*/ 290 h 764"/>
                  <a:gd name="T82" fmla="*/ 362 w 465"/>
                  <a:gd name="T83" fmla="*/ 223 h 764"/>
                  <a:gd name="T84" fmla="*/ 376 w 465"/>
                  <a:gd name="T85" fmla="*/ 158 h 764"/>
                  <a:gd name="T86" fmla="*/ 385 w 465"/>
                  <a:gd name="T87" fmla="*/ 95 h 764"/>
                  <a:gd name="T88" fmla="*/ 391 w 465"/>
                  <a:gd name="T89" fmla="*/ 32 h 764"/>
                  <a:gd name="T90" fmla="*/ 402 w 465"/>
                  <a:gd name="T91" fmla="*/ 7 h 764"/>
                  <a:gd name="T92" fmla="*/ 423 w 465"/>
                  <a:gd name="T93" fmla="*/ 17 h 764"/>
                  <a:gd name="T94" fmla="*/ 439 w 465"/>
                  <a:gd name="T95" fmla="*/ 24 h 764"/>
                  <a:gd name="T96" fmla="*/ 448 w 465"/>
                  <a:gd name="T97" fmla="*/ 30 h 764"/>
                  <a:gd name="T98" fmla="*/ 454 w 465"/>
                  <a:gd name="T99" fmla="*/ 36 h 764"/>
                  <a:gd name="T100" fmla="*/ 462 w 465"/>
                  <a:gd name="T101" fmla="*/ 49 h 764"/>
                  <a:gd name="T102" fmla="*/ 464 w 465"/>
                  <a:gd name="T103" fmla="*/ 55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5" h="764">
                    <a:moveTo>
                      <a:pt x="464" y="55"/>
                    </a:moveTo>
                    <a:lnTo>
                      <a:pt x="465" y="59"/>
                    </a:lnTo>
                    <a:lnTo>
                      <a:pt x="465" y="65"/>
                    </a:lnTo>
                    <a:lnTo>
                      <a:pt x="465" y="74"/>
                    </a:lnTo>
                    <a:lnTo>
                      <a:pt x="465" y="82"/>
                    </a:lnTo>
                    <a:lnTo>
                      <a:pt x="464" y="93"/>
                    </a:lnTo>
                    <a:lnTo>
                      <a:pt x="462" y="107"/>
                    </a:lnTo>
                    <a:lnTo>
                      <a:pt x="458" y="122"/>
                    </a:lnTo>
                    <a:lnTo>
                      <a:pt x="456" y="137"/>
                    </a:lnTo>
                    <a:lnTo>
                      <a:pt x="452" y="156"/>
                    </a:lnTo>
                    <a:lnTo>
                      <a:pt x="446" y="177"/>
                    </a:lnTo>
                    <a:lnTo>
                      <a:pt x="441" y="200"/>
                    </a:lnTo>
                    <a:lnTo>
                      <a:pt x="435" y="223"/>
                    </a:lnTo>
                    <a:lnTo>
                      <a:pt x="427" y="248"/>
                    </a:lnTo>
                    <a:lnTo>
                      <a:pt x="420" y="273"/>
                    </a:lnTo>
                    <a:lnTo>
                      <a:pt x="410" y="301"/>
                    </a:lnTo>
                    <a:lnTo>
                      <a:pt x="400" y="330"/>
                    </a:lnTo>
                    <a:lnTo>
                      <a:pt x="387" y="359"/>
                    </a:lnTo>
                    <a:lnTo>
                      <a:pt x="374" y="387"/>
                    </a:lnTo>
                    <a:lnTo>
                      <a:pt x="360" y="416"/>
                    </a:lnTo>
                    <a:lnTo>
                      <a:pt x="345" y="445"/>
                    </a:lnTo>
                    <a:lnTo>
                      <a:pt x="330" y="472"/>
                    </a:lnTo>
                    <a:lnTo>
                      <a:pt x="312" y="500"/>
                    </a:lnTo>
                    <a:lnTo>
                      <a:pt x="295" y="527"/>
                    </a:lnTo>
                    <a:lnTo>
                      <a:pt x="276" y="554"/>
                    </a:lnTo>
                    <a:lnTo>
                      <a:pt x="255" y="579"/>
                    </a:lnTo>
                    <a:lnTo>
                      <a:pt x="234" y="601"/>
                    </a:lnTo>
                    <a:lnTo>
                      <a:pt x="213" y="624"/>
                    </a:lnTo>
                    <a:lnTo>
                      <a:pt x="190" y="645"/>
                    </a:lnTo>
                    <a:lnTo>
                      <a:pt x="169" y="664"/>
                    </a:lnTo>
                    <a:lnTo>
                      <a:pt x="146" y="682"/>
                    </a:lnTo>
                    <a:lnTo>
                      <a:pt x="125" y="699"/>
                    </a:lnTo>
                    <a:lnTo>
                      <a:pt x="102" y="712"/>
                    </a:lnTo>
                    <a:lnTo>
                      <a:pt x="90" y="720"/>
                    </a:lnTo>
                    <a:lnTo>
                      <a:pt x="79" y="726"/>
                    </a:lnTo>
                    <a:lnTo>
                      <a:pt x="69" y="731"/>
                    </a:lnTo>
                    <a:lnTo>
                      <a:pt x="60" y="737"/>
                    </a:lnTo>
                    <a:lnTo>
                      <a:pt x="50" y="741"/>
                    </a:lnTo>
                    <a:lnTo>
                      <a:pt x="43" y="747"/>
                    </a:lnTo>
                    <a:lnTo>
                      <a:pt x="35" y="750"/>
                    </a:lnTo>
                    <a:lnTo>
                      <a:pt x="29" y="754"/>
                    </a:lnTo>
                    <a:lnTo>
                      <a:pt x="23" y="756"/>
                    </a:lnTo>
                    <a:lnTo>
                      <a:pt x="18" y="758"/>
                    </a:lnTo>
                    <a:lnTo>
                      <a:pt x="14" y="760"/>
                    </a:lnTo>
                    <a:lnTo>
                      <a:pt x="10" y="762"/>
                    </a:lnTo>
                    <a:lnTo>
                      <a:pt x="6" y="764"/>
                    </a:lnTo>
                    <a:lnTo>
                      <a:pt x="4" y="764"/>
                    </a:lnTo>
                    <a:lnTo>
                      <a:pt x="2" y="764"/>
                    </a:lnTo>
                    <a:lnTo>
                      <a:pt x="0" y="764"/>
                    </a:lnTo>
                    <a:lnTo>
                      <a:pt x="0" y="762"/>
                    </a:lnTo>
                    <a:lnTo>
                      <a:pt x="0" y="760"/>
                    </a:lnTo>
                    <a:lnTo>
                      <a:pt x="0" y="758"/>
                    </a:lnTo>
                    <a:lnTo>
                      <a:pt x="2" y="756"/>
                    </a:lnTo>
                    <a:lnTo>
                      <a:pt x="4" y="754"/>
                    </a:lnTo>
                    <a:lnTo>
                      <a:pt x="8" y="750"/>
                    </a:lnTo>
                    <a:lnTo>
                      <a:pt x="12" y="747"/>
                    </a:lnTo>
                    <a:lnTo>
                      <a:pt x="16" y="743"/>
                    </a:lnTo>
                    <a:lnTo>
                      <a:pt x="20" y="737"/>
                    </a:lnTo>
                    <a:lnTo>
                      <a:pt x="25" y="731"/>
                    </a:lnTo>
                    <a:lnTo>
                      <a:pt x="31" y="726"/>
                    </a:lnTo>
                    <a:lnTo>
                      <a:pt x="39" y="720"/>
                    </a:lnTo>
                    <a:lnTo>
                      <a:pt x="46" y="714"/>
                    </a:lnTo>
                    <a:lnTo>
                      <a:pt x="56" y="707"/>
                    </a:lnTo>
                    <a:lnTo>
                      <a:pt x="64" y="699"/>
                    </a:lnTo>
                    <a:lnTo>
                      <a:pt x="75" y="689"/>
                    </a:lnTo>
                    <a:lnTo>
                      <a:pt x="85" y="682"/>
                    </a:lnTo>
                    <a:lnTo>
                      <a:pt x="94" y="674"/>
                    </a:lnTo>
                    <a:lnTo>
                      <a:pt x="106" y="664"/>
                    </a:lnTo>
                    <a:lnTo>
                      <a:pt x="115" y="655"/>
                    </a:lnTo>
                    <a:lnTo>
                      <a:pt x="136" y="634"/>
                    </a:lnTo>
                    <a:lnTo>
                      <a:pt x="155" y="613"/>
                    </a:lnTo>
                    <a:lnTo>
                      <a:pt x="176" y="588"/>
                    </a:lnTo>
                    <a:lnTo>
                      <a:pt x="196" y="563"/>
                    </a:lnTo>
                    <a:lnTo>
                      <a:pt x="215" y="536"/>
                    </a:lnTo>
                    <a:lnTo>
                      <a:pt x="234" y="508"/>
                    </a:lnTo>
                    <a:lnTo>
                      <a:pt x="253" y="477"/>
                    </a:lnTo>
                    <a:lnTo>
                      <a:pt x="270" y="449"/>
                    </a:lnTo>
                    <a:lnTo>
                      <a:pt x="287" y="418"/>
                    </a:lnTo>
                    <a:lnTo>
                      <a:pt x="303" y="387"/>
                    </a:lnTo>
                    <a:lnTo>
                      <a:pt x="318" y="355"/>
                    </a:lnTo>
                    <a:lnTo>
                      <a:pt x="332" y="322"/>
                    </a:lnTo>
                    <a:lnTo>
                      <a:pt x="343" y="290"/>
                    </a:lnTo>
                    <a:lnTo>
                      <a:pt x="354" y="256"/>
                    </a:lnTo>
                    <a:lnTo>
                      <a:pt x="362" y="223"/>
                    </a:lnTo>
                    <a:lnTo>
                      <a:pt x="370" y="191"/>
                    </a:lnTo>
                    <a:lnTo>
                      <a:pt x="376" y="158"/>
                    </a:lnTo>
                    <a:lnTo>
                      <a:pt x="381" y="126"/>
                    </a:lnTo>
                    <a:lnTo>
                      <a:pt x="385" y="95"/>
                    </a:lnTo>
                    <a:lnTo>
                      <a:pt x="389" y="63"/>
                    </a:lnTo>
                    <a:lnTo>
                      <a:pt x="391" y="32"/>
                    </a:lnTo>
                    <a:lnTo>
                      <a:pt x="391" y="0"/>
                    </a:lnTo>
                    <a:lnTo>
                      <a:pt x="402" y="7"/>
                    </a:lnTo>
                    <a:lnTo>
                      <a:pt x="414" y="13"/>
                    </a:lnTo>
                    <a:lnTo>
                      <a:pt x="423" y="17"/>
                    </a:lnTo>
                    <a:lnTo>
                      <a:pt x="431" y="23"/>
                    </a:lnTo>
                    <a:lnTo>
                      <a:pt x="439" y="24"/>
                    </a:lnTo>
                    <a:lnTo>
                      <a:pt x="444" y="28"/>
                    </a:lnTo>
                    <a:lnTo>
                      <a:pt x="448" y="30"/>
                    </a:lnTo>
                    <a:lnTo>
                      <a:pt x="450" y="32"/>
                    </a:lnTo>
                    <a:lnTo>
                      <a:pt x="454" y="36"/>
                    </a:lnTo>
                    <a:lnTo>
                      <a:pt x="458" y="42"/>
                    </a:lnTo>
                    <a:lnTo>
                      <a:pt x="462" y="49"/>
                    </a:lnTo>
                    <a:lnTo>
                      <a:pt x="464" y="55"/>
                    </a:lnTo>
                    <a:lnTo>
                      <a:pt x="464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570"/>
              <p:cNvSpPr/>
              <p:nvPr/>
            </p:nvSpPr>
            <p:spPr bwMode="auto">
              <a:xfrm>
                <a:off x="2287588" y="3562351"/>
                <a:ext cx="85725" cy="279400"/>
              </a:xfrm>
              <a:custGeom>
                <a:avLst/>
                <a:gdLst>
                  <a:gd name="T0" fmla="*/ 13 w 109"/>
                  <a:gd name="T1" fmla="*/ 36 h 351"/>
                  <a:gd name="T2" fmla="*/ 5 w 109"/>
                  <a:gd name="T3" fmla="*/ 26 h 351"/>
                  <a:gd name="T4" fmla="*/ 2 w 109"/>
                  <a:gd name="T5" fmla="*/ 19 h 351"/>
                  <a:gd name="T6" fmla="*/ 0 w 109"/>
                  <a:gd name="T7" fmla="*/ 13 h 351"/>
                  <a:gd name="T8" fmla="*/ 0 w 109"/>
                  <a:gd name="T9" fmla="*/ 7 h 351"/>
                  <a:gd name="T10" fmla="*/ 2 w 109"/>
                  <a:gd name="T11" fmla="*/ 4 h 351"/>
                  <a:gd name="T12" fmla="*/ 5 w 109"/>
                  <a:gd name="T13" fmla="*/ 2 h 351"/>
                  <a:gd name="T14" fmla="*/ 13 w 109"/>
                  <a:gd name="T15" fmla="*/ 0 h 351"/>
                  <a:gd name="T16" fmla="*/ 23 w 109"/>
                  <a:gd name="T17" fmla="*/ 0 h 351"/>
                  <a:gd name="T18" fmla="*/ 38 w 109"/>
                  <a:gd name="T19" fmla="*/ 2 h 351"/>
                  <a:gd name="T20" fmla="*/ 57 w 109"/>
                  <a:gd name="T21" fmla="*/ 5 h 351"/>
                  <a:gd name="T22" fmla="*/ 82 w 109"/>
                  <a:gd name="T23" fmla="*/ 9 h 351"/>
                  <a:gd name="T24" fmla="*/ 95 w 109"/>
                  <a:gd name="T25" fmla="*/ 15 h 351"/>
                  <a:gd name="T26" fmla="*/ 95 w 109"/>
                  <a:gd name="T27" fmla="*/ 21 h 351"/>
                  <a:gd name="T28" fmla="*/ 97 w 109"/>
                  <a:gd name="T29" fmla="*/ 30 h 351"/>
                  <a:gd name="T30" fmla="*/ 97 w 109"/>
                  <a:gd name="T31" fmla="*/ 42 h 351"/>
                  <a:gd name="T32" fmla="*/ 99 w 109"/>
                  <a:gd name="T33" fmla="*/ 59 h 351"/>
                  <a:gd name="T34" fmla="*/ 101 w 109"/>
                  <a:gd name="T35" fmla="*/ 80 h 351"/>
                  <a:gd name="T36" fmla="*/ 103 w 109"/>
                  <a:gd name="T37" fmla="*/ 103 h 351"/>
                  <a:gd name="T38" fmla="*/ 103 w 109"/>
                  <a:gd name="T39" fmla="*/ 132 h 351"/>
                  <a:gd name="T40" fmla="*/ 105 w 109"/>
                  <a:gd name="T41" fmla="*/ 160 h 351"/>
                  <a:gd name="T42" fmla="*/ 107 w 109"/>
                  <a:gd name="T43" fmla="*/ 189 h 351"/>
                  <a:gd name="T44" fmla="*/ 107 w 109"/>
                  <a:gd name="T45" fmla="*/ 216 h 351"/>
                  <a:gd name="T46" fmla="*/ 109 w 109"/>
                  <a:gd name="T47" fmla="*/ 239 h 351"/>
                  <a:gd name="T48" fmla="*/ 109 w 109"/>
                  <a:gd name="T49" fmla="*/ 258 h 351"/>
                  <a:gd name="T50" fmla="*/ 107 w 109"/>
                  <a:gd name="T51" fmla="*/ 277 h 351"/>
                  <a:gd name="T52" fmla="*/ 107 w 109"/>
                  <a:gd name="T53" fmla="*/ 292 h 351"/>
                  <a:gd name="T54" fmla="*/ 105 w 109"/>
                  <a:gd name="T55" fmla="*/ 305 h 351"/>
                  <a:gd name="T56" fmla="*/ 103 w 109"/>
                  <a:gd name="T57" fmla="*/ 321 h 351"/>
                  <a:gd name="T58" fmla="*/ 99 w 109"/>
                  <a:gd name="T59" fmla="*/ 336 h 351"/>
                  <a:gd name="T60" fmla="*/ 95 w 109"/>
                  <a:gd name="T61" fmla="*/ 346 h 351"/>
                  <a:gd name="T62" fmla="*/ 94 w 109"/>
                  <a:gd name="T63" fmla="*/ 351 h 351"/>
                  <a:gd name="T64" fmla="*/ 90 w 109"/>
                  <a:gd name="T65" fmla="*/ 351 h 351"/>
                  <a:gd name="T66" fmla="*/ 84 w 109"/>
                  <a:gd name="T67" fmla="*/ 344 h 351"/>
                  <a:gd name="T68" fmla="*/ 80 w 109"/>
                  <a:gd name="T69" fmla="*/ 330 h 351"/>
                  <a:gd name="T70" fmla="*/ 74 w 109"/>
                  <a:gd name="T71" fmla="*/ 309 h 351"/>
                  <a:gd name="T72" fmla="*/ 69 w 109"/>
                  <a:gd name="T73" fmla="*/ 282 h 351"/>
                  <a:gd name="T74" fmla="*/ 63 w 109"/>
                  <a:gd name="T75" fmla="*/ 250 h 351"/>
                  <a:gd name="T76" fmla="*/ 57 w 109"/>
                  <a:gd name="T77" fmla="*/ 214 h 351"/>
                  <a:gd name="T78" fmla="*/ 51 w 109"/>
                  <a:gd name="T79" fmla="*/ 172 h 351"/>
                  <a:gd name="T80" fmla="*/ 48 w 109"/>
                  <a:gd name="T81" fmla="*/ 139 h 351"/>
                  <a:gd name="T82" fmla="*/ 44 w 109"/>
                  <a:gd name="T83" fmla="*/ 120 h 351"/>
                  <a:gd name="T84" fmla="*/ 42 w 109"/>
                  <a:gd name="T85" fmla="*/ 101 h 351"/>
                  <a:gd name="T86" fmla="*/ 38 w 109"/>
                  <a:gd name="T87" fmla="*/ 86 h 351"/>
                  <a:gd name="T88" fmla="*/ 34 w 109"/>
                  <a:gd name="T89" fmla="*/ 72 h 351"/>
                  <a:gd name="T90" fmla="*/ 28 w 109"/>
                  <a:gd name="T91" fmla="*/ 61 h 351"/>
                  <a:gd name="T92" fmla="*/ 25 w 109"/>
                  <a:gd name="T93" fmla="*/ 51 h 351"/>
                  <a:gd name="T94" fmla="*/ 21 w 109"/>
                  <a:gd name="T95" fmla="*/ 44 h 351"/>
                  <a:gd name="T96" fmla="*/ 17 w 109"/>
                  <a:gd name="T97" fmla="*/ 4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9" h="351">
                    <a:moveTo>
                      <a:pt x="17" y="40"/>
                    </a:moveTo>
                    <a:lnTo>
                      <a:pt x="13" y="36"/>
                    </a:lnTo>
                    <a:lnTo>
                      <a:pt x="9" y="30"/>
                    </a:lnTo>
                    <a:lnTo>
                      <a:pt x="5" y="26"/>
                    </a:lnTo>
                    <a:lnTo>
                      <a:pt x="4" y="23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6" y="4"/>
                    </a:lnTo>
                    <a:lnTo>
                      <a:pt x="57" y="5"/>
                    </a:lnTo>
                    <a:lnTo>
                      <a:pt x="69" y="7"/>
                    </a:lnTo>
                    <a:lnTo>
                      <a:pt x="82" y="9"/>
                    </a:lnTo>
                    <a:lnTo>
                      <a:pt x="95" y="13"/>
                    </a:lnTo>
                    <a:lnTo>
                      <a:pt x="95" y="15"/>
                    </a:lnTo>
                    <a:lnTo>
                      <a:pt x="95" y="17"/>
                    </a:lnTo>
                    <a:lnTo>
                      <a:pt x="95" y="21"/>
                    </a:lnTo>
                    <a:lnTo>
                      <a:pt x="97" y="25"/>
                    </a:lnTo>
                    <a:lnTo>
                      <a:pt x="97" y="30"/>
                    </a:lnTo>
                    <a:lnTo>
                      <a:pt x="97" y="36"/>
                    </a:lnTo>
                    <a:lnTo>
                      <a:pt x="97" y="42"/>
                    </a:lnTo>
                    <a:lnTo>
                      <a:pt x="99" y="51"/>
                    </a:lnTo>
                    <a:lnTo>
                      <a:pt x="99" y="59"/>
                    </a:lnTo>
                    <a:lnTo>
                      <a:pt x="99" y="69"/>
                    </a:lnTo>
                    <a:lnTo>
                      <a:pt x="101" y="80"/>
                    </a:lnTo>
                    <a:lnTo>
                      <a:pt x="101" y="91"/>
                    </a:lnTo>
                    <a:lnTo>
                      <a:pt x="103" y="103"/>
                    </a:lnTo>
                    <a:lnTo>
                      <a:pt x="103" y="116"/>
                    </a:lnTo>
                    <a:lnTo>
                      <a:pt x="103" y="132"/>
                    </a:lnTo>
                    <a:lnTo>
                      <a:pt x="105" y="145"/>
                    </a:lnTo>
                    <a:lnTo>
                      <a:pt x="105" y="160"/>
                    </a:lnTo>
                    <a:lnTo>
                      <a:pt x="107" y="175"/>
                    </a:lnTo>
                    <a:lnTo>
                      <a:pt x="107" y="189"/>
                    </a:lnTo>
                    <a:lnTo>
                      <a:pt x="107" y="202"/>
                    </a:lnTo>
                    <a:lnTo>
                      <a:pt x="107" y="216"/>
                    </a:lnTo>
                    <a:lnTo>
                      <a:pt x="109" y="227"/>
                    </a:lnTo>
                    <a:lnTo>
                      <a:pt x="109" y="239"/>
                    </a:lnTo>
                    <a:lnTo>
                      <a:pt x="109" y="248"/>
                    </a:lnTo>
                    <a:lnTo>
                      <a:pt x="109" y="258"/>
                    </a:lnTo>
                    <a:lnTo>
                      <a:pt x="109" y="267"/>
                    </a:lnTo>
                    <a:lnTo>
                      <a:pt x="107" y="277"/>
                    </a:lnTo>
                    <a:lnTo>
                      <a:pt x="107" y="284"/>
                    </a:lnTo>
                    <a:lnTo>
                      <a:pt x="107" y="292"/>
                    </a:lnTo>
                    <a:lnTo>
                      <a:pt x="107" y="298"/>
                    </a:lnTo>
                    <a:lnTo>
                      <a:pt x="105" y="305"/>
                    </a:lnTo>
                    <a:lnTo>
                      <a:pt x="105" y="309"/>
                    </a:lnTo>
                    <a:lnTo>
                      <a:pt x="103" y="321"/>
                    </a:lnTo>
                    <a:lnTo>
                      <a:pt x="101" y="328"/>
                    </a:lnTo>
                    <a:lnTo>
                      <a:pt x="99" y="336"/>
                    </a:lnTo>
                    <a:lnTo>
                      <a:pt x="97" y="342"/>
                    </a:lnTo>
                    <a:lnTo>
                      <a:pt x="95" y="346"/>
                    </a:lnTo>
                    <a:lnTo>
                      <a:pt x="95" y="349"/>
                    </a:lnTo>
                    <a:lnTo>
                      <a:pt x="94" y="351"/>
                    </a:lnTo>
                    <a:lnTo>
                      <a:pt x="92" y="351"/>
                    </a:lnTo>
                    <a:lnTo>
                      <a:pt x="90" y="351"/>
                    </a:lnTo>
                    <a:lnTo>
                      <a:pt x="88" y="347"/>
                    </a:lnTo>
                    <a:lnTo>
                      <a:pt x="84" y="344"/>
                    </a:lnTo>
                    <a:lnTo>
                      <a:pt x="82" y="338"/>
                    </a:lnTo>
                    <a:lnTo>
                      <a:pt x="80" y="330"/>
                    </a:lnTo>
                    <a:lnTo>
                      <a:pt x="76" y="321"/>
                    </a:lnTo>
                    <a:lnTo>
                      <a:pt x="74" y="309"/>
                    </a:lnTo>
                    <a:lnTo>
                      <a:pt x="72" y="296"/>
                    </a:lnTo>
                    <a:lnTo>
                      <a:pt x="69" y="282"/>
                    </a:lnTo>
                    <a:lnTo>
                      <a:pt x="67" y="267"/>
                    </a:lnTo>
                    <a:lnTo>
                      <a:pt x="63" y="250"/>
                    </a:lnTo>
                    <a:lnTo>
                      <a:pt x="59" y="233"/>
                    </a:lnTo>
                    <a:lnTo>
                      <a:pt x="57" y="214"/>
                    </a:lnTo>
                    <a:lnTo>
                      <a:pt x="53" y="193"/>
                    </a:lnTo>
                    <a:lnTo>
                      <a:pt x="51" y="172"/>
                    </a:lnTo>
                    <a:lnTo>
                      <a:pt x="49" y="151"/>
                    </a:lnTo>
                    <a:lnTo>
                      <a:pt x="48" y="139"/>
                    </a:lnTo>
                    <a:lnTo>
                      <a:pt x="46" y="130"/>
                    </a:lnTo>
                    <a:lnTo>
                      <a:pt x="44" y="120"/>
                    </a:lnTo>
                    <a:lnTo>
                      <a:pt x="44" y="111"/>
                    </a:lnTo>
                    <a:lnTo>
                      <a:pt x="42" y="101"/>
                    </a:lnTo>
                    <a:lnTo>
                      <a:pt x="40" y="93"/>
                    </a:lnTo>
                    <a:lnTo>
                      <a:pt x="38" y="86"/>
                    </a:lnTo>
                    <a:lnTo>
                      <a:pt x="36" y="78"/>
                    </a:lnTo>
                    <a:lnTo>
                      <a:pt x="34" y="72"/>
                    </a:lnTo>
                    <a:lnTo>
                      <a:pt x="32" y="67"/>
                    </a:lnTo>
                    <a:lnTo>
                      <a:pt x="28" y="61"/>
                    </a:lnTo>
                    <a:lnTo>
                      <a:pt x="27" y="55"/>
                    </a:lnTo>
                    <a:lnTo>
                      <a:pt x="25" y="51"/>
                    </a:lnTo>
                    <a:lnTo>
                      <a:pt x="23" y="47"/>
                    </a:lnTo>
                    <a:lnTo>
                      <a:pt x="21" y="44"/>
                    </a:lnTo>
                    <a:lnTo>
                      <a:pt x="17" y="40"/>
                    </a:lnTo>
                    <a:lnTo>
                      <a:pt x="17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571"/>
              <p:cNvSpPr/>
              <p:nvPr/>
            </p:nvSpPr>
            <p:spPr bwMode="auto">
              <a:xfrm>
                <a:off x="2335213" y="3538538"/>
                <a:ext cx="244475" cy="198438"/>
              </a:xfrm>
              <a:custGeom>
                <a:avLst/>
                <a:gdLst>
                  <a:gd name="T0" fmla="*/ 172 w 308"/>
                  <a:gd name="T1" fmla="*/ 228 h 250"/>
                  <a:gd name="T2" fmla="*/ 180 w 308"/>
                  <a:gd name="T3" fmla="*/ 187 h 250"/>
                  <a:gd name="T4" fmla="*/ 184 w 308"/>
                  <a:gd name="T5" fmla="*/ 151 h 250"/>
                  <a:gd name="T6" fmla="*/ 188 w 308"/>
                  <a:gd name="T7" fmla="*/ 122 h 250"/>
                  <a:gd name="T8" fmla="*/ 191 w 308"/>
                  <a:gd name="T9" fmla="*/ 98 h 250"/>
                  <a:gd name="T10" fmla="*/ 193 w 308"/>
                  <a:gd name="T11" fmla="*/ 80 h 250"/>
                  <a:gd name="T12" fmla="*/ 193 w 308"/>
                  <a:gd name="T13" fmla="*/ 67 h 250"/>
                  <a:gd name="T14" fmla="*/ 193 w 308"/>
                  <a:gd name="T15" fmla="*/ 59 h 250"/>
                  <a:gd name="T16" fmla="*/ 191 w 308"/>
                  <a:gd name="T17" fmla="*/ 57 h 250"/>
                  <a:gd name="T18" fmla="*/ 188 w 308"/>
                  <a:gd name="T19" fmla="*/ 56 h 250"/>
                  <a:gd name="T20" fmla="*/ 182 w 308"/>
                  <a:gd name="T21" fmla="*/ 56 h 250"/>
                  <a:gd name="T22" fmla="*/ 170 w 308"/>
                  <a:gd name="T23" fmla="*/ 57 h 250"/>
                  <a:gd name="T24" fmla="*/ 147 w 308"/>
                  <a:gd name="T25" fmla="*/ 59 h 250"/>
                  <a:gd name="T26" fmla="*/ 119 w 308"/>
                  <a:gd name="T27" fmla="*/ 63 h 250"/>
                  <a:gd name="T28" fmla="*/ 86 w 308"/>
                  <a:gd name="T29" fmla="*/ 69 h 250"/>
                  <a:gd name="T30" fmla="*/ 54 w 308"/>
                  <a:gd name="T31" fmla="*/ 77 h 250"/>
                  <a:gd name="T32" fmla="*/ 25 w 308"/>
                  <a:gd name="T33" fmla="*/ 80 h 250"/>
                  <a:gd name="T34" fmla="*/ 0 w 308"/>
                  <a:gd name="T35" fmla="*/ 86 h 250"/>
                  <a:gd name="T36" fmla="*/ 31 w 308"/>
                  <a:gd name="T37" fmla="*/ 44 h 250"/>
                  <a:gd name="T38" fmla="*/ 86 w 308"/>
                  <a:gd name="T39" fmla="*/ 36 h 250"/>
                  <a:gd name="T40" fmla="*/ 126 w 308"/>
                  <a:gd name="T41" fmla="*/ 27 h 250"/>
                  <a:gd name="T42" fmla="*/ 147 w 308"/>
                  <a:gd name="T43" fmla="*/ 21 h 250"/>
                  <a:gd name="T44" fmla="*/ 165 w 308"/>
                  <a:gd name="T45" fmla="*/ 14 h 250"/>
                  <a:gd name="T46" fmla="*/ 178 w 308"/>
                  <a:gd name="T47" fmla="*/ 6 h 250"/>
                  <a:gd name="T48" fmla="*/ 188 w 308"/>
                  <a:gd name="T49" fmla="*/ 2 h 250"/>
                  <a:gd name="T50" fmla="*/ 197 w 308"/>
                  <a:gd name="T51" fmla="*/ 0 h 250"/>
                  <a:gd name="T52" fmla="*/ 211 w 308"/>
                  <a:gd name="T53" fmla="*/ 0 h 250"/>
                  <a:gd name="T54" fmla="*/ 226 w 308"/>
                  <a:gd name="T55" fmla="*/ 2 h 250"/>
                  <a:gd name="T56" fmla="*/ 251 w 308"/>
                  <a:gd name="T57" fmla="*/ 10 h 250"/>
                  <a:gd name="T58" fmla="*/ 278 w 308"/>
                  <a:gd name="T59" fmla="*/ 25 h 250"/>
                  <a:gd name="T60" fmla="*/ 293 w 308"/>
                  <a:gd name="T61" fmla="*/ 40 h 250"/>
                  <a:gd name="T62" fmla="*/ 301 w 308"/>
                  <a:gd name="T63" fmla="*/ 48 h 250"/>
                  <a:gd name="T64" fmla="*/ 304 w 308"/>
                  <a:gd name="T65" fmla="*/ 56 h 250"/>
                  <a:gd name="T66" fmla="*/ 306 w 308"/>
                  <a:gd name="T67" fmla="*/ 61 h 250"/>
                  <a:gd name="T68" fmla="*/ 304 w 308"/>
                  <a:gd name="T69" fmla="*/ 67 h 250"/>
                  <a:gd name="T70" fmla="*/ 297 w 308"/>
                  <a:gd name="T71" fmla="*/ 75 h 250"/>
                  <a:gd name="T72" fmla="*/ 289 w 308"/>
                  <a:gd name="T73" fmla="*/ 78 h 250"/>
                  <a:gd name="T74" fmla="*/ 281 w 308"/>
                  <a:gd name="T75" fmla="*/ 82 h 250"/>
                  <a:gd name="T76" fmla="*/ 276 w 308"/>
                  <a:gd name="T77" fmla="*/ 90 h 250"/>
                  <a:gd name="T78" fmla="*/ 268 w 308"/>
                  <a:gd name="T79" fmla="*/ 101 h 250"/>
                  <a:gd name="T80" fmla="*/ 260 w 308"/>
                  <a:gd name="T81" fmla="*/ 117 h 250"/>
                  <a:gd name="T82" fmla="*/ 251 w 308"/>
                  <a:gd name="T83" fmla="*/ 140 h 250"/>
                  <a:gd name="T84" fmla="*/ 239 w 308"/>
                  <a:gd name="T85" fmla="*/ 164 h 250"/>
                  <a:gd name="T86" fmla="*/ 228 w 308"/>
                  <a:gd name="T87" fmla="*/ 195 h 250"/>
                  <a:gd name="T88" fmla="*/ 214 w 308"/>
                  <a:gd name="T89" fmla="*/ 231 h 250"/>
                  <a:gd name="T90" fmla="*/ 170 w 308"/>
                  <a:gd name="T91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8" h="250">
                    <a:moveTo>
                      <a:pt x="170" y="250"/>
                    </a:moveTo>
                    <a:lnTo>
                      <a:pt x="172" y="228"/>
                    </a:lnTo>
                    <a:lnTo>
                      <a:pt x="176" y="206"/>
                    </a:lnTo>
                    <a:lnTo>
                      <a:pt x="180" y="187"/>
                    </a:lnTo>
                    <a:lnTo>
                      <a:pt x="182" y="168"/>
                    </a:lnTo>
                    <a:lnTo>
                      <a:pt x="184" y="151"/>
                    </a:lnTo>
                    <a:lnTo>
                      <a:pt x="186" y="136"/>
                    </a:lnTo>
                    <a:lnTo>
                      <a:pt x="188" y="122"/>
                    </a:lnTo>
                    <a:lnTo>
                      <a:pt x="190" y="109"/>
                    </a:lnTo>
                    <a:lnTo>
                      <a:pt x="191" y="98"/>
                    </a:lnTo>
                    <a:lnTo>
                      <a:pt x="191" y="88"/>
                    </a:lnTo>
                    <a:lnTo>
                      <a:pt x="193" y="80"/>
                    </a:lnTo>
                    <a:lnTo>
                      <a:pt x="193" y="73"/>
                    </a:lnTo>
                    <a:lnTo>
                      <a:pt x="193" y="67"/>
                    </a:lnTo>
                    <a:lnTo>
                      <a:pt x="193" y="63"/>
                    </a:lnTo>
                    <a:lnTo>
                      <a:pt x="193" y="59"/>
                    </a:lnTo>
                    <a:lnTo>
                      <a:pt x="193" y="57"/>
                    </a:lnTo>
                    <a:lnTo>
                      <a:pt x="191" y="57"/>
                    </a:lnTo>
                    <a:lnTo>
                      <a:pt x="190" y="57"/>
                    </a:lnTo>
                    <a:lnTo>
                      <a:pt x="188" y="56"/>
                    </a:lnTo>
                    <a:lnTo>
                      <a:pt x="186" y="56"/>
                    </a:lnTo>
                    <a:lnTo>
                      <a:pt x="182" y="56"/>
                    </a:lnTo>
                    <a:lnTo>
                      <a:pt x="178" y="56"/>
                    </a:lnTo>
                    <a:lnTo>
                      <a:pt x="170" y="57"/>
                    </a:lnTo>
                    <a:lnTo>
                      <a:pt x="159" y="57"/>
                    </a:lnTo>
                    <a:lnTo>
                      <a:pt x="147" y="59"/>
                    </a:lnTo>
                    <a:lnTo>
                      <a:pt x="134" y="61"/>
                    </a:lnTo>
                    <a:lnTo>
                      <a:pt x="119" y="63"/>
                    </a:lnTo>
                    <a:lnTo>
                      <a:pt x="101" y="65"/>
                    </a:lnTo>
                    <a:lnTo>
                      <a:pt x="86" y="69"/>
                    </a:lnTo>
                    <a:lnTo>
                      <a:pt x="69" y="73"/>
                    </a:lnTo>
                    <a:lnTo>
                      <a:pt x="54" y="77"/>
                    </a:lnTo>
                    <a:lnTo>
                      <a:pt x="40" y="78"/>
                    </a:lnTo>
                    <a:lnTo>
                      <a:pt x="25" y="80"/>
                    </a:lnTo>
                    <a:lnTo>
                      <a:pt x="12" y="84"/>
                    </a:lnTo>
                    <a:lnTo>
                      <a:pt x="0" y="86"/>
                    </a:lnTo>
                    <a:lnTo>
                      <a:pt x="0" y="44"/>
                    </a:lnTo>
                    <a:lnTo>
                      <a:pt x="31" y="44"/>
                    </a:lnTo>
                    <a:lnTo>
                      <a:pt x="59" y="40"/>
                    </a:lnTo>
                    <a:lnTo>
                      <a:pt x="86" y="36"/>
                    </a:lnTo>
                    <a:lnTo>
                      <a:pt x="115" y="31"/>
                    </a:lnTo>
                    <a:lnTo>
                      <a:pt x="126" y="27"/>
                    </a:lnTo>
                    <a:lnTo>
                      <a:pt x="138" y="23"/>
                    </a:lnTo>
                    <a:lnTo>
                      <a:pt x="147" y="21"/>
                    </a:lnTo>
                    <a:lnTo>
                      <a:pt x="155" y="17"/>
                    </a:lnTo>
                    <a:lnTo>
                      <a:pt x="165" y="14"/>
                    </a:lnTo>
                    <a:lnTo>
                      <a:pt x="172" y="10"/>
                    </a:lnTo>
                    <a:lnTo>
                      <a:pt x="178" y="6"/>
                    </a:lnTo>
                    <a:lnTo>
                      <a:pt x="184" y="4"/>
                    </a:lnTo>
                    <a:lnTo>
                      <a:pt x="188" y="2"/>
                    </a:lnTo>
                    <a:lnTo>
                      <a:pt x="191" y="0"/>
                    </a:lnTo>
                    <a:lnTo>
                      <a:pt x="197" y="0"/>
                    </a:lnTo>
                    <a:lnTo>
                      <a:pt x="203" y="0"/>
                    </a:lnTo>
                    <a:lnTo>
                      <a:pt x="211" y="0"/>
                    </a:lnTo>
                    <a:lnTo>
                      <a:pt x="218" y="0"/>
                    </a:lnTo>
                    <a:lnTo>
                      <a:pt x="226" y="2"/>
                    </a:lnTo>
                    <a:lnTo>
                      <a:pt x="234" y="4"/>
                    </a:lnTo>
                    <a:lnTo>
                      <a:pt x="251" y="10"/>
                    </a:lnTo>
                    <a:lnTo>
                      <a:pt x="264" y="17"/>
                    </a:lnTo>
                    <a:lnTo>
                      <a:pt x="278" y="25"/>
                    </a:lnTo>
                    <a:lnTo>
                      <a:pt x="289" y="35"/>
                    </a:lnTo>
                    <a:lnTo>
                      <a:pt x="293" y="40"/>
                    </a:lnTo>
                    <a:lnTo>
                      <a:pt x="299" y="44"/>
                    </a:lnTo>
                    <a:lnTo>
                      <a:pt x="301" y="48"/>
                    </a:lnTo>
                    <a:lnTo>
                      <a:pt x="302" y="52"/>
                    </a:lnTo>
                    <a:lnTo>
                      <a:pt x="304" y="56"/>
                    </a:lnTo>
                    <a:lnTo>
                      <a:pt x="306" y="57"/>
                    </a:lnTo>
                    <a:lnTo>
                      <a:pt x="306" y="61"/>
                    </a:lnTo>
                    <a:lnTo>
                      <a:pt x="308" y="63"/>
                    </a:lnTo>
                    <a:lnTo>
                      <a:pt x="304" y="67"/>
                    </a:lnTo>
                    <a:lnTo>
                      <a:pt x="299" y="71"/>
                    </a:lnTo>
                    <a:lnTo>
                      <a:pt x="297" y="75"/>
                    </a:lnTo>
                    <a:lnTo>
                      <a:pt x="293" y="77"/>
                    </a:lnTo>
                    <a:lnTo>
                      <a:pt x="289" y="78"/>
                    </a:lnTo>
                    <a:lnTo>
                      <a:pt x="285" y="80"/>
                    </a:lnTo>
                    <a:lnTo>
                      <a:pt x="281" y="82"/>
                    </a:lnTo>
                    <a:lnTo>
                      <a:pt x="279" y="84"/>
                    </a:lnTo>
                    <a:lnTo>
                      <a:pt x="276" y="90"/>
                    </a:lnTo>
                    <a:lnTo>
                      <a:pt x="272" y="94"/>
                    </a:lnTo>
                    <a:lnTo>
                      <a:pt x="268" y="101"/>
                    </a:lnTo>
                    <a:lnTo>
                      <a:pt x="264" y="109"/>
                    </a:lnTo>
                    <a:lnTo>
                      <a:pt x="260" y="117"/>
                    </a:lnTo>
                    <a:lnTo>
                      <a:pt x="257" y="128"/>
                    </a:lnTo>
                    <a:lnTo>
                      <a:pt x="251" y="140"/>
                    </a:lnTo>
                    <a:lnTo>
                      <a:pt x="245" y="151"/>
                    </a:lnTo>
                    <a:lnTo>
                      <a:pt x="239" y="164"/>
                    </a:lnTo>
                    <a:lnTo>
                      <a:pt x="234" y="180"/>
                    </a:lnTo>
                    <a:lnTo>
                      <a:pt x="228" y="195"/>
                    </a:lnTo>
                    <a:lnTo>
                      <a:pt x="220" y="212"/>
                    </a:lnTo>
                    <a:lnTo>
                      <a:pt x="214" y="231"/>
                    </a:lnTo>
                    <a:lnTo>
                      <a:pt x="207" y="250"/>
                    </a:lnTo>
                    <a:lnTo>
                      <a:pt x="170" y="250"/>
                    </a:lnTo>
                    <a:lnTo>
                      <a:pt x="170" y="25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572"/>
              <p:cNvSpPr/>
              <p:nvPr/>
            </p:nvSpPr>
            <p:spPr bwMode="auto">
              <a:xfrm>
                <a:off x="2352675" y="3714751"/>
                <a:ext cx="174625" cy="47625"/>
              </a:xfrm>
              <a:custGeom>
                <a:avLst/>
                <a:gdLst>
                  <a:gd name="T0" fmla="*/ 138 w 220"/>
                  <a:gd name="T1" fmla="*/ 51 h 59"/>
                  <a:gd name="T2" fmla="*/ 101 w 220"/>
                  <a:gd name="T3" fmla="*/ 53 h 59"/>
                  <a:gd name="T4" fmla="*/ 65 w 220"/>
                  <a:gd name="T5" fmla="*/ 57 h 59"/>
                  <a:gd name="T6" fmla="*/ 33 w 220"/>
                  <a:gd name="T7" fmla="*/ 59 h 59"/>
                  <a:gd name="T8" fmla="*/ 0 w 220"/>
                  <a:gd name="T9" fmla="*/ 59 h 59"/>
                  <a:gd name="T10" fmla="*/ 0 w 220"/>
                  <a:gd name="T11" fmla="*/ 23 h 59"/>
                  <a:gd name="T12" fmla="*/ 31 w 220"/>
                  <a:gd name="T13" fmla="*/ 23 h 59"/>
                  <a:gd name="T14" fmla="*/ 59 w 220"/>
                  <a:gd name="T15" fmla="*/ 19 h 59"/>
                  <a:gd name="T16" fmla="*/ 84 w 220"/>
                  <a:gd name="T17" fmla="*/ 15 h 59"/>
                  <a:gd name="T18" fmla="*/ 111 w 220"/>
                  <a:gd name="T19" fmla="*/ 9 h 59"/>
                  <a:gd name="T20" fmla="*/ 123 w 220"/>
                  <a:gd name="T21" fmla="*/ 7 h 59"/>
                  <a:gd name="T22" fmla="*/ 132 w 220"/>
                  <a:gd name="T23" fmla="*/ 6 h 59"/>
                  <a:gd name="T24" fmla="*/ 142 w 220"/>
                  <a:gd name="T25" fmla="*/ 4 h 59"/>
                  <a:gd name="T26" fmla="*/ 151 w 220"/>
                  <a:gd name="T27" fmla="*/ 4 h 59"/>
                  <a:gd name="T28" fmla="*/ 159 w 220"/>
                  <a:gd name="T29" fmla="*/ 2 h 59"/>
                  <a:gd name="T30" fmla="*/ 165 w 220"/>
                  <a:gd name="T31" fmla="*/ 2 h 59"/>
                  <a:gd name="T32" fmla="*/ 170 w 220"/>
                  <a:gd name="T33" fmla="*/ 0 h 59"/>
                  <a:gd name="T34" fmla="*/ 174 w 220"/>
                  <a:gd name="T35" fmla="*/ 0 h 59"/>
                  <a:gd name="T36" fmla="*/ 178 w 220"/>
                  <a:gd name="T37" fmla="*/ 0 h 59"/>
                  <a:gd name="T38" fmla="*/ 184 w 220"/>
                  <a:gd name="T39" fmla="*/ 2 h 59"/>
                  <a:gd name="T40" fmla="*/ 193 w 220"/>
                  <a:gd name="T41" fmla="*/ 2 h 59"/>
                  <a:gd name="T42" fmla="*/ 201 w 220"/>
                  <a:gd name="T43" fmla="*/ 6 h 59"/>
                  <a:gd name="T44" fmla="*/ 207 w 220"/>
                  <a:gd name="T45" fmla="*/ 7 h 59"/>
                  <a:gd name="T46" fmla="*/ 211 w 220"/>
                  <a:gd name="T47" fmla="*/ 9 h 59"/>
                  <a:gd name="T48" fmla="*/ 214 w 220"/>
                  <a:gd name="T49" fmla="*/ 11 h 59"/>
                  <a:gd name="T50" fmla="*/ 216 w 220"/>
                  <a:gd name="T51" fmla="*/ 15 h 59"/>
                  <a:gd name="T52" fmla="*/ 218 w 220"/>
                  <a:gd name="T53" fmla="*/ 17 h 59"/>
                  <a:gd name="T54" fmla="*/ 220 w 220"/>
                  <a:gd name="T55" fmla="*/ 21 h 59"/>
                  <a:gd name="T56" fmla="*/ 220 w 220"/>
                  <a:gd name="T57" fmla="*/ 25 h 59"/>
                  <a:gd name="T58" fmla="*/ 220 w 220"/>
                  <a:gd name="T59" fmla="*/ 28 h 59"/>
                  <a:gd name="T60" fmla="*/ 220 w 220"/>
                  <a:gd name="T61" fmla="*/ 30 h 59"/>
                  <a:gd name="T62" fmla="*/ 218 w 220"/>
                  <a:gd name="T63" fmla="*/ 30 h 59"/>
                  <a:gd name="T64" fmla="*/ 218 w 220"/>
                  <a:gd name="T65" fmla="*/ 32 h 59"/>
                  <a:gd name="T66" fmla="*/ 214 w 220"/>
                  <a:gd name="T67" fmla="*/ 34 h 59"/>
                  <a:gd name="T68" fmla="*/ 212 w 220"/>
                  <a:gd name="T69" fmla="*/ 36 h 59"/>
                  <a:gd name="T70" fmla="*/ 209 w 220"/>
                  <a:gd name="T71" fmla="*/ 38 h 59"/>
                  <a:gd name="T72" fmla="*/ 205 w 220"/>
                  <a:gd name="T73" fmla="*/ 40 h 59"/>
                  <a:gd name="T74" fmla="*/ 199 w 220"/>
                  <a:gd name="T75" fmla="*/ 40 h 59"/>
                  <a:gd name="T76" fmla="*/ 193 w 220"/>
                  <a:gd name="T77" fmla="*/ 42 h 59"/>
                  <a:gd name="T78" fmla="*/ 188 w 220"/>
                  <a:gd name="T79" fmla="*/ 44 h 59"/>
                  <a:gd name="T80" fmla="*/ 182 w 220"/>
                  <a:gd name="T81" fmla="*/ 46 h 59"/>
                  <a:gd name="T82" fmla="*/ 174 w 220"/>
                  <a:gd name="T83" fmla="*/ 46 h 59"/>
                  <a:gd name="T84" fmla="*/ 167 w 220"/>
                  <a:gd name="T85" fmla="*/ 48 h 59"/>
                  <a:gd name="T86" fmla="*/ 157 w 220"/>
                  <a:gd name="T87" fmla="*/ 49 h 59"/>
                  <a:gd name="T88" fmla="*/ 147 w 220"/>
                  <a:gd name="T89" fmla="*/ 49 h 59"/>
                  <a:gd name="T90" fmla="*/ 138 w 220"/>
                  <a:gd name="T91" fmla="*/ 51 h 59"/>
                  <a:gd name="T92" fmla="*/ 138 w 220"/>
                  <a:gd name="T9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0" h="59">
                    <a:moveTo>
                      <a:pt x="138" y="51"/>
                    </a:moveTo>
                    <a:lnTo>
                      <a:pt x="101" y="53"/>
                    </a:lnTo>
                    <a:lnTo>
                      <a:pt x="65" y="57"/>
                    </a:lnTo>
                    <a:lnTo>
                      <a:pt x="33" y="59"/>
                    </a:lnTo>
                    <a:lnTo>
                      <a:pt x="0" y="59"/>
                    </a:lnTo>
                    <a:lnTo>
                      <a:pt x="0" y="23"/>
                    </a:lnTo>
                    <a:lnTo>
                      <a:pt x="31" y="23"/>
                    </a:lnTo>
                    <a:lnTo>
                      <a:pt x="59" y="19"/>
                    </a:lnTo>
                    <a:lnTo>
                      <a:pt x="84" y="15"/>
                    </a:lnTo>
                    <a:lnTo>
                      <a:pt x="111" y="9"/>
                    </a:lnTo>
                    <a:lnTo>
                      <a:pt x="123" y="7"/>
                    </a:lnTo>
                    <a:lnTo>
                      <a:pt x="132" y="6"/>
                    </a:lnTo>
                    <a:lnTo>
                      <a:pt x="142" y="4"/>
                    </a:lnTo>
                    <a:lnTo>
                      <a:pt x="151" y="4"/>
                    </a:lnTo>
                    <a:lnTo>
                      <a:pt x="159" y="2"/>
                    </a:lnTo>
                    <a:lnTo>
                      <a:pt x="165" y="2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4" y="2"/>
                    </a:lnTo>
                    <a:lnTo>
                      <a:pt x="193" y="2"/>
                    </a:lnTo>
                    <a:lnTo>
                      <a:pt x="201" y="6"/>
                    </a:lnTo>
                    <a:lnTo>
                      <a:pt x="207" y="7"/>
                    </a:lnTo>
                    <a:lnTo>
                      <a:pt x="211" y="9"/>
                    </a:lnTo>
                    <a:lnTo>
                      <a:pt x="214" y="11"/>
                    </a:lnTo>
                    <a:lnTo>
                      <a:pt x="216" y="15"/>
                    </a:lnTo>
                    <a:lnTo>
                      <a:pt x="218" y="17"/>
                    </a:lnTo>
                    <a:lnTo>
                      <a:pt x="220" y="21"/>
                    </a:lnTo>
                    <a:lnTo>
                      <a:pt x="220" y="25"/>
                    </a:lnTo>
                    <a:lnTo>
                      <a:pt x="220" y="28"/>
                    </a:lnTo>
                    <a:lnTo>
                      <a:pt x="220" y="30"/>
                    </a:lnTo>
                    <a:lnTo>
                      <a:pt x="218" y="30"/>
                    </a:lnTo>
                    <a:lnTo>
                      <a:pt x="218" y="32"/>
                    </a:lnTo>
                    <a:lnTo>
                      <a:pt x="214" y="34"/>
                    </a:lnTo>
                    <a:lnTo>
                      <a:pt x="212" y="36"/>
                    </a:lnTo>
                    <a:lnTo>
                      <a:pt x="209" y="38"/>
                    </a:lnTo>
                    <a:lnTo>
                      <a:pt x="205" y="40"/>
                    </a:lnTo>
                    <a:lnTo>
                      <a:pt x="199" y="40"/>
                    </a:lnTo>
                    <a:lnTo>
                      <a:pt x="193" y="42"/>
                    </a:lnTo>
                    <a:lnTo>
                      <a:pt x="188" y="44"/>
                    </a:lnTo>
                    <a:lnTo>
                      <a:pt x="182" y="46"/>
                    </a:lnTo>
                    <a:lnTo>
                      <a:pt x="174" y="46"/>
                    </a:lnTo>
                    <a:lnTo>
                      <a:pt x="167" y="48"/>
                    </a:lnTo>
                    <a:lnTo>
                      <a:pt x="157" y="49"/>
                    </a:lnTo>
                    <a:lnTo>
                      <a:pt x="147" y="49"/>
                    </a:lnTo>
                    <a:lnTo>
                      <a:pt x="138" y="51"/>
                    </a:lnTo>
                    <a:lnTo>
                      <a:pt x="138" y="5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573"/>
              <p:cNvSpPr/>
              <p:nvPr/>
            </p:nvSpPr>
            <p:spPr bwMode="auto">
              <a:xfrm>
                <a:off x="2662238" y="3727451"/>
                <a:ext cx="498475" cy="347663"/>
              </a:xfrm>
              <a:custGeom>
                <a:avLst/>
                <a:gdLst>
                  <a:gd name="T0" fmla="*/ 450 w 628"/>
                  <a:gd name="T1" fmla="*/ 334 h 437"/>
                  <a:gd name="T2" fmla="*/ 487 w 628"/>
                  <a:gd name="T3" fmla="*/ 350 h 437"/>
                  <a:gd name="T4" fmla="*/ 538 w 628"/>
                  <a:gd name="T5" fmla="*/ 369 h 437"/>
                  <a:gd name="T6" fmla="*/ 576 w 628"/>
                  <a:gd name="T7" fmla="*/ 384 h 437"/>
                  <a:gd name="T8" fmla="*/ 590 w 628"/>
                  <a:gd name="T9" fmla="*/ 388 h 437"/>
                  <a:gd name="T10" fmla="*/ 601 w 628"/>
                  <a:gd name="T11" fmla="*/ 394 h 437"/>
                  <a:gd name="T12" fmla="*/ 611 w 628"/>
                  <a:gd name="T13" fmla="*/ 399 h 437"/>
                  <a:gd name="T14" fmla="*/ 619 w 628"/>
                  <a:gd name="T15" fmla="*/ 403 h 437"/>
                  <a:gd name="T16" fmla="*/ 624 w 628"/>
                  <a:gd name="T17" fmla="*/ 409 h 437"/>
                  <a:gd name="T18" fmla="*/ 628 w 628"/>
                  <a:gd name="T19" fmla="*/ 416 h 437"/>
                  <a:gd name="T20" fmla="*/ 626 w 628"/>
                  <a:gd name="T21" fmla="*/ 420 h 437"/>
                  <a:gd name="T22" fmla="*/ 622 w 628"/>
                  <a:gd name="T23" fmla="*/ 424 h 437"/>
                  <a:gd name="T24" fmla="*/ 613 w 628"/>
                  <a:gd name="T25" fmla="*/ 426 h 437"/>
                  <a:gd name="T26" fmla="*/ 601 w 628"/>
                  <a:gd name="T27" fmla="*/ 428 h 437"/>
                  <a:gd name="T28" fmla="*/ 586 w 628"/>
                  <a:gd name="T29" fmla="*/ 430 h 437"/>
                  <a:gd name="T30" fmla="*/ 567 w 628"/>
                  <a:gd name="T31" fmla="*/ 432 h 437"/>
                  <a:gd name="T32" fmla="*/ 544 w 628"/>
                  <a:gd name="T33" fmla="*/ 434 h 437"/>
                  <a:gd name="T34" fmla="*/ 519 w 628"/>
                  <a:gd name="T35" fmla="*/ 436 h 437"/>
                  <a:gd name="T36" fmla="*/ 490 w 628"/>
                  <a:gd name="T37" fmla="*/ 437 h 437"/>
                  <a:gd name="T38" fmla="*/ 465 w 628"/>
                  <a:gd name="T39" fmla="*/ 437 h 437"/>
                  <a:gd name="T40" fmla="*/ 444 w 628"/>
                  <a:gd name="T41" fmla="*/ 437 h 437"/>
                  <a:gd name="T42" fmla="*/ 425 w 628"/>
                  <a:gd name="T43" fmla="*/ 436 h 437"/>
                  <a:gd name="T44" fmla="*/ 410 w 628"/>
                  <a:gd name="T45" fmla="*/ 434 h 437"/>
                  <a:gd name="T46" fmla="*/ 397 w 628"/>
                  <a:gd name="T47" fmla="*/ 432 h 437"/>
                  <a:gd name="T48" fmla="*/ 387 w 628"/>
                  <a:gd name="T49" fmla="*/ 430 h 437"/>
                  <a:gd name="T50" fmla="*/ 381 w 628"/>
                  <a:gd name="T51" fmla="*/ 426 h 437"/>
                  <a:gd name="T52" fmla="*/ 370 w 628"/>
                  <a:gd name="T53" fmla="*/ 418 h 437"/>
                  <a:gd name="T54" fmla="*/ 356 w 628"/>
                  <a:gd name="T55" fmla="*/ 405 h 437"/>
                  <a:gd name="T56" fmla="*/ 343 w 628"/>
                  <a:gd name="T57" fmla="*/ 390 h 437"/>
                  <a:gd name="T58" fmla="*/ 326 w 628"/>
                  <a:gd name="T59" fmla="*/ 371 h 437"/>
                  <a:gd name="T60" fmla="*/ 307 w 628"/>
                  <a:gd name="T61" fmla="*/ 348 h 437"/>
                  <a:gd name="T62" fmla="*/ 282 w 628"/>
                  <a:gd name="T63" fmla="*/ 319 h 437"/>
                  <a:gd name="T64" fmla="*/ 253 w 628"/>
                  <a:gd name="T65" fmla="*/ 285 h 437"/>
                  <a:gd name="T66" fmla="*/ 221 w 628"/>
                  <a:gd name="T67" fmla="*/ 245 h 437"/>
                  <a:gd name="T68" fmla="*/ 201 w 628"/>
                  <a:gd name="T69" fmla="*/ 220 h 437"/>
                  <a:gd name="T70" fmla="*/ 180 w 628"/>
                  <a:gd name="T71" fmla="*/ 195 h 437"/>
                  <a:gd name="T72" fmla="*/ 157 w 628"/>
                  <a:gd name="T73" fmla="*/ 168 h 437"/>
                  <a:gd name="T74" fmla="*/ 131 w 628"/>
                  <a:gd name="T75" fmla="*/ 139 h 437"/>
                  <a:gd name="T76" fmla="*/ 102 w 628"/>
                  <a:gd name="T77" fmla="*/ 109 h 437"/>
                  <a:gd name="T78" fmla="*/ 69 w 628"/>
                  <a:gd name="T79" fmla="*/ 76 h 437"/>
                  <a:gd name="T80" fmla="*/ 37 w 628"/>
                  <a:gd name="T81" fmla="*/ 40 h 437"/>
                  <a:gd name="T82" fmla="*/ 0 w 628"/>
                  <a:gd name="T83" fmla="*/ 2 h 437"/>
                  <a:gd name="T84" fmla="*/ 12 w 628"/>
                  <a:gd name="T85" fmla="*/ 0 h 437"/>
                  <a:gd name="T86" fmla="*/ 25 w 628"/>
                  <a:gd name="T87" fmla="*/ 2 h 437"/>
                  <a:gd name="T88" fmla="*/ 39 w 628"/>
                  <a:gd name="T89" fmla="*/ 6 h 437"/>
                  <a:gd name="T90" fmla="*/ 52 w 628"/>
                  <a:gd name="T91" fmla="*/ 11 h 437"/>
                  <a:gd name="T92" fmla="*/ 66 w 628"/>
                  <a:gd name="T93" fmla="*/ 19 h 437"/>
                  <a:gd name="T94" fmla="*/ 81 w 628"/>
                  <a:gd name="T95" fmla="*/ 31 h 437"/>
                  <a:gd name="T96" fmla="*/ 94 w 628"/>
                  <a:gd name="T97" fmla="*/ 42 h 437"/>
                  <a:gd name="T98" fmla="*/ 110 w 628"/>
                  <a:gd name="T99" fmla="*/ 57 h 437"/>
                  <a:gd name="T100" fmla="*/ 142 w 628"/>
                  <a:gd name="T101" fmla="*/ 88 h 437"/>
                  <a:gd name="T102" fmla="*/ 178 w 628"/>
                  <a:gd name="T103" fmla="*/ 122 h 437"/>
                  <a:gd name="T104" fmla="*/ 219 w 628"/>
                  <a:gd name="T105" fmla="*/ 159 h 437"/>
                  <a:gd name="T106" fmla="*/ 261 w 628"/>
                  <a:gd name="T107" fmla="*/ 199 h 437"/>
                  <a:gd name="T108" fmla="*/ 307 w 628"/>
                  <a:gd name="T109" fmla="*/ 239 h 437"/>
                  <a:gd name="T110" fmla="*/ 351 w 628"/>
                  <a:gd name="T111" fmla="*/ 273 h 437"/>
                  <a:gd name="T112" fmla="*/ 393 w 628"/>
                  <a:gd name="T113" fmla="*/ 302 h 437"/>
                  <a:gd name="T114" fmla="*/ 431 w 628"/>
                  <a:gd name="T115" fmla="*/ 32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8" h="437">
                    <a:moveTo>
                      <a:pt x="431" y="327"/>
                    </a:moveTo>
                    <a:lnTo>
                      <a:pt x="450" y="334"/>
                    </a:lnTo>
                    <a:lnTo>
                      <a:pt x="469" y="342"/>
                    </a:lnTo>
                    <a:lnTo>
                      <a:pt x="487" y="350"/>
                    </a:lnTo>
                    <a:lnTo>
                      <a:pt x="504" y="357"/>
                    </a:lnTo>
                    <a:lnTo>
                      <a:pt x="538" y="369"/>
                    </a:lnTo>
                    <a:lnTo>
                      <a:pt x="569" y="380"/>
                    </a:lnTo>
                    <a:lnTo>
                      <a:pt x="576" y="384"/>
                    </a:lnTo>
                    <a:lnTo>
                      <a:pt x="584" y="386"/>
                    </a:lnTo>
                    <a:lnTo>
                      <a:pt x="590" y="388"/>
                    </a:lnTo>
                    <a:lnTo>
                      <a:pt x="596" y="392"/>
                    </a:lnTo>
                    <a:lnTo>
                      <a:pt x="601" y="394"/>
                    </a:lnTo>
                    <a:lnTo>
                      <a:pt x="605" y="395"/>
                    </a:lnTo>
                    <a:lnTo>
                      <a:pt x="611" y="399"/>
                    </a:lnTo>
                    <a:lnTo>
                      <a:pt x="615" y="401"/>
                    </a:lnTo>
                    <a:lnTo>
                      <a:pt x="619" y="403"/>
                    </a:lnTo>
                    <a:lnTo>
                      <a:pt x="620" y="405"/>
                    </a:lnTo>
                    <a:lnTo>
                      <a:pt x="624" y="409"/>
                    </a:lnTo>
                    <a:lnTo>
                      <a:pt x="628" y="413"/>
                    </a:lnTo>
                    <a:lnTo>
                      <a:pt x="628" y="416"/>
                    </a:lnTo>
                    <a:lnTo>
                      <a:pt x="628" y="418"/>
                    </a:lnTo>
                    <a:lnTo>
                      <a:pt x="626" y="420"/>
                    </a:lnTo>
                    <a:lnTo>
                      <a:pt x="624" y="422"/>
                    </a:lnTo>
                    <a:lnTo>
                      <a:pt x="622" y="424"/>
                    </a:lnTo>
                    <a:lnTo>
                      <a:pt x="619" y="424"/>
                    </a:lnTo>
                    <a:lnTo>
                      <a:pt x="613" y="426"/>
                    </a:lnTo>
                    <a:lnTo>
                      <a:pt x="607" y="426"/>
                    </a:lnTo>
                    <a:lnTo>
                      <a:pt x="601" y="428"/>
                    </a:lnTo>
                    <a:lnTo>
                      <a:pt x="594" y="430"/>
                    </a:lnTo>
                    <a:lnTo>
                      <a:pt x="586" y="430"/>
                    </a:lnTo>
                    <a:lnTo>
                      <a:pt x="576" y="432"/>
                    </a:lnTo>
                    <a:lnTo>
                      <a:pt x="567" y="432"/>
                    </a:lnTo>
                    <a:lnTo>
                      <a:pt x="555" y="434"/>
                    </a:lnTo>
                    <a:lnTo>
                      <a:pt x="544" y="434"/>
                    </a:lnTo>
                    <a:lnTo>
                      <a:pt x="532" y="434"/>
                    </a:lnTo>
                    <a:lnTo>
                      <a:pt x="519" y="436"/>
                    </a:lnTo>
                    <a:lnTo>
                      <a:pt x="504" y="436"/>
                    </a:lnTo>
                    <a:lnTo>
                      <a:pt x="490" y="437"/>
                    </a:lnTo>
                    <a:lnTo>
                      <a:pt x="479" y="437"/>
                    </a:lnTo>
                    <a:lnTo>
                      <a:pt x="465" y="437"/>
                    </a:lnTo>
                    <a:lnTo>
                      <a:pt x="454" y="437"/>
                    </a:lnTo>
                    <a:lnTo>
                      <a:pt x="444" y="437"/>
                    </a:lnTo>
                    <a:lnTo>
                      <a:pt x="435" y="437"/>
                    </a:lnTo>
                    <a:lnTo>
                      <a:pt x="425" y="436"/>
                    </a:lnTo>
                    <a:lnTo>
                      <a:pt x="418" y="436"/>
                    </a:lnTo>
                    <a:lnTo>
                      <a:pt x="410" y="434"/>
                    </a:lnTo>
                    <a:lnTo>
                      <a:pt x="402" y="434"/>
                    </a:lnTo>
                    <a:lnTo>
                      <a:pt x="397" y="432"/>
                    </a:lnTo>
                    <a:lnTo>
                      <a:pt x="393" y="432"/>
                    </a:lnTo>
                    <a:lnTo>
                      <a:pt x="387" y="430"/>
                    </a:lnTo>
                    <a:lnTo>
                      <a:pt x="383" y="428"/>
                    </a:lnTo>
                    <a:lnTo>
                      <a:pt x="381" y="426"/>
                    </a:lnTo>
                    <a:lnTo>
                      <a:pt x="376" y="422"/>
                    </a:lnTo>
                    <a:lnTo>
                      <a:pt x="370" y="418"/>
                    </a:lnTo>
                    <a:lnTo>
                      <a:pt x="364" y="413"/>
                    </a:lnTo>
                    <a:lnTo>
                      <a:pt x="356" y="405"/>
                    </a:lnTo>
                    <a:lnTo>
                      <a:pt x="349" y="399"/>
                    </a:lnTo>
                    <a:lnTo>
                      <a:pt x="343" y="390"/>
                    </a:lnTo>
                    <a:lnTo>
                      <a:pt x="333" y="382"/>
                    </a:lnTo>
                    <a:lnTo>
                      <a:pt x="326" y="371"/>
                    </a:lnTo>
                    <a:lnTo>
                      <a:pt x="316" y="361"/>
                    </a:lnTo>
                    <a:lnTo>
                      <a:pt x="307" y="348"/>
                    </a:lnTo>
                    <a:lnTo>
                      <a:pt x="295" y="334"/>
                    </a:lnTo>
                    <a:lnTo>
                      <a:pt x="282" y="319"/>
                    </a:lnTo>
                    <a:lnTo>
                      <a:pt x="268" y="304"/>
                    </a:lnTo>
                    <a:lnTo>
                      <a:pt x="253" y="285"/>
                    </a:lnTo>
                    <a:lnTo>
                      <a:pt x="238" y="266"/>
                    </a:lnTo>
                    <a:lnTo>
                      <a:pt x="221" y="245"/>
                    </a:lnTo>
                    <a:lnTo>
                      <a:pt x="211" y="233"/>
                    </a:lnTo>
                    <a:lnTo>
                      <a:pt x="201" y="220"/>
                    </a:lnTo>
                    <a:lnTo>
                      <a:pt x="192" y="208"/>
                    </a:lnTo>
                    <a:lnTo>
                      <a:pt x="180" y="195"/>
                    </a:lnTo>
                    <a:lnTo>
                      <a:pt x="169" y="181"/>
                    </a:lnTo>
                    <a:lnTo>
                      <a:pt x="157" y="168"/>
                    </a:lnTo>
                    <a:lnTo>
                      <a:pt x="144" y="155"/>
                    </a:lnTo>
                    <a:lnTo>
                      <a:pt x="131" y="139"/>
                    </a:lnTo>
                    <a:lnTo>
                      <a:pt x="117" y="124"/>
                    </a:lnTo>
                    <a:lnTo>
                      <a:pt x="102" y="109"/>
                    </a:lnTo>
                    <a:lnTo>
                      <a:pt x="87" y="94"/>
                    </a:lnTo>
                    <a:lnTo>
                      <a:pt x="69" y="76"/>
                    </a:lnTo>
                    <a:lnTo>
                      <a:pt x="54" y="57"/>
                    </a:lnTo>
                    <a:lnTo>
                      <a:pt x="37" y="40"/>
                    </a:lnTo>
                    <a:lnTo>
                      <a:pt x="18" y="21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12" y="0"/>
                    </a:lnTo>
                    <a:lnTo>
                      <a:pt x="20" y="2"/>
                    </a:lnTo>
                    <a:lnTo>
                      <a:pt x="25" y="2"/>
                    </a:lnTo>
                    <a:lnTo>
                      <a:pt x="31" y="4"/>
                    </a:lnTo>
                    <a:lnTo>
                      <a:pt x="39" y="6"/>
                    </a:lnTo>
                    <a:lnTo>
                      <a:pt x="44" y="8"/>
                    </a:lnTo>
                    <a:lnTo>
                      <a:pt x="52" y="11"/>
                    </a:lnTo>
                    <a:lnTo>
                      <a:pt x="58" y="15"/>
                    </a:lnTo>
                    <a:lnTo>
                      <a:pt x="66" y="19"/>
                    </a:lnTo>
                    <a:lnTo>
                      <a:pt x="73" y="25"/>
                    </a:lnTo>
                    <a:lnTo>
                      <a:pt x="81" y="31"/>
                    </a:lnTo>
                    <a:lnTo>
                      <a:pt x="88" y="36"/>
                    </a:lnTo>
                    <a:lnTo>
                      <a:pt x="94" y="42"/>
                    </a:lnTo>
                    <a:lnTo>
                      <a:pt x="102" y="50"/>
                    </a:lnTo>
                    <a:lnTo>
                      <a:pt x="110" y="57"/>
                    </a:lnTo>
                    <a:lnTo>
                      <a:pt x="127" y="73"/>
                    </a:lnTo>
                    <a:lnTo>
                      <a:pt x="142" y="88"/>
                    </a:lnTo>
                    <a:lnTo>
                      <a:pt x="161" y="105"/>
                    </a:lnTo>
                    <a:lnTo>
                      <a:pt x="178" y="122"/>
                    </a:lnTo>
                    <a:lnTo>
                      <a:pt x="199" y="139"/>
                    </a:lnTo>
                    <a:lnTo>
                      <a:pt x="219" y="159"/>
                    </a:lnTo>
                    <a:lnTo>
                      <a:pt x="240" y="178"/>
                    </a:lnTo>
                    <a:lnTo>
                      <a:pt x="261" y="199"/>
                    </a:lnTo>
                    <a:lnTo>
                      <a:pt x="284" y="220"/>
                    </a:lnTo>
                    <a:lnTo>
                      <a:pt x="307" y="239"/>
                    </a:lnTo>
                    <a:lnTo>
                      <a:pt x="328" y="258"/>
                    </a:lnTo>
                    <a:lnTo>
                      <a:pt x="351" y="273"/>
                    </a:lnTo>
                    <a:lnTo>
                      <a:pt x="372" y="288"/>
                    </a:lnTo>
                    <a:lnTo>
                      <a:pt x="393" y="302"/>
                    </a:lnTo>
                    <a:lnTo>
                      <a:pt x="412" y="315"/>
                    </a:lnTo>
                    <a:lnTo>
                      <a:pt x="431" y="327"/>
                    </a:lnTo>
                    <a:lnTo>
                      <a:pt x="431" y="32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574"/>
              <p:cNvSpPr/>
              <p:nvPr/>
            </p:nvSpPr>
            <p:spPr bwMode="auto">
              <a:xfrm>
                <a:off x="2547938" y="3381376"/>
                <a:ext cx="409575" cy="668338"/>
              </a:xfrm>
              <a:custGeom>
                <a:avLst/>
                <a:gdLst>
                  <a:gd name="T0" fmla="*/ 8 w 515"/>
                  <a:gd name="T1" fmla="*/ 830 h 843"/>
                  <a:gd name="T2" fmla="*/ 48 w 515"/>
                  <a:gd name="T3" fmla="*/ 805 h 843"/>
                  <a:gd name="T4" fmla="*/ 126 w 515"/>
                  <a:gd name="T5" fmla="*/ 765 h 843"/>
                  <a:gd name="T6" fmla="*/ 258 w 515"/>
                  <a:gd name="T7" fmla="*/ 677 h 843"/>
                  <a:gd name="T8" fmla="*/ 342 w 515"/>
                  <a:gd name="T9" fmla="*/ 556 h 843"/>
                  <a:gd name="T10" fmla="*/ 383 w 515"/>
                  <a:gd name="T11" fmla="*/ 451 h 843"/>
                  <a:gd name="T12" fmla="*/ 394 w 515"/>
                  <a:gd name="T13" fmla="*/ 404 h 843"/>
                  <a:gd name="T14" fmla="*/ 396 w 515"/>
                  <a:gd name="T15" fmla="*/ 381 h 843"/>
                  <a:gd name="T16" fmla="*/ 373 w 515"/>
                  <a:gd name="T17" fmla="*/ 371 h 843"/>
                  <a:gd name="T18" fmla="*/ 323 w 515"/>
                  <a:gd name="T19" fmla="*/ 362 h 843"/>
                  <a:gd name="T20" fmla="*/ 298 w 515"/>
                  <a:gd name="T21" fmla="*/ 352 h 843"/>
                  <a:gd name="T22" fmla="*/ 304 w 515"/>
                  <a:gd name="T23" fmla="*/ 321 h 843"/>
                  <a:gd name="T24" fmla="*/ 325 w 515"/>
                  <a:gd name="T25" fmla="*/ 256 h 843"/>
                  <a:gd name="T26" fmla="*/ 356 w 515"/>
                  <a:gd name="T27" fmla="*/ 167 h 843"/>
                  <a:gd name="T28" fmla="*/ 379 w 515"/>
                  <a:gd name="T29" fmla="*/ 104 h 843"/>
                  <a:gd name="T30" fmla="*/ 386 w 515"/>
                  <a:gd name="T31" fmla="*/ 75 h 843"/>
                  <a:gd name="T32" fmla="*/ 369 w 515"/>
                  <a:gd name="T33" fmla="*/ 73 h 843"/>
                  <a:gd name="T34" fmla="*/ 314 w 515"/>
                  <a:gd name="T35" fmla="*/ 83 h 843"/>
                  <a:gd name="T36" fmla="*/ 228 w 515"/>
                  <a:gd name="T37" fmla="*/ 102 h 843"/>
                  <a:gd name="T38" fmla="*/ 147 w 515"/>
                  <a:gd name="T39" fmla="*/ 121 h 843"/>
                  <a:gd name="T40" fmla="*/ 99 w 515"/>
                  <a:gd name="T41" fmla="*/ 128 h 843"/>
                  <a:gd name="T42" fmla="*/ 73 w 515"/>
                  <a:gd name="T43" fmla="*/ 125 h 843"/>
                  <a:gd name="T44" fmla="*/ 42 w 515"/>
                  <a:gd name="T45" fmla="*/ 102 h 843"/>
                  <a:gd name="T46" fmla="*/ 38 w 515"/>
                  <a:gd name="T47" fmla="*/ 85 h 843"/>
                  <a:gd name="T48" fmla="*/ 63 w 515"/>
                  <a:gd name="T49" fmla="*/ 83 h 843"/>
                  <a:gd name="T50" fmla="*/ 113 w 515"/>
                  <a:gd name="T51" fmla="*/ 75 h 843"/>
                  <a:gd name="T52" fmla="*/ 189 w 515"/>
                  <a:gd name="T53" fmla="*/ 64 h 843"/>
                  <a:gd name="T54" fmla="*/ 262 w 515"/>
                  <a:gd name="T55" fmla="*/ 50 h 843"/>
                  <a:gd name="T56" fmla="*/ 316 w 515"/>
                  <a:gd name="T57" fmla="*/ 39 h 843"/>
                  <a:gd name="T58" fmla="*/ 371 w 515"/>
                  <a:gd name="T59" fmla="*/ 23 h 843"/>
                  <a:gd name="T60" fmla="*/ 404 w 515"/>
                  <a:gd name="T61" fmla="*/ 4 h 843"/>
                  <a:gd name="T62" fmla="*/ 430 w 515"/>
                  <a:gd name="T63" fmla="*/ 8 h 843"/>
                  <a:gd name="T64" fmla="*/ 490 w 515"/>
                  <a:gd name="T65" fmla="*/ 35 h 843"/>
                  <a:gd name="T66" fmla="*/ 515 w 515"/>
                  <a:gd name="T67" fmla="*/ 56 h 843"/>
                  <a:gd name="T68" fmla="*/ 501 w 515"/>
                  <a:gd name="T69" fmla="*/ 73 h 843"/>
                  <a:gd name="T70" fmla="*/ 476 w 515"/>
                  <a:gd name="T71" fmla="*/ 94 h 843"/>
                  <a:gd name="T72" fmla="*/ 446 w 515"/>
                  <a:gd name="T73" fmla="*/ 132 h 843"/>
                  <a:gd name="T74" fmla="*/ 409 w 515"/>
                  <a:gd name="T75" fmla="*/ 193 h 843"/>
                  <a:gd name="T76" fmla="*/ 375 w 515"/>
                  <a:gd name="T77" fmla="*/ 255 h 843"/>
                  <a:gd name="T78" fmla="*/ 358 w 515"/>
                  <a:gd name="T79" fmla="*/ 293 h 843"/>
                  <a:gd name="T80" fmla="*/ 356 w 515"/>
                  <a:gd name="T81" fmla="*/ 316 h 843"/>
                  <a:gd name="T82" fmla="*/ 367 w 515"/>
                  <a:gd name="T83" fmla="*/ 325 h 843"/>
                  <a:gd name="T84" fmla="*/ 398 w 515"/>
                  <a:gd name="T85" fmla="*/ 325 h 843"/>
                  <a:gd name="T86" fmla="*/ 444 w 515"/>
                  <a:gd name="T87" fmla="*/ 331 h 843"/>
                  <a:gd name="T88" fmla="*/ 478 w 515"/>
                  <a:gd name="T89" fmla="*/ 358 h 843"/>
                  <a:gd name="T90" fmla="*/ 492 w 515"/>
                  <a:gd name="T91" fmla="*/ 381 h 843"/>
                  <a:gd name="T92" fmla="*/ 475 w 515"/>
                  <a:gd name="T93" fmla="*/ 398 h 843"/>
                  <a:gd name="T94" fmla="*/ 457 w 515"/>
                  <a:gd name="T95" fmla="*/ 428 h 843"/>
                  <a:gd name="T96" fmla="*/ 436 w 515"/>
                  <a:gd name="T97" fmla="*/ 490 h 843"/>
                  <a:gd name="T98" fmla="*/ 377 w 515"/>
                  <a:gd name="T99" fmla="*/ 623 h 843"/>
                  <a:gd name="T100" fmla="*/ 268 w 515"/>
                  <a:gd name="T101" fmla="*/ 740 h 843"/>
                  <a:gd name="T102" fmla="*/ 120 w 515"/>
                  <a:gd name="T103" fmla="*/ 814 h 843"/>
                  <a:gd name="T104" fmla="*/ 52 w 515"/>
                  <a:gd name="T105" fmla="*/ 833 h 843"/>
                  <a:gd name="T106" fmla="*/ 11 w 515"/>
                  <a:gd name="T107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5" h="843">
                    <a:moveTo>
                      <a:pt x="0" y="841"/>
                    </a:moveTo>
                    <a:lnTo>
                      <a:pt x="0" y="839"/>
                    </a:lnTo>
                    <a:lnTo>
                      <a:pt x="2" y="837"/>
                    </a:lnTo>
                    <a:lnTo>
                      <a:pt x="2" y="835"/>
                    </a:lnTo>
                    <a:lnTo>
                      <a:pt x="6" y="832"/>
                    </a:lnTo>
                    <a:lnTo>
                      <a:pt x="8" y="830"/>
                    </a:lnTo>
                    <a:lnTo>
                      <a:pt x="13" y="826"/>
                    </a:lnTo>
                    <a:lnTo>
                      <a:pt x="17" y="822"/>
                    </a:lnTo>
                    <a:lnTo>
                      <a:pt x="23" y="818"/>
                    </a:lnTo>
                    <a:lnTo>
                      <a:pt x="31" y="814"/>
                    </a:lnTo>
                    <a:lnTo>
                      <a:pt x="38" y="811"/>
                    </a:lnTo>
                    <a:lnTo>
                      <a:pt x="48" y="805"/>
                    </a:lnTo>
                    <a:lnTo>
                      <a:pt x="57" y="799"/>
                    </a:lnTo>
                    <a:lnTo>
                      <a:pt x="67" y="795"/>
                    </a:lnTo>
                    <a:lnTo>
                      <a:pt x="78" y="790"/>
                    </a:lnTo>
                    <a:lnTo>
                      <a:pt x="90" y="784"/>
                    </a:lnTo>
                    <a:lnTo>
                      <a:pt x="101" y="778"/>
                    </a:lnTo>
                    <a:lnTo>
                      <a:pt x="126" y="765"/>
                    </a:lnTo>
                    <a:lnTo>
                      <a:pt x="151" y="753"/>
                    </a:lnTo>
                    <a:lnTo>
                      <a:pt x="176" y="740"/>
                    </a:lnTo>
                    <a:lnTo>
                      <a:pt x="197" y="725"/>
                    </a:lnTo>
                    <a:lnTo>
                      <a:pt x="220" y="709"/>
                    </a:lnTo>
                    <a:lnTo>
                      <a:pt x="239" y="694"/>
                    </a:lnTo>
                    <a:lnTo>
                      <a:pt x="258" y="677"/>
                    </a:lnTo>
                    <a:lnTo>
                      <a:pt x="275" y="660"/>
                    </a:lnTo>
                    <a:lnTo>
                      <a:pt x="291" y="640"/>
                    </a:lnTo>
                    <a:lnTo>
                      <a:pt x="306" y="619"/>
                    </a:lnTo>
                    <a:lnTo>
                      <a:pt x="319" y="600"/>
                    </a:lnTo>
                    <a:lnTo>
                      <a:pt x="331" y="579"/>
                    </a:lnTo>
                    <a:lnTo>
                      <a:pt x="342" y="556"/>
                    </a:lnTo>
                    <a:lnTo>
                      <a:pt x="354" y="534"/>
                    </a:lnTo>
                    <a:lnTo>
                      <a:pt x="364" y="511"/>
                    </a:lnTo>
                    <a:lnTo>
                      <a:pt x="373" y="486"/>
                    </a:lnTo>
                    <a:lnTo>
                      <a:pt x="375" y="474"/>
                    </a:lnTo>
                    <a:lnTo>
                      <a:pt x="379" y="463"/>
                    </a:lnTo>
                    <a:lnTo>
                      <a:pt x="383" y="451"/>
                    </a:lnTo>
                    <a:lnTo>
                      <a:pt x="385" y="442"/>
                    </a:lnTo>
                    <a:lnTo>
                      <a:pt x="386" y="434"/>
                    </a:lnTo>
                    <a:lnTo>
                      <a:pt x="388" y="425"/>
                    </a:lnTo>
                    <a:lnTo>
                      <a:pt x="390" y="417"/>
                    </a:lnTo>
                    <a:lnTo>
                      <a:pt x="392" y="411"/>
                    </a:lnTo>
                    <a:lnTo>
                      <a:pt x="394" y="404"/>
                    </a:lnTo>
                    <a:lnTo>
                      <a:pt x="394" y="398"/>
                    </a:lnTo>
                    <a:lnTo>
                      <a:pt x="396" y="394"/>
                    </a:lnTo>
                    <a:lnTo>
                      <a:pt x="396" y="390"/>
                    </a:lnTo>
                    <a:lnTo>
                      <a:pt x="396" y="386"/>
                    </a:lnTo>
                    <a:lnTo>
                      <a:pt x="396" y="384"/>
                    </a:lnTo>
                    <a:lnTo>
                      <a:pt x="396" y="381"/>
                    </a:lnTo>
                    <a:lnTo>
                      <a:pt x="396" y="381"/>
                    </a:lnTo>
                    <a:lnTo>
                      <a:pt x="394" y="379"/>
                    </a:lnTo>
                    <a:lnTo>
                      <a:pt x="390" y="377"/>
                    </a:lnTo>
                    <a:lnTo>
                      <a:pt x="385" y="375"/>
                    </a:lnTo>
                    <a:lnTo>
                      <a:pt x="379" y="373"/>
                    </a:lnTo>
                    <a:lnTo>
                      <a:pt x="373" y="371"/>
                    </a:lnTo>
                    <a:lnTo>
                      <a:pt x="365" y="369"/>
                    </a:lnTo>
                    <a:lnTo>
                      <a:pt x="358" y="369"/>
                    </a:lnTo>
                    <a:lnTo>
                      <a:pt x="350" y="367"/>
                    </a:lnTo>
                    <a:lnTo>
                      <a:pt x="341" y="365"/>
                    </a:lnTo>
                    <a:lnTo>
                      <a:pt x="331" y="363"/>
                    </a:lnTo>
                    <a:lnTo>
                      <a:pt x="323" y="362"/>
                    </a:lnTo>
                    <a:lnTo>
                      <a:pt x="316" y="360"/>
                    </a:lnTo>
                    <a:lnTo>
                      <a:pt x="310" y="358"/>
                    </a:lnTo>
                    <a:lnTo>
                      <a:pt x="304" y="356"/>
                    </a:lnTo>
                    <a:lnTo>
                      <a:pt x="302" y="354"/>
                    </a:lnTo>
                    <a:lnTo>
                      <a:pt x="298" y="352"/>
                    </a:lnTo>
                    <a:lnTo>
                      <a:pt x="298" y="352"/>
                    </a:lnTo>
                    <a:lnTo>
                      <a:pt x="298" y="348"/>
                    </a:lnTo>
                    <a:lnTo>
                      <a:pt x="298" y="346"/>
                    </a:lnTo>
                    <a:lnTo>
                      <a:pt x="298" y="341"/>
                    </a:lnTo>
                    <a:lnTo>
                      <a:pt x="300" y="335"/>
                    </a:lnTo>
                    <a:lnTo>
                      <a:pt x="302" y="329"/>
                    </a:lnTo>
                    <a:lnTo>
                      <a:pt x="304" y="321"/>
                    </a:lnTo>
                    <a:lnTo>
                      <a:pt x="306" y="314"/>
                    </a:lnTo>
                    <a:lnTo>
                      <a:pt x="310" y="304"/>
                    </a:lnTo>
                    <a:lnTo>
                      <a:pt x="312" y="293"/>
                    </a:lnTo>
                    <a:lnTo>
                      <a:pt x="316" y="281"/>
                    </a:lnTo>
                    <a:lnTo>
                      <a:pt x="319" y="270"/>
                    </a:lnTo>
                    <a:lnTo>
                      <a:pt x="325" y="256"/>
                    </a:lnTo>
                    <a:lnTo>
                      <a:pt x="329" y="243"/>
                    </a:lnTo>
                    <a:lnTo>
                      <a:pt x="335" y="228"/>
                    </a:lnTo>
                    <a:lnTo>
                      <a:pt x="341" y="211"/>
                    </a:lnTo>
                    <a:lnTo>
                      <a:pt x="346" y="195"/>
                    </a:lnTo>
                    <a:lnTo>
                      <a:pt x="352" y="180"/>
                    </a:lnTo>
                    <a:lnTo>
                      <a:pt x="356" y="167"/>
                    </a:lnTo>
                    <a:lnTo>
                      <a:pt x="362" y="153"/>
                    </a:lnTo>
                    <a:lnTo>
                      <a:pt x="365" y="142"/>
                    </a:lnTo>
                    <a:lnTo>
                      <a:pt x="369" y="130"/>
                    </a:lnTo>
                    <a:lnTo>
                      <a:pt x="373" y="121"/>
                    </a:lnTo>
                    <a:lnTo>
                      <a:pt x="377" y="111"/>
                    </a:lnTo>
                    <a:lnTo>
                      <a:pt x="379" y="104"/>
                    </a:lnTo>
                    <a:lnTo>
                      <a:pt x="383" y="96"/>
                    </a:lnTo>
                    <a:lnTo>
                      <a:pt x="385" y="90"/>
                    </a:lnTo>
                    <a:lnTo>
                      <a:pt x="385" y="86"/>
                    </a:lnTo>
                    <a:lnTo>
                      <a:pt x="386" y="81"/>
                    </a:lnTo>
                    <a:lnTo>
                      <a:pt x="386" y="79"/>
                    </a:lnTo>
                    <a:lnTo>
                      <a:pt x="386" y="75"/>
                    </a:lnTo>
                    <a:lnTo>
                      <a:pt x="386" y="75"/>
                    </a:lnTo>
                    <a:lnTo>
                      <a:pt x="385" y="73"/>
                    </a:lnTo>
                    <a:lnTo>
                      <a:pt x="383" y="73"/>
                    </a:lnTo>
                    <a:lnTo>
                      <a:pt x="379" y="73"/>
                    </a:lnTo>
                    <a:lnTo>
                      <a:pt x="375" y="73"/>
                    </a:lnTo>
                    <a:lnTo>
                      <a:pt x="369" y="73"/>
                    </a:lnTo>
                    <a:lnTo>
                      <a:pt x="362" y="75"/>
                    </a:lnTo>
                    <a:lnTo>
                      <a:pt x="354" y="75"/>
                    </a:lnTo>
                    <a:lnTo>
                      <a:pt x="346" y="77"/>
                    </a:lnTo>
                    <a:lnTo>
                      <a:pt x="337" y="79"/>
                    </a:lnTo>
                    <a:lnTo>
                      <a:pt x="325" y="81"/>
                    </a:lnTo>
                    <a:lnTo>
                      <a:pt x="314" y="83"/>
                    </a:lnTo>
                    <a:lnTo>
                      <a:pt x="302" y="85"/>
                    </a:lnTo>
                    <a:lnTo>
                      <a:pt x="289" y="88"/>
                    </a:lnTo>
                    <a:lnTo>
                      <a:pt x="275" y="90"/>
                    </a:lnTo>
                    <a:lnTo>
                      <a:pt x="260" y="94"/>
                    </a:lnTo>
                    <a:lnTo>
                      <a:pt x="245" y="98"/>
                    </a:lnTo>
                    <a:lnTo>
                      <a:pt x="228" y="102"/>
                    </a:lnTo>
                    <a:lnTo>
                      <a:pt x="212" y="106"/>
                    </a:lnTo>
                    <a:lnTo>
                      <a:pt x="197" y="109"/>
                    </a:lnTo>
                    <a:lnTo>
                      <a:pt x="184" y="111"/>
                    </a:lnTo>
                    <a:lnTo>
                      <a:pt x="170" y="115"/>
                    </a:lnTo>
                    <a:lnTo>
                      <a:pt x="159" y="117"/>
                    </a:lnTo>
                    <a:lnTo>
                      <a:pt x="147" y="121"/>
                    </a:lnTo>
                    <a:lnTo>
                      <a:pt x="138" y="123"/>
                    </a:lnTo>
                    <a:lnTo>
                      <a:pt x="128" y="125"/>
                    </a:lnTo>
                    <a:lnTo>
                      <a:pt x="119" y="125"/>
                    </a:lnTo>
                    <a:lnTo>
                      <a:pt x="111" y="127"/>
                    </a:lnTo>
                    <a:lnTo>
                      <a:pt x="105" y="127"/>
                    </a:lnTo>
                    <a:lnTo>
                      <a:pt x="99" y="128"/>
                    </a:lnTo>
                    <a:lnTo>
                      <a:pt x="96" y="128"/>
                    </a:lnTo>
                    <a:lnTo>
                      <a:pt x="92" y="128"/>
                    </a:lnTo>
                    <a:lnTo>
                      <a:pt x="88" y="128"/>
                    </a:lnTo>
                    <a:lnTo>
                      <a:pt x="82" y="128"/>
                    </a:lnTo>
                    <a:lnTo>
                      <a:pt x="78" y="128"/>
                    </a:lnTo>
                    <a:lnTo>
                      <a:pt x="73" y="125"/>
                    </a:lnTo>
                    <a:lnTo>
                      <a:pt x="67" y="123"/>
                    </a:lnTo>
                    <a:lnTo>
                      <a:pt x="61" y="119"/>
                    </a:lnTo>
                    <a:lnTo>
                      <a:pt x="57" y="115"/>
                    </a:lnTo>
                    <a:lnTo>
                      <a:pt x="52" y="111"/>
                    </a:lnTo>
                    <a:lnTo>
                      <a:pt x="46" y="106"/>
                    </a:lnTo>
                    <a:lnTo>
                      <a:pt x="42" y="102"/>
                    </a:lnTo>
                    <a:lnTo>
                      <a:pt x="38" y="98"/>
                    </a:lnTo>
                    <a:lnTo>
                      <a:pt x="36" y="94"/>
                    </a:lnTo>
                    <a:lnTo>
                      <a:pt x="34" y="92"/>
                    </a:lnTo>
                    <a:lnTo>
                      <a:pt x="34" y="88"/>
                    </a:lnTo>
                    <a:lnTo>
                      <a:pt x="34" y="86"/>
                    </a:lnTo>
                    <a:lnTo>
                      <a:pt x="38" y="85"/>
                    </a:lnTo>
                    <a:lnTo>
                      <a:pt x="42" y="83"/>
                    </a:lnTo>
                    <a:lnTo>
                      <a:pt x="46" y="83"/>
                    </a:lnTo>
                    <a:lnTo>
                      <a:pt x="48" y="83"/>
                    </a:lnTo>
                    <a:lnTo>
                      <a:pt x="53" y="83"/>
                    </a:lnTo>
                    <a:lnTo>
                      <a:pt x="57" y="83"/>
                    </a:lnTo>
                    <a:lnTo>
                      <a:pt x="63" y="83"/>
                    </a:lnTo>
                    <a:lnTo>
                      <a:pt x="69" y="81"/>
                    </a:lnTo>
                    <a:lnTo>
                      <a:pt x="76" y="81"/>
                    </a:lnTo>
                    <a:lnTo>
                      <a:pt x="84" y="79"/>
                    </a:lnTo>
                    <a:lnTo>
                      <a:pt x="94" y="79"/>
                    </a:lnTo>
                    <a:lnTo>
                      <a:pt x="103" y="77"/>
                    </a:lnTo>
                    <a:lnTo>
                      <a:pt x="113" y="75"/>
                    </a:lnTo>
                    <a:lnTo>
                      <a:pt x="124" y="73"/>
                    </a:lnTo>
                    <a:lnTo>
                      <a:pt x="136" y="73"/>
                    </a:lnTo>
                    <a:lnTo>
                      <a:pt x="147" y="69"/>
                    </a:lnTo>
                    <a:lnTo>
                      <a:pt x="161" y="67"/>
                    </a:lnTo>
                    <a:lnTo>
                      <a:pt x="176" y="65"/>
                    </a:lnTo>
                    <a:lnTo>
                      <a:pt x="189" y="64"/>
                    </a:lnTo>
                    <a:lnTo>
                      <a:pt x="203" y="60"/>
                    </a:lnTo>
                    <a:lnTo>
                      <a:pt x="216" y="58"/>
                    </a:lnTo>
                    <a:lnTo>
                      <a:pt x="230" y="56"/>
                    </a:lnTo>
                    <a:lnTo>
                      <a:pt x="241" y="54"/>
                    </a:lnTo>
                    <a:lnTo>
                      <a:pt x="253" y="52"/>
                    </a:lnTo>
                    <a:lnTo>
                      <a:pt x="262" y="50"/>
                    </a:lnTo>
                    <a:lnTo>
                      <a:pt x="274" y="48"/>
                    </a:lnTo>
                    <a:lnTo>
                      <a:pt x="283" y="46"/>
                    </a:lnTo>
                    <a:lnTo>
                      <a:pt x="291" y="44"/>
                    </a:lnTo>
                    <a:lnTo>
                      <a:pt x="300" y="43"/>
                    </a:lnTo>
                    <a:lnTo>
                      <a:pt x="308" y="41"/>
                    </a:lnTo>
                    <a:lnTo>
                      <a:pt x="316" y="39"/>
                    </a:lnTo>
                    <a:lnTo>
                      <a:pt x="323" y="37"/>
                    </a:lnTo>
                    <a:lnTo>
                      <a:pt x="337" y="33"/>
                    </a:lnTo>
                    <a:lnTo>
                      <a:pt x="346" y="31"/>
                    </a:lnTo>
                    <a:lnTo>
                      <a:pt x="354" y="29"/>
                    </a:lnTo>
                    <a:lnTo>
                      <a:pt x="364" y="27"/>
                    </a:lnTo>
                    <a:lnTo>
                      <a:pt x="371" y="23"/>
                    </a:lnTo>
                    <a:lnTo>
                      <a:pt x="377" y="20"/>
                    </a:lnTo>
                    <a:lnTo>
                      <a:pt x="383" y="18"/>
                    </a:lnTo>
                    <a:lnTo>
                      <a:pt x="386" y="14"/>
                    </a:lnTo>
                    <a:lnTo>
                      <a:pt x="390" y="10"/>
                    </a:lnTo>
                    <a:lnTo>
                      <a:pt x="398" y="6"/>
                    </a:lnTo>
                    <a:lnTo>
                      <a:pt x="404" y="4"/>
                    </a:lnTo>
                    <a:lnTo>
                      <a:pt x="409" y="2"/>
                    </a:lnTo>
                    <a:lnTo>
                      <a:pt x="413" y="0"/>
                    </a:lnTo>
                    <a:lnTo>
                      <a:pt x="417" y="2"/>
                    </a:lnTo>
                    <a:lnTo>
                      <a:pt x="419" y="2"/>
                    </a:lnTo>
                    <a:lnTo>
                      <a:pt x="425" y="4"/>
                    </a:lnTo>
                    <a:lnTo>
                      <a:pt x="430" y="8"/>
                    </a:lnTo>
                    <a:lnTo>
                      <a:pt x="438" y="10"/>
                    </a:lnTo>
                    <a:lnTo>
                      <a:pt x="448" y="14"/>
                    </a:lnTo>
                    <a:lnTo>
                      <a:pt x="457" y="20"/>
                    </a:lnTo>
                    <a:lnTo>
                      <a:pt x="469" y="23"/>
                    </a:lnTo>
                    <a:lnTo>
                      <a:pt x="480" y="29"/>
                    </a:lnTo>
                    <a:lnTo>
                      <a:pt x="490" y="35"/>
                    </a:lnTo>
                    <a:lnTo>
                      <a:pt x="497" y="39"/>
                    </a:lnTo>
                    <a:lnTo>
                      <a:pt x="503" y="44"/>
                    </a:lnTo>
                    <a:lnTo>
                      <a:pt x="509" y="48"/>
                    </a:lnTo>
                    <a:lnTo>
                      <a:pt x="513" y="52"/>
                    </a:lnTo>
                    <a:lnTo>
                      <a:pt x="515" y="54"/>
                    </a:lnTo>
                    <a:lnTo>
                      <a:pt x="515" y="56"/>
                    </a:lnTo>
                    <a:lnTo>
                      <a:pt x="515" y="58"/>
                    </a:lnTo>
                    <a:lnTo>
                      <a:pt x="513" y="60"/>
                    </a:lnTo>
                    <a:lnTo>
                      <a:pt x="511" y="64"/>
                    </a:lnTo>
                    <a:lnTo>
                      <a:pt x="509" y="65"/>
                    </a:lnTo>
                    <a:lnTo>
                      <a:pt x="505" y="69"/>
                    </a:lnTo>
                    <a:lnTo>
                      <a:pt x="501" y="73"/>
                    </a:lnTo>
                    <a:lnTo>
                      <a:pt x="497" y="75"/>
                    </a:lnTo>
                    <a:lnTo>
                      <a:pt x="492" y="79"/>
                    </a:lnTo>
                    <a:lnTo>
                      <a:pt x="488" y="83"/>
                    </a:lnTo>
                    <a:lnTo>
                      <a:pt x="484" y="85"/>
                    </a:lnTo>
                    <a:lnTo>
                      <a:pt x="480" y="88"/>
                    </a:lnTo>
                    <a:lnTo>
                      <a:pt x="476" y="94"/>
                    </a:lnTo>
                    <a:lnTo>
                      <a:pt x="473" y="98"/>
                    </a:lnTo>
                    <a:lnTo>
                      <a:pt x="467" y="104"/>
                    </a:lnTo>
                    <a:lnTo>
                      <a:pt x="463" y="109"/>
                    </a:lnTo>
                    <a:lnTo>
                      <a:pt x="457" y="117"/>
                    </a:lnTo>
                    <a:lnTo>
                      <a:pt x="452" y="125"/>
                    </a:lnTo>
                    <a:lnTo>
                      <a:pt x="446" y="132"/>
                    </a:lnTo>
                    <a:lnTo>
                      <a:pt x="440" y="142"/>
                    </a:lnTo>
                    <a:lnTo>
                      <a:pt x="434" y="149"/>
                    </a:lnTo>
                    <a:lnTo>
                      <a:pt x="429" y="159"/>
                    </a:lnTo>
                    <a:lnTo>
                      <a:pt x="423" y="171"/>
                    </a:lnTo>
                    <a:lnTo>
                      <a:pt x="415" y="182"/>
                    </a:lnTo>
                    <a:lnTo>
                      <a:pt x="409" y="193"/>
                    </a:lnTo>
                    <a:lnTo>
                      <a:pt x="402" y="205"/>
                    </a:lnTo>
                    <a:lnTo>
                      <a:pt x="396" y="216"/>
                    </a:lnTo>
                    <a:lnTo>
                      <a:pt x="390" y="226"/>
                    </a:lnTo>
                    <a:lnTo>
                      <a:pt x="385" y="235"/>
                    </a:lnTo>
                    <a:lnTo>
                      <a:pt x="381" y="245"/>
                    </a:lnTo>
                    <a:lnTo>
                      <a:pt x="375" y="255"/>
                    </a:lnTo>
                    <a:lnTo>
                      <a:pt x="371" y="262"/>
                    </a:lnTo>
                    <a:lnTo>
                      <a:pt x="367" y="270"/>
                    </a:lnTo>
                    <a:lnTo>
                      <a:pt x="365" y="276"/>
                    </a:lnTo>
                    <a:lnTo>
                      <a:pt x="362" y="281"/>
                    </a:lnTo>
                    <a:lnTo>
                      <a:pt x="360" y="287"/>
                    </a:lnTo>
                    <a:lnTo>
                      <a:pt x="358" y="293"/>
                    </a:lnTo>
                    <a:lnTo>
                      <a:pt x="356" y="297"/>
                    </a:lnTo>
                    <a:lnTo>
                      <a:pt x="356" y="300"/>
                    </a:lnTo>
                    <a:lnTo>
                      <a:pt x="354" y="304"/>
                    </a:lnTo>
                    <a:lnTo>
                      <a:pt x="354" y="308"/>
                    </a:lnTo>
                    <a:lnTo>
                      <a:pt x="354" y="312"/>
                    </a:lnTo>
                    <a:lnTo>
                      <a:pt x="356" y="316"/>
                    </a:lnTo>
                    <a:lnTo>
                      <a:pt x="356" y="320"/>
                    </a:lnTo>
                    <a:lnTo>
                      <a:pt x="358" y="321"/>
                    </a:lnTo>
                    <a:lnTo>
                      <a:pt x="360" y="323"/>
                    </a:lnTo>
                    <a:lnTo>
                      <a:pt x="362" y="325"/>
                    </a:lnTo>
                    <a:lnTo>
                      <a:pt x="365" y="325"/>
                    </a:lnTo>
                    <a:lnTo>
                      <a:pt x="367" y="325"/>
                    </a:lnTo>
                    <a:lnTo>
                      <a:pt x="371" y="325"/>
                    </a:lnTo>
                    <a:lnTo>
                      <a:pt x="373" y="325"/>
                    </a:lnTo>
                    <a:lnTo>
                      <a:pt x="379" y="325"/>
                    </a:lnTo>
                    <a:lnTo>
                      <a:pt x="385" y="325"/>
                    </a:lnTo>
                    <a:lnTo>
                      <a:pt x="390" y="325"/>
                    </a:lnTo>
                    <a:lnTo>
                      <a:pt x="398" y="325"/>
                    </a:lnTo>
                    <a:lnTo>
                      <a:pt x="406" y="325"/>
                    </a:lnTo>
                    <a:lnTo>
                      <a:pt x="413" y="325"/>
                    </a:lnTo>
                    <a:lnTo>
                      <a:pt x="423" y="325"/>
                    </a:lnTo>
                    <a:lnTo>
                      <a:pt x="430" y="327"/>
                    </a:lnTo>
                    <a:lnTo>
                      <a:pt x="438" y="329"/>
                    </a:lnTo>
                    <a:lnTo>
                      <a:pt x="444" y="331"/>
                    </a:lnTo>
                    <a:lnTo>
                      <a:pt x="452" y="335"/>
                    </a:lnTo>
                    <a:lnTo>
                      <a:pt x="457" y="339"/>
                    </a:lnTo>
                    <a:lnTo>
                      <a:pt x="463" y="344"/>
                    </a:lnTo>
                    <a:lnTo>
                      <a:pt x="469" y="348"/>
                    </a:lnTo>
                    <a:lnTo>
                      <a:pt x="473" y="354"/>
                    </a:lnTo>
                    <a:lnTo>
                      <a:pt x="478" y="358"/>
                    </a:lnTo>
                    <a:lnTo>
                      <a:pt x="480" y="363"/>
                    </a:lnTo>
                    <a:lnTo>
                      <a:pt x="484" y="367"/>
                    </a:lnTo>
                    <a:lnTo>
                      <a:pt x="486" y="371"/>
                    </a:lnTo>
                    <a:lnTo>
                      <a:pt x="488" y="375"/>
                    </a:lnTo>
                    <a:lnTo>
                      <a:pt x="490" y="379"/>
                    </a:lnTo>
                    <a:lnTo>
                      <a:pt x="492" y="381"/>
                    </a:lnTo>
                    <a:lnTo>
                      <a:pt x="492" y="384"/>
                    </a:lnTo>
                    <a:lnTo>
                      <a:pt x="488" y="386"/>
                    </a:lnTo>
                    <a:lnTo>
                      <a:pt x="484" y="390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5" y="398"/>
                    </a:lnTo>
                    <a:lnTo>
                      <a:pt x="473" y="400"/>
                    </a:lnTo>
                    <a:lnTo>
                      <a:pt x="469" y="404"/>
                    </a:lnTo>
                    <a:lnTo>
                      <a:pt x="467" y="409"/>
                    </a:lnTo>
                    <a:lnTo>
                      <a:pt x="463" y="415"/>
                    </a:lnTo>
                    <a:lnTo>
                      <a:pt x="461" y="421"/>
                    </a:lnTo>
                    <a:lnTo>
                      <a:pt x="457" y="428"/>
                    </a:lnTo>
                    <a:lnTo>
                      <a:pt x="455" y="436"/>
                    </a:lnTo>
                    <a:lnTo>
                      <a:pt x="452" y="446"/>
                    </a:lnTo>
                    <a:lnTo>
                      <a:pt x="448" y="455"/>
                    </a:lnTo>
                    <a:lnTo>
                      <a:pt x="444" y="467"/>
                    </a:lnTo>
                    <a:lnTo>
                      <a:pt x="440" y="478"/>
                    </a:lnTo>
                    <a:lnTo>
                      <a:pt x="436" y="490"/>
                    </a:lnTo>
                    <a:lnTo>
                      <a:pt x="432" y="503"/>
                    </a:lnTo>
                    <a:lnTo>
                      <a:pt x="427" y="518"/>
                    </a:lnTo>
                    <a:lnTo>
                      <a:pt x="417" y="545"/>
                    </a:lnTo>
                    <a:lnTo>
                      <a:pt x="404" y="574"/>
                    </a:lnTo>
                    <a:lnTo>
                      <a:pt x="390" y="598"/>
                    </a:lnTo>
                    <a:lnTo>
                      <a:pt x="377" y="623"/>
                    </a:lnTo>
                    <a:lnTo>
                      <a:pt x="362" y="646"/>
                    </a:lnTo>
                    <a:lnTo>
                      <a:pt x="344" y="667"/>
                    </a:lnTo>
                    <a:lnTo>
                      <a:pt x="327" y="686"/>
                    </a:lnTo>
                    <a:lnTo>
                      <a:pt x="308" y="704"/>
                    </a:lnTo>
                    <a:lnTo>
                      <a:pt x="289" y="723"/>
                    </a:lnTo>
                    <a:lnTo>
                      <a:pt x="268" y="740"/>
                    </a:lnTo>
                    <a:lnTo>
                      <a:pt x="247" y="755"/>
                    </a:lnTo>
                    <a:lnTo>
                      <a:pt x="224" y="770"/>
                    </a:lnTo>
                    <a:lnTo>
                      <a:pt x="199" y="782"/>
                    </a:lnTo>
                    <a:lnTo>
                      <a:pt x="174" y="795"/>
                    </a:lnTo>
                    <a:lnTo>
                      <a:pt x="147" y="805"/>
                    </a:lnTo>
                    <a:lnTo>
                      <a:pt x="120" y="814"/>
                    </a:lnTo>
                    <a:lnTo>
                      <a:pt x="107" y="818"/>
                    </a:lnTo>
                    <a:lnTo>
                      <a:pt x="94" y="822"/>
                    </a:lnTo>
                    <a:lnTo>
                      <a:pt x="82" y="826"/>
                    </a:lnTo>
                    <a:lnTo>
                      <a:pt x="71" y="830"/>
                    </a:lnTo>
                    <a:lnTo>
                      <a:pt x="61" y="832"/>
                    </a:lnTo>
                    <a:lnTo>
                      <a:pt x="52" y="833"/>
                    </a:lnTo>
                    <a:lnTo>
                      <a:pt x="42" y="837"/>
                    </a:lnTo>
                    <a:lnTo>
                      <a:pt x="34" y="837"/>
                    </a:lnTo>
                    <a:lnTo>
                      <a:pt x="27" y="839"/>
                    </a:lnTo>
                    <a:lnTo>
                      <a:pt x="21" y="841"/>
                    </a:lnTo>
                    <a:lnTo>
                      <a:pt x="15" y="841"/>
                    </a:lnTo>
                    <a:lnTo>
                      <a:pt x="11" y="843"/>
                    </a:lnTo>
                    <a:lnTo>
                      <a:pt x="8" y="843"/>
                    </a:lnTo>
                    <a:lnTo>
                      <a:pt x="4" y="843"/>
                    </a:lnTo>
                    <a:lnTo>
                      <a:pt x="2" y="843"/>
                    </a:lnTo>
                    <a:lnTo>
                      <a:pt x="0" y="841"/>
                    </a:lnTo>
                    <a:lnTo>
                      <a:pt x="0" y="84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849414" y="3468722"/>
            <a:ext cx="1145540" cy="1152128"/>
            <a:chOff x="2797804" y="3277874"/>
            <a:chExt cx="1146122" cy="1152128"/>
          </a:xfrm>
        </p:grpSpPr>
        <p:pic>
          <p:nvPicPr>
            <p:cNvPr id="23" name="图片 22">
              <a:hlinkClick r:id="rId1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4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43" name="组合 142"/>
            <p:cNvGrpSpPr/>
            <p:nvPr/>
          </p:nvGrpSpPr>
          <p:grpSpPr>
            <a:xfrm>
              <a:off x="2905455" y="3417509"/>
              <a:ext cx="930820" cy="872858"/>
              <a:chOff x="3216275" y="3319463"/>
              <a:chExt cx="866775" cy="812801"/>
            </a:xfrm>
          </p:grpSpPr>
          <p:sp>
            <p:nvSpPr>
              <p:cNvPr id="144" name="Freeform 575"/>
              <p:cNvSpPr/>
              <p:nvPr/>
            </p:nvSpPr>
            <p:spPr bwMode="auto">
              <a:xfrm>
                <a:off x="3222625" y="3381376"/>
                <a:ext cx="325438" cy="319088"/>
              </a:xfrm>
              <a:custGeom>
                <a:avLst/>
                <a:gdLst>
                  <a:gd name="T0" fmla="*/ 93 w 409"/>
                  <a:gd name="T1" fmla="*/ 363 h 404"/>
                  <a:gd name="T2" fmla="*/ 70 w 409"/>
                  <a:gd name="T3" fmla="*/ 375 h 404"/>
                  <a:gd name="T4" fmla="*/ 51 w 409"/>
                  <a:gd name="T5" fmla="*/ 384 h 404"/>
                  <a:gd name="T6" fmla="*/ 36 w 409"/>
                  <a:gd name="T7" fmla="*/ 392 h 404"/>
                  <a:gd name="T8" fmla="*/ 23 w 409"/>
                  <a:gd name="T9" fmla="*/ 398 h 404"/>
                  <a:gd name="T10" fmla="*/ 13 w 409"/>
                  <a:gd name="T11" fmla="*/ 402 h 404"/>
                  <a:gd name="T12" fmla="*/ 5 w 409"/>
                  <a:gd name="T13" fmla="*/ 404 h 404"/>
                  <a:gd name="T14" fmla="*/ 2 w 409"/>
                  <a:gd name="T15" fmla="*/ 404 h 404"/>
                  <a:gd name="T16" fmla="*/ 0 w 409"/>
                  <a:gd name="T17" fmla="*/ 402 h 404"/>
                  <a:gd name="T18" fmla="*/ 0 w 409"/>
                  <a:gd name="T19" fmla="*/ 400 h 404"/>
                  <a:gd name="T20" fmla="*/ 2 w 409"/>
                  <a:gd name="T21" fmla="*/ 396 h 404"/>
                  <a:gd name="T22" fmla="*/ 9 w 409"/>
                  <a:gd name="T23" fmla="*/ 386 h 404"/>
                  <a:gd name="T24" fmla="*/ 24 w 409"/>
                  <a:gd name="T25" fmla="*/ 373 h 404"/>
                  <a:gd name="T26" fmla="*/ 46 w 409"/>
                  <a:gd name="T27" fmla="*/ 358 h 404"/>
                  <a:gd name="T28" fmla="*/ 70 w 409"/>
                  <a:gd name="T29" fmla="*/ 339 h 404"/>
                  <a:gd name="T30" fmla="*/ 124 w 409"/>
                  <a:gd name="T31" fmla="*/ 299 h 404"/>
                  <a:gd name="T32" fmla="*/ 151 w 409"/>
                  <a:gd name="T33" fmla="*/ 276 h 404"/>
                  <a:gd name="T34" fmla="*/ 179 w 409"/>
                  <a:gd name="T35" fmla="*/ 249 h 404"/>
                  <a:gd name="T36" fmla="*/ 206 w 409"/>
                  <a:gd name="T37" fmla="*/ 220 h 404"/>
                  <a:gd name="T38" fmla="*/ 231 w 409"/>
                  <a:gd name="T39" fmla="*/ 190 h 404"/>
                  <a:gd name="T40" fmla="*/ 256 w 409"/>
                  <a:gd name="T41" fmla="*/ 157 h 404"/>
                  <a:gd name="T42" fmla="*/ 279 w 409"/>
                  <a:gd name="T43" fmla="*/ 127 h 404"/>
                  <a:gd name="T44" fmla="*/ 298 w 409"/>
                  <a:gd name="T45" fmla="*/ 102 h 404"/>
                  <a:gd name="T46" fmla="*/ 312 w 409"/>
                  <a:gd name="T47" fmla="*/ 81 h 404"/>
                  <a:gd name="T48" fmla="*/ 321 w 409"/>
                  <a:gd name="T49" fmla="*/ 65 h 404"/>
                  <a:gd name="T50" fmla="*/ 327 w 409"/>
                  <a:gd name="T51" fmla="*/ 54 h 404"/>
                  <a:gd name="T52" fmla="*/ 331 w 409"/>
                  <a:gd name="T53" fmla="*/ 43 h 404"/>
                  <a:gd name="T54" fmla="*/ 333 w 409"/>
                  <a:gd name="T55" fmla="*/ 31 h 404"/>
                  <a:gd name="T56" fmla="*/ 331 w 409"/>
                  <a:gd name="T57" fmla="*/ 20 h 404"/>
                  <a:gd name="T58" fmla="*/ 329 w 409"/>
                  <a:gd name="T59" fmla="*/ 10 h 404"/>
                  <a:gd name="T60" fmla="*/ 329 w 409"/>
                  <a:gd name="T61" fmla="*/ 4 h 404"/>
                  <a:gd name="T62" fmla="*/ 331 w 409"/>
                  <a:gd name="T63" fmla="*/ 2 h 404"/>
                  <a:gd name="T64" fmla="*/ 340 w 409"/>
                  <a:gd name="T65" fmla="*/ 0 h 404"/>
                  <a:gd name="T66" fmla="*/ 348 w 409"/>
                  <a:gd name="T67" fmla="*/ 2 h 404"/>
                  <a:gd name="T68" fmla="*/ 357 w 409"/>
                  <a:gd name="T69" fmla="*/ 8 h 404"/>
                  <a:gd name="T70" fmla="*/ 367 w 409"/>
                  <a:gd name="T71" fmla="*/ 16 h 404"/>
                  <a:gd name="T72" fmla="*/ 380 w 409"/>
                  <a:gd name="T73" fmla="*/ 29 h 404"/>
                  <a:gd name="T74" fmla="*/ 392 w 409"/>
                  <a:gd name="T75" fmla="*/ 43 h 404"/>
                  <a:gd name="T76" fmla="*/ 401 w 409"/>
                  <a:gd name="T77" fmla="*/ 52 h 404"/>
                  <a:gd name="T78" fmla="*/ 407 w 409"/>
                  <a:gd name="T79" fmla="*/ 62 h 404"/>
                  <a:gd name="T80" fmla="*/ 409 w 409"/>
                  <a:gd name="T81" fmla="*/ 69 h 404"/>
                  <a:gd name="T82" fmla="*/ 407 w 409"/>
                  <a:gd name="T83" fmla="*/ 75 h 404"/>
                  <a:gd name="T84" fmla="*/ 401 w 409"/>
                  <a:gd name="T85" fmla="*/ 83 h 404"/>
                  <a:gd name="T86" fmla="*/ 394 w 409"/>
                  <a:gd name="T87" fmla="*/ 94 h 404"/>
                  <a:gd name="T88" fmla="*/ 382 w 409"/>
                  <a:gd name="T89" fmla="*/ 107 h 404"/>
                  <a:gd name="T90" fmla="*/ 369 w 409"/>
                  <a:gd name="T91" fmla="*/ 125 h 404"/>
                  <a:gd name="T92" fmla="*/ 352 w 409"/>
                  <a:gd name="T93" fmla="*/ 144 h 404"/>
                  <a:gd name="T94" fmla="*/ 331 w 409"/>
                  <a:gd name="T95" fmla="*/ 167 h 404"/>
                  <a:gd name="T96" fmla="*/ 308 w 409"/>
                  <a:gd name="T97" fmla="*/ 193 h 404"/>
                  <a:gd name="T98" fmla="*/ 256 w 409"/>
                  <a:gd name="T99" fmla="*/ 245 h 404"/>
                  <a:gd name="T100" fmla="*/ 206 w 409"/>
                  <a:gd name="T101" fmla="*/ 289 h 404"/>
                  <a:gd name="T102" fmla="*/ 157 w 409"/>
                  <a:gd name="T103" fmla="*/ 327 h 404"/>
                  <a:gd name="T104" fmla="*/ 105 w 409"/>
                  <a:gd name="T105" fmla="*/ 35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09" h="404">
                    <a:moveTo>
                      <a:pt x="105" y="358"/>
                    </a:moveTo>
                    <a:lnTo>
                      <a:pt x="93" y="363"/>
                    </a:lnTo>
                    <a:lnTo>
                      <a:pt x="82" y="371"/>
                    </a:lnTo>
                    <a:lnTo>
                      <a:pt x="70" y="375"/>
                    </a:lnTo>
                    <a:lnTo>
                      <a:pt x="61" y="381"/>
                    </a:lnTo>
                    <a:lnTo>
                      <a:pt x="51" y="384"/>
                    </a:lnTo>
                    <a:lnTo>
                      <a:pt x="44" y="390"/>
                    </a:lnTo>
                    <a:lnTo>
                      <a:pt x="36" y="392"/>
                    </a:lnTo>
                    <a:lnTo>
                      <a:pt x="28" y="396"/>
                    </a:lnTo>
                    <a:lnTo>
                      <a:pt x="23" y="398"/>
                    </a:lnTo>
                    <a:lnTo>
                      <a:pt x="17" y="400"/>
                    </a:lnTo>
                    <a:lnTo>
                      <a:pt x="13" y="402"/>
                    </a:lnTo>
                    <a:lnTo>
                      <a:pt x="9" y="404"/>
                    </a:lnTo>
                    <a:lnTo>
                      <a:pt x="5" y="404"/>
                    </a:lnTo>
                    <a:lnTo>
                      <a:pt x="3" y="404"/>
                    </a:lnTo>
                    <a:lnTo>
                      <a:pt x="2" y="404"/>
                    </a:lnTo>
                    <a:lnTo>
                      <a:pt x="0" y="404"/>
                    </a:lnTo>
                    <a:lnTo>
                      <a:pt x="0" y="402"/>
                    </a:lnTo>
                    <a:lnTo>
                      <a:pt x="0" y="402"/>
                    </a:lnTo>
                    <a:lnTo>
                      <a:pt x="0" y="400"/>
                    </a:lnTo>
                    <a:lnTo>
                      <a:pt x="2" y="398"/>
                    </a:lnTo>
                    <a:lnTo>
                      <a:pt x="2" y="396"/>
                    </a:lnTo>
                    <a:lnTo>
                      <a:pt x="3" y="392"/>
                    </a:lnTo>
                    <a:lnTo>
                      <a:pt x="9" y="386"/>
                    </a:lnTo>
                    <a:lnTo>
                      <a:pt x="17" y="381"/>
                    </a:lnTo>
                    <a:lnTo>
                      <a:pt x="24" y="373"/>
                    </a:lnTo>
                    <a:lnTo>
                      <a:pt x="34" y="365"/>
                    </a:lnTo>
                    <a:lnTo>
                      <a:pt x="46" y="358"/>
                    </a:lnTo>
                    <a:lnTo>
                      <a:pt x="57" y="348"/>
                    </a:lnTo>
                    <a:lnTo>
                      <a:pt x="70" y="339"/>
                    </a:lnTo>
                    <a:lnTo>
                      <a:pt x="97" y="320"/>
                    </a:lnTo>
                    <a:lnTo>
                      <a:pt x="124" y="299"/>
                    </a:lnTo>
                    <a:lnTo>
                      <a:pt x="137" y="287"/>
                    </a:lnTo>
                    <a:lnTo>
                      <a:pt x="151" y="276"/>
                    </a:lnTo>
                    <a:lnTo>
                      <a:pt x="164" y="262"/>
                    </a:lnTo>
                    <a:lnTo>
                      <a:pt x="179" y="249"/>
                    </a:lnTo>
                    <a:lnTo>
                      <a:pt x="193" y="235"/>
                    </a:lnTo>
                    <a:lnTo>
                      <a:pt x="206" y="220"/>
                    </a:lnTo>
                    <a:lnTo>
                      <a:pt x="220" y="205"/>
                    </a:lnTo>
                    <a:lnTo>
                      <a:pt x="231" y="190"/>
                    </a:lnTo>
                    <a:lnTo>
                      <a:pt x="245" y="174"/>
                    </a:lnTo>
                    <a:lnTo>
                      <a:pt x="256" y="157"/>
                    </a:lnTo>
                    <a:lnTo>
                      <a:pt x="268" y="142"/>
                    </a:lnTo>
                    <a:lnTo>
                      <a:pt x="279" y="127"/>
                    </a:lnTo>
                    <a:lnTo>
                      <a:pt x="289" y="115"/>
                    </a:lnTo>
                    <a:lnTo>
                      <a:pt x="298" y="102"/>
                    </a:lnTo>
                    <a:lnTo>
                      <a:pt x="306" y="92"/>
                    </a:lnTo>
                    <a:lnTo>
                      <a:pt x="312" y="81"/>
                    </a:lnTo>
                    <a:lnTo>
                      <a:pt x="317" y="73"/>
                    </a:lnTo>
                    <a:lnTo>
                      <a:pt x="321" y="65"/>
                    </a:lnTo>
                    <a:lnTo>
                      <a:pt x="325" y="60"/>
                    </a:lnTo>
                    <a:lnTo>
                      <a:pt x="327" y="54"/>
                    </a:lnTo>
                    <a:lnTo>
                      <a:pt x="329" y="48"/>
                    </a:lnTo>
                    <a:lnTo>
                      <a:pt x="331" y="43"/>
                    </a:lnTo>
                    <a:lnTo>
                      <a:pt x="333" y="37"/>
                    </a:lnTo>
                    <a:lnTo>
                      <a:pt x="333" y="31"/>
                    </a:lnTo>
                    <a:lnTo>
                      <a:pt x="331" y="25"/>
                    </a:lnTo>
                    <a:lnTo>
                      <a:pt x="331" y="20"/>
                    </a:lnTo>
                    <a:lnTo>
                      <a:pt x="329" y="14"/>
                    </a:lnTo>
                    <a:lnTo>
                      <a:pt x="329" y="10"/>
                    </a:lnTo>
                    <a:lnTo>
                      <a:pt x="327" y="8"/>
                    </a:lnTo>
                    <a:lnTo>
                      <a:pt x="329" y="4"/>
                    </a:lnTo>
                    <a:lnTo>
                      <a:pt x="329" y="4"/>
                    </a:lnTo>
                    <a:lnTo>
                      <a:pt x="331" y="2"/>
                    </a:lnTo>
                    <a:lnTo>
                      <a:pt x="335" y="2"/>
                    </a:lnTo>
                    <a:lnTo>
                      <a:pt x="340" y="0"/>
                    </a:lnTo>
                    <a:lnTo>
                      <a:pt x="344" y="2"/>
                    </a:lnTo>
                    <a:lnTo>
                      <a:pt x="348" y="2"/>
                    </a:lnTo>
                    <a:lnTo>
                      <a:pt x="352" y="4"/>
                    </a:lnTo>
                    <a:lnTo>
                      <a:pt x="357" y="8"/>
                    </a:lnTo>
                    <a:lnTo>
                      <a:pt x="361" y="12"/>
                    </a:lnTo>
                    <a:lnTo>
                      <a:pt x="367" y="16"/>
                    </a:lnTo>
                    <a:lnTo>
                      <a:pt x="375" y="21"/>
                    </a:lnTo>
                    <a:lnTo>
                      <a:pt x="380" y="29"/>
                    </a:lnTo>
                    <a:lnTo>
                      <a:pt x="386" y="35"/>
                    </a:lnTo>
                    <a:lnTo>
                      <a:pt x="392" y="43"/>
                    </a:lnTo>
                    <a:lnTo>
                      <a:pt x="398" y="48"/>
                    </a:lnTo>
                    <a:lnTo>
                      <a:pt x="401" y="52"/>
                    </a:lnTo>
                    <a:lnTo>
                      <a:pt x="403" y="58"/>
                    </a:lnTo>
                    <a:lnTo>
                      <a:pt x="407" y="62"/>
                    </a:lnTo>
                    <a:lnTo>
                      <a:pt x="407" y="65"/>
                    </a:lnTo>
                    <a:lnTo>
                      <a:pt x="409" y="69"/>
                    </a:lnTo>
                    <a:lnTo>
                      <a:pt x="407" y="71"/>
                    </a:lnTo>
                    <a:lnTo>
                      <a:pt x="407" y="75"/>
                    </a:lnTo>
                    <a:lnTo>
                      <a:pt x="405" y="79"/>
                    </a:lnTo>
                    <a:lnTo>
                      <a:pt x="401" y="83"/>
                    </a:lnTo>
                    <a:lnTo>
                      <a:pt x="398" y="88"/>
                    </a:lnTo>
                    <a:lnTo>
                      <a:pt x="394" y="94"/>
                    </a:lnTo>
                    <a:lnTo>
                      <a:pt x="390" y="100"/>
                    </a:lnTo>
                    <a:lnTo>
                      <a:pt x="382" y="107"/>
                    </a:lnTo>
                    <a:lnTo>
                      <a:pt x="377" y="115"/>
                    </a:lnTo>
                    <a:lnTo>
                      <a:pt x="369" y="125"/>
                    </a:lnTo>
                    <a:lnTo>
                      <a:pt x="361" y="134"/>
                    </a:lnTo>
                    <a:lnTo>
                      <a:pt x="352" y="144"/>
                    </a:lnTo>
                    <a:lnTo>
                      <a:pt x="342" y="155"/>
                    </a:lnTo>
                    <a:lnTo>
                      <a:pt x="331" y="167"/>
                    </a:lnTo>
                    <a:lnTo>
                      <a:pt x="319" y="180"/>
                    </a:lnTo>
                    <a:lnTo>
                      <a:pt x="308" y="193"/>
                    </a:lnTo>
                    <a:lnTo>
                      <a:pt x="281" y="220"/>
                    </a:lnTo>
                    <a:lnTo>
                      <a:pt x="256" y="245"/>
                    </a:lnTo>
                    <a:lnTo>
                      <a:pt x="231" y="268"/>
                    </a:lnTo>
                    <a:lnTo>
                      <a:pt x="206" y="289"/>
                    </a:lnTo>
                    <a:lnTo>
                      <a:pt x="181" y="308"/>
                    </a:lnTo>
                    <a:lnTo>
                      <a:pt x="157" y="327"/>
                    </a:lnTo>
                    <a:lnTo>
                      <a:pt x="132" y="342"/>
                    </a:lnTo>
                    <a:lnTo>
                      <a:pt x="105" y="358"/>
                    </a:lnTo>
                    <a:lnTo>
                      <a:pt x="105" y="35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76"/>
              <p:cNvSpPr/>
              <p:nvPr/>
            </p:nvSpPr>
            <p:spPr bwMode="auto">
              <a:xfrm>
                <a:off x="3295650" y="3435351"/>
                <a:ext cx="188913" cy="660400"/>
              </a:xfrm>
              <a:custGeom>
                <a:avLst/>
                <a:gdLst>
                  <a:gd name="T0" fmla="*/ 113 w 238"/>
                  <a:gd name="T1" fmla="*/ 827 h 831"/>
                  <a:gd name="T2" fmla="*/ 108 w 238"/>
                  <a:gd name="T3" fmla="*/ 816 h 831"/>
                  <a:gd name="T4" fmla="*/ 106 w 238"/>
                  <a:gd name="T5" fmla="*/ 801 h 831"/>
                  <a:gd name="T6" fmla="*/ 96 w 238"/>
                  <a:gd name="T7" fmla="*/ 776 h 831"/>
                  <a:gd name="T8" fmla="*/ 77 w 238"/>
                  <a:gd name="T9" fmla="*/ 753 h 831"/>
                  <a:gd name="T10" fmla="*/ 44 w 238"/>
                  <a:gd name="T11" fmla="*/ 730 h 831"/>
                  <a:gd name="T12" fmla="*/ 22 w 238"/>
                  <a:gd name="T13" fmla="*/ 713 h 831"/>
                  <a:gd name="T14" fmla="*/ 14 w 238"/>
                  <a:gd name="T15" fmla="*/ 701 h 831"/>
                  <a:gd name="T16" fmla="*/ 18 w 238"/>
                  <a:gd name="T17" fmla="*/ 698 h 831"/>
                  <a:gd name="T18" fmla="*/ 35 w 238"/>
                  <a:gd name="T19" fmla="*/ 696 h 831"/>
                  <a:gd name="T20" fmla="*/ 66 w 238"/>
                  <a:gd name="T21" fmla="*/ 699 h 831"/>
                  <a:gd name="T22" fmla="*/ 96 w 238"/>
                  <a:gd name="T23" fmla="*/ 705 h 831"/>
                  <a:gd name="T24" fmla="*/ 121 w 238"/>
                  <a:gd name="T25" fmla="*/ 707 h 831"/>
                  <a:gd name="T26" fmla="*/ 136 w 238"/>
                  <a:gd name="T27" fmla="*/ 703 h 831"/>
                  <a:gd name="T28" fmla="*/ 144 w 238"/>
                  <a:gd name="T29" fmla="*/ 694 h 831"/>
                  <a:gd name="T30" fmla="*/ 152 w 238"/>
                  <a:gd name="T31" fmla="*/ 675 h 831"/>
                  <a:gd name="T32" fmla="*/ 159 w 238"/>
                  <a:gd name="T33" fmla="*/ 648 h 831"/>
                  <a:gd name="T34" fmla="*/ 165 w 238"/>
                  <a:gd name="T35" fmla="*/ 614 h 831"/>
                  <a:gd name="T36" fmla="*/ 171 w 238"/>
                  <a:gd name="T37" fmla="*/ 571 h 831"/>
                  <a:gd name="T38" fmla="*/ 178 w 238"/>
                  <a:gd name="T39" fmla="*/ 487 h 831"/>
                  <a:gd name="T40" fmla="*/ 180 w 238"/>
                  <a:gd name="T41" fmla="*/ 415 h 831"/>
                  <a:gd name="T42" fmla="*/ 177 w 238"/>
                  <a:gd name="T43" fmla="*/ 352 h 831"/>
                  <a:gd name="T44" fmla="*/ 167 w 238"/>
                  <a:gd name="T45" fmla="*/ 293 h 831"/>
                  <a:gd name="T46" fmla="*/ 150 w 238"/>
                  <a:gd name="T47" fmla="*/ 235 h 831"/>
                  <a:gd name="T48" fmla="*/ 133 w 238"/>
                  <a:gd name="T49" fmla="*/ 195 h 831"/>
                  <a:gd name="T50" fmla="*/ 115 w 238"/>
                  <a:gd name="T51" fmla="*/ 163 h 831"/>
                  <a:gd name="T52" fmla="*/ 90 w 238"/>
                  <a:gd name="T53" fmla="*/ 124 h 831"/>
                  <a:gd name="T54" fmla="*/ 62 w 238"/>
                  <a:gd name="T55" fmla="*/ 80 h 831"/>
                  <a:gd name="T56" fmla="*/ 27 w 238"/>
                  <a:gd name="T57" fmla="*/ 35 h 831"/>
                  <a:gd name="T58" fmla="*/ 10 w 238"/>
                  <a:gd name="T59" fmla="*/ 2 h 831"/>
                  <a:gd name="T60" fmla="*/ 43 w 238"/>
                  <a:gd name="T61" fmla="*/ 14 h 831"/>
                  <a:gd name="T62" fmla="*/ 83 w 238"/>
                  <a:gd name="T63" fmla="*/ 40 h 831"/>
                  <a:gd name="T64" fmla="*/ 123 w 238"/>
                  <a:gd name="T65" fmla="*/ 80 h 831"/>
                  <a:gd name="T66" fmla="*/ 159 w 238"/>
                  <a:gd name="T67" fmla="*/ 130 h 831"/>
                  <a:gd name="T68" fmla="*/ 188 w 238"/>
                  <a:gd name="T69" fmla="*/ 187 h 831"/>
                  <a:gd name="T70" fmla="*/ 213 w 238"/>
                  <a:gd name="T71" fmla="*/ 256 h 831"/>
                  <a:gd name="T72" fmla="*/ 228 w 238"/>
                  <a:gd name="T73" fmla="*/ 329 h 831"/>
                  <a:gd name="T74" fmla="*/ 236 w 238"/>
                  <a:gd name="T75" fmla="*/ 407 h 831"/>
                  <a:gd name="T76" fmla="*/ 238 w 238"/>
                  <a:gd name="T77" fmla="*/ 482 h 831"/>
                  <a:gd name="T78" fmla="*/ 236 w 238"/>
                  <a:gd name="T79" fmla="*/ 550 h 831"/>
                  <a:gd name="T80" fmla="*/ 230 w 238"/>
                  <a:gd name="T81" fmla="*/ 614 h 831"/>
                  <a:gd name="T82" fmla="*/ 221 w 238"/>
                  <a:gd name="T83" fmla="*/ 669 h 831"/>
                  <a:gd name="T84" fmla="*/ 207 w 238"/>
                  <a:gd name="T85" fmla="*/ 719 h 831"/>
                  <a:gd name="T86" fmla="*/ 192 w 238"/>
                  <a:gd name="T87" fmla="*/ 759 h 831"/>
                  <a:gd name="T88" fmla="*/ 175 w 238"/>
                  <a:gd name="T89" fmla="*/ 789 h 831"/>
                  <a:gd name="T90" fmla="*/ 155 w 238"/>
                  <a:gd name="T91" fmla="*/ 810 h 831"/>
                  <a:gd name="T92" fmla="*/ 136 w 238"/>
                  <a:gd name="T93" fmla="*/ 826 h 831"/>
                  <a:gd name="T94" fmla="*/ 123 w 238"/>
                  <a:gd name="T95" fmla="*/ 831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" h="831">
                    <a:moveTo>
                      <a:pt x="119" y="831"/>
                    </a:moveTo>
                    <a:lnTo>
                      <a:pt x="117" y="829"/>
                    </a:lnTo>
                    <a:lnTo>
                      <a:pt x="113" y="827"/>
                    </a:lnTo>
                    <a:lnTo>
                      <a:pt x="111" y="824"/>
                    </a:lnTo>
                    <a:lnTo>
                      <a:pt x="110" y="822"/>
                    </a:lnTo>
                    <a:lnTo>
                      <a:pt x="108" y="816"/>
                    </a:lnTo>
                    <a:lnTo>
                      <a:pt x="108" y="812"/>
                    </a:lnTo>
                    <a:lnTo>
                      <a:pt x="106" y="806"/>
                    </a:lnTo>
                    <a:lnTo>
                      <a:pt x="106" y="801"/>
                    </a:lnTo>
                    <a:lnTo>
                      <a:pt x="104" y="791"/>
                    </a:lnTo>
                    <a:lnTo>
                      <a:pt x="100" y="784"/>
                    </a:lnTo>
                    <a:lnTo>
                      <a:pt x="96" y="776"/>
                    </a:lnTo>
                    <a:lnTo>
                      <a:pt x="90" y="768"/>
                    </a:lnTo>
                    <a:lnTo>
                      <a:pt x="85" y="761"/>
                    </a:lnTo>
                    <a:lnTo>
                      <a:pt x="77" y="753"/>
                    </a:lnTo>
                    <a:lnTo>
                      <a:pt x="67" y="745"/>
                    </a:lnTo>
                    <a:lnTo>
                      <a:pt x="56" y="736"/>
                    </a:lnTo>
                    <a:lnTo>
                      <a:pt x="44" y="730"/>
                    </a:lnTo>
                    <a:lnTo>
                      <a:pt x="35" y="722"/>
                    </a:lnTo>
                    <a:lnTo>
                      <a:pt x="27" y="717"/>
                    </a:lnTo>
                    <a:lnTo>
                      <a:pt x="22" y="713"/>
                    </a:lnTo>
                    <a:lnTo>
                      <a:pt x="18" y="707"/>
                    </a:lnTo>
                    <a:lnTo>
                      <a:pt x="14" y="705"/>
                    </a:lnTo>
                    <a:lnTo>
                      <a:pt x="14" y="701"/>
                    </a:lnTo>
                    <a:lnTo>
                      <a:pt x="14" y="699"/>
                    </a:lnTo>
                    <a:lnTo>
                      <a:pt x="16" y="698"/>
                    </a:lnTo>
                    <a:lnTo>
                      <a:pt x="18" y="698"/>
                    </a:lnTo>
                    <a:lnTo>
                      <a:pt x="22" y="696"/>
                    </a:lnTo>
                    <a:lnTo>
                      <a:pt x="27" y="696"/>
                    </a:lnTo>
                    <a:lnTo>
                      <a:pt x="35" y="696"/>
                    </a:lnTo>
                    <a:lnTo>
                      <a:pt x="43" y="698"/>
                    </a:lnTo>
                    <a:lnTo>
                      <a:pt x="54" y="698"/>
                    </a:lnTo>
                    <a:lnTo>
                      <a:pt x="66" y="699"/>
                    </a:lnTo>
                    <a:lnTo>
                      <a:pt x="77" y="703"/>
                    </a:lnTo>
                    <a:lnTo>
                      <a:pt x="87" y="705"/>
                    </a:lnTo>
                    <a:lnTo>
                      <a:pt x="96" y="705"/>
                    </a:lnTo>
                    <a:lnTo>
                      <a:pt x="106" y="707"/>
                    </a:lnTo>
                    <a:lnTo>
                      <a:pt x="113" y="707"/>
                    </a:lnTo>
                    <a:lnTo>
                      <a:pt x="121" y="707"/>
                    </a:lnTo>
                    <a:lnTo>
                      <a:pt x="129" y="705"/>
                    </a:lnTo>
                    <a:lnTo>
                      <a:pt x="134" y="703"/>
                    </a:lnTo>
                    <a:lnTo>
                      <a:pt x="136" y="703"/>
                    </a:lnTo>
                    <a:lnTo>
                      <a:pt x="138" y="699"/>
                    </a:lnTo>
                    <a:lnTo>
                      <a:pt x="142" y="698"/>
                    </a:lnTo>
                    <a:lnTo>
                      <a:pt x="144" y="694"/>
                    </a:lnTo>
                    <a:lnTo>
                      <a:pt x="146" y="688"/>
                    </a:lnTo>
                    <a:lnTo>
                      <a:pt x="150" y="682"/>
                    </a:lnTo>
                    <a:lnTo>
                      <a:pt x="152" y="675"/>
                    </a:lnTo>
                    <a:lnTo>
                      <a:pt x="154" y="667"/>
                    </a:lnTo>
                    <a:lnTo>
                      <a:pt x="155" y="657"/>
                    </a:lnTo>
                    <a:lnTo>
                      <a:pt x="159" y="648"/>
                    </a:lnTo>
                    <a:lnTo>
                      <a:pt x="161" y="638"/>
                    </a:lnTo>
                    <a:lnTo>
                      <a:pt x="163" y="627"/>
                    </a:lnTo>
                    <a:lnTo>
                      <a:pt x="165" y="614"/>
                    </a:lnTo>
                    <a:lnTo>
                      <a:pt x="167" y="600"/>
                    </a:lnTo>
                    <a:lnTo>
                      <a:pt x="169" y="587"/>
                    </a:lnTo>
                    <a:lnTo>
                      <a:pt x="171" y="571"/>
                    </a:lnTo>
                    <a:lnTo>
                      <a:pt x="173" y="543"/>
                    </a:lnTo>
                    <a:lnTo>
                      <a:pt x="177" y="514"/>
                    </a:lnTo>
                    <a:lnTo>
                      <a:pt x="178" y="487"/>
                    </a:lnTo>
                    <a:lnTo>
                      <a:pt x="180" y="463"/>
                    </a:lnTo>
                    <a:lnTo>
                      <a:pt x="180" y="438"/>
                    </a:lnTo>
                    <a:lnTo>
                      <a:pt x="180" y="415"/>
                    </a:lnTo>
                    <a:lnTo>
                      <a:pt x="180" y="392"/>
                    </a:lnTo>
                    <a:lnTo>
                      <a:pt x="180" y="371"/>
                    </a:lnTo>
                    <a:lnTo>
                      <a:pt x="177" y="352"/>
                    </a:lnTo>
                    <a:lnTo>
                      <a:pt x="175" y="333"/>
                    </a:lnTo>
                    <a:lnTo>
                      <a:pt x="171" y="314"/>
                    </a:lnTo>
                    <a:lnTo>
                      <a:pt x="167" y="293"/>
                    </a:lnTo>
                    <a:lnTo>
                      <a:pt x="161" y="273"/>
                    </a:lnTo>
                    <a:lnTo>
                      <a:pt x="155" y="254"/>
                    </a:lnTo>
                    <a:lnTo>
                      <a:pt x="150" y="235"/>
                    </a:lnTo>
                    <a:lnTo>
                      <a:pt x="142" y="216"/>
                    </a:lnTo>
                    <a:lnTo>
                      <a:pt x="138" y="207"/>
                    </a:lnTo>
                    <a:lnTo>
                      <a:pt x="133" y="195"/>
                    </a:lnTo>
                    <a:lnTo>
                      <a:pt x="127" y="186"/>
                    </a:lnTo>
                    <a:lnTo>
                      <a:pt x="121" y="174"/>
                    </a:lnTo>
                    <a:lnTo>
                      <a:pt x="115" y="163"/>
                    </a:lnTo>
                    <a:lnTo>
                      <a:pt x="108" y="149"/>
                    </a:lnTo>
                    <a:lnTo>
                      <a:pt x="100" y="138"/>
                    </a:lnTo>
                    <a:lnTo>
                      <a:pt x="90" y="124"/>
                    </a:lnTo>
                    <a:lnTo>
                      <a:pt x="81" y="109"/>
                    </a:lnTo>
                    <a:lnTo>
                      <a:pt x="71" y="96"/>
                    </a:lnTo>
                    <a:lnTo>
                      <a:pt x="62" y="80"/>
                    </a:lnTo>
                    <a:lnTo>
                      <a:pt x="50" y="65"/>
                    </a:lnTo>
                    <a:lnTo>
                      <a:pt x="39" y="50"/>
                    </a:lnTo>
                    <a:lnTo>
                      <a:pt x="27" y="35"/>
                    </a:lnTo>
                    <a:lnTo>
                      <a:pt x="14" y="17"/>
                    </a:lnTo>
                    <a:lnTo>
                      <a:pt x="0" y="0"/>
                    </a:lnTo>
                    <a:lnTo>
                      <a:pt x="10" y="2"/>
                    </a:lnTo>
                    <a:lnTo>
                      <a:pt x="20" y="4"/>
                    </a:lnTo>
                    <a:lnTo>
                      <a:pt x="31" y="8"/>
                    </a:lnTo>
                    <a:lnTo>
                      <a:pt x="43" y="14"/>
                    </a:lnTo>
                    <a:lnTo>
                      <a:pt x="54" y="21"/>
                    </a:lnTo>
                    <a:lnTo>
                      <a:pt x="67" y="29"/>
                    </a:lnTo>
                    <a:lnTo>
                      <a:pt x="83" y="40"/>
                    </a:lnTo>
                    <a:lnTo>
                      <a:pt x="96" y="52"/>
                    </a:lnTo>
                    <a:lnTo>
                      <a:pt x="110" y="65"/>
                    </a:lnTo>
                    <a:lnTo>
                      <a:pt x="123" y="80"/>
                    </a:lnTo>
                    <a:lnTo>
                      <a:pt x="136" y="96"/>
                    </a:lnTo>
                    <a:lnTo>
                      <a:pt x="148" y="113"/>
                    </a:lnTo>
                    <a:lnTo>
                      <a:pt x="159" y="130"/>
                    </a:lnTo>
                    <a:lnTo>
                      <a:pt x="171" y="149"/>
                    </a:lnTo>
                    <a:lnTo>
                      <a:pt x="180" y="168"/>
                    </a:lnTo>
                    <a:lnTo>
                      <a:pt x="188" y="187"/>
                    </a:lnTo>
                    <a:lnTo>
                      <a:pt x="198" y="210"/>
                    </a:lnTo>
                    <a:lnTo>
                      <a:pt x="205" y="233"/>
                    </a:lnTo>
                    <a:lnTo>
                      <a:pt x="213" y="256"/>
                    </a:lnTo>
                    <a:lnTo>
                      <a:pt x="219" y="281"/>
                    </a:lnTo>
                    <a:lnTo>
                      <a:pt x="224" y="304"/>
                    </a:lnTo>
                    <a:lnTo>
                      <a:pt x="228" y="329"/>
                    </a:lnTo>
                    <a:lnTo>
                      <a:pt x="232" y="354"/>
                    </a:lnTo>
                    <a:lnTo>
                      <a:pt x="234" y="380"/>
                    </a:lnTo>
                    <a:lnTo>
                      <a:pt x="236" y="407"/>
                    </a:lnTo>
                    <a:lnTo>
                      <a:pt x="238" y="432"/>
                    </a:lnTo>
                    <a:lnTo>
                      <a:pt x="238" y="459"/>
                    </a:lnTo>
                    <a:lnTo>
                      <a:pt x="238" y="482"/>
                    </a:lnTo>
                    <a:lnTo>
                      <a:pt x="238" y="507"/>
                    </a:lnTo>
                    <a:lnTo>
                      <a:pt x="238" y="529"/>
                    </a:lnTo>
                    <a:lnTo>
                      <a:pt x="236" y="550"/>
                    </a:lnTo>
                    <a:lnTo>
                      <a:pt x="234" y="571"/>
                    </a:lnTo>
                    <a:lnTo>
                      <a:pt x="232" y="593"/>
                    </a:lnTo>
                    <a:lnTo>
                      <a:pt x="230" y="614"/>
                    </a:lnTo>
                    <a:lnTo>
                      <a:pt x="228" y="633"/>
                    </a:lnTo>
                    <a:lnTo>
                      <a:pt x="224" y="652"/>
                    </a:lnTo>
                    <a:lnTo>
                      <a:pt x="221" y="669"/>
                    </a:lnTo>
                    <a:lnTo>
                      <a:pt x="217" y="686"/>
                    </a:lnTo>
                    <a:lnTo>
                      <a:pt x="213" y="701"/>
                    </a:lnTo>
                    <a:lnTo>
                      <a:pt x="207" y="719"/>
                    </a:lnTo>
                    <a:lnTo>
                      <a:pt x="201" y="732"/>
                    </a:lnTo>
                    <a:lnTo>
                      <a:pt x="198" y="745"/>
                    </a:lnTo>
                    <a:lnTo>
                      <a:pt x="192" y="759"/>
                    </a:lnTo>
                    <a:lnTo>
                      <a:pt x="186" y="770"/>
                    </a:lnTo>
                    <a:lnTo>
                      <a:pt x="180" y="780"/>
                    </a:lnTo>
                    <a:lnTo>
                      <a:pt x="175" y="789"/>
                    </a:lnTo>
                    <a:lnTo>
                      <a:pt x="167" y="797"/>
                    </a:lnTo>
                    <a:lnTo>
                      <a:pt x="161" y="805"/>
                    </a:lnTo>
                    <a:lnTo>
                      <a:pt x="155" y="810"/>
                    </a:lnTo>
                    <a:lnTo>
                      <a:pt x="148" y="816"/>
                    </a:lnTo>
                    <a:lnTo>
                      <a:pt x="142" y="822"/>
                    </a:lnTo>
                    <a:lnTo>
                      <a:pt x="136" y="826"/>
                    </a:lnTo>
                    <a:lnTo>
                      <a:pt x="133" y="827"/>
                    </a:lnTo>
                    <a:lnTo>
                      <a:pt x="127" y="829"/>
                    </a:lnTo>
                    <a:lnTo>
                      <a:pt x="123" y="831"/>
                    </a:lnTo>
                    <a:lnTo>
                      <a:pt x="119" y="831"/>
                    </a:lnTo>
                    <a:lnTo>
                      <a:pt x="119" y="83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577"/>
              <p:cNvSpPr/>
              <p:nvPr/>
            </p:nvSpPr>
            <p:spPr bwMode="auto">
              <a:xfrm>
                <a:off x="3216275" y="3627438"/>
                <a:ext cx="236538" cy="298450"/>
              </a:xfrm>
              <a:custGeom>
                <a:avLst/>
                <a:gdLst>
                  <a:gd name="T0" fmla="*/ 293 w 299"/>
                  <a:gd name="T1" fmla="*/ 48 h 374"/>
                  <a:gd name="T2" fmla="*/ 287 w 299"/>
                  <a:gd name="T3" fmla="*/ 113 h 374"/>
                  <a:gd name="T4" fmla="*/ 266 w 299"/>
                  <a:gd name="T5" fmla="*/ 145 h 374"/>
                  <a:gd name="T6" fmla="*/ 243 w 299"/>
                  <a:gd name="T7" fmla="*/ 176 h 374"/>
                  <a:gd name="T8" fmla="*/ 220 w 299"/>
                  <a:gd name="T9" fmla="*/ 202 h 374"/>
                  <a:gd name="T10" fmla="*/ 197 w 299"/>
                  <a:gd name="T11" fmla="*/ 229 h 374"/>
                  <a:gd name="T12" fmla="*/ 161 w 299"/>
                  <a:gd name="T13" fmla="*/ 264 h 374"/>
                  <a:gd name="T14" fmla="*/ 111 w 299"/>
                  <a:gd name="T15" fmla="*/ 306 h 374"/>
                  <a:gd name="T16" fmla="*/ 86 w 299"/>
                  <a:gd name="T17" fmla="*/ 323 h 374"/>
                  <a:gd name="T18" fmla="*/ 65 w 299"/>
                  <a:gd name="T19" fmla="*/ 338 h 374"/>
                  <a:gd name="T20" fmla="*/ 48 w 299"/>
                  <a:gd name="T21" fmla="*/ 351 h 374"/>
                  <a:gd name="T22" fmla="*/ 33 w 299"/>
                  <a:gd name="T23" fmla="*/ 361 h 374"/>
                  <a:gd name="T24" fmla="*/ 19 w 299"/>
                  <a:gd name="T25" fmla="*/ 369 h 374"/>
                  <a:gd name="T26" fmla="*/ 10 w 299"/>
                  <a:gd name="T27" fmla="*/ 372 h 374"/>
                  <a:gd name="T28" fmla="*/ 4 w 299"/>
                  <a:gd name="T29" fmla="*/ 374 h 374"/>
                  <a:gd name="T30" fmla="*/ 0 w 299"/>
                  <a:gd name="T31" fmla="*/ 374 h 374"/>
                  <a:gd name="T32" fmla="*/ 0 w 299"/>
                  <a:gd name="T33" fmla="*/ 372 h 374"/>
                  <a:gd name="T34" fmla="*/ 2 w 299"/>
                  <a:gd name="T35" fmla="*/ 367 h 374"/>
                  <a:gd name="T36" fmla="*/ 8 w 299"/>
                  <a:gd name="T37" fmla="*/ 359 h 374"/>
                  <a:gd name="T38" fmla="*/ 15 w 299"/>
                  <a:gd name="T39" fmla="*/ 350 h 374"/>
                  <a:gd name="T40" fmla="*/ 27 w 299"/>
                  <a:gd name="T41" fmla="*/ 338 h 374"/>
                  <a:gd name="T42" fmla="*/ 40 w 299"/>
                  <a:gd name="T43" fmla="*/ 325 h 374"/>
                  <a:gd name="T44" fmla="*/ 57 w 299"/>
                  <a:gd name="T45" fmla="*/ 307 h 374"/>
                  <a:gd name="T46" fmla="*/ 78 w 299"/>
                  <a:gd name="T47" fmla="*/ 288 h 374"/>
                  <a:gd name="T48" fmla="*/ 100 w 299"/>
                  <a:gd name="T49" fmla="*/ 265 h 374"/>
                  <a:gd name="T50" fmla="*/ 123 w 299"/>
                  <a:gd name="T51" fmla="*/ 241 h 374"/>
                  <a:gd name="T52" fmla="*/ 147 w 299"/>
                  <a:gd name="T53" fmla="*/ 212 h 374"/>
                  <a:gd name="T54" fmla="*/ 172 w 299"/>
                  <a:gd name="T55" fmla="*/ 178 h 374"/>
                  <a:gd name="T56" fmla="*/ 199 w 299"/>
                  <a:gd name="T57" fmla="*/ 139 h 374"/>
                  <a:gd name="T58" fmla="*/ 226 w 299"/>
                  <a:gd name="T59" fmla="*/ 97 h 374"/>
                  <a:gd name="T60" fmla="*/ 255 w 299"/>
                  <a:gd name="T61" fmla="*/ 51 h 374"/>
                  <a:gd name="T62" fmla="*/ 285 w 299"/>
                  <a:gd name="T63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9" h="374">
                    <a:moveTo>
                      <a:pt x="285" y="0"/>
                    </a:moveTo>
                    <a:lnTo>
                      <a:pt x="293" y="48"/>
                    </a:lnTo>
                    <a:lnTo>
                      <a:pt x="299" y="95"/>
                    </a:lnTo>
                    <a:lnTo>
                      <a:pt x="287" y="113"/>
                    </a:lnTo>
                    <a:lnTo>
                      <a:pt x="278" y="130"/>
                    </a:lnTo>
                    <a:lnTo>
                      <a:pt x="266" y="145"/>
                    </a:lnTo>
                    <a:lnTo>
                      <a:pt x="255" y="160"/>
                    </a:lnTo>
                    <a:lnTo>
                      <a:pt x="243" y="176"/>
                    </a:lnTo>
                    <a:lnTo>
                      <a:pt x="232" y="189"/>
                    </a:lnTo>
                    <a:lnTo>
                      <a:pt x="220" y="202"/>
                    </a:lnTo>
                    <a:lnTo>
                      <a:pt x="209" y="216"/>
                    </a:lnTo>
                    <a:lnTo>
                      <a:pt x="197" y="229"/>
                    </a:lnTo>
                    <a:lnTo>
                      <a:pt x="186" y="241"/>
                    </a:lnTo>
                    <a:lnTo>
                      <a:pt x="161" y="264"/>
                    </a:lnTo>
                    <a:lnTo>
                      <a:pt x="136" y="286"/>
                    </a:lnTo>
                    <a:lnTo>
                      <a:pt x="111" y="306"/>
                    </a:lnTo>
                    <a:lnTo>
                      <a:pt x="98" y="315"/>
                    </a:lnTo>
                    <a:lnTo>
                      <a:pt x="86" y="323"/>
                    </a:lnTo>
                    <a:lnTo>
                      <a:pt x="75" y="330"/>
                    </a:lnTo>
                    <a:lnTo>
                      <a:pt x="65" y="338"/>
                    </a:lnTo>
                    <a:lnTo>
                      <a:pt x="56" y="346"/>
                    </a:lnTo>
                    <a:lnTo>
                      <a:pt x="48" y="351"/>
                    </a:lnTo>
                    <a:lnTo>
                      <a:pt x="38" y="357"/>
                    </a:lnTo>
                    <a:lnTo>
                      <a:pt x="33" y="361"/>
                    </a:lnTo>
                    <a:lnTo>
                      <a:pt x="25" y="365"/>
                    </a:lnTo>
                    <a:lnTo>
                      <a:pt x="19" y="369"/>
                    </a:lnTo>
                    <a:lnTo>
                      <a:pt x="13" y="371"/>
                    </a:lnTo>
                    <a:lnTo>
                      <a:pt x="10" y="372"/>
                    </a:lnTo>
                    <a:lnTo>
                      <a:pt x="6" y="374"/>
                    </a:lnTo>
                    <a:lnTo>
                      <a:pt x="4" y="374"/>
                    </a:lnTo>
                    <a:lnTo>
                      <a:pt x="2" y="374"/>
                    </a:lnTo>
                    <a:lnTo>
                      <a:pt x="0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2" y="369"/>
                    </a:lnTo>
                    <a:lnTo>
                      <a:pt x="2" y="367"/>
                    </a:lnTo>
                    <a:lnTo>
                      <a:pt x="4" y="363"/>
                    </a:lnTo>
                    <a:lnTo>
                      <a:pt x="8" y="359"/>
                    </a:lnTo>
                    <a:lnTo>
                      <a:pt x="12" y="355"/>
                    </a:lnTo>
                    <a:lnTo>
                      <a:pt x="15" y="350"/>
                    </a:lnTo>
                    <a:lnTo>
                      <a:pt x="21" y="344"/>
                    </a:lnTo>
                    <a:lnTo>
                      <a:pt x="27" y="338"/>
                    </a:lnTo>
                    <a:lnTo>
                      <a:pt x="33" y="330"/>
                    </a:lnTo>
                    <a:lnTo>
                      <a:pt x="40" y="325"/>
                    </a:lnTo>
                    <a:lnTo>
                      <a:pt x="50" y="315"/>
                    </a:lnTo>
                    <a:lnTo>
                      <a:pt x="57" y="307"/>
                    </a:lnTo>
                    <a:lnTo>
                      <a:pt x="69" y="298"/>
                    </a:lnTo>
                    <a:lnTo>
                      <a:pt x="78" y="288"/>
                    </a:lnTo>
                    <a:lnTo>
                      <a:pt x="90" y="277"/>
                    </a:lnTo>
                    <a:lnTo>
                      <a:pt x="100" y="265"/>
                    </a:lnTo>
                    <a:lnTo>
                      <a:pt x="111" y="254"/>
                    </a:lnTo>
                    <a:lnTo>
                      <a:pt x="123" y="241"/>
                    </a:lnTo>
                    <a:lnTo>
                      <a:pt x="134" y="227"/>
                    </a:lnTo>
                    <a:lnTo>
                      <a:pt x="147" y="212"/>
                    </a:lnTo>
                    <a:lnTo>
                      <a:pt x="159" y="195"/>
                    </a:lnTo>
                    <a:lnTo>
                      <a:pt x="172" y="178"/>
                    </a:lnTo>
                    <a:lnTo>
                      <a:pt x="186" y="160"/>
                    </a:lnTo>
                    <a:lnTo>
                      <a:pt x="199" y="139"/>
                    </a:lnTo>
                    <a:lnTo>
                      <a:pt x="212" y="118"/>
                    </a:lnTo>
                    <a:lnTo>
                      <a:pt x="226" y="97"/>
                    </a:lnTo>
                    <a:lnTo>
                      <a:pt x="241" y="74"/>
                    </a:lnTo>
                    <a:lnTo>
                      <a:pt x="255" y="51"/>
                    </a:lnTo>
                    <a:lnTo>
                      <a:pt x="270" y="27"/>
                    </a:lnTo>
                    <a:lnTo>
                      <a:pt x="285" y="0"/>
                    </a:lnTo>
                    <a:lnTo>
                      <a:pt x="285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578"/>
              <p:cNvSpPr/>
              <p:nvPr/>
            </p:nvSpPr>
            <p:spPr bwMode="auto">
              <a:xfrm>
                <a:off x="3598863" y="3486151"/>
                <a:ext cx="377825" cy="90488"/>
              </a:xfrm>
              <a:custGeom>
                <a:avLst/>
                <a:gdLst>
                  <a:gd name="T0" fmla="*/ 44 w 477"/>
                  <a:gd name="T1" fmla="*/ 115 h 115"/>
                  <a:gd name="T2" fmla="*/ 29 w 477"/>
                  <a:gd name="T3" fmla="*/ 107 h 115"/>
                  <a:gd name="T4" fmla="*/ 14 w 477"/>
                  <a:gd name="T5" fmla="*/ 100 h 115"/>
                  <a:gd name="T6" fmla="*/ 6 w 477"/>
                  <a:gd name="T7" fmla="*/ 96 h 115"/>
                  <a:gd name="T8" fmla="*/ 2 w 477"/>
                  <a:gd name="T9" fmla="*/ 90 h 115"/>
                  <a:gd name="T10" fmla="*/ 0 w 477"/>
                  <a:gd name="T11" fmla="*/ 86 h 115"/>
                  <a:gd name="T12" fmla="*/ 25 w 477"/>
                  <a:gd name="T13" fmla="*/ 79 h 115"/>
                  <a:gd name="T14" fmla="*/ 71 w 477"/>
                  <a:gd name="T15" fmla="*/ 71 h 115"/>
                  <a:gd name="T16" fmla="*/ 115 w 477"/>
                  <a:gd name="T17" fmla="*/ 63 h 115"/>
                  <a:gd name="T18" fmla="*/ 157 w 477"/>
                  <a:gd name="T19" fmla="*/ 54 h 115"/>
                  <a:gd name="T20" fmla="*/ 195 w 477"/>
                  <a:gd name="T21" fmla="*/ 46 h 115"/>
                  <a:gd name="T22" fmla="*/ 232 w 477"/>
                  <a:gd name="T23" fmla="*/ 39 h 115"/>
                  <a:gd name="T24" fmla="*/ 264 w 477"/>
                  <a:gd name="T25" fmla="*/ 31 h 115"/>
                  <a:gd name="T26" fmla="*/ 293 w 477"/>
                  <a:gd name="T27" fmla="*/ 23 h 115"/>
                  <a:gd name="T28" fmla="*/ 322 w 477"/>
                  <a:gd name="T29" fmla="*/ 17 h 115"/>
                  <a:gd name="T30" fmla="*/ 347 w 477"/>
                  <a:gd name="T31" fmla="*/ 12 h 115"/>
                  <a:gd name="T32" fmla="*/ 370 w 477"/>
                  <a:gd name="T33" fmla="*/ 8 h 115"/>
                  <a:gd name="T34" fmla="*/ 389 w 477"/>
                  <a:gd name="T35" fmla="*/ 6 h 115"/>
                  <a:gd name="T36" fmla="*/ 406 w 477"/>
                  <a:gd name="T37" fmla="*/ 2 h 115"/>
                  <a:gd name="T38" fmla="*/ 421 w 477"/>
                  <a:gd name="T39" fmla="*/ 0 h 115"/>
                  <a:gd name="T40" fmla="*/ 435 w 477"/>
                  <a:gd name="T41" fmla="*/ 0 h 115"/>
                  <a:gd name="T42" fmla="*/ 446 w 477"/>
                  <a:gd name="T43" fmla="*/ 0 h 115"/>
                  <a:gd name="T44" fmla="*/ 456 w 477"/>
                  <a:gd name="T45" fmla="*/ 4 h 115"/>
                  <a:gd name="T46" fmla="*/ 467 w 477"/>
                  <a:gd name="T47" fmla="*/ 8 h 115"/>
                  <a:gd name="T48" fmla="*/ 473 w 477"/>
                  <a:gd name="T49" fmla="*/ 14 h 115"/>
                  <a:gd name="T50" fmla="*/ 477 w 477"/>
                  <a:gd name="T51" fmla="*/ 17 h 115"/>
                  <a:gd name="T52" fmla="*/ 477 w 477"/>
                  <a:gd name="T53" fmla="*/ 23 h 115"/>
                  <a:gd name="T54" fmla="*/ 469 w 477"/>
                  <a:gd name="T55" fmla="*/ 31 h 115"/>
                  <a:gd name="T56" fmla="*/ 456 w 477"/>
                  <a:gd name="T57" fmla="*/ 39 h 115"/>
                  <a:gd name="T58" fmla="*/ 435 w 477"/>
                  <a:gd name="T59" fmla="*/ 46 h 115"/>
                  <a:gd name="T60" fmla="*/ 410 w 477"/>
                  <a:gd name="T61" fmla="*/ 58 h 115"/>
                  <a:gd name="T62" fmla="*/ 387 w 477"/>
                  <a:gd name="T63" fmla="*/ 63 h 115"/>
                  <a:gd name="T64" fmla="*/ 370 w 477"/>
                  <a:gd name="T65" fmla="*/ 69 h 115"/>
                  <a:gd name="T66" fmla="*/ 354 w 477"/>
                  <a:gd name="T67" fmla="*/ 69 h 115"/>
                  <a:gd name="T68" fmla="*/ 339 w 477"/>
                  <a:gd name="T69" fmla="*/ 71 h 115"/>
                  <a:gd name="T70" fmla="*/ 316 w 477"/>
                  <a:gd name="T71" fmla="*/ 73 h 115"/>
                  <a:gd name="T72" fmla="*/ 293 w 477"/>
                  <a:gd name="T73" fmla="*/ 77 h 115"/>
                  <a:gd name="T74" fmla="*/ 284 w 477"/>
                  <a:gd name="T75" fmla="*/ 79 h 115"/>
                  <a:gd name="T76" fmla="*/ 270 w 477"/>
                  <a:gd name="T77" fmla="*/ 82 h 115"/>
                  <a:gd name="T78" fmla="*/ 255 w 477"/>
                  <a:gd name="T79" fmla="*/ 84 h 115"/>
                  <a:gd name="T80" fmla="*/ 236 w 477"/>
                  <a:gd name="T81" fmla="*/ 88 h 115"/>
                  <a:gd name="T82" fmla="*/ 217 w 477"/>
                  <a:gd name="T83" fmla="*/ 90 h 115"/>
                  <a:gd name="T84" fmla="*/ 195 w 477"/>
                  <a:gd name="T85" fmla="*/ 94 h 115"/>
                  <a:gd name="T86" fmla="*/ 171 w 477"/>
                  <a:gd name="T87" fmla="*/ 98 h 115"/>
                  <a:gd name="T88" fmla="*/ 146 w 477"/>
                  <a:gd name="T89" fmla="*/ 102 h 115"/>
                  <a:gd name="T90" fmla="*/ 125 w 477"/>
                  <a:gd name="T91" fmla="*/ 107 h 115"/>
                  <a:gd name="T92" fmla="*/ 106 w 477"/>
                  <a:gd name="T93" fmla="*/ 109 h 115"/>
                  <a:gd name="T94" fmla="*/ 90 w 477"/>
                  <a:gd name="T95" fmla="*/ 111 h 115"/>
                  <a:gd name="T96" fmla="*/ 77 w 477"/>
                  <a:gd name="T97" fmla="*/ 113 h 115"/>
                  <a:gd name="T98" fmla="*/ 65 w 477"/>
                  <a:gd name="T99" fmla="*/ 115 h 115"/>
                  <a:gd name="T100" fmla="*/ 58 w 477"/>
                  <a:gd name="T101" fmla="*/ 115 h 115"/>
                  <a:gd name="T102" fmla="*/ 50 w 477"/>
                  <a:gd name="T10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7" h="115">
                    <a:moveTo>
                      <a:pt x="50" y="115"/>
                    </a:moveTo>
                    <a:lnTo>
                      <a:pt x="44" y="115"/>
                    </a:lnTo>
                    <a:lnTo>
                      <a:pt x="37" y="113"/>
                    </a:lnTo>
                    <a:lnTo>
                      <a:pt x="29" y="107"/>
                    </a:lnTo>
                    <a:lnTo>
                      <a:pt x="19" y="102"/>
                    </a:lnTo>
                    <a:lnTo>
                      <a:pt x="14" y="100"/>
                    </a:lnTo>
                    <a:lnTo>
                      <a:pt x="10" y="98"/>
                    </a:lnTo>
                    <a:lnTo>
                      <a:pt x="6" y="96"/>
                    </a:lnTo>
                    <a:lnTo>
                      <a:pt x="4" y="94"/>
                    </a:lnTo>
                    <a:lnTo>
                      <a:pt x="2" y="90"/>
                    </a:lnTo>
                    <a:lnTo>
                      <a:pt x="2" y="88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25" y="79"/>
                    </a:lnTo>
                    <a:lnTo>
                      <a:pt x="48" y="75"/>
                    </a:lnTo>
                    <a:lnTo>
                      <a:pt x="71" y="71"/>
                    </a:lnTo>
                    <a:lnTo>
                      <a:pt x="94" y="67"/>
                    </a:lnTo>
                    <a:lnTo>
                      <a:pt x="115" y="63"/>
                    </a:lnTo>
                    <a:lnTo>
                      <a:pt x="136" y="58"/>
                    </a:lnTo>
                    <a:lnTo>
                      <a:pt x="157" y="54"/>
                    </a:lnTo>
                    <a:lnTo>
                      <a:pt x="176" y="50"/>
                    </a:lnTo>
                    <a:lnTo>
                      <a:pt x="195" y="46"/>
                    </a:lnTo>
                    <a:lnTo>
                      <a:pt x="213" y="42"/>
                    </a:lnTo>
                    <a:lnTo>
                      <a:pt x="232" y="39"/>
                    </a:lnTo>
                    <a:lnTo>
                      <a:pt x="247" y="35"/>
                    </a:lnTo>
                    <a:lnTo>
                      <a:pt x="264" y="31"/>
                    </a:lnTo>
                    <a:lnTo>
                      <a:pt x="280" y="27"/>
                    </a:lnTo>
                    <a:lnTo>
                      <a:pt x="293" y="23"/>
                    </a:lnTo>
                    <a:lnTo>
                      <a:pt x="308" y="19"/>
                    </a:lnTo>
                    <a:lnTo>
                      <a:pt x="322" y="17"/>
                    </a:lnTo>
                    <a:lnTo>
                      <a:pt x="333" y="16"/>
                    </a:lnTo>
                    <a:lnTo>
                      <a:pt x="347" y="12"/>
                    </a:lnTo>
                    <a:lnTo>
                      <a:pt x="358" y="10"/>
                    </a:lnTo>
                    <a:lnTo>
                      <a:pt x="370" y="8"/>
                    </a:lnTo>
                    <a:lnTo>
                      <a:pt x="379" y="6"/>
                    </a:lnTo>
                    <a:lnTo>
                      <a:pt x="389" y="6"/>
                    </a:lnTo>
                    <a:lnTo>
                      <a:pt x="398" y="4"/>
                    </a:lnTo>
                    <a:lnTo>
                      <a:pt x="406" y="2"/>
                    </a:lnTo>
                    <a:lnTo>
                      <a:pt x="414" y="2"/>
                    </a:lnTo>
                    <a:lnTo>
                      <a:pt x="421" y="0"/>
                    </a:lnTo>
                    <a:lnTo>
                      <a:pt x="429" y="0"/>
                    </a:lnTo>
                    <a:lnTo>
                      <a:pt x="435" y="0"/>
                    </a:lnTo>
                    <a:lnTo>
                      <a:pt x="440" y="0"/>
                    </a:lnTo>
                    <a:lnTo>
                      <a:pt x="446" y="0"/>
                    </a:lnTo>
                    <a:lnTo>
                      <a:pt x="450" y="2"/>
                    </a:lnTo>
                    <a:lnTo>
                      <a:pt x="456" y="4"/>
                    </a:lnTo>
                    <a:lnTo>
                      <a:pt x="462" y="6"/>
                    </a:lnTo>
                    <a:lnTo>
                      <a:pt x="467" y="8"/>
                    </a:lnTo>
                    <a:lnTo>
                      <a:pt x="471" y="12"/>
                    </a:lnTo>
                    <a:lnTo>
                      <a:pt x="473" y="14"/>
                    </a:lnTo>
                    <a:lnTo>
                      <a:pt x="477" y="16"/>
                    </a:lnTo>
                    <a:lnTo>
                      <a:pt x="477" y="17"/>
                    </a:lnTo>
                    <a:lnTo>
                      <a:pt x="477" y="19"/>
                    </a:lnTo>
                    <a:lnTo>
                      <a:pt x="477" y="23"/>
                    </a:lnTo>
                    <a:lnTo>
                      <a:pt x="475" y="27"/>
                    </a:lnTo>
                    <a:lnTo>
                      <a:pt x="469" y="31"/>
                    </a:lnTo>
                    <a:lnTo>
                      <a:pt x="463" y="35"/>
                    </a:lnTo>
                    <a:lnTo>
                      <a:pt x="456" y="39"/>
                    </a:lnTo>
                    <a:lnTo>
                      <a:pt x="446" y="42"/>
                    </a:lnTo>
                    <a:lnTo>
                      <a:pt x="435" y="46"/>
                    </a:lnTo>
                    <a:lnTo>
                      <a:pt x="423" y="52"/>
                    </a:lnTo>
                    <a:lnTo>
                      <a:pt x="410" y="58"/>
                    </a:lnTo>
                    <a:lnTo>
                      <a:pt x="398" y="61"/>
                    </a:lnTo>
                    <a:lnTo>
                      <a:pt x="387" y="63"/>
                    </a:lnTo>
                    <a:lnTo>
                      <a:pt x="377" y="67"/>
                    </a:lnTo>
                    <a:lnTo>
                      <a:pt x="370" y="69"/>
                    </a:lnTo>
                    <a:lnTo>
                      <a:pt x="362" y="69"/>
                    </a:lnTo>
                    <a:lnTo>
                      <a:pt x="354" y="69"/>
                    </a:lnTo>
                    <a:lnTo>
                      <a:pt x="349" y="71"/>
                    </a:lnTo>
                    <a:lnTo>
                      <a:pt x="339" y="71"/>
                    </a:lnTo>
                    <a:lnTo>
                      <a:pt x="328" y="71"/>
                    </a:lnTo>
                    <a:lnTo>
                      <a:pt x="316" y="73"/>
                    </a:lnTo>
                    <a:lnTo>
                      <a:pt x="303" y="75"/>
                    </a:lnTo>
                    <a:lnTo>
                      <a:pt x="293" y="77"/>
                    </a:lnTo>
                    <a:lnTo>
                      <a:pt x="289" y="79"/>
                    </a:lnTo>
                    <a:lnTo>
                      <a:pt x="284" y="79"/>
                    </a:lnTo>
                    <a:lnTo>
                      <a:pt x="276" y="81"/>
                    </a:lnTo>
                    <a:lnTo>
                      <a:pt x="270" y="82"/>
                    </a:lnTo>
                    <a:lnTo>
                      <a:pt x="262" y="82"/>
                    </a:lnTo>
                    <a:lnTo>
                      <a:pt x="255" y="84"/>
                    </a:lnTo>
                    <a:lnTo>
                      <a:pt x="245" y="86"/>
                    </a:lnTo>
                    <a:lnTo>
                      <a:pt x="236" y="88"/>
                    </a:lnTo>
                    <a:lnTo>
                      <a:pt x="226" y="88"/>
                    </a:lnTo>
                    <a:lnTo>
                      <a:pt x="217" y="90"/>
                    </a:lnTo>
                    <a:lnTo>
                      <a:pt x="207" y="92"/>
                    </a:lnTo>
                    <a:lnTo>
                      <a:pt x="195" y="94"/>
                    </a:lnTo>
                    <a:lnTo>
                      <a:pt x="182" y="96"/>
                    </a:lnTo>
                    <a:lnTo>
                      <a:pt x="171" y="98"/>
                    </a:lnTo>
                    <a:lnTo>
                      <a:pt x="157" y="100"/>
                    </a:lnTo>
                    <a:lnTo>
                      <a:pt x="146" y="102"/>
                    </a:lnTo>
                    <a:lnTo>
                      <a:pt x="134" y="105"/>
                    </a:lnTo>
                    <a:lnTo>
                      <a:pt x="125" y="107"/>
                    </a:lnTo>
                    <a:lnTo>
                      <a:pt x="115" y="107"/>
                    </a:lnTo>
                    <a:lnTo>
                      <a:pt x="106" y="109"/>
                    </a:lnTo>
                    <a:lnTo>
                      <a:pt x="98" y="111"/>
                    </a:lnTo>
                    <a:lnTo>
                      <a:pt x="90" y="111"/>
                    </a:lnTo>
                    <a:lnTo>
                      <a:pt x="83" y="113"/>
                    </a:lnTo>
                    <a:lnTo>
                      <a:pt x="77" y="113"/>
                    </a:lnTo>
                    <a:lnTo>
                      <a:pt x="71" y="115"/>
                    </a:lnTo>
                    <a:lnTo>
                      <a:pt x="65" y="115"/>
                    </a:lnTo>
                    <a:lnTo>
                      <a:pt x="62" y="115"/>
                    </a:lnTo>
                    <a:lnTo>
                      <a:pt x="58" y="115"/>
                    </a:lnTo>
                    <a:lnTo>
                      <a:pt x="54" y="115"/>
                    </a:lnTo>
                    <a:lnTo>
                      <a:pt x="50" y="115"/>
                    </a:lnTo>
                    <a:lnTo>
                      <a:pt x="50" y="11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79"/>
              <p:cNvSpPr/>
              <p:nvPr/>
            </p:nvSpPr>
            <p:spPr bwMode="auto">
              <a:xfrm>
                <a:off x="3648075" y="3397251"/>
                <a:ext cx="74613" cy="277813"/>
              </a:xfrm>
              <a:custGeom>
                <a:avLst/>
                <a:gdLst>
                  <a:gd name="T0" fmla="*/ 4 w 94"/>
                  <a:gd name="T1" fmla="*/ 25 h 350"/>
                  <a:gd name="T2" fmla="*/ 0 w 94"/>
                  <a:gd name="T3" fmla="*/ 18 h 350"/>
                  <a:gd name="T4" fmla="*/ 0 w 94"/>
                  <a:gd name="T5" fmla="*/ 10 h 350"/>
                  <a:gd name="T6" fmla="*/ 4 w 94"/>
                  <a:gd name="T7" fmla="*/ 4 h 350"/>
                  <a:gd name="T8" fmla="*/ 10 w 94"/>
                  <a:gd name="T9" fmla="*/ 2 h 350"/>
                  <a:gd name="T10" fmla="*/ 20 w 94"/>
                  <a:gd name="T11" fmla="*/ 0 h 350"/>
                  <a:gd name="T12" fmla="*/ 33 w 94"/>
                  <a:gd name="T13" fmla="*/ 0 h 350"/>
                  <a:gd name="T14" fmla="*/ 48 w 94"/>
                  <a:gd name="T15" fmla="*/ 4 h 350"/>
                  <a:gd name="T16" fmla="*/ 66 w 94"/>
                  <a:gd name="T17" fmla="*/ 12 h 350"/>
                  <a:gd name="T18" fmla="*/ 79 w 94"/>
                  <a:gd name="T19" fmla="*/ 22 h 350"/>
                  <a:gd name="T20" fmla="*/ 88 w 94"/>
                  <a:gd name="T21" fmla="*/ 29 h 350"/>
                  <a:gd name="T22" fmla="*/ 92 w 94"/>
                  <a:gd name="T23" fmla="*/ 37 h 350"/>
                  <a:gd name="T24" fmla="*/ 94 w 94"/>
                  <a:gd name="T25" fmla="*/ 43 h 350"/>
                  <a:gd name="T26" fmla="*/ 94 w 94"/>
                  <a:gd name="T27" fmla="*/ 48 h 350"/>
                  <a:gd name="T28" fmla="*/ 94 w 94"/>
                  <a:gd name="T29" fmla="*/ 58 h 350"/>
                  <a:gd name="T30" fmla="*/ 92 w 94"/>
                  <a:gd name="T31" fmla="*/ 69 h 350"/>
                  <a:gd name="T32" fmla="*/ 92 w 94"/>
                  <a:gd name="T33" fmla="*/ 85 h 350"/>
                  <a:gd name="T34" fmla="*/ 92 w 94"/>
                  <a:gd name="T35" fmla="*/ 102 h 350"/>
                  <a:gd name="T36" fmla="*/ 90 w 94"/>
                  <a:gd name="T37" fmla="*/ 123 h 350"/>
                  <a:gd name="T38" fmla="*/ 90 w 94"/>
                  <a:gd name="T39" fmla="*/ 146 h 350"/>
                  <a:gd name="T40" fmla="*/ 87 w 94"/>
                  <a:gd name="T41" fmla="*/ 186 h 350"/>
                  <a:gd name="T42" fmla="*/ 85 w 94"/>
                  <a:gd name="T43" fmla="*/ 237 h 350"/>
                  <a:gd name="T44" fmla="*/ 85 w 94"/>
                  <a:gd name="T45" fmla="*/ 285 h 350"/>
                  <a:gd name="T46" fmla="*/ 85 w 94"/>
                  <a:gd name="T47" fmla="*/ 329 h 350"/>
                  <a:gd name="T48" fmla="*/ 43 w 94"/>
                  <a:gd name="T49" fmla="*/ 350 h 350"/>
                  <a:gd name="T50" fmla="*/ 41 w 94"/>
                  <a:gd name="T51" fmla="*/ 306 h 350"/>
                  <a:gd name="T52" fmla="*/ 41 w 94"/>
                  <a:gd name="T53" fmla="*/ 266 h 350"/>
                  <a:gd name="T54" fmla="*/ 39 w 94"/>
                  <a:gd name="T55" fmla="*/ 228 h 350"/>
                  <a:gd name="T56" fmla="*/ 39 w 94"/>
                  <a:gd name="T57" fmla="*/ 195 h 350"/>
                  <a:gd name="T58" fmla="*/ 37 w 94"/>
                  <a:gd name="T59" fmla="*/ 167 h 350"/>
                  <a:gd name="T60" fmla="*/ 37 w 94"/>
                  <a:gd name="T61" fmla="*/ 142 h 350"/>
                  <a:gd name="T62" fmla="*/ 35 w 94"/>
                  <a:gd name="T63" fmla="*/ 121 h 350"/>
                  <a:gd name="T64" fmla="*/ 33 w 94"/>
                  <a:gd name="T65" fmla="*/ 104 h 350"/>
                  <a:gd name="T66" fmla="*/ 29 w 94"/>
                  <a:gd name="T67" fmla="*/ 77 h 350"/>
                  <a:gd name="T68" fmla="*/ 23 w 94"/>
                  <a:gd name="T69" fmla="*/ 56 h 350"/>
                  <a:gd name="T70" fmla="*/ 16 w 94"/>
                  <a:gd name="T71" fmla="*/ 41 h 350"/>
                  <a:gd name="T72" fmla="*/ 6 w 94"/>
                  <a:gd name="T73" fmla="*/ 3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4" h="350">
                    <a:moveTo>
                      <a:pt x="6" y="31"/>
                    </a:moveTo>
                    <a:lnTo>
                      <a:pt x="4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41" y="2"/>
                    </a:lnTo>
                    <a:lnTo>
                      <a:pt x="48" y="4"/>
                    </a:lnTo>
                    <a:lnTo>
                      <a:pt x="56" y="8"/>
                    </a:lnTo>
                    <a:lnTo>
                      <a:pt x="66" y="12"/>
                    </a:lnTo>
                    <a:lnTo>
                      <a:pt x="71" y="18"/>
                    </a:lnTo>
                    <a:lnTo>
                      <a:pt x="79" y="22"/>
                    </a:lnTo>
                    <a:lnTo>
                      <a:pt x="85" y="25"/>
                    </a:lnTo>
                    <a:lnTo>
                      <a:pt x="88" y="29"/>
                    </a:lnTo>
                    <a:lnTo>
                      <a:pt x="90" y="33"/>
                    </a:lnTo>
                    <a:lnTo>
                      <a:pt x="92" y="37"/>
                    </a:lnTo>
                    <a:lnTo>
                      <a:pt x="94" y="41"/>
                    </a:lnTo>
                    <a:lnTo>
                      <a:pt x="94" y="43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2"/>
                    </a:lnTo>
                    <a:lnTo>
                      <a:pt x="94" y="58"/>
                    </a:lnTo>
                    <a:lnTo>
                      <a:pt x="94" y="64"/>
                    </a:lnTo>
                    <a:lnTo>
                      <a:pt x="92" y="69"/>
                    </a:lnTo>
                    <a:lnTo>
                      <a:pt x="92" y="77"/>
                    </a:lnTo>
                    <a:lnTo>
                      <a:pt x="92" y="85"/>
                    </a:lnTo>
                    <a:lnTo>
                      <a:pt x="92" y="92"/>
                    </a:lnTo>
                    <a:lnTo>
                      <a:pt x="92" y="102"/>
                    </a:lnTo>
                    <a:lnTo>
                      <a:pt x="92" y="111"/>
                    </a:lnTo>
                    <a:lnTo>
                      <a:pt x="90" y="123"/>
                    </a:lnTo>
                    <a:lnTo>
                      <a:pt x="90" y="134"/>
                    </a:lnTo>
                    <a:lnTo>
                      <a:pt x="90" y="146"/>
                    </a:lnTo>
                    <a:lnTo>
                      <a:pt x="88" y="159"/>
                    </a:lnTo>
                    <a:lnTo>
                      <a:pt x="87" y="186"/>
                    </a:lnTo>
                    <a:lnTo>
                      <a:pt x="87" y="211"/>
                    </a:lnTo>
                    <a:lnTo>
                      <a:pt x="85" y="237"/>
                    </a:lnTo>
                    <a:lnTo>
                      <a:pt x="85" y="260"/>
                    </a:lnTo>
                    <a:lnTo>
                      <a:pt x="85" y="285"/>
                    </a:lnTo>
                    <a:lnTo>
                      <a:pt x="85" y="308"/>
                    </a:lnTo>
                    <a:lnTo>
                      <a:pt x="85" y="329"/>
                    </a:lnTo>
                    <a:lnTo>
                      <a:pt x="85" y="350"/>
                    </a:lnTo>
                    <a:lnTo>
                      <a:pt x="43" y="350"/>
                    </a:lnTo>
                    <a:lnTo>
                      <a:pt x="43" y="327"/>
                    </a:lnTo>
                    <a:lnTo>
                      <a:pt x="41" y="306"/>
                    </a:lnTo>
                    <a:lnTo>
                      <a:pt x="41" y="285"/>
                    </a:lnTo>
                    <a:lnTo>
                      <a:pt x="41" y="266"/>
                    </a:lnTo>
                    <a:lnTo>
                      <a:pt x="41" y="247"/>
                    </a:lnTo>
                    <a:lnTo>
                      <a:pt x="39" y="228"/>
                    </a:lnTo>
                    <a:lnTo>
                      <a:pt x="39" y="213"/>
                    </a:lnTo>
                    <a:lnTo>
                      <a:pt x="39" y="195"/>
                    </a:lnTo>
                    <a:lnTo>
                      <a:pt x="39" y="182"/>
                    </a:lnTo>
                    <a:lnTo>
                      <a:pt x="37" y="167"/>
                    </a:lnTo>
                    <a:lnTo>
                      <a:pt x="37" y="153"/>
                    </a:lnTo>
                    <a:lnTo>
                      <a:pt x="37" y="142"/>
                    </a:lnTo>
                    <a:lnTo>
                      <a:pt x="37" y="130"/>
                    </a:lnTo>
                    <a:lnTo>
                      <a:pt x="35" y="121"/>
                    </a:lnTo>
                    <a:lnTo>
                      <a:pt x="35" y="111"/>
                    </a:lnTo>
                    <a:lnTo>
                      <a:pt x="33" y="104"/>
                    </a:lnTo>
                    <a:lnTo>
                      <a:pt x="31" y="88"/>
                    </a:lnTo>
                    <a:lnTo>
                      <a:pt x="29" y="77"/>
                    </a:lnTo>
                    <a:lnTo>
                      <a:pt x="27" y="65"/>
                    </a:lnTo>
                    <a:lnTo>
                      <a:pt x="23" y="56"/>
                    </a:lnTo>
                    <a:lnTo>
                      <a:pt x="20" y="46"/>
                    </a:lnTo>
                    <a:lnTo>
                      <a:pt x="16" y="41"/>
                    </a:lnTo>
                    <a:lnTo>
                      <a:pt x="12" y="35"/>
                    </a:lnTo>
                    <a:lnTo>
                      <a:pt x="6" y="31"/>
                    </a:lnTo>
                    <a:lnTo>
                      <a:pt x="6" y="3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80"/>
              <p:cNvSpPr/>
              <p:nvPr/>
            </p:nvSpPr>
            <p:spPr bwMode="auto">
              <a:xfrm>
                <a:off x="3819525" y="3319463"/>
                <a:ext cx="77788" cy="338138"/>
              </a:xfrm>
              <a:custGeom>
                <a:avLst/>
                <a:gdLst>
                  <a:gd name="T0" fmla="*/ 86 w 97"/>
                  <a:gd name="T1" fmla="*/ 90 h 426"/>
                  <a:gd name="T2" fmla="*/ 84 w 97"/>
                  <a:gd name="T3" fmla="*/ 101 h 426"/>
                  <a:gd name="T4" fmla="*/ 82 w 97"/>
                  <a:gd name="T5" fmla="*/ 117 h 426"/>
                  <a:gd name="T6" fmla="*/ 80 w 97"/>
                  <a:gd name="T7" fmla="*/ 134 h 426"/>
                  <a:gd name="T8" fmla="*/ 78 w 97"/>
                  <a:gd name="T9" fmla="*/ 149 h 426"/>
                  <a:gd name="T10" fmla="*/ 76 w 97"/>
                  <a:gd name="T11" fmla="*/ 166 h 426"/>
                  <a:gd name="T12" fmla="*/ 74 w 97"/>
                  <a:gd name="T13" fmla="*/ 189 h 426"/>
                  <a:gd name="T14" fmla="*/ 72 w 97"/>
                  <a:gd name="T15" fmla="*/ 218 h 426"/>
                  <a:gd name="T16" fmla="*/ 71 w 97"/>
                  <a:gd name="T17" fmla="*/ 254 h 426"/>
                  <a:gd name="T18" fmla="*/ 67 w 97"/>
                  <a:gd name="T19" fmla="*/ 296 h 426"/>
                  <a:gd name="T20" fmla="*/ 65 w 97"/>
                  <a:gd name="T21" fmla="*/ 344 h 426"/>
                  <a:gd name="T22" fmla="*/ 61 w 97"/>
                  <a:gd name="T23" fmla="*/ 398 h 426"/>
                  <a:gd name="T24" fmla="*/ 9 w 97"/>
                  <a:gd name="T25" fmla="*/ 426 h 426"/>
                  <a:gd name="T26" fmla="*/ 13 w 97"/>
                  <a:gd name="T27" fmla="*/ 382 h 426"/>
                  <a:gd name="T28" fmla="*/ 15 w 97"/>
                  <a:gd name="T29" fmla="*/ 342 h 426"/>
                  <a:gd name="T30" fmla="*/ 19 w 97"/>
                  <a:gd name="T31" fmla="*/ 304 h 426"/>
                  <a:gd name="T32" fmla="*/ 21 w 97"/>
                  <a:gd name="T33" fmla="*/ 268 h 426"/>
                  <a:gd name="T34" fmla="*/ 21 w 97"/>
                  <a:gd name="T35" fmla="*/ 235 h 426"/>
                  <a:gd name="T36" fmla="*/ 23 w 97"/>
                  <a:gd name="T37" fmla="*/ 203 h 426"/>
                  <a:gd name="T38" fmla="*/ 23 w 97"/>
                  <a:gd name="T39" fmla="*/ 174 h 426"/>
                  <a:gd name="T40" fmla="*/ 23 w 97"/>
                  <a:gd name="T41" fmla="*/ 147 h 426"/>
                  <a:gd name="T42" fmla="*/ 23 w 97"/>
                  <a:gd name="T43" fmla="*/ 124 h 426"/>
                  <a:gd name="T44" fmla="*/ 23 w 97"/>
                  <a:gd name="T45" fmla="*/ 103 h 426"/>
                  <a:gd name="T46" fmla="*/ 21 w 97"/>
                  <a:gd name="T47" fmla="*/ 86 h 426"/>
                  <a:gd name="T48" fmla="*/ 21 w 97"/>
                  <a:gd name="T49" fmla="*/ 69 h 426"/>
                  <a:gd name="T50" fmla="*/ 19 w 97"/>
                  <a:gd name="T51" fmla="*/ 56 h 426"/>
                  <a:gd name="T52" fmla="*/ 15 w 97"/>
                  <a:gd name="T53" fmla="*/ 44 h 426"/>
                  <a:gd name="T54" fmla="*/ 13 w 97"/>
                  <a:gd name="T55" fmla="*/ 36 h 426"/>
                  <a:gd name="T56" fmla="*/ 9 w 97"/>
                  <a:gd name="T57" fmla="*/ 29 h 426"/>
                  <a:gd name="T58" fmla="*/ 2 w 97"/>
                  <a:gd name="T59" fmla="*/ 19 h 426"/>
                  <a:gd name="T60" fmla="*/ 0 w 97"/>
                  <a:gd name="T61" fmla="*/ 12 h 426"/>
                  <a:gd name="T62" fmla="*/ 0 w 97"/>
                  <a:gd name="T63" fmla="*/ 6 h 426"/>
                  <a:gd name="T64" fmla="*/ 5 w 97"/>
                  <a:gd name="T65" fmla="*/ 2 h 426"/>
                  <a:gd name="T66" fmla="*/ 11 w 97"/>
                  <a:gd name="T67" fmla="*/ 0 h 426"/>
                  <a:gd name="T68" fmla="*/ 21 w 97"/>
                  <a:gd name="T69" fmla="*/ 2 h 426"/>
                  <a:gd name="T70" fmla="*/ 36 w 97"/>
                  <a:gd name="T71" fmla="*/ 6 h 426"/>
                  <a:gd name="T72" fmla="*/ 55 w 97"/>
                  <a:gd name="T73" fmla="*/ 15 h 426"/>
                  <a:gd name="T74" fmla="*/ 74 w 97"/>
                  <a:gd name="T75" fmla="*/ 25 h 426"/>
                  <a:gd name="T76" fmla="*/ 86 w 97"/>
                  <a:gd name="T77" fmla="*/ 35 h 426"/>
                  <a:gd name="T78" fmla="*/ 93 w 97"/>
                  <a:gd name="T79" fmla="*/ 44 h 426"/>
                  <a:gd name="T80" fmla="*/ 97 w 97"/>
                  <a:gd name="T81" fmla="*/ 52 h 426"/>
                  <a:gd name="T82" fmla="*/ 93 w 97"/>
                  <a:gd name="T83" fmla="*/ 67 h 426"/>
                  <a:gd name="T84" fmla="*/ 88 w 97"/>
                  <a:gd name="T85" fmla="*/ 8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7" h="426">
                    <a:moveTo>
                      <a:pt x="88" y="84"/>
                    </a:moveTo>
                    <a:lnTo>
                      <a:pt x="86" y="90"/>
                    </a:lnTo>
                    <a:lnTo>
                      <a:pt x="86" y="96"/>
                    </a:lnTo>
                    <a:lnTo>
                      <a:pt x="84" y="101"/>
                    </a:lnTo>
                    <a:lnTo>
                      <a:pt x="84" y="109"/>
                    </a:lnTo>
                    <a:lnTo>
                      <a:pt x="82" y="117"/>
                    </a:lnTo>
                    <a:lnTo>
                      <a:pt x="82" y="124"/>
                    </a:lnTo>
                    <a:lnTo>
                      <a:pt x="80" y="134"/>
                    </a:lnTo>
                    <a:lnTo>
                      <a:pt x="78" y="143"/>
                    </a:lnTo>
                    <a:lnTo>
                      <a:pt x="78" y="149"/>
                    </a:lnTo>
                    <a:lnTo>
                      <a:pt x="76" y="157"/>
                    </a:lnTo>
                    <a:lnTo>
                      <a:pt x="76" y="166"/>
                    </a:lnTo>
                    <a:lnTo>
                      <a:pt x="74" y="176"/>
                    </a:lnTo>
                    <a:lnTo>
                      <a:pt x="74" y="189"/>
                    </a:lnTo>
                    <a:lnTo>
                      <a:pt x="72" y="203"/>
                    </a:lnTo>
                    <a:lnTo>
                      <a:pt x="72" y="218"/>
                    </a:lnTo>
                    <a:lnTo>
                      <a:pt x="71" y="235"/>
                    </a:lnTo>
                    <a:lnTo>
                      <a:pt x="71" y="254"/>
                    </a:lnTo>
                    <a:lnTo>
                      <a:pt x="69" y="273"/>
                    </a:lnTo>
                    <a:lnTo>
                      <a:pt x="67" y="296"/>
                    </a:lnTo>
                    <a:lnTo>
                      <a:pt x="67" y="319"/>
                    </a:lnTo>
                    <a:lnTo>
                      <a:pt x="65" y="344"/>
                    </a:lnTo>
                    <a:lnTo>
                      <a:pt x="63" y="369"/>
                    </a:lnTo>
                    <a:lnTo>
                      <a:pt x="61" y="398"/>
                    </a:lnTo>
                    <a:lnTo>
                      <a:pt x="61" y="426"/>
                    </a:lnTo>
                    <a:lnTo>
                      <a:pt x="9" y="426"/>
                    </a:lnTo>
                    <a:lnTo>
                      <a:pt x="11" y="405"/>
                    </a:lnTo>
                    <a:lnTo>
                      <a:pt x="13" y="382"/>
                    </a:lnTo>
                    <a:lnTo>
                      <a:pt x="15" y="363"/>
                    </a:lnTo>
                    <a:lnTo>
                      <a:pt x="15" y="342"/>
                    </a:lnTo>
                    <a:lnTo>
                      <a:pt x="17" y="323"/>
                    </a:lnTo>
                    <a:lnTo>
                      <a:pt x="19" y="304"/>
                    </a:lnTo>
                    <a:lnTo>
                      <a:pt x="19" y="287"/>
                    </a:lnTo>
                    <a:lnTo>
                      <a:pt x="21" y="268"/>
                    </a:lnTo>
                    <a:lnTo>
                      <a:pt x="21" y="250"/>
                    </a:lnTo>
                    <a:lnTo>
                      <a:pt x="21" y="235"/>
                    </a:lnTo>
                    <a:lnTo>
                      <a:pt x="23" y="218"/>
                    </a:lnTo>
                    <a:lnTo>
                      <a:pt x="23" y="203"/>
                    </a:lnTo>
                    <a:lnTo>
                      <a:pt x="23" y="189"/>
                    </a:lnTo>
                    <a:lnTo>
                      <a:pt x="23" y="174"/>
                    </a:lnTo>
                    <a:lnTo>
                      <a:pt x="23" y="161"/>
                    </a:lnTo>
                    <a:lnTo>
                      <a:pt x="23" y="147"/>
                    </a:lnTo>
                    <a:lnTo>
                      <a:pt x="23" y="136"/>
                    </a:lnTo>
                    <a:lnTo>
                      <a:pt x="23" y="124"/>
                    </a:lnTo>
                    <a:lnTo>
                      <a:pt x="23" y="115"/>
                    </a:lnTo>
                    <a:lnTo>
                      <a:pt x="23" y="103"/>
                    </a:lnTo>
                    <a:lnTo>
                      <a:pt x="23" y="94"/>
                    </a:lnTo>
                    <a:lnTo>
                      <a:pt x="21" y="86"/>
                    </a:lnTo>
                    <a:lnTo>
                      <a:pt x="21" y="77"/>
                    </a:lnTo>
                    <a:lnTo>
                      <a:pt x="21" y="69"/>
                    </a:lnTo>
                    <a:lnTo>
                      <a:pt x="19" y="63"/>
                    </a:lnTo>
                    <a:lnTo>
                      <a:pt x="19" y="56"/>
                    </a:lnTo>
                    <a:lnTo>
                      <a:pt x="17" y="50"/>
                    </a:lnTo>
                    <a:lnTo>
                      <a:pt x="15" y="44"/>
                    </a:lnTo>
                    <a:lnTo>
                      <a:pt x="15" y="40"/>
                    </a:lnTo>
                    <a:lnTo>
                      <a:pt x="13" y="36"/>
                    </a:lnTo>
                    <a:lnTo>
                      <a:pt x="11" y="33"/>
                    </a:lnTo>
                    <a:lnTo>
                      <a:pt x="9" y="29"/>
                    </a:lnTo>
                    <a:lnTo>
                      <a:pt x="5" y="25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8" y="4"/>
                    </a:lnTo>
                    <a:lnTo>
                      <a:pt x="36" y="6"/>
                    </a:lnTo>
                    <a:lnTo>
                      <a:pt x="46" y="10"/>
                    </a:lnTo>
                    <a:lnTo>
                      <a:pt x="55" y="15"/>
                    </a:lnTo>
                    <a:lnTo>
                      <a:pt x="65" y="21"/>
                    </a:lnTo>
                    <a:lnTo>
                      <a:pt x="74" y="25"/>
                    </a:lnTo>
                    <a:lnTo>
                      <a:pt x="80" y="31"/>
                    </a:lnTo>
                    <a:lnTo>
                      <a:pt x="86" y="35"/>
                    </a:lnTo>
                    <a:lnTo>
                      <a:pt x="92" y="40"/>
                    </a:lnTo>
                    <a:lnTo>
                      <a:pt x="93" y="44"/>
                    </a:lnTo>
                    <a:lnTo>
                      <a:pt x="95" y="48"/>
                    </a:lnTo>
                    <a:lnTo>
                      <a:pt x="97" y="52"/>
                    </a:lnTo>
                    <a:lnTo>
                      <a:pt x="95" y="59"/>
                    </a:lnTo>
                    <a:lnTo>
                      <a:pt x="93" y="67"/>
                    </a:lnTo>
                    <a:lnTo>
                      <a:pt x="92" y="75"/>
                    </a:lnTo>
                    <a:lnTo>
                      <a:pt x="88" y="84"/>
                    </a:lnTo>
                    <a:lnTo>
                      <a:pt x="88" y="8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81"/>
              <p:cNvSpPr/>
              <p:nvPr/>
            </p:nvSpPr>
            <p:spPr bwMode="auto">
              <a:xfrm>
                <a:off x="3489325" y="3621088"/>
                <a:ext cx="593725" cy="103188"/>
              </a:xfrm>
              <a:custGeom>
                <a:avLst/>
                <a:gdLst>
                  <a:gd name="T0" fmla="*/ 323 w 748"/>
                  <a:gd name="T1" fmla="*/ 86 h 130"/>
                  <a:gd name="T2" fmla="*/ 273 w 748"/>
                  <a:gd name="T3" fmla="*/ 94 h 130"/>
                  <a:gd name="T4" fmla="*/ 225 w 748"/>
                  <a:gd name="T5" fmla="*/ 102 h 130"/>
                  <a:gd name="T6" fmla="*/ 181 w 748"/>
                  <a:gd name="T7" fmla="*/ 109 h 130"/>
                  <a:gd name="T8" fmla="*/ 149 w 748"/>
                  <a:gd name="T9" fmla="*/ 117 h 130"/>
                  <a:gd name="T10" fmla="*/ 130 w 748"/>
                  <a:gd name="T11" fmla="*/ 121 h 130"/>
                  <a:gd name="T12" fmla="*/ 111 w 748"/>
                  <a:gd name="T13" fmla="*/ 125 h 130"/>
                  <a:gd name="T14" fmla="*/ 95 w 748"/>
                  <a:gd name="T15" fmla="*/ 128 h 130"/>
                  <a:gd name="T16" fmla="*/ 82 w 748"/>
                  <a:gd name="T17" fmla="*/ 130 h 130"/>
                  <a:gd name="T18" fmla="*/ 70 w 748"/>
                  <a:gd name="T19" fmla="*/ 130 h 130"/>
                  <a:gd name="T20" fmla="*/ 61 w 748"/>
                  <a:gd name="T21" fmla="*/ 130 h 130"/>
                  <a:gd name="T22" fmla="*/ 53 w 748"/>
                  <a:gd name="T23" fmla="*/ 130 h 130"/>
                  <a:gd name="T24" fmla="*/ 44 w 748"/>
                  <a:gd name="T25" fmla="*/ 126 h 130"/>
                  <a:gd name="T26" fmla="*/ 30 w 748"/>
                  <a:gd name="T27" fmla="*/ 121 h 130"/>
                  <a:gd name="T28" fmla="*/ 17 w 748"/>
                  <a:gd name="T29" fmla="*/ 113 h 130"/>
                  <a:gd name="T30" fmla="*/ 5 w 748"/>
                  <a:gd name="T31" fmla="*/ 103 h 130"/>
                  <a:gd name="T32" fmla="*/ 5 w 748"/>
                  <a:gd name="T33" fmla="*/ 94 h 130"/>
                  <a:gd name="T34" fmla="*/ 22 w 748"/>
                  <a:gd name="T35" fmla="*/ 92 h 130"/>
                  <a:gd name="T36" fmla="*/ 45 w 748"/>
                  <a:gd name="T37" fmla="*/ 88 h 130"/>
                  <a:gd name="T38" fmla="*/ 72 w 748"/>
                  <a:gd name="T39" fmla="*/ 84 h 130"/>
                  <a:gd name="T40" fmla="*/ 103 w 748"/>
                  <a:gd name="T41" fmla="*/ 81 h 130"/>
                  <a:gd name="T42" fmla="*/ 139 w 748"/>
                  <a:gd name="T43" fmla="*/ 77 h 130"/>
                  <a:gd name="T44" fmla="*/ 181 w 748"/>
                  <a:gd name="T45" fmla="*/ 69 h 130"/>
                  <a:gd name="T46" fmla="*/ 227 w 748"/>
                  <a:gd name="T47" fmla="*/ 60 h 130"/>
                  <a:gd name="T48" fmla="*/ 279 w 748"/>
                  <a:gd name="T49" fmla="*/ 52 h 130"/>
                  <a:gd name="T50" fmla="*/ 332 w 748"/>
                  <a:gd name="T51" fmla="*/ 44 h 130"/>
                  <a:gd name="T52" fmla="*/ 388 w 748"/>
                  <a:gd name="T53" fmla="*/ 35 h 130"/>
                  <a:gd name="T54" fmla="*/ 449 w 748"/>
                  <a:gd name="T55" fmla="*/ 23 h 130"/>
                  <a:gd name="T56" fmla="*/ 497 w 748"/>
                  <a:gd name="T57" fmla="*/ 16 h 130"/>
                  <a:gd name="T58" fmla="*/ 528 w 748"/>
                  <a:gd name="T59" fmla="*/ 12 h 130"/>
                  <a:gd name="T60" fmla="*/ 554 w 748"/>
                  <a:gd name="T61" fmla="*/ 8 h 130"/>
                  <a:gd name="T62" fmla="*/ 577 w 748"/>
                  <a:gd name="T63" fmla="*/ 6 h 130"/>
                  <a:gd name="T64" fmla="*/ 599 w 748"/>
                  <a:gd name="T65" fmla="*/ 4 h 130"/>
                  <a:gd name="T66" fmla="*/ 616 w 748"/>
                  <a:gd name="T67" fmla="*/ 2 h 130"/>
                  <a:gd name="T68" fmla="*/ 631 w 748"/>
                  <a:gd name="T69" fmla="*/ 0 h 130"/>
                  <a:gd name="T70" fmla="*/ 643 w 748"/>
                  <a:gd name="T71" fmla="*/ 0 h 130"/>
                  <a:gd name="T72" fmla="*/ 656 w 748"/>
                  <a:gd name="T73" fmla="*/ 0 h 130"/>
                  <a:gd name="T74" fmla="*/ 673 w 748"/>
                  <a:gd name="T75" fmla="*/ 4 h 130"/>
                  <a:gd name="T76" fmla="*/ 690 w 748"/>
                  <a:gd name="T77" fmla="*/ 10 h 130"/>
                  <a:gd name="T78" fmla="*/ 708 w 748"/>
                  <a:gd name="T79" fmla="*/ 19 h 130"/>
                  <a:gd name="T80" fmla="*/ 723 w 748"/>
                  <a:gd name="T81" fmla="*/ 31 h 130"/>
                  <a:gd name="T82" fmla="*/ 736 w 748"/>
                  <a:gd name="T83" fmla="*/ 42 h 130"/>
                  <a:gd name="T84" fmla="*/ 744 w 748"/>
                  <a:gd name="T85" fmla="*/ 52 h 130"/>
                  <a:gd name="T86" fmla="*/ 748 w 748"/>
                  <a:gd name="T87" fmla="*/ 58 h 130"/>
                  <a:gd name="T88" fmla="*/ 748 w 748"/>
                  <a:gd name="T89" fmla="*/ 61 h 130"/>
                  <a:gd name="T90" fmla="*/ 742 w 748"/>
                  <a:gd name="T91" fmla="*/ 65 h 130"/>
                  <a:gd name="T92" fmla="*/ 734 w 748"/>
                  <a:gd name="T93" fmla="*/ 67 h 130"/>
                  <a:gd name="T94" fmla="*/ 721 w 748"/>
                  <a:gd name="T95" fmla="*/ 69 h 130"/>
                  <a:gd name="T96" fmla="*/ 704 w 748"/>
                  <a:gd name="T97" fmla="*/ 71 h 130"/>
                  <a:gd name="T98" fmla="*/ 681 w 748"/>
                  <a:gd name="T99" fmla="*/ 71 h 130"/>
                  <a:gd name="T100" fmla="*/ 654 w 748"/>
                  <a:gd name="T101" fmla="*/ 71 h 130"/>
                  <a:gd name="T102" fmla="*/ 623 w 748"/>
                  <a:gd name="T103" fmla="*/ 69 h 130"/>
                  <a:gd name="T104" fmla="*/ 570 w 748"/>
                  <a:gd name="T105" fmla="*/ 69 h 130"/>
                  <a:gd name="T106" fmla="*/ 501 w 748"/>
                  <a:gd name="T107" fmla="*/ 71 h 130"/>
                  <a:gd name="T108" fmla="*/ 436 w 748"/>
                  <a:gd name="T109" fmla="*/ 75 h 130"/>
                  <a:gd name="T110" fmla="*/ 377 w 748"/>
                  <a:gd name="T111" fmla="*/ 79 h 130"/>
                  <a:gd name="T112" fmla="*/ 348 w 748"/>
                  <a:gd name="T11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48" h="130">
                    <a:moveTo>
                      <a:pt x="348" y="82"/>
                    </a:moveTo>
                    <a:lnTo>
                      <a:pt x="323" y="86"/>
                    </a:lnTo>
                    <a:lnTo>
                      <a:pt x="298" y="90"/>
                    </a:lnTo>
                    <a:lnTo>
                      <a:pt x="273" y="94"/>
                    </a:lnTo>
                    <a:lnTo>
                      <a:pt x="250" y="98"/>
                    </a:lnTo>
                    <a:lnTo>
                      <a:pt x="225" y="102"/>
                    </a:lnTo>
                    <a:lnTo>
                      <a:pt x="204" y="105"/>
                    </a:lnTo>
                    <a:lnTo>
                      <a:pt x="181" y="109"/>
                    </a:lnTo>
                    <a:lnTo>
                      <a:pt x="160" y="115"/>
                    </a:lnTo>
                    <a:lnTo>
                      <a:pt x="149" y="117"/>
                    </a:lnTo>
                    <a:lnTo>
                      <a:pt x="139" y="119"/>
                    </a:lnTo>
                    <a:lnTo>
                      <a:pt x="130" y="121"/>
                    </a:lnTo>
                    <a:lnTo>
                      <a:pt x="120" y="123"/>
                    </a:lnTo>
                    <a:lnTo>
                      <a:pt x="111" y="125"/>
                    </a:lnTo>
                    <a:lnTo>
                      <a:pt x="103" y="126"/>
                    </a:lnTo>
                    <a:lnTo>
                      <a:pt x="95" y="128"/>
                    </a:lnTo>
                    <a:lnTo>
                      <a:pt x="88" y="128"/>
                    </a:lnTo>
                    <a:lnTo>
                      <a:pt x="82" y="130"/>
                    </a:lnTo>
                    <a:lnTo>
                      <a:pt x="76" y="130"/>
                    </a:lnTo>
                    <a:lnTo>
                      <a:pt x="70" y="130"/>
                    </a:lnTo>
                    <a:lnTo>
                      <a:pt x="65" y="130"/>
                    </a:lnTo>
                    <a:lnTo>
                      <a:pt x="61" y="130"/>
                    </a:lnTo>
                    <a:lnTo>
                      <a:pt x="57" y="130"/>
                    </a:lnTo>
                    <a:lnTo>
                      <a:pt x="53" y="130"/>
                    </a:lnTo>
                    <a:lnTo>
                      <a:pt x="51" y="128"/>
                    </a:lnTo>
                    <a:lnTo>
                      <a:pt x="44" y="126"/>
                    </a:lnTo>
                    <a:lnTo>
                      <a:pt x="36" y="125"/>
                    </a:lnTo>
                    <a:lnTo>
                      <a:pt x="30" y="121"/>
                    </a:lnTo>
                    <a:lnTo>
                      <a:pt x="22" y="117"/>
                    </a:lnTo>
                    <a:lnTo>
                      <a:pt x="17" y="113"/>
                    </a:lnTo>
                    <a:lnTo>
                      <a:pt x="11" y="109"/>
                    </a:lnTo>
                    <a:lnTo>
                      <a:pt x="5" y="103"/>
                    </a:lnTo>
                    <a:lnTo>
                      <a:pt x="0" y="96"/>
                    </a:lnTo>
                    <a:lnTo>
                      <a:pt x="5" y="94"/>
                    </a:lnTo>
                    <a:lnTo>
                      <a:pt x="13" y="94"/>
                    </a:lnTo>
                    <a:lnTo>
                      <a:pt x="22" y="92"/>
                    </a:lnTo>
                    <a:lnTo>
                      <a:pt x="34" y="90"/>
                    </a:lnTo>
                    <a:lnTo>
                      <a:pt x="45" y="88"/>
                    </a:lnTo>
                    <a:lnTo>
                      <a:pt x="59" y="86"/>
                    </a:lnTo>
                    <a:lnTo>
                      <a:pt x="72" y="84"/>
                    </a:lnTo>
                    <a:lnTo>
                      <a:pt x="88" y="82"/>
                    </a:lnTo>
                    <a:lnTo>
                      <a:pt x="103" y="81"/>
                    </a:lnTo>
                    <a:lnTo>
                      <a:pt x="120" y="79"/>
                    </a:lnTo>
                    <a:lnTo>
                      <a:pt x="139" y="77"/>
                    </a:lnTo>
                    <a:lnTo>
                      <a:pt x="158" y="73"/>
                    </a:lnTo>
                    <a:lnTo>
                      <a:pt x="181" y="69"/>
                    </a:lnTo>
                    <a:lnTo>
                      <a:pt x="202" y="65"/>
                    </a:lnTo>
                    <a:lnTo>
                      <a:pt x="227" y="60"/>
                    </a:lnTo>
                    <a:lnTo>
                      <a:pt x="252" y="56"/>
                    </a:lnTo>
                    <a:lnTo>
                      <a:pt x="279" y="52"/>
                    </a:lnTo>
                    <a:lnTo>
                      <a:pt x="306" y="48"/>
                    </a:lnTo>
                    <a:lnTo>
                      <a:pt x="332" y="44"/>
                    </a:lnTo>
                    <a:lnTo>
                      <a:pt x="359" y="39"/>
                    </a:lnTo>
                    <a:lnTo>
                      <a:pt x="388" y="35"/>
                    </a:lnTo>
                    <a:lnTo>
                      <a:pt x="419" y="29"/>
                    </a:lnTo>
                    <a:lnTo>
                      <a:pt x="449" y="23"/>
                    </a:lnTo>
                    <a:lnTo>
                      <a:pt x="482" y="19"/>
                    </a:lnTo>
                    <a:lnTo>
                      <a:pt x="497" y="16"/>
                    </a:lnTo>
                    <a:lnTo>
                      <a:pt x="512" y="14"/>
                    </a:lnTo>
                    <a:lnTo>
                      <a:pt x="528" y="12"/>
                    </a:lnTo>
                    <a:lnTo>
                      <a:pt x="541" y="10"/>
                    </a:lnTo>
                    <a:lnTo>
                      <a:pt x="554" y="8"/>
                    </a:lnTo>
                    <a:lnTo>
                      <a:pt x="566" y="6"/>
                    </a:lnTo>
                    <a:lnTo>
                      <a:pt x="577" y="6"/>
                    </a:lnTo>
                    <a:lnTo>
                      <a:pt x="589" y="4"/>
                    </a:lnTo>
                    <a:lnTo>
                      <a:pt x="599" y="4"/>
                    </a:lnTo>
                    <a:lnTo>
                      <a:pt x="608" y="2"/>
                    </a:lnTo>
                    <a:lnTo>
                      <a:pt x="616" y="2"/>
                    </a:lnTo>
                    <a:lnTo>
                      <a:pt x="623" y="2"/>
                    </a:lnTo>
                    <a:lnTo>
                      <a:pt x="631" y="0"/>
                    </a:lnTo>
                    <a:lnTo>
                      <a:pt x="637" y="0"/>
                    </a:lnTo>
                    <a:lnTo>
                      <a:pt x="643" y="0"/>
                    </a:lnTo>
                    <a:lnTo>
                      <a:pt x="646" y="0"/>
                    </a:lnTo>
                    <a:lnTo>
                      <a:pt x="656" y="0"/>
                    </a:lnTo>
                    <a:lnTo>
                      <a:pt x="664" y="2"/>
                    </a:lnTo>
                    <a:lnTo>
                      <a:pt x="673" y="4"/>
                    </a:lnTo>
                    <a:lnTo>
                      <a:pt x="681" y="6"/>
                    </a:lnTo>
                    <a:lnTo>
                      <a:pt x="690" y="10"/>
                    </a:lnTo>
                    <a:lnTo>
                      <a:pt x="698" y="14"/>
                    </a:lnTo>
                    <a:lnTo>
                      <a:pt x="708" y="19"/>
                    </a:lnTo>
                    <a:lnTo>
                      <a:pt x="715" y="23"/>
                    </a:lnTo>
                    <a:lnTo>
                      <a:pt x="723" y="31"/>
                    </a:lnTo>
                    <a:lnTo>
                      <a:pt x="731" y="37"/>
                    </a:lnTo>
                    <a:lnTo>
                      <a:pt x="736" y="42"/>
                    </a:lnTo>
                    <a:lnTo>
                      <a:pt x="740" y="46"/>
                    </a:lnTo>
                    <a:lnTo>
                      <a:pt x="744" y="52"/>
                    </a:lnTo>
                    <a:lnTo>
                      <a:pt x="746" y="56"/>
                    </a:lnTo>
                    <a:lnTo>
                      <a:pt x="748" y="58"/>
                    </a:lnTo>
                    <a:lnTo>
                      <a:pt x="748" y="60"/>
                    </a:lnTo>
                    <a:lnTo>
                      <a:pt x="748" y="61"/>
                    </a:lnTo>
                    <a:lnTo>
                      <a:pt x="746" y="63"/>
                    </a:lnTo>
                    <a:lnTo>
                      <a:pt x="742" y="65"/>
                    </a:lnTo>
                    <a:lnTo>
                      <a:pt x="738" y="65"/>
                    </a:lnTo>
                    <a:lnTo>
                      <a:pt x="734" y="67"/>
                    </a:lnTo>
                    <a:lnTo>
                      <a:pt x="729" y="69"/>
                    </a:lnTo>
                    <a:lnTo>
                      <a:pt x="721" y="69"/>
                    </a:lnTo>
                    <a:lnTo>
                      <a:pt x="713" y="69"/>
                    </a:lnTo>
                    <a:lnTo>
                      <a:pt x="704" y="71"/>
                    </a:lnTo>
                    <a:lnTo>
                      <a:pt x="692" y="71"/>
                    </a:lnTo>
                    <a:lnTo>
                      <a:pt x="681" y="71"/>
                    </a:lnTo>
                    <a:lnTo>
                      <a:pt x="669" y="71"/>
                    </a:lnTo>
                    <a:lnTo>
                      <a:pt x="654" y="71"/>
                    </a:lnTo>
                    <a:lnTo>
                      <a:pt x="639" y="71"/>
                    </a:lnTo>
                    <a:lnTo>
                      <a:pt x="623" y="69"/>
                    </a:lnTo>
                    <a:lnTo>
                      <a:pt x="606" y="69"/>
                    </a:lnTo>
                    <a:lnTo>
                      <a:pt x="570" y="69"/>
                    </a:lnTo>
                    <a:lnTo>
                      <a:pt x="535" y="69"/>
                    </a:lnTo>
                    <a:lnTo>
                      <a:pt x="501" y="71"/>
                    </a:lnTo>
                    <a:lnTo>
                      <a:pt x="468" y="73"/>
                    </a:lnTo>
                    <a:lnTo>
                      <a:pt x="436" y="75"/>
                    </a:lnTo>
                    <a:lnTo>
                      <a:pt x="405" y="77"/>
                    </a:lnTo>
                    <a:lnTo>
                      <a:pt x="377" y="79"/>
                    </a:lnTo>
                    <a:lnTo>
                      <a:pt x="348" y="82"/>
                    </a:lnTo>
                    <a:lnTo>
                      <a:pt x="348" y="8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82"/>
              <p:cNvSpPr/>
              <p:nvPr/>
            </p:nvSpPr>
            <p:spPr bwMode="auto">
              <a:xfrm>
                <a:off x="3619500" y="3765551"/>
                <a:ext cx="44450" cy="330200"/>
              </a:xfrm>
              <a:custGeom>
                <a:avLst/>
                <a:gdLst>
                  <a:gd name="T0" fmla="*/ 0 w 56"/>
                  <a:gd name="T1" fmla="*/ 38 h 414"/>
                  <a:gd name="T2" fmla="*/ 0 w 56"/>
                  <a:gd name="T3" fmla="*/ 19 h 414"/>
                  <a:gd name="T4" fmla="*/ 2 w 56"/>
                  <a:gd name="T5" fmla="*/ 7 h 414"/>
                  <a:gd name="T6" fmla="*/ 8 w 56"/>
                  <a:gd name="T7" fmla="*/ 0 h 414"/>
                  <a:gd name="T8" fmla="*/ 12 w 56"/>
                  <a:gd name="T9" fmla="*/ 0 h 414"/>
                  <a:gd name="T10" fmla="*/ 21 w 56"/>
                  <a:gd name="T11" fmla="*/ 2 h 414"/>
                  <a:gd name="T12" fmla="*/ 33 w 56"/>
                  <a:gd name="T13" fmla="*/ 5 h 414"/>
                  <a:gd name="T14" fmla="*/ 48 w 56"/>
                  <a:gd name="T15" fmla="*/ 9 h 414"/>
                  <a:gd name="T16" fmla="*/ 56 w 56"/>
                  <a:gd name="T17" fmla="*/ 32 h 414"/>
                  <a:gd name="T18" fmla="*/ 56 w 56"/>
                  <a:gd name="T19" fmla="*/ 67 h 414"/>
                  <a:gd name="T20" fmla="*/ 56 w 56"/>
                  <a:gd name="T21" fmla="*/ 101 h 414"/>
                  <a:gd name="T22" fmla="*/ 56 w 56"/>
                  <a:gd name="T23" fmla="*/ 133 h 414"/>
                  <a:gd name="T24" fmla="*/ 56 w 56"/>
                  <a:gd name="T25" fmla="*/ 162 h 414"/>
                  <a:gd name="T26" fmla="*/ 56 w 56"/>
                  <a:gd name="T27" fmla="*/ 191 h 414"/>
                  <a:gd name="T28" fmla="*/ 56 w 56"/>
                  <a:gd name="T29" fmla="*/ 218 h 414"/>
                  <a:gd name="T30" fmla="*/ 56 w 56"/>
                  <a:gd name="T31" fmla="*/ 240 h 414"/>
                  <a:gd name="T32" fmla="*/ 56 w 56"/>
                  <a:gd name="T33" fmla="*/ 263 h 414"/>
                  <a:gd name="T34" fmla="*/ 56 w 56"/>
                  <a:gd name="T35" fmla="*/ 282 h 414"/>
                  <a:gd name="T36" fmla="*/ 56 w 56"/>
                  <a:gd name="T37" fmla="*/ 302 h 414"/>
                  <a:gd name="T38" fmla="*/ 54 w 56"/>
                  <a:gd name="T39" fmla="*/ 317 h 414"/>
                  <a:gd name="T40" fmla="*/ 54 w 56"/>
                  <a:gd name="T41" fmla="*/ 330 h 414"/>
                  <a:gd name="T42" fmla="*/ 54 w 56"/>
                  <a:gd name="T43" fmla="*/ 344 h 414"/>
                  <a:gd name="T44" fmla="*/ 52 w 56"/>
                  <a:gd name="T45" fmla="*/ 353 h 414"/>
                  <a:gd name="T46" fmla="*/ 52 w 56"/>
                  <a:gd name="T47" fmla="*/ 361 h 414"/>
                  <a:gd name="T48" fmla="*/ 50 w 56"/>
                  <a:gd name="T49" fmla="*/ 376 h 414"/>
                  <a:gd name="T50" fmla="*/ 44 w 56"/>
                  <a:gd name="T51" fmla="*/ 395 h 414"/>
                  <a:gd name="T52" fmla="*/ 40 w 56"/>
                  <a:gd name="T53" fmla="*/ 407 h 414"/>
                  <a:gd name="T54" fmla="*/ 35 w 56"/>
                  <a:gd name="T55" fmla="*/ 414 h 414"/>
                  <a:gd name="T56" fmla="*/ 31 w 56"/>
                  <a:gd name="T57" fmla="*/ 414 h 414"/>
                  <a:gd name="T58" fmla="*/ 27 w 56"/>
                  <a:gd name="T59" fmla="*/ 410 h 414"/>
                  <a:gd name="T60" fmla="*/ 21 w 56"/>
                  <a:gd name="T61" fmla="*/ 405 h 414"/>
                  <a:gd name="T62" fmla="*/ 17 w 56"/>
                  <a:gd name="T63" fmla="*/ 397 h 414"/>
                  <a:gd name="T64" fmla="*/ 10 w 56"/>
                  <a:gd name="T65" fmla="*/ 382 h 414"/>
                  <a:gd name="T66" fmla="*/ 2 w 56"/>
                  <a:gd name="T67" fmla="*/ 363 h 414"/>
                  <a:gd name="T68" fmla="*/ 0 w 56"/>
                  <a:gd name="T69" fmla="*/ 351 h 414"/>
                  <a:gd name="T70" fmla="*/ 2 w 56"/>
                  <a:gd name="T71" fmla="*/ 342 h 414"/>
                  <a:gd name="T72" fmla="*/ 2 w 56"/>
                  <a:gd name="T73" fmla="*/ 328 h 414"/>
                  <a:gd name="T74" fmla="*/ 4 w 56"/>
                  <a:gd name="T75" fmla="*/ 311 h 414"/>
                  <a:gd name="T76" fmla="*/ 6 w 56"/>
                  <a:gd name="T77" fmla="*/ 292 h 414"/>
                  <a:gd name="T78" fmla="*/ 6 w 56"/>
                  <a:gd name="T79" fmla="*/ 267 h 414"/>
                  <a:gd name="T80" fmla="*/ 6 w 56"/>
                  <a:gd name="T81" fmla="*/ 237 h 414"/>
                  <a:gd name="T82" fmla="*/ 10 w 56"/>
                  <a:gd name="T83" fmla="*/ 202 h 414"/>
                  <a:gd name="T84" fmla="*/ 10 w 56"/>
                  <a:gd name="T85" fmla="*/ 162 h 414"/>
                  <a:gd name="T86" fmla="*/ 8 w 56"/>
                  <a:gd name="T87" fmla="*/ 124 h 414"/>
                  <a:gd name="T88" fmla="*/ 6 w 56"/>
                  <a:gd name="T89" fmla="*/ 91 h 414"/>
                  <a:gd name="T90" fmla="*/ 2 w 56"/>
                  <a:gd name="T91" fmla="*/ 63 h 414"/>
                  <a:gd name="T92" fmla="*/ 0 w 56"/>
                  <a:gd name="T93" fmla="*/ 49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" h="414">
                    <a:moveTo>
                      <a:pt x="0" y="49"/>
                    </a:moveTo>
                    <a:lnTo>
                      <a:pt x="0" y="38"/>
                    </a:lnTo>
                    <a:lnTo>
                      <a:pt x="0" y="28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7" y="4"/>
                    </a:lnTo>
                    <a:lnTo>
                      <a:pt x="33" y="5"/>
                    </a:lnTo>
                    <a:lnTo>
                      <a:pt x="40" y="7"/>
                    </a:lnTo>
                    <a:lnTo>
                      <a:pt x="48" y="9"/>
                    </a:lnTo>
                    <a:lnTo>
                      <a:pt x="56" y="13"/>
                    </a:lnTo>
                    <a:lnTo>
                      <a:pt x="56" y="32"/>
                    </a:lnTo>
                    <a:lnTo>
                      <a:pt x="56" y="49"/>
                    </a:lnTo>
                    <a:lnTo>
                      <a:pt x="56" y="67"/>
                    </a:lnTo>
                    <a:lnTo>
                      <a:pt x="56" y="84"/>
                    </a:lnTo>
                    <a:lnTo>
                      <a:pt x="56" y="101"/>
                    </a:lnTo>
                    <a:lnTo>
                      <a:pt x="56" y="118"/>
                    </a:lnTo>
                    <a:lnTo>
                      <a:pt x="56" y="133"/>
                    </a:lnTo>
                    <a:lnTo>
                      <a:pt x="56" y="149"/>
                    </a:lnTo>
                    <a:lnTo>
                      <a:pt x="56" y="162"/>
                    </a:lnTo>
                    <a:lnTo>
                      <a:pt x="56" y="177"/>
                    </a:lnTo>
                    <a:lnTo>
                      <a:pt x="56" y="191"/>
                    </a:lnTo>
                    <a:lnTo>
                      <a:pt x="56" y="204"/>
                    </a:lnTo>
                    <a:lnTo>
                      <a:pt x="56" y="218"/>
                    </a:lnTo>
                    <a:lnTo>
                      <a:pt x="56" y="229"/>
                    </a:lnTo>
                    <a:lnTo>
                      <a:pt x="56" y="240"/>
                    </a:lnTo>
                    <a:lnTo>
                      <a:pt x="56" y="252"/>
                    </a:lnTo>
                    <a:lnTo>
                      <a:pt x="56" y="263"/>
                    </a:lnTo>
                    <a:lnTo>
                      <a:pt x="56" y="273"/>
                    </a:lnTo>
                    <a:lnTo>
                      <a:pt x="56" y="282"/>
                    </a:lnTo>
                    <a:lnTo>
                      <a:pt x="56" y="292"/>
                    </a:lnTo>
                    <a:lnTo>
                      <a:pt x="56" y="302"/>
                    </a:lnTo>
                    <a:lnTo>
                      <a:pt x="54" y="309"/>
                    </a:lnTo>
                    <a:lnTo>
                      <a:pt x="54" y="317"/>
                    </a:lnTo>
                    <a:lnTo>
                      <a:pt x="54" y="325"/>
                    </a:lnTo>
                    <a:lnTo>
                      <a:pt x="54" y="330"/>
                    </a:lnTo>
                    <a:lnTo>
                      <a:pt x="54" y="338"/>
                    </a:lnTo>
                    <a:lnTo>
                      <a:pt x="54" y="344"/>
                    </a:lnTo>
                    <a:lnTo>
                      <a:pt x="54" y="349"/>
                    </a:lnTo>
                    <a:lnTo>
                      <a:pt x="52" y="353"/>
                    </a:lnTo>
                    <a:lnTo>
                      <a:pt x="52" y="357"/>
                    </a:lnTo>
                    <a:lnTo>
                      <a:pt x="52" y="361"/>
                    </a:lnTo>
                    <a:lnTo>
                      <a:pt x="52" y="365"/>
                    </a:lnTo>
                    <a:lnTo>
                      <a:pt x="50" y="376"/>
                    </a:lnTo>
                    <a:lnTo>
                      <a:pt x="48" y="386"/>
                    </a:lnTo>
                    <a:lnTo>
                      <a:pt x="44" y="395"/>
                    </a:lnTo>
                    <a:lnTo>
                      <a:pt x="42" y="401"/>
                    </a:lnTo>
                    <a:lnTo>
                      <a:pt x="40" y="407"/>
                    </a:lnTo>
                    <a:lnTo>
                      <a:pt x="36" y="410"/>
                    </a:lnTo>
                    <a:lnTo>
                      <a:pt x="35" y="414"/>
                    </a:lnTo>
                    <a:lnTo>
                      <a:pt x="33" y="414"/>
                    </a:lnTo>
                    <a:lnTo>
                      <a:pt x="31" y="414"/>
                    </a:lnTo>
                    <a:lnTo>
                      <a:pt x="29" y="412"/>
                    </a:lnTo>
                    <a:lnTo>
                      <a:pt x="27" y="410"/>
                    </a:lnTo>
                    <a:lnTo>
                      <a:pt x="23" y="409"/>
                    </a:lnTo>
                    <a:lnTo>
                      <a:pt x="21" y="405"/>
                    </a:lnTo>
                    <a:lnTo>
                      <a:pt x="19" y="401"/>
                    </a:lnTo>
                    <a:lnTo>
                      <a:pt x="17" y="397"/>
                    </a:lnTo>
                    <a:lnTo>
                      <a:pt x="15" y="391"/>
                    </a:lnTo>
                    <a:lnTo>
                      <a:pt x="10" y="382"/>
                    </a:lnTo>
                    <a:lnTo>
                      <a:pt x="4" y="372"/>
                    </a:lnTo>
                    <a:lnTo>
                      <a:pt x="2" y="363"/>
                    </a:lnTo>
                    <a:lnTo>
                      <a:pt x="0" y="355"/>
                    </a:lnTo>
                    <a:lnTo>
                      <a:pt x="0" y="351"/>
                    </a:lnTo>
                    <a:lnTo>
                      <a:pt x="2" y="347"/>
                    </a:lnTo>
                    <a:lnTo>
                      <a:pt x="2" y="342"/>
                    </a:lnTo>
                    <a:lnTo>
                      <a:pt x="2" y="334"/>
                    </a:lnTo>
                    <a:lnTo>
                      <a:pt x="2" y="328"/>
                    </a:lnTo>
                    <a:lnTo>
                      <a:pt x="2" y="319"/>
                    </a:lnTo>
                    <a:lnTo>
                      <a:pt x="4" y="311"/>
                    </a:lnTo>
                    <a:lnTo>
                      <a:pt x="6" y="302"/>
                    </a:lnTo>
                    <a:lnTo>
                      <a:pt x="6" y="292"/>
                    </a:lnTo>
                    <a:lnTo>
                      <a:pt x="6" y="281"/>
                    </a:lnTo>
                    <a:lnTo>
                      <a:pt x="6" y="267"/>
                    </a:lnTo>
                    <a:lnTo>
                      <a:pt x="6" y="254"/>
                    </a:lnTo>
                    <a:lnTo>
                      <a:pt x="6" y="237"/>
                    </a:lnTo>
                    <a:lnTo>
                      <a:pt x="8" y="219"/>
                    </a:lnTo>
                    <a:lnTo>
                      <a:pt x="10" y="202"/>
                    </a:lnTo>
                    <a:lnTo>
                      <a:pt x="10" y="181"/>
                    </a:lnTo>
                    <a:lnTo>
                      <a:pt x="10" y="162"/>
                    </a:lnTo>
                    <a:lnTo>
                      <a:pt x="10" y="143"/>
                    </a:lnTo>
                    <a:lnTo>
                      <a:pt x="8" y="124"/>
                    </a:lnTo>
                    <a:lnTo>
                      <a:pt x="8" y="107"/>
                    </a:lnTo>
                    <a:lnTo>
                      <a:pt x="6" y="91"/>
                    </a:lnTo>
                    <a:lnTo>
                      <a:pt x="4" y="76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583"/>
              <p:cNvSpPr/>
              <p:nvPr/>
            </p:nvSpPr>
            <p:spPr bwMode="auto">
              <a:xfrm>
                <a:off x="3644900" y="3736976"/>
                <a:ext cx="303213" cy="395288"/>
              </a:xfrm>
              <a:custGeom>
                <a:avLst/>
                <a:gdLst>
                  <a:gd name="T0" fmla="*/ 258 w 380"/>
                  <a:gd name="T1" fmla="*/ 2 h 497"/>
                  <a:gd name="T2" fmla="*/ 279 w 380"/>
                  <a:gd name="T3" fmla="*/ 0 h 497"/>
                  <a:gd name="T4" fmla="*/ 296 w 380"/>
                  <a:gd name="T5" fmla="*/ 6 h 497"/>
                  <a:gd name="T6" fmla="*/ 323 w 380"/>
                  <a:gd name="T7" fmla="*/ 21 h 497"/>
                  <a:gd name="T8" fmla="*/ 356 w 380"/>
                  <a:gd name="T9" fmla="*/ 42 h 497"/>
                  <a:gd name="T10" fmla="*/ 375 w 380"/>
                  <a:gd name="T11" fmla="*/ 60 h 497"/>
                  <a:gd name="T12" fmla="*/ 380 w 380"/>
                  <a:gd name="T13" fmla="*/ 73 h 497"/>
                  <a:gd name="T14" fmla="*/ 373 w 380"/>
                  <a:gd name="T15" fmla="*/ 92 h 497"/>
                  <a:gd name="T16" fmla="*/ 363 w 380"/>
                  <a:gd name="T17" fmla="*/ 98 h 497"/>
                  <a:gd name="T18" fmla="*/ 359 w 380"/>
                  <a:gd name="T19" fmla="*/ 107 h 497"/>
                  <a:gd name="T20" fmla="*/ 357 w 380"/>
                  <a:gd name="T21" fmla="*/ 119 h 497"/>
                  <a:gd name="T22" fmla="*/ 356 w 380"/>
                  <a:gd name="T23" fmla="*/ 138 h 497"/>
                  <a:gd name="T24" fmla="*/ 357 w 380"/>
                  <a:gd name="T25" fmla="*/ 161 h 497"/>
                  <a:gd name="T26" fmla="*/ 361 w 380"/>
                  <a:gd name="T27" fmla="*/ 214 h 497"/>
                  <a:gd name="T28" fmla="*/ 357 w 380"/>
                  <a:gd name="T29" fmla="*/ 316 h 497"/>
                  <a:gd name="T30" fmla="*/ 354 w 380"/>
                  <a:gd name="T31" fmla="*/ 360 h 497"/>
                  <a:gd name="T32" fmla="*/ 348 w 380"/>
                  <a:gd name="T33" fmla="*/ 398 h 497"/>
                  <a:gd name="T34" fmla="*/ 336 w 380"/>
                  <a:gd name="T35" fmla="*/ 436 h 497"/>
                  <a:gd name="T36" fmla="*/ 317 w 380"/>
                  <a:gd name="T37" fmla="*/ 467 h 497"/>
                  <a:gd name="T38" fmla="*/ 302 w 380"/>
                  <a:gd name="T39" fmla="*/ 484 h 497"/>
                  <a:gd name="T40" fmla="*/ 289 w 380"/>
                  <a:gd name="T41" fmla="*/ 493 h 497"/>
                  <a:gd name="T42" fmla="*/ 277 w 380"/>
                  <a:gd name="T43" fmla="*/ 497 h 497"/>
                  <a:gd name="T44" fmla="*/ 269 w 380"/>
                  <a:gd name="T45" fmla="*/ 495 h 497"/>
                  <a:gd name="T46" fmla="*/ 266 w 380"/>
                  <a:gd name="T47" fmla="*/ 482 h 497"/>
                  <a:gd name="T48" fmla="*/ 266 w 380"/>
                  <a:gd name="T49" fmla="*/ 457 h 497"/>
                  <a:gd name="T50" fmla="*/ 260 w 380"/>
                  <a:gd name="T51" fmla="*/ 417 h 497"/>
                  <a:gd name="T52" fmla="*/ 252 w 380"/>
                  <a:gd name="T53" fmla="*/ 392 h 497"/>
                  <a:gd name="T54" fmla="*/ 241 w 380"/>
                  <a:gd name="T55" fmla="*/ 362 h 497"/>
                  <a:gd name="T56" fmla="*/ 225 w 380"/>
                  <a:gd name="T57" fmla="*/ 327 h 497"/>
                  <a:gd name="T58" fmla="*/ 237 w 380"/>
                  <a:gd name="T59" fmla="*/ 325 h 497"/>
                  <a:gd name="T60" fmla="*/ 256 w 380"/>
                  <a:gd name="T61" fmla="*/ 337 h 497"/>
                  <a:gd name="T62" fmla="*/ 273 w 380"/>
                  <a:gd name="T63" fmla="*/ 344 h 497"/>
                  <a:gd name="T64" fmla="*/ 285 w 380"/>
                  <a:gd name="T65" fmla="*/ 344 h 497"/>
                  <a:gd name="T66" fmla="*/ 294 w 380"/>
                  <a:gd name="T67" fmla="*/ 339 h 497"/>
                  <a:gd name="T68" fmla="*/ 294 w 380"/>
                  <a:gd name="T69" fmla="*/ 327 h 497"/>
                  <a:gd name="T70" fmla="*/ 294 w 380"/>
                  <a:gd name="T71" fmla="*/ 308 h 497"/>
                  <a:gd name="T72" fmla="*/ 294 w 380"/>
                  <a:gd name="T73" fmla="*/ 281 h 497"/>
                  <a:gd name="T74" fmla="*/ 294 w 380"/>
                  <a:gd name="T75" fmla="*/ 249 h 497"/>
                  <a:gd name="T76" fmla="*/ 294 w 380"/>
                  <a:gd name="T77" fmla="*/ 211 h 497"/>
                  <a:gd name="T78" fmla="*/ 294 w 380"/>
                  <a:gd name="T79" fmla="*/ 169 h 497"/>
                  <a:gd name="T80" fmla="*/ 292 w 380"/>
                  <a:gd name="T81" fmla="*/ 134 h 497"/>
                  <a:gd name="T82" fmla="*/ 291 w 380"/>
                  <a:gd name="T83" fmla="*/ 107 h 497"/>
                  <a:gd name="T84" fmla="*/ 289 w 380"/>
                  <a:gd name="T85" fmla="*/ 86 h 497"/>
                  <a:gd name="T86" fmla="*/ 287 w 380"/>
                  <a:gd name="T87" fmla="*/ 73 h 497"/>
                  <a:gd name="T88" fmla="*/ 283 w 380"/>
                  <a:gd name="T89" fmla="*/ 65 h 497"/>
                  <a:gd name="T90" fmla="*/ 271 w 380"/>
                  <a:gd name="T91" fmla="*/ 58 h 497"/>
                  <a:gd name="T92" fmla="*/ 252 w 380"/>
                  <a:gd name="T93" fmla="*/ 54 h 497"/>
                  <a:gd name="T94" fmla="*/ 231 w 380"/>
                  <a:gd name="T95" fmla="*/ 56 h 497"/>
                  <a:gd name="T96" fmla="*/ 204 w 380"/>
                  <a:gd name="T97" fmla="*/ 60 h 497"/>
                  <a:gd name="T98" fmla="*/ 164 w 380"/>
                  <a:gd name="T99" fmla="*/ 65 h 497"/>
                  <a:gd name="T100" fmla="*/ 113 w 380"/>
                  <a:gd name="T101" fmla="*/ 71 h 497"/>
                  <a:gd name="T102" fmla="*/ 49 w 380"/>
                  <a:gd name="T103" fmla="*/ 77 h 497"/>
                  <a:gd name="T104" fmla="*/ 0 w 380"/>
                  <a:gd name="T105" fmla="*/ 50 h 497"/>
                  <a:gd name="T106" fmla="*/ 82 w 380"/>
                  <a:gd name="T107" fmla="*/ 39 h 497"/>
                  <a:gd name="T108" fmla="*/ 149 w 380"/>
                  <a:gd name="T109" fmla="*/ 27 h 497"/>
                  <a:gd name="T110" fmla="*/ 197 w 380"/>
                  <a:gd name="T111" fmla="*/ 20 h 497"/>
                  <a:gd name="T112" fmla="*/ 229 w 380"/>
                  <a:gd name="T113" fmla="*/ 14 h 497"/>
                  <a:gd name="T114" fmla="*/ 246 w 380"/>
                  <a:gd name="T115" fmla="*/ 10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80" h="497">
                    <a:moveTo>
                      <a:pt x="248" y="8"/>
                    </a:moveTo>
                    <a:lnTo>
                      <a:pt x="252" y="6"/>
                    </a:lnTo>
                    <a:lnTo>
                      <a:pt x="258" y="2"/>
                    </a:lnTo>
                    <a:lnTo>
                      <a:pt x="266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5" y="2"/>
                    </a:lnTo>
                    <a:lnTo>
                      <a:pt x="291" y="4"/>
                    </a:lnTo>
                    <a:lnTo>
                      <a:pt x="296" y="6"/>
                    </a:lnTo>
                    <a:lnTo>
                      <a:pt x="304" y="10"/>
                    </a:lnTo>
                    <a:lnTo>
                      <a:pt x="313" y="16"/>
                    </a:lnTo>
                    <a:lnTo>
                      <a:pt x="323" y="21"/>
                    </a:lnTo>
                    <a:lnTo>
                      <a:pt x="335" y="27"/>
                    </a:lnTo>
                    <a:lnTo>
                      <a:pt x="346" y="35"/>
                    </a:lnTo>
                    <a:lnTo>
                      <a:pt x="356" y="42"/>
                    </a:lnTo>
                    <a:lnTo>
                      <a:pt x="363" y="50"/>
                    </a:lnTo>
                    <a:lnTo>
                      <a:pt x="371" y="56"/>
                    </a:lnTo>
                    <a:lnTo>
                      <a:pt x="375" y="60"/>
                    </a:lnTo>
                    <a:lnTo>
                      <a:pt x="379" y="65"/>
                    </a:lnTo>
                    <a:lnTo>
                      <a:pt x="380" y="69"/>
                    </a:lnTo>
                    <a:lnTo>
                      <a:pt x="380" y="73"/>
                    </a:lnTo>
                    <a:lnTo>
                      <a:pt x="380" y="79"/>
                    </a:lnTo>
                    <a:lnTo>
                      <a:pt x="379" y="86"/>
                    </a:lnTo>
                    <a:lnTo>
                      <a:pt x="373" y="92"/>
                    </a:lnTo>
                    <a:lnTo>
                      <a:pt x="367" y="96"/>
                    </a:lnTo>
                    <a:lnTo>
                      <a:pt x="365" y="96"/>
                    </a:lnTo>
                    <a:lnTo>
                      <a:pt x="363" y="98"/>
                    </a:lnTo>
                    <a:lnTo>
                      <a:pt x="363" y="100"/>
                    </a:lnTo>
                    <a:lnTo>
                      <a:pt x="361" y="104"/>
                    </a:lnTo>
                    <a:lnTo>
                      <a:pt x="359" y="107"/>
                    </a:lnTo>
                    <a:lnTo>
                      <a:pt x="359" y="111"/>
                    </a:lnTo>
                    <a:lnTo>
                      <a:pt x="357" y="115"/>
                    </a:lnTo>
                    <a:lnTo>
                      <a:pt x="357" y="119"/>
                    </a:lnTo>
                    <a:lnTo>
                      <a:pt x="357" y="125"/>
                    </a:lnTo>
                    <a:lnTo>
                      <a:pt x="357" y="130"/>
                    </a:lnTo>
                    <a:lnTo>
                      <a:pt x="356" y="138"/>
                    </a:lnTo>
                    <a:lnTo>
                      <a:pt x="356" y="144"/>
                    </a:lnTo>
                    <a:lnTo>
                      <a:pt x="357" y="151"/>
                    </a:lnTo>
                    <a:lnTo>
                      <a:pt x="357" y="161"/>
                    </a:lnTo>
                    <a:lnTo>
                      <a:pt x="357" y="169"/>
                    </a:lnTo>
                    <a:lnTo>
                      <a:pt x="357" y="178"/>
                    </a:lnTo>
                    <a:lnTo>
                      <a:pt x="361" y="214"/>
                    </a:lnTo>
                    <a:lnTo>
                      <a:pt x="361" y="249"/>
                    </a:lnTo>
                    <a:lnTo>
                      <a:pt x="361" y="283"/>
                    </a:lnTo>
                    <a:lnTo>
                      <a:pt x="357" y="316"/>
                    </a:lnTo>
                    <a:lnTo>
                      <a:pt x="356" y="329"/>
                    </a:lnTo>
                    <a:lnTo>
                      <a:pt x="356" y="344"/>
                    </a:lnTo>
                    <a:lnTo>
                      <a:pt x="354" y="360"/>
                    </a:lnTo>
                    <a:lnTo>
                      <a:pt x="352" y="373"/>
                    </a:lnTo>
                    <a:lnTo>
                      <a:pt x="350" y="386"/>
                    </a:lnTo>
                    <a:lnTo>
                      <a:pt x="348" y="398"/>
                    </a:lnTo>
                    <a:lnTo>
                      <a:pt x="346" y="409"/>
                    </a:lnTo>
                    <a:lnTo>
                      <a:pt x="344" y="421"/>
                    </a:lnTo>
                    <a:lnTo>
                      <a:pt x="336" y="436"/>
                    </a:lnTo>
                    <a:lnTo>
                      <a:pt x="327" y="453"/>
                    </a:lnTo>
                    <a:lnTo>
                      <a:pt x="323" y="461"/>
                    </a:lnTo>
                    <a:lnTo>
                      <a:pt x="317" y="467"/>
                    </a:lnTo>
                    <a:lnTo>
                      <a:pt x="313" y="474"/>
                    </a:lnTo>
                    <a:lnTo>
                      <a:pt x="308" y="480"/>
                    </a:lnTo>
                    <a:lnTo>
                      <a:pt x="302" y="484"/>
                    </a:lnTo>
                    <a:lnTo>
                      <a:pt x="298" y="488"/>
                    </a:lnTo>
                    <a:lnTo>
                      <a:pt x="292" y="491"/>
                    </a:lnTo>
                    <a:lnTo>
                      <a:pt x="289" y="493"/>
                    </a:lnTo>
                    <a:lnTo>
                      <a:pt x="285" y="495"/>
                    </a:lnTo>
                    <a:lnTo>
                      <a:pt x="281" y="497"/>
                    </a:lnTo>
                    <a:lnTo>
                      <a:pt x="277" y="497"/>
                    </a:lnTo>
                    <a:lnTo>
                      <a:pt x="275" y="497"/>
                    </a:lnTo>
                    <a:lnTo>
                      <a:pt x="271" y="497"/>
                    </a:lnTo>
                    <a:lnTo>
                      <a:pt x="269" y="495"/>
                    </a:lnTo>
                    <a:lnTo>
                      <a:pt x="268" y="491"/>
                    </a:lnTo>
                    <a:lnTo>
                      <a:pt x="266" y="488"/>
                    </a:lnTo>
                    <a:lnTo>
                      <a:pt x="266" y="482"/>
                    </a:lnTo>
                    <a:lnTo>
                      <a:pt x="264" y="474"/>
                    </a:lnTo>
                    <a:lnTo>
                      <a:pt x="266" y="467"/>
                    </a:lnTo>
                    <a:lnTo>
                      <a:pt x="266" y="457"/>
                    </a:lnTo>
                    <a:lnTo>
                      <a:pt x="266" y="446"/>
                    </a:lnTo>
                    <a:lnTo>
                      <a:pt x="264" y="432"/>
                    </a:lnTo>
                    <a:lnTo>
                      <a:pt x="260" y="417"/>
                    </a:lnTo>
                    <a:lnTo>
                      <a:pt x="258" y="409"/>
                    </a:lnTo>
                    <a:lnTo>
                      <a:pt x="256" y="402"/>
                    </a:lnTo>
                    <a:lnTo>
                      <a:pt x="252" y="392"/>
                    </a:lnTo>
                    <a:lnTo>
                      <a:pt x="248" y="383"/>
                    </a:lnTo>
                    <a:lnTo>
                      <a:pt x="245" y="373"/>
                    </a:lnTo>
                    <a:lnTo>
                      <a:pt x="241" y="362"/>
                    </a:lnTo>
                    <a:lnTo>
                      <a:pt x="237" y="350"/>
                    </a:lnTo>
                    <a:lnTo>
                      <a:pt x="231" y="339"/>
                    </a:lnTo>
                    <a:lnTo>
                      <a:pt x="225" y="327"/>
                    </a:lnTo>
                    <a:lnTo>
                      <a:pt x="220" y="316"/>
                    </a:lnTo>
                    <a:lnTo>
                      <a:pt x="229" y="321"/>
                    </a:lnTo>
                    <a:lnTo>
                      <a:pt x="237" y="325"/>
                    </a:lnTo>
                    <a:lnTo>
                      <a:pt x="245" y="331"/>
                    </a:lnTo>
                    <a:lnTo>
                      <a:pt x="250" y="335"/>
                    </a:lnTo>
                    <a:lnTo>
                      <a:pt x="256" y="337"/>
                    </a:lnTo>
                    <a:lnTo>
                      <a:pt x="262" y="341"/>
                    </a:lnTo>
                    <a:lnTo>
                      <a:pt x="268" y="342"/>
                    </a:lnTo>
                    <a:lnTo>
                      <a:pt x="273" y="344"/>
                    </a:lnTo>
                    <a:lnTo>
                      <a:pt x="277" y="344"/>
                    </a:lnTo>
                    <a:lnTo>
                      <a:pt x="281" y="344"/>
                    </a:lnTo>
                    <a:lnTo>
                      <a:pt x="285" y="344"/>
                    </a:lnTo>
                    <a:lnTo>
                      <a:pt x="287" y="344"/>
                    </a:lnTo>
                    <a:lnTo>
                      <a:pt x="291" y="342"/>
                    </a:lnTo>
                    <a:lnTo>
                      <a:pt x="294" y="339"/>
                    </a:lnTo>
                    <a:lnTo>
                      <a:pt x="294" y="335"/>
                    </a:lnTo>
                    <a:lnTo>
                      <a:pt x="294" y="331"/>
                    </a:lnTo>
                    <a:lnTo>
                      <a:pt x="294" y="327"/>
                    </a:lnTo>
                    <a:lnTo>
                      <a:pt x="294" y="321"/>
                    </a:lnTo>
                    <a:lnTo>
                      <a:pt x="294" y="314"/>
                    </a:lnTo>
                    <a:lnTo>
                      <a:pt x="294" y="308"/>
                    </a:lnTo>
                    <a:lnTo>
                      <a:pt x="294" y="300"/>
                    </a:lnTo>
                    <a:lnTo>
                      <a:pt x="294" y="291"/>
                    </a:lnTo>
                    <a:lnTo>
                      <a:pt x="294" y="281"/>
                    </a:lnTo>
                    <a:lnTo>
                      <a:pt x="294" y="272"/>
                    </a:lnTo>
                    <a:lnTo>
                      <a:pt x="294" y="260"/>
                    </a:lnTo>
                    <a:lnTo>
                      <a:pt x="294" y="249"/>
                    </a:lnTo>
                    <a:lnTo>
                      <a:pt x="294" y="237"/>
                    </a:lnTo>
                    <a:lnTo>
                      <a:pt x="294" y="224"/>
                    </a:lnTo>
                    <a:lnTo>
                      <a:pt x="294" y="211"/>
                    </a:lnTo>
                    <a:lnTo>
                      <a:pt x="294" y="195"/>
                    </a:lnTo>
                    <a:lnTo>
                      <a:pt x="294" y="182"/>
                    </a:lnTo>
                    <a:lnTo>
                      <a:pt x="294" y="169"/>
                    </a:lnTo>
                    <a:lnTo>
                      <a:pt x="294" y="157"/>
                    </a:lnTo>
                    <a:lnTo>
                      <a:pt x="292" y="144"/>
                    </a:lnTo>
                    <a:lnTo>
                      <a:pt x="292" y="134"/>
                    </a:lnTo>
                    <a:lnTo>
                      <a:pt x="292" y="125"/>
                    </a:lnTo>
                    <a:lnTo>
                      <a:pt x="292" y="115"/>
                    </a:lnTo>
                    <a:lnTo>
                      <a:pt x="291" y="107"/>
                    </a:lnTo>
                    <a:lnTo>
                      <a:pt x="291" y="100"/>
                    </a:lnTo>
                    <a:lnTo>
                      <a:pt x="291" y="92"/>
                    </a:lnTo>
                    <a:lnTo>
                      <a:pt x="289" y="86"/>
                    </a:lnTo>
                    <a:lnTo>
                      <a:pt x="289" y="81"/>
                    </a:lnTo>
                    <a:lnTo>
                      <a:pt x="287" y="77"/>
                    </a:lnTo>
                    <a:lnTo>
                      <a:pt x="287" y="73"/>
                    </a:lnTo>
                    <a:lnTo>
                      <a:pt x="285" y="71"/>
                    </a:lnTo>
                    <a:lnTo>
                      <a:pt x="285" y="69"/>
                    </a:lnTo>
                    <a:lnTo>
                      <a:pt x="283" y="65"/>
                    </a:lnTo>
                    <a:lnTo>
                      <a:pt x="279" y="62"/>
                    </a:lnTo>
                    <a:lnTo>
                      <a:pt x="275" y="60"/>
                    </a:lnTo>
                    <a:lnTo>
                      <a:pt x="271" y="58"/>
                    </a:lnTo>
                    <a:lnTo>
                      <a:pt x="266" y="56"/>
                    </a:lnTo>
                    <a:lnTo>
                      <a:pt x="258" y="56"/>
                    </a:lnTo>
                    <a:lnTo>
                      <a:pt x="252" y="54"/>
                    </a:lnTo>
                    <a:lnTo>
                      <a:pt x="243" y="54"/>
                    </a:lnTo>
                    <a:lnTo>
                      <a:pt x="239" y="56"/>
                    </a:lnTo>
                    <a:lnTo>
                      <a:pt x="231" y="56"/>
                    </a:lnTo>
                    <a:lnTo>
                      <a:pt x="224" y="58"/>
                    </a:lnTo>
                    <a:lnTo>
                      <a:pt x="216" y="60"/>
                    </a:lnTo>
                    <a:lnTo>
                      <a:pt x="204" y="60"/>
                    </a:lnTo>
                    <a:lnTo>
                      <a:pt x="193" y="62"/>
                    </a:lnTo>
                    <a:lnTo>
                      <a:pt x="180" y="63"/>
                    </a:lnTo>
                    <a:lnTo>
                      <a:pt x="164" y="65"/>
                    </a:lnTo>
                    <a:lnTo>
                      <a:pt x="149" y="67"/>
                    </a:lnTo>
                    <a:lnTo>
                      <a:pt x="132" y="69"/>
                    </a:lnTo>
                    <a:lnTo>
                      <a:pt x="113" y="71"/>
                    </a:lnTo>
                    <a:lnTo>
                      <a:pt x="93" y="73"/>
                    </a:lnTo>
                    <a:lnTo>
                      <a:pt x="72" y="75"/>
                    </a:lnTo>
                    <a:lnTo>
                      <a:pt x="49" y="77"/>
                    </a:lnTo>
                    <a:lnTo>
                      <a:pt x="24" y="79"/>
                    </a:lnTo>
                    <a:lnTo>
                      <a:pt x="0" y="83"/>
                    </a:lnTo>
                    <a:lnTo>
                      <a:pt x="0" y="50"/>
                    </a:lnTo>
                    <a:lnTo>
                      <a:pt x="30" y="46"/>
                    </a:lnTo>
                    <a:lnTo>
                      <a:pt x="57" y="42"/>
                    </a:lnTo>
                    <a:lnTo>
                      <a:pt x="82" y="39"/>
                    </a:lnTo>
                    <a:lnTo>
                      <a:pt x="107" y="35"/>
                    </a:lnTo>
                    <a:lnTo>
                      <a:pt x="128" y="31"/>
                    </a:lnTo>
                    <a:lnTo>
                      <a:pt x="149" y="27"/>
                    </a:lnTo>
                    <a:lnTo>
                      <a:pt x="166" y="25"/>
                    </a:lnTo>
                    <a:lnTo>
                      <a:pt x="183" y="23"/>
                    </a:lnTo>
                    <a:lnTo>
                      <a:pt x="197" y="20"/>
                    </a:lnTo>
                    <a:lnTo>
                      <a:pt x="210" y="18"/>
                    </a:lnTo>
                    <a:lnTo>
                      <a:pt x="222" y="16"/>
                    </a:lnTo>
                    <a:lnTo>
                      <a:pt x="229" y="14"/>
                    </a:lnTo>
                    <a:lnTo>
                      <a:pt x="237" y="12"/>
                    </a:lnTo>
                    <a:lnTo>
                      <a:pt x="243" y="12"/>
                    </a:lnTo>
                    <a:lnTo>
                      <a:pt x="246" y="10"/>
                    </a:lnTo>
                    <a:lnTo>
                      <a:pt x="248" y="8"/>
                    </a:lnTo>
                    <a:lnTo>
                      <a:pt x="248" y="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584"/>
              <p:cNvSpPr/>
              <p:nvPr/>
            </p:nvSpPr>
            <p:spPr bwMode="auto">
              <a:xfrm>
                <a:off x="3644900" y="3860801"/>
                <a:ext cx="174625" cy="49213"/>
              </a:xfrm>
              <a:custGeom>
                <a:avLst/>
                <a:gdLst>
                  <a:gd name="T0" fmla="*/ 0 w 220"/>
                  <a:gd name="T1" fmla="*/ 23 h 63"/>
                  <a:gd name="T2" fmla="*/ 19 w 220"/>
                  <a:gd name="T3" fmla="*/ 23 h 63"/>
                  <a:gd name="T4" fmla="*/ 36 w 220"/>
                  <a:gd name="T5" fmla="*/ 21 h 63"/>
                  <a:gd name="T6" fmla="*/ 53 w 220"/>
                  <a:gd name="T7" fmla="*/ 21 h 63"/>
                  <a:gd name="T8" fmla="*/ 69 w 220"/>
                  <a:gd name="T9" fmla="*/ 19 h 63"/>
                  <a:gd name="T10" fmla="*/ 84 w 220"/>
                  <a:gd name="T11" fmla="*/ 17 h 63"/>
                  <a:gd name="T12" fmla="*/ 99 w 220"/>
                  <a:gd name="T13" fmla="*/ 15 h 63"/>
                  <a:gd name="T14" fmla="*/ 113 w 220"/>
                  <a:gd name="T15" fmla="*/ 12 h 63"/>
                  <a:gd name="T16" fmla="*/ 124 w 220"/>
                  <a:gd name="T17" fmla="*/ 10 h 63"/>
                  <a:gd name="T18" fmla="*/ 135 w 220"/>
                  <a:gd name="T19" fmla="*/ 8 h 63"/>
                  <a:gd name="T20" fmla="*/ 145 w 220"/>
                  <a:gd name="T21" fmla="*/ 6 h 63"/>
                  <a:gd name="T22" fmla="*/ 155 w 220"/>
                  <a:gd name="T23" fmla="*/ 4 h 63"/>
                  <a:gd name="T24" fmla="*/ 162 w 220"/>
                  <a:gd name="T25" fmla="*/ 2 h 63"/>
                  <a:gd name="T26" fmla="*/ 168 w 220"/>
                  <a:gd name="T27" fmla="*/ 2 h 63"/>
                  <a:gd name="T28" fmla="*/ 174 w 220"/>
                  <a:gd name="T29" fmla="*/ 0 h 63"/>
                  <a:gd name="T30" fmla="*/ 178 w 220"/>
                  <a:gd name="T31" fmla="*/ 0 h 63"/>
                  <a:gd name="T32" fmla="*/ 180 w 220"/>
                  <a:gd name="T33" fmla="*/ 0 h 63"/>
                  <a:gd name="T34" fmla="*/ 183 w 220"/>
                  <a:gd name="T35" fmla="*/ 0 h 63"/>
                  <a:gd name="T36" fmla="*/ 187 w 220"/>
                  <a:gd name="T37" fmla="*/ 2 h 63"/>
                  <a:gd name="T38" fmla="*/ 189 w 220"/>
                  <a:gd name="T39" fmla="*/ 4 h 63"/>
                  <a:gd name="T40" fmla="*/ 193 w 220"/>
                  <a:gd name="T41" fmla="*/ 6 h 63"/>
                  <a:gd name="T42" fmla="*/ 197 w 220"/>
                  <a:gd name="T43" fmla="*/ 8 h 63"/>
                  <a:gd name="T44" fmla="*/ 202 w 220"/>
                  <a:gd name="T45" fmla="*/ 10 h 63"/>
                  <a:gd name="T46" fmla="*/ 206 w 220"/>
                  <a:gd name="T47" fmla="*/ 12 h 63"/>
                  <a:gd name="T48" fmla="*/ 210 w 220"/>
                  <a:gd name="T49" fmla="*/ 14 h 63"/>
                  <a:gd name="T50" fmla="*/ 214 w 220"/>
                  <a:gd name="T51" fmla="*/ 15 h 63"/>
                  <a:gd name="T52" fmla="*/ 216 w 220"/>
                  <a:gd name="T53" fmla="*/ 17 h 63"/>
                  <a:gd name="T54" fmla="*/ 218 w 220"/>
                  <a:gd name="T55" fmla="*/ 21 h 63"/>
                  <a:gd name="T56" fmla="*/ 220 w 220"/>
                  <a:gd name="T57" fmla="*/ 23 h 63"/>
                  <a:gd name="T58" fmla="*/ 220 w 220"/>
                  <a:gd name="T59" fmla="*/ 25 h 63"/>
                  <a:gd name="T60" fmla="*/ 220 w 220"/>
                  <a:gd name="T61" fmla="*/ 27 h 63"/>
                  <a:gd name="T62" fmla="*/ 220 w 220"/>
                  <a:gd name="T63" fmla="*/ 29 h 63"/>
                  <a:gd name="T64" fmla="*/ 220 w 220"/>
                  <a:gd name="T65" fmla="*/ 31 h 63"/>
                  <a:gd name="T66" fmla="*/ 218 w 220"/>
                  <a:gd name="T67" fmla="*/ 33 h 63"/>
                  <a:gd name="T68" fmla="*/ 216 w 220"/>
                  <a:gd name="T69" fmla="*/ 35 h 63"/>
                  <a:gd name="T70" fmla="*/ 212 w 220"/>
                  <a:gd name="T71" fmla="*/ 36 h 63"/>
                  <a:gd name="T72" fmla="*/ 208 w 220"/>
                  <a:gd name="T73" fmla="*/ 36 h 63"/>
                  <a:gd name="T74" fmla="*/ 204 w 220"/>
                  <a:gd name="T75" fmla="*/ 38 h 63"/>
                  <a:gd name="T76" fmla="*/ 201 w 220"/>
                  <a:gd name="T77" fmla="*/ 40 h 63"/>
                  <a:gd name="T78" fmla="*/ 195 w 220"/>
                  <a:gd name="T79" fmla="*/ 42 h 63"/>
                  <a:gd name="T80" fmla="*/ 189 w 220"/>
                  <a:gd name="T81" fmla="*/ 44 h 63"/>
                  <a:gd name="T82" fmla="*/ 181 w 220"/>
                  <a:gd name="T83" fmla="*/ 44 h 63"/>
                  <a:gd name="T84" fmla="*/ 174 w 220"/>
                  <a:gd name="T85" fmla="*/ 46 h 63"/>
                  <a:gd name="T86" fmla="*/ 166 w 220"/>
                  <a:gd name="T87" fmla="*/ 48 h 63"/>
                  <a:gd name="T88" fmla="*/ 157 w 220"/>
                  <a:gd name="T89" fmla="*/ 48 h 63"/>
                  <a:gd name="T90" fmla="*/ 147 w 220"/>
                  <a:gd name="T91" fmla="*/ 50 h 63"/>
                  <a:gd name="T92" fmla="*/ 137 w 220"/>
                  <a:gd name="T93" fmla="*/ 50 h 63"/>
                  <a:gd name="T94" fmla="*/ 116 w 220"/>
                  <a:gd name="T95" fmla="*/ 54 h 63"/>
                  <a:gd name="T96" fmla="*/ 95 w 220"/>
                  <a:gd name="T97" fmla="*/ 56 h 63"/>
                  <a:gd name="T98" fmla="*/ 76 w 220"/>
                  <a:gd name="T99" fmla="*/ 59 h 63"/>
                  <a:gd name="T100" fmla="*/ 59 w 220"/>
                  <a:gd name="T101" fmla="*/ 61 h 63"/>
                  <a:gd name="T102" fmla="*/ 42 w 220"/>
                  <a:gd name="T103" fmla="*/ 61 h 63"/>
                  <a:gd name="T104" fmla="*/ 26 w 220"/>
                  <a:gd name="T105" fmla="*/ 63 h 63"/>
                  <a:gd name="T106" fmla="*/ 13 w 220"/>
                  <a:gd name="T107" fmla="*/ 63 h 63"/>
                  <a:gd name="T108" fmla="*/ 0 w 220"/>
                  <a:gd name="T109" fmla="*/ 63 h 63"/>
                  <a:gd name="T110" fmla="*/ 0 w 220"/>
                  <a:gd name="T111" fmla="*/ 23 h 63"/>
                  <a:gd name="T112" fmla="*/ 0 w 220"/>
                  <a:gd name="T113" fmla="*/ 2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0" h="63">
                    <a:moveTo>
                      <a:pt x="0" y="23"/>
                    </a:moveTo>
                    <a:lnTo>
                      <a:pt x="19" y="23"/>
                    </a:lnTo>
                    <a:lnTo>
                      <a:pt x="36" y="21"/>
                    </a:lnTo>
                    <a:lnTo>
                      <a:pt x="53" y="21"/>
                    </a:lnTo>
                    <a:lnTo>
                      <a:pt x="69" y="19"/>
                    </a:lnTo>
                    <a:lnTo>
                      <a:pt x="84" y="17"/>
                    </a:lnTo>
                    <a:lnTo>
                      <a:pt x="99" y="15"/>
                    </a:lnTo>
                    <a:lnTo>
                      <a:pt x="113" y="12"/>
                    </a:lnTo>
                    <a:lnTo>
                      <a:pt x="124" y="10"/>
                    </a:lnTo>
                    <a:lnTo>
                      <a:pt x="135" y="8"/>
                    </a:lnTo>
                    <a:lnTo>
                      <a:pt x="145" y="6"/>
                    </a:lnTo>
                    <a:lnTo>
                      <a:pt x="155" y="4"/>
                    </a:lnTo>
                    <a:lnTo>
                      <a:pt x="162" y="2"/>
                    </a:lnTo>
                    <a:lnTo>
                      <a:pt x="168" y="2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0" y="0"/>
                    </a:lnTo>
                    <a:lnTo>
                      <a:pt x="183" y="0"/>
                    </a:lnTo>
                    <a:lnTo>
                      <a:pt x="187" y="2"/>
                    </a:lnTo>
                    <a:lnTo>
                      <a:pt x="189" y="4"/>
                    </a:lnTo>
                    <a:lnTo>
                      <a:pt x="193" y="6"/>
                    </a:lnTo>
                    <a:lnTo>
                      <a:pt x="197" y="8"/>
                    </a:lnTo>
                    <a:lnTo>
                      <a:pt x="202" y="10"/>
                    </a:lnTo>
                    <a:lnTo>
                      <a:pt x="206" y="12"/>
                    </a:lnTo>
                    <a:lnTo>
                      <a:pt x="210" y="14"/>
                    </a:lnTo>
                    <a:lnTo>
                      <a:pt x="214" y="15"/>
                    </a:lnTo>
                    <a:lnTo>
                      <a:pt x="216" y="17"/>
                    </a:lnTo>
                    <a:lnTo>
                      <a:pt x="218" y="21"/>
                    </a:lnTo>
                    <a:lnTo>
                      <a:pt x="220" y="23"/>
                    </a:lnTo>
                    <a:lnTo>
                      <a:pt x="220" y="25"/>
                    </a:lnTo>
                    <a:lnTo>
                      <a:pt x="220" y="27"/>
                    </a:lnTo>
                    <a:lnTo>
                      <a:pt x="220" y="29"/>
                    </a:lnTo>
                    <a:lnTo>
                      <a:pt x="220" y="31"/>
                    </a:lnTo>
                    <a:lnTo>
                      <a:pt x="218" y="33"/>
                    </a:lnTo>
                    <a:lnTo>
                      <a:pt x="216" y="35"/>
                    </a:lnTo>
                    <a:lnTo>
                      <a:pt x="212" y="36"/>
                    </a:lnTo>
                    <a:lnTo>
                      <a:pt x="208" y="36"/>
                    </a:lnTo>
                    <a:lnTo>
                      <a:pt x="204" y="38"/>
                    </a:lnTo>
                    <a:lnTo>
                      <a:pt x="201" y="40"/>
                    </a:lnTo>
                    <a:lnTo>
                      <a:pt x="195" y="42"/>
                    </a:lnTo>
                    <a:lnTo>
                      <a:pt x="189" y="44"/>
                    </a:lnTo>
                    <a:lnTo>
                      <a:pt x="181" y="44"/>
                    </a:lnTo>
                    <a:lnTo>
                      <a:pt x="174" y="46"/>
                    </a:lnTo>
                    <a:lnTo>
                      <a:pt x="166" y="48"/>
                    </a:lnTo>
                    <a:lnTo>
                      <a:pt x="157" y="48"/>
                    </a:lnTo>
                    <a:lnTo>
                      <a:pt x="147" y="50"/>
                    </a:lnTo>
                    <a:lnTo>
                      <a:pt x="137" y="50"/>
                    </a:lnTo>
                    <a:lnTo>
                      <a:pt x="116" y="54"/>
                    </a:lnTo>
                    <a:lnTo>
                      <a:pt x="95" y="56"/>
                    </a:lnTo>
                    <a:lnTo>
                      <a:pt x="76" y="59"/>
                    </a:lnTo>
                    <a:lnTo>
                      <a:pt x="59" y="61"/>
                    </a:lnTo>
                    <a:lnTo>
                      <a:pt x="42" y="61"/>
                    </a:lnTo>
                    <a:lnTo>
                      <a:pt x="26" y="63"/>
                    </a:lnTo>
                    <a:lnTo>
                      <a:pt x="13" y="63"/>
                    </a:lnTo>
                    <a:lnTo>
                      <a:pt x="0" y="63"/>
                    </a:lnTo>
                    <a:lnTo>
                      <a:pt x="0" y="23"/>
                    </a:lnTo>
                    <a:lnTo>
                      <a:pt x="0" y="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585"/>
              <p:cNvSpPr/>
              <p:nvPr/>
            </p:nvSpPr>
            <p:spPr bwMode="auto">
              <a:xfrm>
                <a:off x="3644900" y="3987801"/>
                <a:ext cx="215900" cy="39688"/>
              </a:xfrm>
              <a:custGeom>
                <a:avLst/>
                <a:gdLst>
                  <a:gd name="T0" fmla="*/ 0 w 271"/>
                  <a:gd name="T1" fmla="*/ 13 h 49"/>
                  <a:gd name="T2" fmla="*/ 15 w 271"/>
                  <a:gd name="T3" fmla="*/ 11 h 49"/>
                  <a:gd name="T4" fmla="*/ 30 w 271"/>
                  <a:gd name="T5" fmla="*/ 9 h 49"/>
                  <a:gd name="T6" fmla="*/ 44 w 271"/>
                  <a:gd name="T7" fmla="*/ 9 h 49"/>
                  <a:gd name="T8" fmla="*/ 55 w 271"/>
                  <a:gd name="T9" fmla="*/ 7 h 49"/>
                  <a:gd name="T10" fmla="*/ 67 w 271"/>
                  <a:gd name="T11" fmla="*/ 7 h 49"/>
                  <a:gd name="T12" fmla="*/ 78 w 271"/>
                  <a:gd name="T13" fmla="*/ 5 h 49"/>
                  <a:gd name="T14" fmla="*/ 88 w 271"/>
                  <a:gd name="T15" fmla="*/ 5 h 49"/>
                  <a:gd name="T16" fmla="*/ 97 w 271"/>
                  <a:gd name="T17" fmla="*/ 3 h 49"/>
                  <a:gd name="T18" fmla="*/ 105 w 271"/>
                  <a:gd name="T19" fmla="*/ 2 h 49"/>
                  <a:gd name="T20" fmla="*/ 114 w 271"/>
                  <a:gd name="T21" fmla="*/ 2 h 49"/>
                  <a:gd name="T22" fmla="*/ 126 w 271"/>
                  <a:gd name="T23" fmla="*/ 0 h 49"/>
                  <a:gd name="T24" fmla="*/ 137 w 271"/>
                  <a:gd name="T25" fmla="*/ 0 h 49"/>
                  <a:gd name="T26" fmla="*/ 160 w 271"/>
                  <a:gd name="T27" fmla="*/ 0 h 49"/>
                  <a:gd name="T28" fmla="*/ 183 w 271"/>
                  <a:gd name="T29" fmla="*/ 0 h 49"/>
                  <a:gd name="T30" fmla="*/ 195 w 271"/>
                  <a:gd name="T31" fmla="*/ 0 h 49"/>
                  <a:gd name="T32" fmla="*/ 208 w 271"/>
                  <a:gd name="T33" fmla="*/ 2 h 49"/>
                  <a:gd name="T34" fmla="*/ 220 w 271"/>
                  <a:gd name="T35" fmla="*/ 5 h 49"/>
                  <a:gd name="T36" fmla="*/ 231 w 271"/>
                  <a:gd name="T37" fmla="*/ 9 h 49"/>
                  <a:gd name="T38" fmla="*/ 243 w 271"/>
                  <a:gd name="T39" fmla="*/ 15 h 49"/>
                  <a:gd name="T40" fmla="*/ 252 w 271"/>
                  <a:gd name="T41" fmla="*/ 23 h 49"/>
                  <a:gd name="T42" fmla="*/ 262 w 271"/>
                  <a:gd name="T43" fmla="*/ 30 h 49"/>
                  <a:gd name="T44" fmla="*/ 271 w 271"/>
                  <a:gd name="T45" fmla="*/ 40 h 49"/>
                  <a:gd name="T46" fmla="*/ 0 w 271"/>
                  <a:gd name="T47" fmla="*/ 49 h 49"/>
                  <a:gd name="T48" fmla="*/ 0 w 271"/>
                  <a:gd name="T49" fmla="*/ 13 h 49"/>
                  <a:gd name="T50" fmla="*/ 0 w 271"/>
                  <a:gd name="T51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1" h="49">
                    <a:moveTo>
                      <a:pt x="0" y="13"/>
                    </a:moveTo>
                    <a:lnTo>
                      <a:pt x="15" y="11"/>
                    </a:lnTo>
                    <a:lnTo>
                      <a:pt x="30" y="9"/>
                    </a:lnTo>
                    <a:lnTo>
                      <a:pt x="44" y="9"/>
                    </a:lnTo>
                    <a:lnTo>
                      <a:pt x="55" y="7"/>
                    </a:lnTo>
                    <a:lnTo>
                      <a:pt x="67" y="7"/>
                    </a:lnTo>
                    <a:lnTo>
                      <a:pt x="78" y="5"/>
                    </a:lnTo>
                    <a:lnTo>
                      <a:pt x="88" y="5"/>
                    </a:lnTo>
                    <a:lnTo>
                      <a:pt x="97" y="3"/>
                    </a:lnTo>
                    <a:lnTo>
                      <a:pt x="105" y="2"/>
                    </a:lnTo>
                    <a:lnTo>
                      <a:pt x="114" y="2"/>
                    </a:lnTo>
                    <a:lnTo>
                      <a:pt x="126" y="0"/>
                    </a:lnTo>
                    <a:lnTo>
                      <a:pt x="137" y="0"/>
                    </a:lnTo>
                    <a:lnTo>
                      <a:pt x="160" y="0"/>
                    </a:lnTo>
                    <a:lnTo>
                      <a:pt x="183" y="0"/>
                    </a:lnTo>
                    <a:lnTo>
                      <a:pt x="195" y="0"/>
                    </a:lnTo>
                    <a:lnTo>
                      <a:pt x="208" y="2"/>
                    </a:lnTo>
                    <a:lnTo>
                      <a:pt x="220" y="5"/>
                    </a:lnTo>
                    <a:lnTo>
                      <a:pt x="231" y="9"/>
                    </a:lnTo>
                    <a:lnTo>
                      <a:pt x="243" y="15"/>
                    </a:lnTo>
                    <a:lnTo>
                      <a:pt x="252" y="23"/>
                    </a:lnTo>
                    <a:lnTo>
                      <a:pt x="262" y="30"/>
                    </a:lnTo>
                    <a:lnTo>
                      <a:pt x="271" y="40"/>
                    </a:lnTo>
                    <a:lnTo>
                      <a:pt x="0" y="49"/>
                    </a:lnTo>
                    <a:lnTo>
                      <a:pt x="0" y="13"/>
                    </a:lnTo>
                    <a:lnTo>
                      <a:pt x="0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022259" y="3468722"/>
            <a:ext cx="1145540" cy="1152128"/>
            <a:chOff x="4109653" y="3277874"/>
            <a:chExt cx="1146122" cy="1152128"/>
          </a:xfrm>
        </p:grpSpPr>
        <p:pic>
          <p:nvPicPr>
            <p:cNvPr id="24" name="图片 23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9653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55" name="组合 154"/>
            <p:cNvGrpSpPr/>
            <p:nvPr/>
          </p:nvGrpSpPr>
          <p:grpSpPr>
            <a:xfrm>
              <a:off x="4214747" y="3426887"/>
              <a:ext cx="935935" cy="854103"/>
              <a:chOff x="4162425" y="3317876"/>
              <a:chExt cx="871538" cy="795337"/>
            </a:xfrm>
          </p:grpSpPr>
          <p:sp>
            <p:nvSpPr>
              <p:cNvPr id="156" name="Freeform 586"/>
              <p:cNvSpPr/>
              <p:nvPr/>
            </p:nvSpPr>
            <p:spPr bwMode="auto">
              <a:xfrm>
                <a:off x="4511675" y="3708401"/>
                <a:ext cx="125413" cy="87313"/>
              </a:xfrm>
              <a:custGeom>
                <a:avLst/>
                <a:gdLst>
                  <a:gd name="T0" fmla="*/ 102 w 159"/>
                  <a:gd name="T1" fmla="*/ 17 h 109"/>
                  <a:gd name="T2" fmla="*/ 117 w 159"/>
                  <a:gd name="T3" fmla="*/ 10 h 109"/>
                  <a:gd name="T4" fmla="*/ 131 w 159"/>
                  <a:gd name="T5" fmla="*/ 2 h 109"/>
                  <a:gd name="T6" fmla="*/ 140 w 159"/>
                  <a:gd name="T7" fmla="*/ 0 h 109"/>
                  <a:gd name="T8" fmla="*/ 150 w 159"/>
                  <a:gd name="T9" fmla="*/ 0 h 109"/>
                  <a:gd name="T10" fmla="*/ 157 w 159"/>
                  <a:gd name="T11" fmla="*/ 2 h 109"/>
                  <a:gd name="T12" fmla="*/ 157 w 159"/>
                  <a:gd name="T13" fmla="*/ 6 h 109"/>
                  <a:gd name="T14" fmla="*/ 152 w 159"/>
                  <a:gd name="T15" fmla="*/ 15 h 109"/>
                  <a:gd name="T16" fmla="*/ 140 w 159"/>
                  <a:gd name="T17" fmla="*/ 29 h 109"/>
                  <a:gd name="T18" fmla="*/ 123 w 159"/>
                  <a:gd name="T19" fmla="*/ 48 h 109"/>
                  <a:gd name="T20" fmla="*/ 102 w 159"/>
                  <a:gd name="T21" fmla="*/ 71 h 109"/>
                  <a:gd name="T22" fmla="*/ 81 w 159"/>
                  <a:gd name="T23" fmla="*/ 88 h 109"/>
                  <a:gd name="T24" fmla="*/ 64 w 159"/>
                  <a:gd name="T25" fmla="*/ 101 h 109"/>
                  <a:gd name="T26" fmla="*/ 52 w 159"/>
                  <a:gd name="T27" fmla="*/ 107 h 109"/>
                  <a:gd name="T28" fmla="*/ 43 w 159"/>
                  <a:gd name="T29" fmla="*/ 109 h 109"/>
                  <a:gd name="T30" fmla="*/ 35 w 159"/>
                  <a:gd name="T31" fmla="*/ 107 h 109"/>
                  <a:gd name="T32" fmla="*/ 27 w 159"/>
                  <a:gd name="T33" fmla="*/ 103 h 109"/>
                  <a:gd name="T34" fmla="*/ 20 w 159"/>
                  <a:gd name="T35" fmla="*/ 96 h 109"/>
                  <a:gd name="T36" fmla="*/ 12 w 159"/>
                  <a:gd name="T37" fmla="*/ 86 h 109"/>
                  <a:gd name="T38" fmla="*/ 4 w 159"/>
                  <a:gd name="T39" fmla="*/ 77 h 109"/>
                  <a:gd name="T40" fmla="*/ 0 w 159"/>
                  <a:gd name="T41" fmla="*/ 69 h 109"/>
                  <a:gd name="T42" fmla="*/ 0 w 159"/>
                  <a:gd name="T43" fmla="*/ 61 h 109"/>
                  <a:gd name="T44" fmla="*/ 2 w 159"/>
                  <a:gd name="T45" fmla="*/ 56 h 109"/>
                  <a:gd name="T46" fmla="*/ 6 w 159"/>
                  <a:gd name="T47" fmla="*/ 50 h 109"/>
                  <a:gd name="T48" fmla="*/ 12 w 159"/>
                  <a:gd name="T49" fmla="*/ 48 h 109"/>
                  <a:gd name="T50" fmla="*/ 20 w 159"/>
                  <a:gd name="T51" fmla="*/ 48 h 109"/>
                  <a:gd name="T52" fmla="*/ 35 w 159"/>
                  <a:gd name="T53" fmla="*/ 52 h 109"/>
                  <a:gd name="T54" fmla="*/ 48 w 159"/>
                  <a:gd name="T55" fmla="*/ 52 h 109"/>
                  <a:gd name="T56" fmla="*/ 56 w 159"/>
                  <a:gd name="T57" fmla="*/ 48 h 109"/>
                  <a:gd name="T58" fmla="*/ 62 w 159"/>
                  <a:gd name="T59" fmla="*/ 42 h 109"/>
                  <a:gd name="T60" fmla="*/ 73 w 159"/>
                  <a:gd name="T61" fmla="*/ 36 h 109"/>
                  <a:gd name="T62" fmla="*/ 87 w 159"/>
                  <a:gd name="T63" fmla="*/ 27 h 109"/>
                  <a:gd name="T64" fmla="*/ 94 w 159"/>
                  <a:gd name="T65" fmla="*/ 2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9" h="109">
                    <a:moveTo>
                      <a:pt x="94" y="21"/>
                    </a:moveTo>
                    <a:lnTo>
                      <a:pt x="102" y="17"/>
                    </a:lnTo>
                    <a:lnTo>
                      <a:pt x="110" y="14"/>
                    </a:lnTo>
                    <a:lnTo>
                      <a:pt x="117" y="10"/>
                    </a:lnTo>
                    <a:lnTo>
                      <a:pt x="125" y="6"/>
                    </a:lnTo>
                    <a:lnTo>
                      <a:pt x="131" y="2"/>
                    </a:lnTo>
                    <a:lnTo>
                      <a:pt x="136" y="0"/>
                    </a:lnTo>
                    <a:lnTo>
                      <a:pt x="140" y="0"/>
                    </a:lnTo>
                    <a:lnTo>
                      <a:pt x="144" y="0"/>
                    </a:lnTo>
                    <a:lnTo>
                      <a:pt x="150" y="0"/>
                    </a:lnTo>
                    <a:lnTo>
                      <a:pt x="155" y="0"/>
                    </a:lnTo>
                    <a:lnTo>
                      <a:pt x="157" y="2"/>
                    </a:lnTo>
                    <a:lnTo>
                      <a:pt x="159" y="4"/>
                    </a:lnTo>
                    <a:lnTo>
                      <a:pt x="157" y="6"/>
                    </a:lnTo>
                    <a:lnTo>
                      <a:pt x="155" y="10"/>
                    </a:lnTo>
                    <a:lnTo>
                      <a:pt x="152" y="15"/>
                    </a:lnTo>
                    <a:lnTo>
                      <a:pt x="148" y="21"/>
                    </a:lnTo>
                    <a:lnTo>
                      <a:pt x="140" y="29"/>
                    </a:lnTo>
                    <a:lnTo>
                      <a:pt x="132" y="36"/>
                    </a:lnTo>
                    <a:lnTo>
                      <a:pt x="123" y="48"/>
                    </a:lnTo>
                    <a:lnTo>
                      <a:pt x="113" y="59"/>
                    </a:lnTo>
                    <a:lnTo>
                      <a:pt x="102" y="71"/>
                    </a:lnTo>
                    <a:lnTo>
                      <a:pt x="90" y="80"/>
                    </a:lnTo>
                    <a:lnTo>
                      <a:pt x="81" y="88"/>
                    </a:lnTo>
                    <a:lnTo>
                      <a:pt x="71" y="96"/>
                    </a:lnTo>
                    <a:lnTo>
                      <a:pt x="64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8" y="109"/>
                    </a:lnTo>
                    <a:lnTo>
                      <a:pt x="43" y="109"/>
                    </a:lnTo>
                    <a:lnTo>
                      <a:pt x="39" y="107"/>
                    </a:lnTo>
                    <a:lnTo>
                      <a:pt x="35" y="107"/>
                    </a:lnTo>
                    <a:lnTo>
                      <a:pt x="31" y="105"/>
                    </a:lnTo>
                    <a:lnTo>
                      <a:pt x="27" y="103"/>
                    </a:lnTo>
                    <a:lnTo>
                      <a:pt x="23" y="99"/>
                    </a:lnTo>
                    <a:lnTo>
                      <a:pt x="20" y="96"/>
                    </a:lnTo>
                    <a:lnTo>
                      <a:pt x="16" y="90"/>
                    </a:lnTo>
                    <a:lnTo>
                      <a:pt x="12" y="86"/>
                    </a:lnTo>
                    <a:lnTo>
                      <a:pt x="8" y="80"/>
                    </a:lnTo>
                    <a:lnTo>
                      <a:pt x="4" y="77"/>
                    </a:lnTo>
                    <a:lnTo>
                      <a:pt x="2" y="73"/>
                    </a:lnTo>
                    <a:lnTo>
                      <a:pt x="0" y="69"/>
                    </a:lnTo>
                    <a:lnTo>
                      <a:pt x="0" y="65"/>
                    </a:lnTo>
                    <a:lnTo>
                      <a:pt x="0" y="61"/>
                    </a:lnTo>
                    <a:lnTo>
                      <a:pt x="2" y="59"/>
                    </a:lnTo>
                    <a:lnTo>
                      <a:pt x="2" y="56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12" y="48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5" y="50"/>
                    </a:lnTo>
                    <a:lnTo>
                      <a:pt x="35" y="52"/>
                    </a:lnTo>
                    <a:lnTo>
                      <a:pt x="43" y="54"/>
                    </a:lnTo>
                    <a:lnTo>
                      <a:pt x="48" y="52"/>
                    </a:lnTo>
                    <a:lnTo>
                      <a:pt x="52" y="50"/>
                    </a:lnTo>
                    <a:lnTo>
                      <a:pt x="56" y="48"/>
                    </a:lnTo>
                    <a:lnTo>
                      <a:pt x="58" y="46"/>
                    </a:lnTo>
                    <a:lnTo>
                      <a:pt x="62" y="42"/>
                    </a:lnTo>
                    <a:lnTo>
                      <a:pt x="67" y="38"/>
                    </a:lnTo>
                    <a:lnTo>
                      <a:pt x="73" y="36"/>
                    </a:lnTo>
                    <a:lnTo>
                      <a:pt x="79" y="31"/>
                    </a:lnTo>
                    <a:lnTo>
                      <a:pt x="87" y="27"/>
                    </a:lnTo>
                    <a:lnTo>
                      <a:pt x="94" y="21"/>
                    </a:lnTo>
                    <a:lnTo>
                      <a:pt x="94" y="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587"/>
              <p:cNvSpPr/>
              <p:nvPr/>
            </p:nvSpPr>
            <p:spPr bwMode="auto">
              <a:xfrm>
                <a:off x="4559300" y="3424238"/>
                <a:ext cx="157163" cy="495300"/>
              </a:xfrm>
              <a:custGeom>
                <a:avLst/>
                <a:gdLst>
                  <a:gd name="T0" fmla="*/ 178 w 197"/>
                  <a:gd name="T1" fmla="*/ 208 h 623"/>
                  <a:gd name="T2" fmla="*/ 180 w 197"/>
                  <a:gd name="T3" fmla="*/ 260 h 623"/>
                  <a:gd name="T4" fmla="*/ 176 w 197"/>
                  <a:gd name="T5" fmla="*/ 313 h 623"/>
                  <a:gd name="T6" fmla="*/ 174 w 197"/>
                  <a:gd name="T7" fmla="*/ 357 h 623"/>
                  <a:gd name="T8" fmla="*/ 174 w 197"/>
                  <a:gd name="T9" fmla="*/ 393 h 623"/>
                  <a:gd name="T10" fmla="*/ 170 w 197"/>
                  <a:gd name="T11" fmla="*/ 472 h 623"/>
                  <a:gd name="T12" fmla="*/ 168 w 197"/>
                  <a:gd name="T13" fmla="*/ 535 h 623"/>
                  <a:gd name="T14" fmla="*/ 164 w 197"/>
                  <a:gd name="T15" fmla="*/ 571 h 623"/>
                  <a:gd name="T16" fmla="*/ 157 w 197"/>
                  <a:gd name="T17" fmla="*/ 598 h 623"/>
                  <a:gd name="T18" fmla="*/ 143 w 197"/>
                  <a:gd name="T19" fmla="*/ 615 h 623"/>
                  <a:gd name="T20" fmla="*/ 134 w 197"/>
                  <a:gd name="T21" fmla="*/ 623 h 623"/>
                  <a:gd name="T22" fmla="*/ 126 w 197"/>
                  <a:gd name="T23" fmla="*/ 621 h 623"/>
                  <a:gd name="T24" fmla="*/ 118 w 197"/>
                  <a:gd name="T25" fmla="*/ 615 h 623"/>
                  <a:gd name="T26" fmla="*/ 109 w 197"/>
                  <a:gd name="T27" fmla="*/ 600 h 623"/>
                  <a:gd name="T28" fmla="*/ 84 w 197"/>
                  <a:gd name="T29" fmla="*/ 573 h 623"/>
                  <a:gd name="T30" fmla="*/ 51 w 197"/>
                  <a:gd name="T31" fmla="*/ 548 h 623"/>
                  <a:gd name="T32" fmla="*/ 34 w 197"/>
                  <a:gd name="T33" fmla="*/ 539 h 623"/>
                  <a:gd name="T34" fmla="*/ 28 w 197"/>
                  <a:gd name="T35" fmla="*/ 529 h 623"/>
                  <a:gd name="T36" fmla="*/ 30 w 197"/>
                  <a:gd name="T37" fmla="*/ 521 h 623"/>
                  <a:gd name="T38" fmla="*/ 42 w 197"/>
                  <a:gd name="T39" fmla="*/ 520 h 623"/>
                  <a:gd name="T40" fmla="*/ 65 w 197"/>
                  <a:gd name="T41" fmla="*/ 521 h 623"/>
                  <a:gd name="T42" fmla="*/ 88 w 197"/>
                  <a:gd name="T43" fmla="*/ 523 h 623"/>
                  <a:gd name="T44" fmla="*/ 107 w 197"/>
                  <a:gd name="T45" fmla="*/ 523 h 623"/>
                  <a:gd name="T46" fmla="*/ 116 w 197"/>
                  <a:gd name="T47" fmla="*/ 520 h 623"/>
                  <a:gd name="T48" fmla="*/ 118 w 197"/>
                  <a:gd name="T49" fmla="*/ 504 h 623"/>
                  <a:gd name="T50" fmla="*/ 120 w 197"/>
                  <a:gd name="T51" fmla="*/ 474 h 623"/>
                  <a:gd name="T52" fmla="*/ 122 w 197"/>
                  <a:gd name="T53" fmla="*/ 428 h 623"/>
                  <a:gd name="T54" fmla="*/ 124 w 197"/>
                  <a:gd name="T55" fmla="*/ 371 h 623"/>
                  <a:gd name="T56" fmla="*/ 124 w 197"/>
                  <a:gd name="T57" fmla="*/ 296 h 623"/>
                  <a:gd name="T58" fmla="*/ 124 w 197"/>
                  <a:gd name="T59" fmla="*/ 225 h 623"/>
                  <a:gd name="T60" fmla="*/ 124 w 197"/>
                  <a:gd name="T61" fmla="*/ 166 h 623"/>
                  <a:gd name="T62" fmla="*/ 122 w 197"/>
                  <a:gd name="T63" fmla="*/ 122 h 623"/>
                  <a:gd name="T64" fmla="*/ 122 w 197"/>
                  <a:gd name="T65" fmla="*/ 93 h 623"/>
                  <a:gd name="T66" fmla="*/ 120 w 197"/>
                  <a:gd name="T67" fmla="*/ 80 h 623"/>
                  <a:gd name="T68" fmla="*/ 109 w 197"/>
                  <a:gd name="T69" fmla="*/ 74 h 623"/>
                  <a:gd name="T70" fmla="*/ 82 w 197"/>
                  <a:gd name="T71" fmla="*/ 72 h 623"/>
                  <a:gd name="T72" fmla="*/ 55 w 197"/>
                  <a:gd name="T73" fmla="*/ 78 h 623"/>
                  <a:gd name="T74" fmla="*/ 28 w 197"/>
                  <a:gd name="T75" fmla="*/ 80 h 623"/>
                  <a:gd name="T76" fmla="*/ 9 w 197"/>
                  <a:gd name="T77" fmla="*/ 74 h 623"/>
                  <a:gd name="T78" fmla="*/ 2 w 197"/>
                  <a:gd name="T79" fmla="*/ 69 h 623"/>
                  <a:gd name="T80" fmla="*/ 0 w 197"/>
                  <a:gd name="T81" fmla="*/ 65 h 623"/>
                  <a:gd name="T82" fmla="*/ 5 w 197"/>
                  <a:gd name="T83" fmla="*/ 59 h 623"/>
                  <a:gd name="T84" fmla="*/ 25 w 197"/>
                  <a:gd name="T85" fmla="*/ 51 h 623"/>
                  <a:gd name="T86" fmla="*/ 55 w 197"/>
                  <a:gd name="T87" fmla="*/ 44 h 623"/>
                  <a:gd name="T88" fmla="*/ 84 w 197"/>
                  <a:gd name="T89" fmla="*/ 36 h 623"/>
                  <a:gd name="T90" fmla="*/ 105 w 197"/>
                  <a:gd name="T91" fmla="*/ 23 h 623"/>
                  <a:gd name="T92" fmla="*/ 120 w 197"/>
                  <a:gd name="T93" fmla="*/ 9 h 623"/>
                  <a:gd name="T94" fmla="*/ 136 w 197"/>
                  <a:gd name="T95" fmla="*/ 2 h 623"/>
                  <a:gd name="T96" fmla="*/ 147 w 197"/>
                  <a:gd name="T97" fmla="*/ 0 h 623"/>
                  <a:gd name="T98" fmla="*/ 155 w 197"/>
                  <a:gd name="T99" fmla="*/ 6 h 623"/>
                  <a:gd name="T100" fmla="*/ 180 w 197"/>
                  <a:gd name="T101" fmla="*/ 19 h 623"/>
                  <a:gd name="T102" fmla="*/ 191 w 197"/>
                  <a:gd name="T103" fmla="*/ 32 h 623"/>
                  <a:gd name="T104" fmla="*/ 197 w 197"/>
                  <a:gd name="T105" fmla="*/ 42 h 623"/>
                  <a:gd name="T106" fmla="*/ 197 w 197"/>
                  <a:gd name="T107" fmla="*/ 53 h 623"/>
                  <a:gd name="T108" fmla="*/ 183 w 197"/>
                  <a:gd name="T109" fmla="*/ 72 h 623"/>
                  <a:gd name="T110" fmla="*/ 176 w 197"/>
                  <a:gd name="T111" fmla="*/ 90 h 623"/>
                  <a:gd name="T112" fmla="*/ 172 w 197"/>
                  <a:gd name="T113" fmla="*/ 118 h 623"/>
                  <a:gd name="T114" fmla="*/ 174 w 197"/>
                  <a:gd name="T115" fmla="*/ 147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7" h="623">
                    <a:moveTo>
                      <a:pt x="174" y="147"/>
                    </a:moveTo>
                    <a:lnTo>
                      <a:pt x="178" y="178"/>
                    </a:lnTo>
                    <a:lnTo>
                      <a:pt x="178" y="208"/>
                    </a:lnTo>
                    <a:lnTo>
                      <a:pt x="180" y="225"/>
                    </a:lnTo>
                    <a:lnTo>
                      <a:pt x="180" y="243"/>
                    </a:lnTo>
                    <a:lnTo>
                      <a:pt x="180" y="260"/>
                    </a:lnTo>
                    <a:lnTo>
                      <a:pt x="180" y="279"/>
                    </a:lnTo>
                    <a:lnTo>
                      <a:pt x="178" y="296"/>
                    </a:lnTo>
                    <a:lnTo>
                      <a:pt x="176" y="313"/>
                    </a:lnTo>
                    <a:lnTo>
                      <a:pt x="176" y="330"/>
                    </a:lnTo>
                    <a:lnTo>
                      <a:pt x="176" y="344"/>
                    </a:lnTo>
                    <a:lnTo>
                      <a:pt x="174" y="357"/>
                    </a:lnTo>
                    <a:lnTo>
                      <a:pt x="174" y="371"/>
                    </a:lnTo>
                    <a:lnTo>
                      <a:pt x="174" y="382"/>
                    </a:lnTo>
                    <a:lnTo>
                      <a:pt x="174" y="393"/>
                    </a:lnTo>
                    <a:lnTo>
                      <a:pt x="172" y="418"/>
                    </a:lnTo>
                    <a:lnTo>
                      <a:pt x="170" y="445"/>
                    </a:lnTo>
                    <a:lnTo>
                      <a:pt x="170" y="472"/>
                    </a:lnTo>
                    <a:lnTo>
                      <a:pt x="170" y="502"/>
                    </a:lnTo>
                    <a:lnTo>
                      <a:pt x="170" y="520"/>
                    </a:lnTo>
                    <a:lnTo>
                      <a:pt x="168" y="535"/>
                    </a:lnTo>
                    <a:lnTo>
                      <a:pt x="168" y="548"/>
                    </a:lnTo>
                    <a:lnTo>
                      <a:pt x="166" y="560"/>
                    </a:lnTo>
                    <a:lnTo>
                      <a:pt x="164" y="571"/>
                    </a:lnTo>
                    <a:lnTo>
                      <a:pt x="162" y="583"/>
                    </a:lnTo>
                    <a:lnTo>
                      <a:pt x="159" y="590"/>
                    </a:lnTo>
                    <a:lnTo>
                      <a:pt x="157" y="598"/>
                    </a:lnTo>
                    <a:lnTo>
                      <a:pt x="151" y="606"/>
                    </a:lnTo>
                    <a:lnTo>
                      <a:pt x="147" y="609"/>
                    </a:lnTo>
                    <a:lnTo>
                      <a:pt x="143" y="615"/>
                    </a:lnTo>
                    <a:lnTo>
                      <a:pt x="139" y="619"/>
                    </a:lnTo>
                    <a:lnTo>
                      <a:pt x="136" y="621"/>
                    </a:lnTo>
                    <a:lnTo>
                      <a:pt x="134" y="623"/>
                    </a:lnTo>
                    <a:lnTo>
                      <a:pt x="130" y="623"/>
                    </a:lnTo>
                    <a:lnTo>
                      <a:pt x="128" y="621"/>
                    </a:lnTo>
                    <a:lnTo>
                      <a:pt x="126" y="621"/>
                    </a:lnTo>
                    <a:lnTo>
                      <a:pt x="124" y="619"/>
                    </a:lnTo>
                    <a:lnTo>
                      <a:pt x="122" y="617"/>
                    </a:lnTo>
                    <a:lnTo>
                      <a:pt x="118" y="615"/>
                    </a:lnTo>
                    <a:lnTo>
                      <a:pt x="116" y="611"/>
                    </a:lnTo>
                    <a:lnTo>
                      <a:pt x="113" y="606"/>
                    </a:lnTo>
                    <a:lnTo>
                      <a:pt x="109" y="600"/>
                    </a:lnTo>
                    <a:lnTo>
                      <a:pt x="105" y="594"/>
                    </a:lnTo>
                    <a:lnTo>
                      <a:pt x="95" y="583"/>
                    </a:lnTo>
                    <a:lnTo>
                      <a:pt x="84" y="573"/>
                    </a:lnTo>
                    <a:lnTo>
                      <a:pt x="72" y="563"/>
                    </a:lnTo>
                    <a:lnTo>
                      <a:pt x="59" y="552"/>
                    </a:lnTo>
                    <a:lnTo>
                      <a:pt x="51" y="548"/>
                    </a:lnTo>
                    <a:lnTo>
                      <a:pt x="46" y="546"/>
                    </a:lnTo>
                    <a:lnTo>
                      <a:pt x="40" y="542"/>
                    </a:lnTo>
                    <a:lnTo>
                      <a:pt x="34" y="539"/>
                    </a:lnTo>
                    <a:lnTo>
                      <a:pt x="32" y="535"/>
                    </a:lnTo>
                    <a:lnTo>
                      <a:pt x="30" y="533"/>
                    </a:lnTo>
                    <a:lnTo>
                      <a:pt x="28" y="529"/>
                    </a:lnTo>
                    <a:lnTo>
                      <a:pt x="28" y="525"/>
                    </a:lnTo>
                    <a:lnTo>
                      <a:pt x="28" y="523"/>
                    </a:lnTo>
                    <a:lnTo>
                      <a:pt x="30" y="521"/>
                    </a:lnTo>
                    <a:lnTo>
                      <a:pt x="34" y="521"/>
                    </a:lnTo>
                    <a:lnTo>
                      <a:pt x="38" y="520"/>
                    </a:lnTo>
                    <a:lnTo>
                      <a:pt x="42" y="520"/>
                    </a:lnTo>
                    <a:lnTo>
                      <a:pt x="49" y="520"/>
                    </a:lnTo>
                    <a:lnTo>
                      <a:pt x="55" y="520"/>
                    </a:lnTo>
                    <a:lnTo>
                      <a:pt x="65" y="521"/>
                    </a:lnTo>
                    <a:lnTo>
                      <a:pt x="72" y="521"/>
                    </a:lnTo>
                    <a:lnTo>
                      <a:pt x="80" y="523"/>
                    </a:lnTo>
                    <a:lnTo>
                      <a:pt x="88" y="523"/>
                    </a:lnTo>
                    <a:lnTo>
                      <a:pt x="95" y="523"/>
                    </a:lnTo>
                    <a:lnTo>
                      <a:pt x="101" y="523"/>
                    </a:lnTo>
                    <a:lnTo>
                      <a:pt x="107" y="523"/>
                    </a:lnTo>
                    <a:lnTo>
                      <a:pt x="111" y="521"/>
                    </a:lnTo>
                    <a:lnTo>
                      <a:pt x="115" y="521"/>
                    </a:lnTo>
                    <a:lnTo>
                      <a:pt x="116" y="520"/>
                    </a:lnTo>
                    <a:lnTo>
                      <a:pt x="116" y="516"/>
                    </a:lnTo>
                    <a:lnTo>
                      <a:pt x="116" y="510"/>
                    </a:lnTo>
                    <a:lnTo>
                      <a:pt x="118" y="504"/>
                    </a:lnTo>
                    <a:lnTo>
                      <a:pt x="118" y="495"/>
                    </a:lnTo>
                    <a:lnTo>
                      <a:pt x="120" y="485"/>
                    </a:lnTo>
                    <a:lnTo>
                      <a:pt x="120" y="474"/>
                    </a:lnTo>
                    <a:lnTo>
                      <a:pt x="120" y="460"/>
                    </a:lnTo>
                    <a:lnTo>
                      <a:pt x="122" y="445"/>
                    </a:lnTo>
                    <a:lnTo>
                      <a:pt x="122" y="428"/>
                    </a:lnTo>
                    <a:lnTo>
                      <a:pt x="122" y="411"/>
                    </a:lnTo>
                    <a:lnTo>
                      <a:pt x="122" y="392"/>
                    </a:lnTo>
                    <a:lnTo>
                      <a:pt x="124" y="371"/>
                    </a:lnTo>
                    <a:lnTo>
                      <a:pt x="124" y="348"/>
                    </a:lnTo>
                    <a:lnTo>
                      <a:pt x="124" y="323"/>
                    </a:lnTo>
                    <a:lnTo>
                      <a:pt x="124" y="296"/>
                    </a:lnTo>
                    <a:lnTo>
                      <a:pt x="124" y="271"/>
                    </a:lnTo>
                    <a:lnTo>
                      <a:pt x="124" y="246"/>
                    </a:lnTo>
                    <a:lnTo>
                      <a:pt x="124" y="225"/>
                    </a:lnTo>
                    <a:lnTo>
                      <a:pt x="124" y="204"/>
                    </a:lnTo>
                    <a:lnTo>
                      <a:pt x="124" y="185"/>
                    </a:lnTo>
                    <a:lnTo>
                      <a:pt x="124" y="166"/>
                    </a:lnTo>
                    <a:lnTo>
                      <a:pt x="124" y="151"/>
                    </a:lnTo>
                    <a:lnTo>
                      <a:pt x="124" y="136"/>
                    </a:lnTo>
                    <a:lnTo>
                      <a:pt x="122" y="122"/>
                    </a:lnTo>
                    <a:lnTo>
                      <a:pt x="122" y="113"/>
                    </a:lnTo>
                    <a:lnTo>
                      <a:pt x="122" y="101"/>
                    </a:lnTo>
                    <a:lnTo>
                      <a:pt x="122" y="93"/>
                    </a:lnTo>
                    <a:lnTo>
                      <a:pt x="122" y="88"/>
                    </a:lnTo>
                    <a:lnTo>
                      <a:pt x="120" y="82"/>
                    </a:lnTo>
                    <a:lnTo>
                      <a:pt x="120" y="80"/>
                    </a:lnTo>
                    <a:lnTo>
                      <a:pt x="120" y="78"/>
                    </a:lnTo>
                    <a:lnTo>
                      <a:pt x="115" y="74"/>
                    </a:lnTo>
                    <a:lnTo>
                      <a:pt x="109" y="74"/>
                    </a:lnTo>
                    <a:lnTo>
                      <a:pt x="101" y="72"/>
                    </a:lnTo>
                    <a:lnTo>
                      <a:pt x="92" y="72"/>
                    </a:lnTo>
                    <a:lnTo>
                      <a:pt x="82" y="72"/>
                    </a:lnTo>
                    <a:lnTo>
                      <a:pt x="74" y="74"/>
                    </a:lnTo>
                    <a:lnTo>
                      <a:pt x="65" y="74"/>
                    </a:lnTo>
                    <a:lnTo>
                      <a:pt x="55" y="78"/>
                    </a:lnTo>
                    <a:lnTo>
                      <a:pt x="46" y="80"/>
                    </a:lnTo>
                    <a:lnTo>
                      <a:pt x="36" y="82"/>
                    </a:lnTo>
                    <a:lnTo>
                      <a:pt x="28" y="80"/>
                    </a:lnTo>
                    <a:lnTo>
                      <a:pt x="19" y="78"/>
                    </a:lnTo>
                    <a:lnTo>
                      <a:pt x="13" y="76"/>
                    </a:lnTo>
                    <a:lnTo>
                      <a:pt x="9" y="74"/>
                    </a:lnTo>
                    <a:lnTo>
                      <a:pt x="7" y="72"/>
                    </a:lnTo>
                    <a:lnTo>
                      <a:pt x="4" y="71"/>
                    </a:lnTo>
                    <a:lnTo>
                      <a:pt x="2" y="69"/>
                    </a:lnTo>
                    <a:lnTo>
                      <a:pt x="2" y="67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2" y="63"/>
                    </a:lnTo>
                    <a:lnTo>
                      <a:pt x="4" y="61"/>
                    </a:lnTo>
                    <a:lnTo>
                      <a:pt x="5" y="59"/>
                    </a:lnTo>
                    <a:lnTo>
                      <a:pt x="11" y="57"/>
                    </a:lnTo>
                    <a:lnTo>
                      <a:pt x="17" y="55"/>
                    </a:lnTo>
                    <a:lnTo>
                      <a:pt x="25" y="51"/>
                    </a:lnTo>
                    <a:lnTo>
                      <a:pt x="34" y="50"/>
                    </a:lnTo>
                    <a:lnTo>
                      <a:pt x="46" y="46"/>
                    </a:lnTo>
                    <a:lnTo>
                      <a:pt x="55" y="44"/>
                    </a:lnTo>
                    <a:lnTo>
                      <a:pt x="65" y="42"/>
                    </a:lnTo>
                    <a:lnTo>
                      <a:pt x="74" y="38"/>
                    </a:lnTo>
                    <a:lnTo>
                      <a:pt x="84" y="36"/>
                    </a:lnTo>
                    <a:lnTo>
                      <a:pt x="92" y="32"/>
                    </a:lnTo>
                    <a:lnTo>
                      <a:pt x="99" y="29"/>
                    </a:lnTo>
                    <a:lnTo>
                      <a:pt x="105" y="23"/>
                    </a:lnTo>
                    <a:lnTo>
                      <a:pt x="111" y="19"/>
                    </a:lnTo>
                    <a:lnTo>
                      <a:pt x="115" y="13"/>
                    </a:lnTo>
                    <a:lnTo>
                      <a:pt x="120" y="9"/>
                    </a:lnTo>
                    <a:lnTo>
                      <a:pt x="126" y="6"/>
                    </a:lnTo>
                    <a:lnTo>
                      <a:pt x="130" y="4"/>
                    </a:lnTo>
                    <a:lnTo>
                      <a:pt x="136" y="2"/>
                    </a:lnTo>
                    <a:lnTo>
                      <a:pt x="139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9" y="2"/>
                    </a:lnTo>
                    <a:lnTo>
                      <a:pt x="153" y="4"/>
                    </a:lnTo>
                    <a:lnTo>
                      <a:pt x="155" y="6"/>
                    </a:lnTo>
                    <a:lnTo>
                      <a:pt x="160" y="8"/>
                    </a:lnTo>
                    <a:lnTo>
                      <a:pt x="168" y="13"/>
                    </a:lnTo>
                    <a:lnTo>
                      <a:pt x="180" y="19"/>
                    </a:lnTo>
                    <a:lnTo>
                      <a:pt x="183" y="23"/>
                    </a:lnTo>
                    <a:lnTo>
                      <a:pt x="187" y="29"/>
                    </a:lnTo>
                    <a:lnTo>
                      <a:pt x="191" y="32"/>
                    </a:lnTo>
                    <a:lnTo>
                      <a:pt x="193" y="36"/>
                    </a:lnTo>
                    <a:lnTo>
                      <a:pt x="195" y="38"/>
                    </a:lnTo>
                    <a:lnTo>
                      <a:pt x="197" y="42"/>
                    </a:lnTo>
                    <a:lnTo>
                      <a:pt x="197" y="44"/>
                    </a:lnTo>
                    <a:lnTo>
                      <a:pt x="197" y="46"/>
                    </a:lnTo>
                    <a:lnTo>
                      <a:pt x="197" y="53"/>
                    </a:lnTo>
                    <a:lnTo>
                      <a:pt x="195" y="59"/>
                    </a:lnTo>
                    <a:lnTo>
                      <a:pt x="189" y="67"/>
                    </a:lnTo>
                    <a:lnTo>
                      <a:pt x="183" y="72"/>
                    </a:lnTo>
                    <a:lnTo>
                      <a:pt x="180" y="78"/>
                    </a:lnTo>
                    <a:lnTo>
                      <a:pt x="178" y="82"/>
                    </a:lnTo>
                    <a:lnTo>
                      <a:pt x="176" y="90"/>
                    </a:lnTo>
                    <a:lnTo>
                      <a:pt x="174" y="97"/>
                    </a:lnTo>
                    <a:lnTo>
                      <a:pt x="174" y="107"/>
                    </a:lnTo>
                    <a:lnTo>
                      <a:pt x="172" y="118"/>
                    </a:lnTo>
                    <a:lnTo>
                      <a:pt x="174" y="132"/>
                    </a:lnTo>
                    <a:lnTo>
                      <a:pt x="174" y="147"/>
                    </a:lnTo>
                    <a:lnTo>
                      <a:pt x="174" y="14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588"/>
              <p:cNvSpPr/>
              <p:nvPr/>
            </p:nvSpPr>
            <p:spPr bwMode="auto">
              <a:xfrm>
                <a:off x="4702175" y="3667126"/>
                <a:ext cx="120650" cy="114300"/>
              </a:xfrm>
              <a:custGeom>
                <a:avLst/>
                <a:gdLst>
                  <a:gd name="T0" fmla="*/ 26 w 151"/>
                  <a:gd name="T1" fmla="*/ 78 h 143"/>
                  <a:gd name="T2" fmla="*/ 40 w 151"/>
                  <a:gd name="T3" fmla="*/ 76 h 143"/>
                  <a:gd name="T4" fmla="*/ 47 w 151"/>
                  <a:gd name="T5" fmla="*/ 70 h 143"/>
                  <a:gd name="T6" fmla="*/ 55 w 151"/>
                  <a:gd name="T7" fmla="*/ 65 h 143"/>
                  <a:gd name="T8" fmla="*/ 68 w 151"/>
                  <a:gd name="T9" fmla="*/ 53 h 143"/>
                  <a:gd name="T10" fmla="*/ 86 w 151"/>
                  <a:gd name="T11" fmla="*/ 40 h 143"/>
                  <a:gd name="T12" fmla="*/ 105 w 151"/>
                  <a:gd name="T13" fmla="*/ 24 h 143"/>
                  <a:gd name="T14" fmla="*/ 122 w 151"/>
                  <a:gd name="T15" fmla="*/ 11 h 143"/>
                  <a:gd name="T16" fmla="*/ 135 w 151"/>
                  <a:gd name="T17" fmla="*/ 3 h 143"/>
                  <a:gd name="T18" fmla="*/ 147 w 151"/>
                  <a:gd name="T19" fmla="*/ 0 h 143"/>
                  <a:gd name="T20" fmla="*/ 151 w 151"/>
                  <a:gd name="T21" fmla="*/ 0 h 143"/>
                  <a:gd name="T22" fmla="*/ 151 w 151"/>
                  <a:gd name="T23" fmla="*/ 3 h 143"/>
                  <a:gd name="T24" fmla="*/ 151 w 151"/>
                  <a:gd name="T25" fmla="*/ 7 h 143"/>
                  <a:gd name="T26" fmla="*/ 147 w 151"/>
                  <a:gd name="T27" fmla="*/ 13 h 143"/>
                  <a:gd name="T28" fmla="*/ 143 w 151"/>
                  <a:gd name="T29" fmla="*/ 22 h 143"/>
                  <a:gd name="T30" fmla="*/ 137 w 151"/>
                  <a:gd name="T31" fmla="*/ 34 h 143"/>
                  <a:gd name="T32" fmla="*/ 130 w 151"/>
                  <a:gd name="T33" fmla="*/ 47 h 143"/>
                  <a:gd name="T34" fmla="*/ 120 w 151"/>
                  <a:gd name="T35" fmla="*/ 65 h 143"/>
                  <a:gd name="T36" fmla="*/ 109 w 151"/>
                  <a:gd name="T37" fmla="*/ 82 h 143"/>
                  <a:gd name="T38" fmla="*/ 97 w 151"/>
                  <a:gd name="T39" fmla="*/ 99 h 143"/>
                  <a:gd name="T40" fmla="*/ 88 w 151"/>
                  <a:gd name="T41" fmla="*/ 112 h 143"/>
                  <a:gd name="T42" fmla="*/ 78 w 151"/>
                  <a:gd name="T43" fmla="*/ 124 h 143"/>
                  <a:gd name="T44" fmla="*/ 68 w 151"/>
                  <a:gd name="T45" fmla="*/ 131 h 143"/>
                  <a:gd name="T46" fmla="*/ 63 w 151"/>
                  <a:gd name="T47" fmla="*/ 137 h 143"/>
                  <a:gd name="T48" fmla="*/ 57 w 151"/>
                  <a:gd name="T49" fmla="*/ 141 h 143"/>
                  <a:gd name="T50" fmla="*/ 51 w 151"/>
                  <a:gd name="T51" fmla="*/ 143 h 143"/>
                  <a:gd name="T52" fmla="*/ 46 w 151"/>
                  <a:gd name="T53" fmla="*/ 141 h 143"/>
                  <a:gd name="T54" fmla="*/ 36 w 151"/>
                  <a:gd name="T55" fmla="*/ 139 h 143"/>
                  <a:gd name="T56" fmla="*/ 28 w 151"/>
                  <a:gd name="T57" fmla="*/ 135 h 143"/>
                  <a:gd name="T58" fmla="*/ 21 w 151"/>
                  <a:gd name="T59" fmla="*/ 128 h 143"/>
                  <a:gd name="T60" fmla="*/ 13 w 151"/>
                  <a:gd name="T61" fmla="*/ 120 h 143"/>
                  <a:gd name="T62" fmla="*/ 5 w 151"/>
                  <a:gd name="T63" fmla="*/ 112 h 143"/>
                  <a:gd name="T64" fmla="*/ 1 w 151"/>
                  <a:gd name="T65" fmla="*/ 105 h 143"/>
                  <a:gd name="T66" fmla="*/ 0 w 151"/>
                  <a:gd name="T67" fmla="*/ 97 h 143"/>
                  <a:gd name="T68" fmla="*/ 0 w 151"/>
                  <a:gd name="T69" fmla="*/ 87 h 143"/>
                  <a:gd name="T70" fmla="*/ 1 w 151"/>
                  <a:gd name="T71" fmla="*/ 84 h 143"/>
                  <a:gd name="T72" fmla="*/ 5 w 151"/>
                  <a:gd name="T73" fmla="*/ 80 h 143"/>
                  <a:gd name="T74" fmla="*/ 13 w 151"/>
                  <a:gd name="T75" fmla="*/ 78 h 143"/>
                  <a:gd name="T76" fmla="*/ 17 w 151"/>
                  <a:gd name="T77" fmla="*/ 7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1" h="143">
                    <a:moveTo>
                      <a:pt x="17" y="78"/>
                    </a:moveTo>
                    <a:lnTo>
                      <a:pt x="26" y="78"/>
                    </a:lnTo>
                    <a:lnTo>
                      <a:pt x="34" y="78"/>
                    </a:lnTo>
                    <a:lnTo>
                      <a:pt x="40" y="76"/>
                    </a:lnTo>
                    <a:lnTo>
                      <a:pt x="46" y="72"/>
                    </a:lnTo>
                    <a:lnTo>
                      <a:pt x="47" y="70"/>
                    </a:lnTo>
                    <a:lnTo>
                      <a:pt x="51" y="68"/>
                    </a:lnTo>
                    <a:lnTo>
                      <a:pt x="55" y="65"/>
                    </a:lnTo>
                    <a:lnTo>
                      <a:pt x="61" y="59"/>
                    </a:lnTo>
                    <a:lnTo>
                      <a:pt x="68" y="53"/>
                    </a:lnTo>
                    <a:lnTo>
                      <a:pt x="76" y="47"/>
                    </a:lnTo>
                    <a:lnTo>
                      <a:pt x="86" y="40"/>
                    </a:lnTo>
                    <a:lnTo>
                      <a:pt x="95" y="32"/>
                    </a:lnTo>
                    <a:lnTo>
                      <a:pt x="105" y="24"/>
                    </a:lnTo>
                    <a:lnTo>
                      <a:pt x="114" y="17"/>
                    </a:lnTo>
                    <a:lnTo>
                      <a:pt x="122" y="11"/>
                    </a:lnTo>
                    <a:lnTo>
                      <a:pt x="130" y="7"/>
                    </a:lnTo>
                    <a:lnTo>
                      <a:pt x="135" y="3"/>
                    </a:lnTo>
                    <a:lnTo>
                      <a:pt x="141" y="1"/>
                    </a:lnTo>
                    <a:lnTo>
                      <a:pt x="147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51" y="1"/>
                    </a:lnTo>
                    <a:lnTo>
                      <a:pt x="151" y="3"/>
                    </a:lnTo>
                    <a:lnTo>
                      <a:pt x="151" y="5"/>
                    </a:lnTo>
                    <a:lnTo>
                      <a:pt x="151" y="7"/>
                    </a:lnTo>
                    <a:lnTo>
                      <a:pt x="149" y="9"/>
                    </a:lnTo>
                    <a:lnTo>
                      <a:pt x="147" y="13"/>
                    </a:lnTo>
                    <a:lnTo>
                      <a:pt x="145" y="17"/>
                    </a:lnTo>
                    <a:lnTo>
                      <a:pt x="143" y="22"/>
                    </a:lnTo>
                    <a:lnTo>
                      <a:pt x="141" y="28"/>
                    </a:lnTo>
                    <a:lnTo>
                      <a:pt x="137" y="34"/>
                    </a:lnTo>
                    <a:lnTo>
                      <a:pt x="134" y="40"/>
                    </a:lnTo>
                    <a:lnTo>
                      <a:pt x="130" y="47"/>
                    </a:lnTo>
                    <a:lnTo>
                      <a:pt x="124" y="55"/>
                    </a:lnTo>
                    <a:lnTo>
                      <a:pt x="120" y="65"/>
                    </a:lnTo>
                    <a:lnTo>
                      <a:pt x="114" y="72"/>
                    </a:lnTo>
                    <a:lnTo>
                      <a:pt x="109" y="82"/>
                    </a:lnTo>
                    <a:lnTo>
                      <a:pt x="103" y="91"/>
                    </a:lnTo>
                    <a:lnTo>
                      <a:pt x="97" y="99"/>
                    </a:lnTo>
                    <a:lnTo>
                      <a:pt x="91" y="107"/>
                    </a:lnTo>
                    <a:lnTo>
                      <a:pt x="88" y="112"/>
                    </a:lnTo>
                    <a:lnTo>
                      <a:pt x="82" y="118"/>
                    </a:lnTo>
                    <a:lnTo>
                      <a:pt x="78" y="124"/>
                    </a:lnTo>
                    <a:lnTo>
                      <a:pt x="72" y="128"/>
                    </a:lnTo>
                    <a:lnTo>
                      <a:pt x="68" y="131"/>
                    </a:lnTo>
                    <a:lnTo>
                      <a:pt x="65" y="135"/>
                    </a:lnTo>
                    <a:lnTo>
                      <a:pt x="63" y="137"/>
                    </a:lnTo>
                    <a:lnTo>
                      <a:pt x="59" y="139"/>
                    </a:lnTo>
                    <a:lnTo>
                      <a:pt x="57" y="141"/>
                    </a:lnTo>
                    <a:lnTo>
                      <a:pt x="53" y="143"/>
                    </a:lnTo>
                    <a:lnTo>
                      <a:pt x="51" y="143"/>
                    </a:lnTo>
                    <a:lnTo>
                      <a:pt x="49" y="141"/>
                    </a:lnTo>
                    <a:lnTo>
                      <a:pt x="46" y="141"/>
                    </a:lnTo>
                    <a:lnTo>
                      <a:pt x="40" y="141"/>
                    </a:lnTo>
                    <a:lnTo>
                      <a:pt x="36" y="139"/>
                    </a:lnTo>
                    <a:lnTo>
                      <a:pt x="32" y="137"/>
                    </a:lnTo>
                    <a:lnTo>
                      <a:pt x="28" y="135"/>
                    </a:lnTo>
                    <a:lnTo>
                      <a:pt x="24" y="131"/>
                    </a:lnTo>
                    <a:lnTo>
                      <a:pt x="21" y="128"/>
                    </a:lnTo>
                    <a:lnTo>
                      <a:pt x="17" y="124"/>
                    </a:lnTo>
                    <a:lnTo>
                      <a:pt x="13" y="120"/>
                    </a:lnTo>
                    <a:lnTo>
                      <a:pt x="9" y="116"/>
                    </a:lnTo>
                    <a:lnTo>
                      <a:pt x="5" y="112"/>
                    </a:lnTo>
                    <a:lnTo>
                      <a:pt x="3" y="108"/>
                    </a:lnTo>
                    <a:lnTo>
                      <a:pt x="1" y="105"/>
                    </a:lnTo>
                    <a:lnTo>
                      <a:pt x="0" y="101"/>
                    </a:lnTo>
                    <a:lnTo>
                      <a:pt x="0" y="97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6"/>
                    </a:lnTo>
                    <a:lnTo>
                      <a:pt x="1" y="84"/>
                    </a:lnTo>
                    <a:lnTo>
                      <a:pt x="3" y="82"/>
                    </a:lnTo>
                    <a:lnTo>
                      <a:pt x="5" y="80"/>
                    </a:lnTo>
                    <a:lnTo>
                      <a:pt x="9" y="78"/>
                    </a:lnTo>
                    <a:lnTo>
                      <a:pt x="13" y="78"/>
                    </a:lnTo>
                    <a:lnTo>
                      <a:pt x="17" y="78"/>
                    </a:lnTo>
                    <a:lnTo>
                      <a:pt x="17" y="7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89"/>
              <p:cNvSpPr/>
              <p:nvPr/>
            </p:nvSpPr>
            <p:spPr bwMode="auto">
              <a:xfrm>
                <a:off x="4740275" y="3409951"/>
                <a:ext cx="168275" cy="534988"/>
              </a:xfrm>
              <a:custGeom>
                <a:avLst/>
                <a:gdLst>
                  <a:gd name="T0" fmla="*/ 123 w 213"/>
                  <a:gd name="T1" fmla="*/ 4 h 674"/>
                  <a:gd name="T2" fmla="*/ 140 w 213"/>
                  <a:gd name="T3" fmla="*/ 0 h 674"/>
                  <a:gd name="T4" fmla="*/ 178 w 213"/>
                  <a:gd name="T5" fmla="*/ 19 h 674"/>
                  <a:gd name="T6" fmla="*/ 203 w 213"/>
                  <a:gd name="T7" fmla="*/ 42 h 674"/>
                  <a:gd name="T8" fmla="*/ 213 w 213"/>
                  <a:gd name="T9" fmla="*/ 53 h 674"/>
                  <a:gd name="T10" fmla="*/ 205 w 213"/>
                  <a:gd name="T11" fmla="*/ 74 h 674"/>
                  <a:gd name="T12" fmla="*/ 184 w 213"/>
                  <a:gd name="T13" fmla="*/ 105 h 674"/>
                  <a:gd name="T14" fmla="*/ 180 w 213"/>
                  <a:gd name="T15" fmla="*/ 126 h 674"/>
                  <a:gd name="T16" fmla="*/ 178 w 213"/>
                  <a:gd name="T17" fmla="*/ 155 h 674"/>
                  <a:gd name="T18" fmla="*/ 176 w 213"/>
                  <a:gd name="T19" fmla="*/ 195 h 674"/>
                  <a:gd name="T20" fmla="*/ 176 w 213"/>
                  <a:gd name="T21" fmla="*/ 250 h 674"/>
                  <a:gd name="T22" fmla="*/ 176 w 213"/>
                  <a:gd name="T23" fmla="*/ 355 h 674"/>
                  <a:gd name="T24" fmla="*/ 180 w 213"/>
                  <a:gd name="T25" fmla="*/ 451 h 674"/>
                  <a:gd name="T26" fmla="*/ 184 w 213"/>
                  <a:gd name="T27" fmla="*/ 523 h 674"/>
                  <a:gd name="T28" fmla="*/ 178 w 213"/>
                  <a:gd name="T29" fmla="*/ 582 h 674"/>
                  <a:gd name="T30" fmla="*/ 171 w 213"/>
                  <a:gd name="T31" fmla="*/ 625 h 674"/>
                  <a:gd name="T32" fmla="*/ 154 w 213"/>
                  <a:gd name="T33" fmla="*/ 653 h 674"/>
                  <a:gd name="T34" fmla="*/ 136 w 213"/>
                  <a:gd name="T35" fmla="*/ 670 h 674"/>
                  <a:gd name="T36" fmla="*/ 123 w 213"/>
                  <a:gd name="T37" fmla="*/ 674 h 674"/>
                  <a:gd name="T38" fmla="*/ 111 w 213"/>
                  <a:gd name="T39" fmla="*/ 653 h 674"/>
                  <a:gd name="T40" fmla="*/ 100 w 213"/>
                  <a:gd name="T41" fmla="*/ 628 h 674"/>
                  <a:gd name="T42" fmla="*/ 75 w 213"/>
                  <a:gd name="T43" fmla="*/ 602 h 674"/>
                  <a:gd name="T44" fmla="*/ 46 w 213"/>
                  <a:gd name="T45" fmla="*/ 577 h 674"/>
                  <a:gd name="T46" fmla="*/ 35 w 213"/>
                  <a:gd name="T47" fmla="*/ 560 h 674"/>
                  <a:gd name="T48" fmla="*/ 37 w 213"/>
                  <a:gd name="T49" fmla="*/ 554 h 674"/>
                  <a:gd name="T50" fmla="*/ 65 w 213"/>
                  <a:gd name="T51" fmla="*/ 556 h 674"/>
                  <a:gd name="T52" fmla="*/ 104 w 213"/>
                  <a:gd name="T53" fmla="*/ 565 h 674"/>
                  <a:gd name="T54" fmla="*/ 125 w 213"/>
                  <a:gd name="T55" fmla="*/ 561 h 674"/>
                  <a:gd name="T56" fmla="*/ 131 w 213"/>
                  <a:gd name="T57" fmla="*/ 540 h 674"/>
                  <a:gd name="T58" fmla="*/ 131 w 213"/>
                  <a:gd name="T59" fmla="*/ 493 h 674"/>
                  <a:gd name="T60" fmla="*/ 131 w 213"/>
                  <a:gd name="T61" fmla="*/ 449 h 674"/>
                  <a:gd name="T62" fmla="*/ 131 w 213"/>
                  <a:gd name="T63" fmla="*/ 401 h 674"/>
                  <a:gd name="T64" fmla="*/ 131 w 213"/>
                  <a:gd name="T65" fmla="*/ 340 h 674"/>
                  <a:gd name="T66" fmla="*/ 131 w 213"/>
                  <a:gd name="T67" fmla="*/ 267 h 674"/>
                  <a:gd name="T68" fmla="*/ 129 w 213"/>
                  <a:gd name="T69" fmla="*/ 191 h 674"/>
                  <a:gd name="T70" fmla="*/ 127 w 213"/>
                  <a:gd name="T71" fmla="*/ 134 h 674"/>
                  <a:gd name="T72" fmla="*/ 125 w 213"/>
                  <a:gd name="T73" fmla="*/ 93 h 674"/>
                  <a:gd name="T74" fmla="*/ 123 w 213"/>
                  <a:gd name="T75" fmla="*/ 76 h 674"/>
                  <a:gd name="T76" fmla="*/ 115 w 213"/>
                  <a:gd name="T77" fmla="*/ 69 h 674"/>
                  <a:gd name="T78" fmla="*/ 104 w 213"/>
                  <a:gd name="T79" fmla="*/ 70 h 674"/>
                  <a:gd name="T80" fmla="*/ 79 w 213"/>
                  <a:gd name="T81" fmla="*/ 72 h 674"/>
                  <a:gd name="T82" fmla="*/ 48 w 213"/>
                  <a:gd name="T83" fmla="*/ 76 h 674"/>
                  <a:gd name="T84" fmla="*/ 21 w 213"/>
                  <a:gd name="T85" fmla="*/ 72 h 674"/>
                  <a:gd name="T86" fmla="*/ 4 w 213"/>
                  <a:gd name="T87" fmla="*/ 61 h 674"/>
                  <a:gd name="T88" fmla="*/ 0 w 213"/>
                  <a:gd name="T89" fmla="*/ 53 h 674"/>
                  <a:gd name="T90" fmla="*/ 14 w 213"/>
                  <a:gd name="T91" fmla="*/ 46 h 674"/>
                  <a:gd name="T92" fmla="*/ 46 w 213"/>
                  <a:gd name="T93" fmla="*/ 40 h 674"/>
                  <a:gd name="T94" fmla="*/ 88 w 213"/>
                  <a:gd name="T95" fmla="*/ 30 h 674"/>
                  <a:gd name="T96" fmla="*/ 110 w 213"/>
                  <a:gd name="T97" fmla="*/ 19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3" h="674">
                    <a:moveTo>
                      <a:pt x="113" y="15"/>
                    </a:moveTo>
                    <a:lnTo>
                      <a:pt x="115" y="9"/>
                    </a:lnTo>
                    <a:lnTo>
                      <a:pt x="119" y="6"/>
                    </a:lnTo>
                    <a:lnTo>
                      <a:pt x="123" y="4"/>
                    </a:lnTo>
                    <a:lnTo>
                      <a:pt x="127" y="2"/>
                    </a:lnTo>
                    <a:lnTo>
                      <a:pt x="131" y="0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5" y="6"/>
                    </a:lnTo>
                    <a:lnTo>
                      <a:pt x="167" y="11"/>
                    </a:lnTo>
                    <a:lnTo>
                      <a:pt x="178" y="19"/>
                    </a:lnTo>
                    <a:lnTo>
                      <a:pt x="190" y="28"/>
                    </a:lnTo>
                    <a:lnTo>
                      <a:pt x="196" y="32"/>
                    </a:lnTo>
                    <a:lnTo>
                      <a:pt x="199" y="38"/>
                    </a:lnTo>
                    <a:lnTo>
                      <a:pt x="203" y="42"/>
                    </a:lnTo>
                    <a:lnTo>
                      <a:pt x="207" y="46"/>
                    </a:lnTo>
                    <a:lnTo>
                      <a:pt x="209" y="49"/>
                    </a:lnTo>
                    <a:lnTo>
                      <a:pt x="213" y="51"/>
                    </a:lnTo>
                    <a:lnTo>
                      <a:pt x="213" y="53"/>
                    </a:lnTo>
                    <a:lnTo>
                      <a:pt x="213" y="55"/>
                    </a:lnTo>
                    <a:lnTo>
                      <a:pt x="213" y="63"/>
                    </a:lnTo>
                    <a:lnTo>
                      <a:pt x="211" y="69"/>
                    </a:lnTo>
                    <a:lnTo>
                      <a:pt x="205" y="74"/>
                    </a:lnTo>
                    <a:lnTo>
                      <a:pt x="199" y="78"/>
                    </a:lnTo>
                    <a:lnTo>
                      <a:pt x="194" y="86"/>
                    </a:lnTo>
                    <a:lnTo>
                      <a:pt x="190" y="95"/>
                    </a:lnTo>
                    <a:lnTo>
                      <a:pt x="184" y="105"/>
                    </a:lnTo>
                    <a:lnTo>
                      <a:pt x="182" y="114"/>
                    </a:lnTo>
                    <a:lnTo>
                      <a:pt x="180" y="118"/>
                    </a:lnTo>
                    <a:lnTo>
                      <a:pt x="180" y="122"/>
                    </a:lnTo>
                    <a:lnTo>
                      <a:pt x="180" y="126"/>
                    </a:lnTo>
                    <a:lnTo>
                      <a:pt x="178" y="132"/>
                    </a:lnTo>
                    <a:lnTo>
                      <a:pt x="178" y="139"/>
                    </a:lnTo>
                    <a:lnTo>
                      <a:pt x="178" y="145"/>
                    </a:lnTo>
                    <a:lnTo>
                      <a:pt x="178" y="155"/>
                    </a:lnTo>
                    <a:lnTo>
                      <a:pt x="178" y="162"/>
                    </a:lnTo>
                    <a:lnTo>
                      <a:pt x="176" y="174"/>
                    </a:lnTo>
                    <a:lnTo>
                      <a:pt x="176" y="183"/>
                    </a:lnTo>
                    <a:lnTo>
                      <a:pt x="176" y="195"/>
                    </a:lnTo>
                    <a:lnTo>
                      <a:pt x="176" y="208"/>
                    </a:lnTo>
                    <a:lnTo>
                      <a:pt x="176" y="221"/>
                    </a:lnTo>
                    <a:lnTo>
                      <a:pt x="176" y="235"/>
                    </a:lnTo>
                    <a:lnTo>
                      <a:pt x="176" y="250"/>
                    </a:lnTo>
                    <a:lnTo>
                      <a:pt x="176" y="265"/>
                    </a:lnTo>
                    <a:lnTo>
                      <a:pt x="176" y="298"/>
                    </a:lnTo>
                    <a:lnTo>
                      <a:pt x="176" y="326"/>
                    </a:lnTo>
                    <a:lnTo>
                      <a:pt x="176" y="355"/>
                    </a:lnTo>
                    <a:lnTo>
                      <a:pt x="178" y="382"/>
                    </a:lnTo>
                    <a:lnTo>
                      <a:pt x="178" y="407"/>
                    </a:lnTo>
                    <a:lnTo>
                      <a:pt x="178" y="430"/>
                    </a:lnTo>
                    <a:lnTo>
                      <a:pt x="180" y="451"/>
                    </a:lnTo>
                    <a:lnTo>
                      <a:pt x="182" y="472"/>
                    </a:lnTo>
                    <a:lnTo>
                      <a:pt x="182" y="489"/>
                    </a:lnTo>
                    <a:lnTo>
                      <a:pt x="184" y="508"/>
                    </a:lnTo>
                    <a:lnTo>
                      <a:pt x="184" y="523"/>
                    </a:lnTo>
                    <a:lnTo>
                      <a:pt x="182" y="540"/>
                    </a:lnTo>
                    <a:lnTo>
                      <a:pt x="182" y="554"/>
                    </a:lnTo>
                    <a:lnTo>
                      <a:pt x="180" y="569"/>
                    </a:lnTo>
                    <a:lnTo>
                      <a:pt x="178" y="582"/>
                    </a:lnTo>
                    <a:lnTo>
                      <a:pt x="176" y="594"/>
                    </a:lnTo>
                    <a:lnTo>
                      <a:pt x="175" y="605"/>
                    </a:lnTo>
                    <a:lnTo>
                      <a:pt x="173" y="617"/>
                    </a:lnTo>
                    <a:lnTo>
                      <a:pt x="171" y="625"/>
                    </a:lnTo>
                    <a:lnTo>
                      <a:pt x="167" y="634"/>
                    </a:lnTo>
                    <a:lnTo>
                      <a:pt x="163" y="640"/>
                    </a:lnTo>
                    <a:lnTo>
                      <a:pt x="159" y="647"/>
                    </a:lnTo>
                    <a:lnTo>
                      <a:pt x="154" y="653"/>
                    </a:lnTo>
                    <a:lnTo>
                      <a:pt x="150" y="659"/>
                    </a:lnTo>
                    <a:lnTo>
                      <a:pt x="144" y="663"/>
                    </a:lnTo>
                    <a:lnTo>
                      <a:pt x="140" y="667"/>
                    </a:lnTo>
                    <a:lnTo>
                      <a:pt x="136" y="670"/>
                    </a:lnTo>
                    <a:lnTo>
                      <a:pt x="132" y="672"/>
                    </a:lnTo>
                    <a:lnTo>
                      <a:pt x="129" y="674"/>
                    </a:lnTo>
                    <a:lnTo>
                      <a:pt x="127" y="674"/>
                    </a:lnTo>
                    <a:lnTo>
                      <a:pt x="123" y="674"/>
                    </a:lnTo>
                    <a:lnTo>
                      <a:pt x="121" y="672"/>
                    </a:lnTo>
                    <a:lnTo>
                      <a:pt x="119" y="668"/>
                    </a:lnTo>
                    <a:lnTo>
                      <a:pt x="115" y="663"/>
                    </a:lnTo>
                    <a:lnTo>
                      <a:pt x="111" y="653"/>
                    </a:lnTo>
                    <a:lnTo>
                      <a:pt x="108" y="646"/>
                    </a:lnTo>
                    <a:lnTo>
                      <a:pt x="106" y="640"/>
                    </a:lnTo>
                    <a:lnTo>
                      <a:pt x="104" y="634"/>
                    </a:lnTo>
                    <a:lnTo>
                      <a:pt x="100" y="628"/>
                    </a:lnTo>
                    <a:lnTo>
                      <a:pt x="94" y="621"/>
                    </a:lnTo>
                    <a:lnTo>
                      <a:pt x="88" y="615"/>
                    </a:lnTo>
                    <a:lnTo>
                      <a:pt x="83" y="607"/>
                    </a:lnTo>
                    <a:lnTo>
                      <a:pt x="75" y="602"/>
                    </a:lnTo>
                    <a:lnTo>
                      <a:pt x="67" y="594"/>
                    </a:lnTo>
                    <a:lnTo>
                      <a:pt x="60" y="588"/>
                    </a:lnTo>
                    <a:lnTo>
                      <a:pt x="52" y="582"/>
                    </a:lnTo>
                    <a:lnTo>
                      <a:pt x="46" y="577"/>
                    </a:lnTo>
                    <a:lnTo>
                      <a:pt x="43" y="571"/>
                    </a:lnTo>
                    <a:lnTo>
                      <a:pt x="39" y="567"/>
                    </a:lnTo>
                    <a:lnTo>
                      <a:pt x="37" y="563"/>
                    </a:lnTo>
                    <a:lnTo>
                      <a:pt x="35" y="560"/>
                    </a:lnTo>
                    <a:lnTo>
                      <a:pt x="35" y="558"/>
                    </a:lnTo>
                    <a:lnTo>
                      <a:pt x="33" y="556"/>
                    </a:lnTo>
                    <a:lnTo>
                      <a:pt x="35" y="556"/>
                    </a:lnTo>
                    <a:lnTo>
                      <a:pt x="37" y="554"/>
                    </a:lnTo>
                    <a:lnTo>
                      <a:pt x="43" y="554"/>
                    </a:lnTo>
                    <a:lnTo>
                      <a:pt x="48" y="554"/>
                    </a:lnTo>
                    <a:lnTo>
                      <a:pt x="56" y="556"/>
                    </a:lnTo>
                    <a:lnTo>
                      <a:pt x="65" y="556"/>
                    </a:lnTo>
                    <a:lnTo>
                      <a:pt x="75" y="558"/>
                    </a:lnTo>
                    <a:lnTo>
                      <a:pt x="87" y="561"/>
                    </a:lnTo>
                    <a:lnTo>
                      <a:pt x="94" y="563"/>
                    </a:lnTo>
                    <a:lnTo>
                      <a:pt x="104" y="565"/>
                    </a:lnTo>
                    <a:lnTo>
                      <a:pt x="110" y="565"/>
                    </a:lnTo>
                    <a:lnTo>
                      <a:pt x="115" y="565"/>
                    </a:lnTo>
                    <a:lnTo>
                      <a:pt x="121" y="563"/>
                    </a:lnTo>
                    <a:lnTo>
                      <a:pt x="125" y="561"/>
                    </a:lnTo>
                    <a:lnTo>
                      <a:pt x="127" y="558"/>
                    </a:lnTo>
                    <a:lnTo>
                      <a:pt x="129" y="554"/>
                    </a:lnTo>
                    <a:lnTo>
                      <a:pt x="129" y="548"/>
                    </a:lnTo>
                    <a:lnTo>
                      <a:pt x="131" y="540"/>
                    </a:lnTo>
                    <a:lnTo>
                      <a:pt x="131" y="531"/>
                    </a:lnTo>
                    <a:lnTo>
                      <a:pt x="131" y="519"/>
                    </a:lnTo>
                    <a:lnTo>
                      <a:pt x="131" y="506"/>
                    </a:lnTo>
                    <a:lnTo>
                      <a:pt x="131" y="493"/>
                    </a:lnTo>
                    <a:lnTo>
                      <a:pt x="131" y="475"/>
                    </a:lnTo>
                    <a:lnTo>
                      <a:pt x="131" y="468"/>
                    </a:lnTo>
                    <a:lnTo>
                      <a:pt x="131" y="458"/>
                    </a:lnTo>
                    <a:lnTo>
                      <a:pt x="131" y="449"/>
                    </a:lnTo>
                    <a:lnTo>
                      <a:pt x="131" y="437"/>
                    </a:lnTo>
                    <a:lnTo>
                      <a:pt x="131" y="426"/>
                    </a:lnTo>
                    <a:lnTo>
                      <a:pt x="131" y="414"/>
                    </a:lnTo>
                    <a:lnTo>
                      <a:pt x="131" y="401"/>
                    </a:lnTo>
                    <a:lnTo>
                      <a:pt x="131" y="388"/>
                    </a:lnTo>
                    <a:lnTo>
                      <a:pt x="131" y="372"/>
                    </a:lnTo>
                    <a:lnTo>
                      <a:pt x="131" y="357"/>
                    </a:lnTo>
                    <a:lnTo>
                      <a:pt x="131" y="340"/>
                    </a:lnTo>
                    <a:lnTo>
                      <a:pt x="131" y="323"/>
                    </a:lnTo>
                    <a:lnTo>
                      <a:pt x="131" y="305"/>
                    </a:lnTo>
                    <a:lnTo>
                      <a:pt x="131" y="286"/>
                    </a:lnTo>
                    <a:lnTo>
                      <a:pt x="131" y="267"/>
                    </a:lnTo>
                    <a:lnTo>
                      <a:pt x="131" y="248"/>
                    </a:lnTo>
                    <a:lnTo>
                      <a:pt x="131" y="227"/>
                    </a:lnTo>
                    <a:lnTo>
                      <a:pt x="129" y="208"/>
                    </a:lnTo>
                    <a:lnTo>
                      <a:pt x="129" y="191"/>
                    </a:lnTo>
                    <a:lnTo>
                      <a:pt x="129" y="176"/>
                    </a:lnTo>
                    <a:lnTo>
                      <a:pt x="129" y="160"/>
                    </a:lnTo>
                    <a:lnTo>
                      <a:pt x="127" y="145"/>
                    </a:lnTo>
                    <a:lnTo>
                      <a:pt x="127" y="134"/>
                    </a:lnTo>
                    <a:lnTo>
                      <a:pt x="127" y="122"/>
                    </a:lnTo>
                    <a:lnTo>
                      <a:pt x="127" y="111"/>
                    </a:lnTo>
                    <a:lnTo>
                      <a:pt x="125" y="101"/>
                    </a:lnTo>
                    <a:lnTo>
                      <a:pt x="125" y="93"/>
                    </a:lnTo>
                    <a:lnTo>
                      <a:pt x="125" y="88"/>
                    </a:lnTo>
                    <a:lnTo>
                      <a:pt x="125" y="82"/>
                    </a:lnTo>
                    <a:lnTo>
                      <a:pt x="123" y="78"/>
                    </a:lnTo>
                    <a:lnTo>
                      <a:pt x="123" y="76"/>
                    </a:lnTo>
                    <a:lnTo>
                      <a:pt x="121" y="74"/>
                    </a:lnTo>
                    <a:lnTo>
                      <a:pt x="119" y="70"/>
                    </a:lnTo>
                    <a:lnTo>
                      <a:pt x="117" y="70"/>
                    </a:lnTo>
                    <a:lnTo>
                      <a:pt x="115" y="69"/>
                    </a:lnTo>
                    <a:lnTo>
                      <a:pt x="113" y="69"/>
                    </a:lnTo>
                    <a:lnTo>
                      <a:pt x="111" y="69"/>
                    </a:lnTo>
                    <a:lnTo>
                      <a:pt x="108" y="69"/>
                    </a:lnTo>
                    <a:lnTo>
                      <a:pt x="104" y="70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87" y="70"/>
                    </a:lnTo>
                    <a:lnTo>
                      <a:pt x="79" y="72"/>
                    </a:lnTo>
                    <a:lnTo>
                      <a:pt x="71" y="74"/>
                    </a:lnTo>
                    <a:lnTo>
                      <a:pt x="64" y="76"/>
                    </a:lnTo>
                    <a:lnTo>
                      <a:pt x="56" y="76"/>
                    </a:lnTo>
                    <a:lnTo>
                      <a:pt x="48" y="76"/>
                    </a:lnTo>
                    <a:lnTo>
                      <a:pt x="41" y="76"/>
                    </a:lnTo>
                    <a:lnTo>
                      <a:pt x="33" y="76"/>
                    </a:lnTo>
                    <a:lnTo>
                      <a:pt x="27" y="74"/>
                    </a:lnTo>
                    <a:lnTo>
                      <a:pt x="21" y="72"/>
                    </a:lnTo>
                    <a:lnTo>
                      <a:pt x="16" y="69"/>
                    </a:lnTo>
                    <a:lnTo>
                      <a:pt x="12" y="67"/>
                    </a:lnTo>
                    <a:lnTo>
                      <a:pt x="8" y="63"/>
                    </a:lnTo>
                    <a:lnTo>
                      <a:pt x="4" y="61"/>
                    </a:lnTo>
                    <a:lnTo>
                      <a:pt x="2" y="59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2" y="51"/>
                    </a:lnTo>
                    <a:lnTo>
                      <a:pt x="4" y="49"/>
                    </a:lnTo>
                    <a:lnTo>
                      <a:pt x="8" y="48"/>
                    </a:lnTo>
                    <a:lnTo>
                      <a:pt x="14" y="46"/>
                    </a:lnTo>
                    <a:lnTo>
                      <a:pt x="20" y="44"/>
                    </a:lnTo>
                    <a:lnTo>
                      <a:pt x="27" y="42"/>
                    </a:lnTo>
                    <a:lnTo>
                      <a:pt x="37" y="40"/>
                    </a:lnTo>
                    <a:lnTo>
                      <a:pt x="46" y="40"/>
                    </a:lnTo>
                    <a:lnTo>
                      <a:pt x="58" y="38"/>
                    </a:lnTo>
                    <a:lnTo>
                      <a:pt x="69" y="36"/>
                    </a:lnTo>
                    <a:lnTo>
                      <a:pt x="79" y="32"/>
                    </a:lnTo>
                    <a:lnTo>
                      <a:pt x="88" y="30"/>
                    </a:lnTo>
                    <a:lnTo>
                      <a:pt x="96" y="28"/>
                    </a:lnTo>
                    <a:lnTo>
                      <a:pt x="102" y="25"/>
                    </a:lnTo>
                    <a:lnTo>
                      <a:pt x="108" y="21"/>
                    </a:lnTo>
                    <a:lnTo>
                      <a:pt x="110" y="19"/>
                    </a:lnTo>
                    <a:lnTo>
                      <a:pt x="113" y="15"/>
                    </a:lnTo>
                    <a:lnTo>
                      <a:pt x="113" y="1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90"/>
              <p:cNvSpPr/>
              <p:nvPr/>
            </p:nvSpPr>
            <p:spPr bwMode="auto">
              <a:xfrm>
                <a:off x="4246563" y="3786188"/>
                <a:ext cx="787400" cy="327025"/>
              </a:xfrm>
              <a:custGeom>
                <a:avLst/>
                <a:gdLst>
                  <a:gd name="T0" fmla="*/ 0 w 992"/>
                  <a:gd name="T1" fmla="*/ 21 h 412"/>
                  <a:gd name="T2" fmla="*/ 6 w 992"/>
                  <a:gd name="T3" fmla="*/ 9 h 412"/>
                  <a:gd name="T4" fmla="*/ 20 w 992"/>
                  <a:gd name="T5" fmla="*/ 1 h 412"/>
                  <a:gd name="T6" fmla="*/ 35 w 992"/>
                  <a:gd name="T7" fmla="*/ 0 h 412"/>
                  <a:gd name="T8" fmla="*/ 66 w 992"/>
                  <a:gd name="T9" fmla="*/ 7 h 412"/>
                  <a:gd name="T10" fmla="*/ 77 w 992"/>
                  <a:gd name="T11" fmla="*/ 13 h 412"/>
                  <a:gd name="T12" fmla="*/ 100 w 992"/>
                  <a:gd name="T13" fmla="*/ 26 h 412"/>
                  <a:gd name="T14" fmla="*/ 131 w 992"/>
                  <a:gd name="T15" fmla="*/ 44 h 412"/>
                  <a:gd name="T16" fmla="*/ 169 w 992"/>
                  <a:gd name="T17" fmla="*/ 66 h 412"/>
                  <a:gd name="T18" fmla="*/ 217 w 992"/>
                  <a:gd name="T19" fmla="*/ 95 h 412"/>
                  <a:gd name="T20" fmla="*/ 270 w 992"/>
                  <a:gd name="T21" fmla="*/ 128 h 412"/>
                  <a:gd name="T22" fmla="*/ 376 w 992"/>
                  <a:gd name="T23" fmla="*/ 183 h 412"/>
                  <a:gd name="T24" fmla="*/ 477 w 992"/>
                  <a:gd name="T25" fmla="*/ 227 h 412"/>
                  <a:gd name="T26" fmla="*/ 573 w 992"/>
                  <a:gd name="T27" fmla="*/ 261 h 412"/>
                  <a:gd name="T28" fmla="*/ 665 w 992"/>
                  <a:gd name="T29" fmla="*/ 288 h 412"/>
                  <a:gd name="T30" fmla="*/ 749 w 992"/>
                  <a:gd name="T31" fmla="*/ 303 h 412"/>
                  <a:gd name="T32" fmla="*/ 825 w 992"/>
                  <a:gd name="T33" fmla="*/ 311 h 412"/>
                  <a:gd name="T34" fmla="*/ 888 w 992"/>
                  <a:gd name="T35" fmla="*/ 317 h 412"/>
                  <a:gd name="T36" fmla="*/ 938 w 992"/>
                  <a:gd name="T37" fmla="*/ 317 h 412"/>
                  <a:gd name="T38" fmla="*/ 971 w 992"/>
                  <a:gd name="T39" fmla="*/ 321 h 412"/>
                  <a:gd name="T40" fmla="*/ 990 w 992"/>
                  <a:gd name="T41" fmla="*/ 324 h 412"/>
                  <a:gd name="T42" fmla="*/ 990 w 992"/>
                  <a:gd name="T43" fmla="*/ 330 h 412"/>
                  <a:gd name="T44" fmla="*/ 984 w 992"/>
                  <a:gd name="T45" fmla="*/ 336 h 412"/>
                  <a:gd name="T46" fmla="*/ 971 w 992"/>
                  <a:gd name="T47" fmla="*/ 343 h 412"/>
                  <a:gd name="T48" fmla="*/ 952 w 992"/>
                  <a:gd name="T49" fmla="*/ 353 h 412"/>
                  <a:gd name="T50" fmla="*/ 925 w 992"/>
                  <a:gd name="T51" fmla="*/ 363 h 412"/>
                  <a:gd name="T52" fmla="*/ 883 w 992"/>
                  <a:gd name="T53" fmla="*/ 378 h 412"/>
                  <a:gd name="T54" fmla="*/ 823 w 992"/>
                  <a:gd name="T55" fmla="*/ 395 h 412"/>
                  <a:gd name="T56" fmla="*/ 772 w 992"/>
                  <a:gd name="T57" fmla="*/ 407 h 412"/>
                  <a:gd name="T58" fmla="*/ 728 w 992"/>
                  <a:gd name="T59" fmla="*/ 410 h 412"/>
                  <a:gd name="T60" fmla="*/ 691 w 992"/>
                  <a:gd name="T61" fmla="*/ 410 h 412"/>
                  <a:gd name="T62" fmla="*/ 661 w 992"/>
                  <a:gd name="T63" fmla="*/ 408 h 412"/>
                  <a:gd name="T64" fmla="*/ 643 w 992"/>
                  <a:gd name="T65" fmla="*/ 403 h 412"/>
                  <a:gd name="T66" fmla="*/ 619 w 992"/>
                  <a:gd name="T67" fmla="*/ 389 h 412"/>
                  <a:gd name="T68" fmla="*/ 582 w 992"/>
                  <a:gd name="T69" fmla="*/ 372 h 412"/>
                  <a:gd name="T70" fmla="*/ 540 w 992"/>
                  <a:gd name="T71" fmla="*/ 345 h 412"/>
                  <a:gd name="T72" fmla="*/ 488 w 992"/>
                  <a:gd name="T73" fmla="*/ 315 h 412"/>
                  <a:gd name="T74" fmla="*/ 393 w 992"/>
                  <a:gd name="T75" fmla="*/ 257 h 412"/>
                  <a:gd name="T76" fmla="*/ 286 w 992"/>
                  <a:gd name="T77" fmla="*/ 193 h 412"/>
                  <a:gd name="T78" fmla="*/ 194 w 992"/>
                  <a:gd name="T79" fmla="*/ 129 h 412"/>
                  <a:gd name="T80" fmla="*/ 150 w 992"/>
                  <a:gd name="T81" fmla="*/ 103 h 412"/>
                  <a:gd name="T82" fmla="*/ 113 w 992"/>
                  <a:gd name="T83" fmla="*/ 82 h 412"/>
                  <a:gd name="T84" fmla="*/ 83 w 992"/>
                  <a:gd name="T85" fmla="*/ 66 h 412"/>
                  <a:gd name="T86" fmla="*/ 60 w 992"/>
                  <a:gd name="T87" fmla="*/ 55 h 412"/>
                  <a:gd name="T88" fmla="*/ 43 w 992"/>
                  <a:gd name="T89" fmla="*/ 49 h 412"/>
                  <a:gd name="T90" fmla="*/ 22 w 992"/>
                  <a:gd name="T91" fmla="*/ 44 h 412"/>
                  <a:gd name="T92" fmla="*/ 6 w 992"/>
                  <a:gd name="T93" fmla="*/ 38 h 412"/>
                  <a:gd name="T94" fmla="*/ 0 w 992"/>
                  <a:gd name="T95" fmla="*/ 28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2" h="412">
                    <a:moveTo>
                      <a:pt x="0" y="28"/>
                    </a:moveTo>
                    <a:lnTo>
                      <a:pt x="0" y="24"/>
                    </a:lnTo>
                    <a:lnTo>
                      <a:pt x="0" y="21"/>
                    </a:lnTo>
                    <a:lnTo>
                      <a:pt x="2" y="15"/>
                    </a:lnTo>
                    <a:lnTo>
                      <a:pt x="4" y="13"/>
                    </a:lnTo>
                    <a:lnTo>
                      <a:pt x="6" y="9"/>
                    </a:lnTo>
                    <a:lnTo>
                      <a:pt x="10" y="5"/>
                    </a:lnTo>
                    <a:lnTo>
                      <a:pt x="14" y="3"/>
                    </a:lnTo>
                    <a:lnTo>
                      <a:pt x="20" y="1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52" y="3"/>
                    </a:lnTo>
                    <a:lnTo>
                      <a:pt x="66" y="7"/>
                    </a:lnTo>
                    <a:lnTo>
                      <a:pt x="67" y="9"/>
                    </a:lnTo>
                    <a:lnTo>
                      <a:pt x="71" y="11"/>
                    </a:lnTo>
                    <a:lnTo>
                      <a:pt x="77" y="13"/>
                    </a:lnTo>
                    <a:lnTo>
                      <a:pt x="83" y="17"/>
                    </a:lnTo>
                    <a:lnTo>
                      <a:pt x="90" y="23"/>
                    </a:lnTo>
                    <a:lnTo>
                      <a:pt x="100" y="26"/>
                    </a:lnTo>
                    <a:lnTo>
                      <a:pt x="108" y="32"/>
                    </a:lnTo>
                    <a:lnTo>
                      <a:pt x="119" y="38"/>
                    </a:lnTo>
                    <a:lnTo>
                      <a:pt x="131" y="44"/>
                    </a:lnTo>
                    <a:lnTo>
                      <a:pt x="142" y="51"/>
                    </a:lnTo>
                    <a:lnTo>
                      <a:pt x="155" y="59"/>
                    </a:lnTo>
                    <a:lnTo>
                      <a:pt x="169" y="66"/>
                    </a:lnTo>
                    <a:lnTo>
                      <a:pt x="184" y="76"/>
                    </a:lnTo>
                    <a:lnTo>
                      <a:pt x="199" y="86"/>
                    </a:lnTo>
                    <a:lnTo>
                      <a:pt x="217" y="95"/>
                    </a:lnTo>
                    <a:lnTo>
                      <a:pt x="234" y="107"/>
                    </a:lnTo>
                    <a:lnTo>
                      <a:pt x="253" y="118"/>
                    </a:lnTo>
                    <a:lnTo>
                      <a:pt x="270" y="128"/>
                    </a:lnTo>
                    <a:lnTo>
                      <a:pt x="305" y="149"/>
                    </a:lnTo>
                    <a:lnTo>
                      <a:pt x="341" y="166"/>
                    </a:lnTo>
                    <a:lnTo>
                      <a:pt x="376" y="183"/>
                    </a:lnTo>
                    <a:lnTo>
                      <a:pt x="410" y="198"/>
                    </a:lnTo>
                    <a:lnTo>
                      <a:pt x="444" y="214"/>
                    </a:lnTo>
                    <a:lnTo>
                      <a:pt x="477" y="227"/>
                    </a:lnTo>
                    <a:lnTo>
                      <a:pt x="510" y="238"/>
                    </a:lnTo>
                    <a:lnTo>
                      <a:pt x="542" y="252"/>
                    </a:lnTo>
                    <a:lnTo>
                      <a:pt x="573" y="261"/>
                    </a:lnTo>
                    <a:lnTo>
                      <a:pt x="603" y="271"/>
                    </a:lnTo>
                    <a:lnTo>
                      <a:pt x="634" y="280"/>
                    </a:lnTo>
                    <a:lnTo>
                      <a:pt x="665" y="288"/>
                    </a:lnTo>
                    <a:lnTo>
                      <a:pt x="693" y="294"/>
                    </a:lnTo>
                    <a:lnTo>
                      <a:pt x="720" y="300"/>
                    </a:lnTo>
                    <a:lnTo>
                      <a:pt x="749" y="303"/>
                    </a:lnTo>
                    <a:lnTo>
                      <a:pt x="776" y="307"/>
                    </a:lnTo>
                    <a:lnTo>
                      <a:pt x="800" y="309"/>
                    </a:lnTo>
                    <a:lnTo>
                      <a:pt x="825" y="311"/>
                    </a:lnTo>
                    <a:lnTo>
                      <a:pt x="848" y="313"/>
                    </a:lnTo>
                    <a:lnTo>
                      <a:pt x="869" y="315"/>
                    </a:lnTo>
                    <a:lnTo>
                      <a:pt x="888" y="317"/>
                    </a:lnTo>
                    <a:lnTo>
                      <a:pt x="906" y="317"/>
                    </a:lnTo>
                    <a:lnTo>
                      <a:pt x="923" y="317"/>
                    </a:lnTo>
                    <a:lnTo>
                      <a:pt x="938" y="317"/>
                    </a:lnTo>
                    <a:lnTo>
                      <a:pt x="950" y="317"/>
                    </a:lnTo>
                    <a:lnTo>
                      <a:pt x="961" y="319"/>
                    </a:lnTo>
                    <a:lnTo>
                      <a:pt x="971" y="321"/>
                    </a:lnTo>
                    <a:lnTo>
                      <a:pt x="978" y="321"/>
                    </a:lnTo>
                    <a:lnTo>
                      <a:pt x="984" y="322"/>
                    </a:lnTo>
                    <a:lnTo>
                      <a:pt x="990" y="324"/>
                    </a:lnTo>
                    <a:lnTo>
                      <a:pt x="992" y="326"/>
                    </a:lnTo>
                    <a:lnTo>
                      <a:pt x="992" y="328"/>
                    </a:lnTo>
                    <a:lnTo>
                      <a:pt x="990" y="330"/>
                    </a:lnTo>
                    <a:lnTo>
                      <a:pt x="988" y="332"/>
                    </a:lnTo>
                    <a:lnTo>
                      <a:pt x="986" y="334"/>
                    </a:lnTo>
                    <a:lnTo>
                      <a:pt x="984" y="336"/>
                    </a:lnTo>
                    <a:lnTo>
                      <a:pt x="980" y="338"/>
                    </a:lnTo>
                    <a:lnTo>
                      <a:pt x="975" y="342"/>
                    </a:lnTo>
                    <a:lnTo>
                      <a:pt x="971" y="343"/>
                    </a:lnTo>
                    <a:lnTo>
                      <a:pt x="965" y="345"/>
                    </a:lnTo>
                    <a:lnTo>
                      <a:pt x="957" y="349"/>
                    </a:lnTo>
                    <a:lnTo>
                      <a:pt x="952" y="353"/>
                    </a:lnTo>
                    <a:lnTo>
                      <a:pt x="944" y="357"/>
                    </a:lnTo>
                    <a:lnTo>
                      <a:pt x="934" y="359"/>
                    </a:lnTo>
                    <a:lnTo>
                      <a:pt x="925" y="363"/>
                    </a:lnTo>
                    <a:lnTo>
                      <a:pt x="915" y="368"/>
                    </a:lnTo>
                    <a:lnTo>
                      <a:pt x="904" y="372"/>
                    </a:lnTo>
                    <a:lnTo>
                      <a:pt x="883" y="378"/>
                    </a:lnTo>
                    <a:lnTo>
                      <a:pt x="862" y="384"/>
                    </a:lnTo>
                    <a:lnTo>
                      <a:pt x="841" y="389"/>
                    </a:lnTo>
                    <a:lnTo>
                      <a:pt x="823" y="395"/>
                    </a:lnTo>
                    <a:lnTo>
                      <a:pt x="804" y="399"/>
                    </a:lnTo>
                    <a:lnTo>
                      <a:pt x="787" y="403"/>
                    </a:lnTo>
                    <a:lnTo>
                      <a:pt x="772" y="407"/>
                    </a:lnTo>
                    <a:lnTo>
                      <a:pt x="758" y="408"/>
                    </a:lnTo>
                    <a:lnTo>
                      <a:pt x="743" y="410"/>
                    </a:lnTo>
                    <a:lnTo>
                      <a:pt x="728" y="410"/>
                    </a:lnTo>
                    <a:lnTo>
                      <a:pt x="714" y="410"/>
                    </a:lnTo>
                    <a:lnTo>
                      <a:pt x="703" y="412"/>
                    </a:lnTo>
                    <a:lnTo>
                      <a:pt x="691" y="410"/>
                    </a:lnTo>
                    <a:lnTo>
                      <a:pt x="680" y="410"/>
                    </a:lnTo>
                    <a:lnTo>
                      <a:pt x="670" y="410"/>
                    </a:lnTo>
                    <a:lnTo>
                      <a:pt x="661" y="408"/>
                    </a:lnTo>
                    <a:lnTo>
                      <a:pt x="657" y="407"/>
                    </a:lnTo>
                    <a:lnTo>
                      <a:pt x="651" y="405"/>
                    </a:lnTo>
                    <a:lnTo>
                      <a:pt x="643" y="403"/>
                    </a:lnTo>
                    <a:lnTo>
                      <a:pt x="636" y="399"/>
                    </a:lnTo>
                    <a:lnTo>
                      <a:pt x="628" y="395"/>
                    </a:lnTo>
                    <a:lnTo>
                      <a:pt x="619" y="389"/>
                    </a:lnTo>
                    <a:lnTo>
                      <a:pt x="607" y="384"/>
                    </a:lnTo>
                    <a:lnTo>
                      <a:pt x="596" y="378"/>
                    </a:lnTo>
                    <a:lnTo>
                      <a:pt x="582" y="372"/>
                    </a:lnTo>
                    <a:lnTo>
                      <a:pt x="569" y="364"/>
                    </a:lnTo>
                    <a:lnTo>
                      <a:pt x="555" y="355"/>
                    </a:lnTo>
                    <a:lnTo>
                      <a:pt x="540" y="345"/>
                    </a:lnTo>
                    <a:lnTo>
                      <a:pt x="523" y="336"/>
                    </a:lnTo>
                    <a:lnTo>
                      <a:pt x="506" y="326"/>
                    </a:lnTo>
                    <a:lnTo>
                      <a:pt x="488" y="315"/>
                    </a:lnTo>
                    <a:lnTo>
                      <a:pt x="469" y="303"/>
                    </a:lnTo>
                    <a:lnTo>
                      <a:pt x="429" y="280"/>
                    </a:lnTo>
                    <a:lnTo>
                      <a:pt x="393" y="257"/>
                    </a:lnTo>
                    <a:lnTo>
                      <a:pt x="356" y="236"/>
                    </a:lnTo>
                    <a:lnTo>
                      <a:pt x="320" y="215"/>
                    </a:lnTo>
                    <a:lnTo>
                      <a:pt x="286" y="193"/>
                    </a:lnTo>
                    <a:lnTo>
                      <a:pt x="253" y="172"/>
                    </a:lnTo>
                    <a:lnTo>
                      <a:pt x="222" y="151"/>
                    </a:lnTo>
                    <a:lnTo>
                      <a:pt x="194" y="129"/>
                    </a:lnTo>
                    <a:lnTo>
                      <a:pt x="178" y="120"/>
                    </a:lnTo>
                    <a:lnTo>
                      <a:pt x="163" y="112"/>
                    </a:lnTo>
                    <a:lnTo>
                      <a:pt x="150" y="103"/>
                    </a:lnTo>
                    <a:lnTo>
                      <a:pt x="136" y="95"/>
                    </a:lnTo>
                    <a:lnTo>
                      <a:pt x="125" y="89"/>
                    </a:lnTo>
                    <a:lnTo>
                      <a:pt x="113" y="82"/>
                    </a:lnTo>
                    <a:lnTo>
                      <a:pt x="104" y="76"/>
                    </a:lnTo>
                    <a:lnTo>
                      <a:pt x="92" y="70"/>
                    </a:lnTo>
                    <a:lnTo>
                      <a:pt x="83" y="66"/>
                    </a:lnTo>
                    <a:lnTo>
                      <a:pt x="75" y="63"/>
                    </a:lnTo>
                    <a:lnTo>
                      <a:pt x="67" y="59"/>
                    </a:lnTo>
                    <a:lnTo>
                      <a:pt x="60" y="55"/>
                    </a:lnTo>
                    <a:lnTo>
                      <a:pt x="52" y="53"/>
                    </a:lnTo>
                    <a:lnTo>
                      <a:pt x="46" y="49"/>
                    </a:lnTo>
                    <a:lnTo>
                      <a:pt x="43" y="49"/>
                    </a:lnTo>
                    <a:lnTo>
                      <a:pt x="37" y="47"/>
                    </a:lnTo>
                    <a:lnTo>
                      <a:pt x="29" y="45"/>
                    </a:lnTo>
                    <a:lnTo>
                      <a:pt x="22" y="44"/>
                    </a:lnTo>
                    <a:lnTo>
                      <a:pt x="16" y="42"/>
                    </a:lnTo>
                    <a:lnTo>
                      <a:pt x="10" y="40"/>
                    </a:lnTo>
                    <a:lnTo>
                      <a:pt x="6" y="38"/>
                    </a:lnTo>
                    <a:lnTo>
                      <a:pt x="2" y="36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0" y="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591"/>
              <p:cNvSpPr/>
              <p:nvPr/>
            </p:nvSpPr>
            <p:spPr bwMode="auto">
              <a:xfrm>
                <a:off x="4724400" y="3562351"/>
                <a:ext cx="76200" cy="63500"/>
              </a:xfrm>
              <a:custGeom>
                <a:avLst/>
                <a:gdLst>
                  <a:gd name="T0" fmla="*/ 0 w 96"/>
                  <a:gd name="T1" fmla="*/ 9 h 80"/>
                  <a:gd name="T2" fmla="*/ 0 w 96"/>
                  <a:gd name="T3" fmla="*/ 7 h 80"/>
                  <a:gd name="T4" fmla="*/ 2 w 96"/>
                  <a:gd name="T5" fmla="*/ 5 h 80"/>
                  <a:gd name="T6" fmla="*/ 2 w 96"/>
                  <a:gd name="T7" fmla="*/ 4 h 80"/>
                  <a:gd name="T8" fmla="*/ 4 w 96"/>
                  <a:gd name="T9" fmla="*/ 2 h 80"/>
                  <a:gd name="T10" fmla="*/ 8 w 96"/>
                  <a:gd name="T11" fmla="*/ 2 h 80"/>
                  <a:gd name="T12" fmla="*/ 10 w 96"/>
                  <a:gd name="T13" fmla="*/ 0 h 80"/>
                  <a:gd name="T14" fmla="*/ 14 w 96"/>
                  <a:gd name="T15" fmla="*/ 0 h 80"/>
                  <a:gd name="T16" fmla="*/ 20 w 96"/>
                  <a:gd name="T17" fmla="*/ 0 h 80"/>
                  <a:gd name="T18" fmla="*/ 29 w 96"/>
                  <a:gd name="T19" fmla="*/ 0 h 80"/>
                  <a:gd name="T20" fmla="*/ 41 w 96"/>
                  <a:gd name="T21" fmla="*/ 2 h 80"/>
                  <a:gd name="T22" fmla="*/ 52 w 96"/>
                  <a:gd name="T23" fmla="*/ 5 h 80"/>
                  <a:gd name="T24" fmla="*/ 65 w 96"/>
                  <a:gd name="T25" fmla="*/ 9 h 80"/>
                  <a:gd name="T26" fmla="*/ 75 w 96"/>
                  <a:gd name="T27" fmla="*/ 17 h 80"/>
                  <a:gd name="T28" fmla="*/ 83 w 96"/>
                  <a:gd name="T29" fmla="*/ 25 h 80"/>
                  <a:gd name="T30" fmla="*/ 88 w 96"/>
                  <a:gd name="T31" fmla="*/ 34 h 80"/>
                  <a:gd name="T32" fmla="*/ 92 w 96"/>
                  <a:gd name="T33" fmla="*/ 46 h 80"/>
                  <a:gd name="T34" fmla="*/ 94 w 96"/>
                  <a:gd name="T35" fmla="*/ 51 h 80"/>
                  <a:gd name="T36" fmla="*/ 94 w 96"/>
                  <a:gd name="T37" fmla="*/ 57 h 80"/>
                  <a:gd name="T38" fmla="*/ 96 w 96"/>
                  <a:gd name="T39" fmla="*/ 63 h 80"/>
                  <a:gd name="T40" fmla="*/ 96 w 96"/>
                  <a:gd name="T41" fmla="*/ 67 h 80"/>
                  <a:gd name="T42" fmla="*/ 96 w 96"/>
                  <a:gd name="T43" fmla="*/ 70 h 80"/>
                  <a:gd name="T44" fmla="*/ 94 w 96"/>
                  <a:gd name="T45" fmla="*/ 72 h 80"/>
                  <a:gd name="T46" fmla="*/ 94 w 96"/>
                  <a:gd name="T47" fmla="*/ 76 h 80"/>
                  <a:gd name="T48" fmla="*/ 92 w 96"/>
                  <a:gd name="T49" fmla="*/ 78 h 80"/>
                  <a:gd name="T50" fmla="*/ 90 w 96"/>
                  <a:gd name="T51" fmla="*/ 78 h 80"/>
                  <a:gd name="T52" fmla="*/ 88 w 96"/>
                  <a:gd name="T53" fmla="*/ 80 h 80"/>
                  <a:gd name="T54" fmla="*/ 85 w 96"/>
                  <a:gd name="T55" fmla="*/ 80 h 80"/>
                  <a:gd name="T56" fmla="*/ 81 w 96"/>
                  <a:gd name="T57" fmla="*/ 80 h 80"/>
                  <a:gd name="T58" fmla="*/ 77 w 96"/>
                  <a:gd name="T59" fmla="*/ 78 h 80"/>
                  <a:gd name="T60" fmla="*/ 71 w 96"/>
                  <a:gd name="T61" fmla="*/ 76 h 80"/>
                  <a:gd name="T62" fmla="*/ 64 w 96"/>
                  <a:gd name="T63" fmla="*/ 72 h 80"/>
                  <a:gd name="T64" fmla="*/ 56 w 96"/>
                  <a:gd name="T65" fmla="*/ 69 h 80"/>
                  <a:gd name="T66" fmla="*/ 48 w 96"/>
                  <a:gd name="T67" fmla="*/ 63 h 80"/>
                  <a:gd name="T68" fmla="*/ 41 w 96"/>
                  <a:gd name="T69" fmla="*/ 59 h 80"/>
                  <a:gd name="T70" fmla="*/ 33 w 96"/>
                  <a:gd name="T71" fmla="*/ 53 h 80"/>
                  <a:gd name="T72" fmla="*/ 27 w 96"/>
                  <a:gd name="T73" fmla="*/ 49 h 80"/>
                  <a:gd name="T74" fmla="*/ 23 w 96"/>
                  <a:gd name="T75" fmla="*/ 46 h 80"/>
                  <a:gd name="T76" fmla="*/ 20 w 96"/>
                  <a:gd name="T77" fmla="*/ 42 h 80"/>
                  <a:gd name="T78" fmla="*/ 16 w 96"/>
                  <a:gd name="T79" fmla="*/ 36 h 80"/>
                  <a:gd name="T80" fmla="*/ 14 w 96"/>
                  <a:gd name="T81" fmla="*/ 32 h 80"/>
                  <a:gd name="T82" fmla="*/ 12 w 96"/>
                  <a:gd name="T83" fmla="*/ 26 h 80"/>
                  <a:gd name="T84" fmla="*/ 8 w 96"/>
                  <a:gd name="T85" fmla="*/ 23 h 80"/>
                  <a:gd name="T86" fmla="*/ 6 w 96"/>
                  <a:gd name="T87" fmla="*/ 19 h 80"/>
                  <a:gd name="T88" fmla="*/ 4 w 96"/>
                  <a:gd name="T89" fmla="*/ 17 h 80"/>
                  <a:gd name="T90" fmla="*/ 2 w 96"/>
                  <a:gd name="T91" fmla="*/ 13 h 80"/>
                  <a:gd name="T92" fmla="*/ 0 w 96"/>
                  <a:gd name="T93" fmla="*/ 9 h 80"/>
                  <a:gd name="T94" fmla="*/ 0 w 96"/>
                  <a:gd name="T9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80">
                    <a:moveTo>
                      <a:pt x="0" y="9"/>
                    </a:moveTo>
                    <a:lnTo>
                      <a:pt x="0" y="7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9" y="0"/>
                    </a:lnTo>
                    <a:lnTo>
                      <a:pt x="41" y="2"/>
                    </a:lnTo>
                    <a:lnTo>
                      <a:pt x="52" y="5"/>
                    </a:lnTo>
                    <a:lnTo>
                      <a:pt x="65" y="9"/>
                    </a:lnTo>
                    <a:lnTo>
                      <a:pt x="75" y="17"/>
                    </a:lnTo>
                    <a:lnTo>
                      <a:pt x="83" y="25"/>
                    </a:lnTo>
                    <a:lnTo>
                      <a:pt x="88" y="34"/>
                    </a:lnTo>
                    <a:lnTo>
                      <a:pt x="92" y="46"/>
                    </a:lnTo>
                    <a:lnTo>
                      <a:pt x="94" y="51"/>
                    </a:lnTo>
                    <a:lnTo>
                      <a:pt x="94" y="57"/>
                    </a:lnTo>
                    <a:lnTo>
                      <a:pt x="96" y="63"/>
                    </a:lnTo>
                    <a:lnTo>
                      <a:pt x="96" y="67"/>
                    </a:lnTo>
                    <a:lnTo>
                      <a:pt x="96" y="70"/>
                    </a:lnTo>
                    <a:lnTo>
                      <a:pt x="94" y="72"/>
                    </a:lnTo>
                    <a:lnTo>
                      <a:pt x="94" y="76"/>
                    </a:lnTo>
                    <a:lnTo>
                      <a:pt x="92" y="78"/>
                    </a:lnTo>
                    <a:lnTo>
                      <a:pt x="90" y="78"/>
                    </a:lnTo>
                    <a:lnTo>
                      <a:pt x="88" y="80"/>
                    </a:lnTo>
                    <a:lnTo>
                      <a:pt x="85" y="80"/>
                    </a:lnTo>
                    <a:lnTo>
                      <a:pt x="81" y="80"/>
                    </a:lnTo>
                    <a:lnTo>
                      <a:pt x="77" y="78"/>
                    </a:lnTo>
                    <a:lnTo>
                      <a:pt x="71" y="76"/>
                    </a:lnTo>
                    <a:lnTo>
                      <a:pt x="64" y="72"/>
                    </a:lnTo>
                    <a:lnTo>
                      <a:pt x="56" y="69"/>
                    </a:lnTo>
                    <a:lnTo>
                      <a:pt x="48" y="63"/>
                    </a:lnTo>
                    <a:lnTo>
                      <a:pt x="41" y="59"/>
                    </a:lnTo>
                    <a:lnTo>
                      <a:pt x="33" y="53"/>
                    </a:lnTo>
                    <a:lnTo>
                      <a:pt x="27" y="49"/>
                    </a:lnTo>
                    <a:lnTo>
                      <a:pt x="23" y="46"/>
                    </a:lnTo>
                    <a:lnTo>
                      <a:pt x="20" y="42"/>
                    </a:lnTo>
                    <a:lnTo>
                      <a:pt x="16" y="36"/>
                    </a:lnTo>
                    <a:lnTo>
                      <a:pt x="14" y="32"/>
                    </a:lnTo>
                    <a:lnTo>
                      <a:pt x="12" y="26"/>
                    </a:lnTo>
                    <a:lnTo>
                      <a:pt x="8" y="23"/>
                    </a:lnTo>
                    <a:lnTo>
                      <a:pt x="6" y="19"/>
                    </a:lnTo>
                    <a:lnTo>
                      <a:pt x="4" y="17"/>
                    </a:lnTo>
                    <a:lnTo>
                      <a:pt x="2" y="13"/>
                    </a:lnTo>
                    <a:lnTo>
                      <a:pt x="0" y="9"/>
                    </a:lnTo>
                    <a:lnTo>
                      <a:pt x="0" y="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592"/>
              <p:cNvSpPr/>
              <p:nvPr/>
            </p:nvSpPr>
            <p:spPr bwMode="auto">
              <a:xfrm>
                <a:off x="4537075" y="3568701"/>
                <a:ext cx="69850" cy="84138"/>
              </a:xfrm>
              <a:custGeom>
                <a:avLst/>
                <a:gdLst>
                  <a:gd name="T0" fmla="*/ 29 w 88"/>
                  <a:gd name="T1" fmla="*/ 6 h 105"/>
                  <a:gd name="T2" fmla="*/ 40 w 88"/>
                  <a:gd name="T3" fmla="*/ 10 h 105"/>
                  <a:gd name="T4" fmla="*/ 50 w 88"/>
                  <a:gd name="T5" fmla="*/ 16 h 105"/>
                  <a:gd name="T6" fmla="*/ 59 w 88"/>
                  <a:gd name="T7" fmla="*/ 23 h 105"/>
                  <a:gd name="T8" fmla="*/ 65 w 88"/>
                  <a:gd name="T9" fmla="*/ 29 h 105"/>
                  <a:gd name="T10" fmla="*/ 71 w 88"/>
                  <a:gd name="T11" fmla="*/ 33 h 105"/>
                  <a:gd name="T12" fmla="*/ 75 w 88"/>
                  <a:gd name="T13" fmla="*/ 39 h 105"/>
                  <a:gd name="T14" fmla="*/ 78 w 88"/>
                  <a:gd name="T15" fmla="*/ 44 h 105"/>
                  <a:gd name="T16" fmla="*/ 82 w 88"/>
                  <a:gd name="T17" fmla="*/ 50 h 105"/>
                  <a:gd name="T18" fmla="*/ 84 w 88"/>
                  <a:gd name="T19" fmla="*/ 54 h 105"/>
                  <a:gd name="T20" fmla="*/ 86 w 88"/>
                  <a:gd name="T21" fmla="*/ 60 h 105"/>
                  <a:gd name="T22" fmla="*/ 88 w 88"/>
                  <a:gd name="T23" fmla="*/ 65 h 105"/>
                  <a:gd name="T24" fmla="*/ 88 w 88"/>
                  <a:gd name="T25" fmla="*/ 69 h 105"/>
                  <a:gd name="T26" fmla="*/ 88 w 88"/>
                  <a:gd name="T27" fmla="*/ 75 h 105"/>
                  <a:gd name="T28" fmla="*/ 88 w 88"/>
                  <a:gd name="T29" fmla="*/ 84 h 105"/>
                  <a:gd name="T30" fmla="*/ 86 w 88"/>
                  <a:gd name="T31" fmla="*/ 92 h 105"/>
                  <a:gd name="T32" fmla="*/ 80 w 88"/>
                  <a:gd name="T33" fmla="*/ 98 h 105"/>
                  <a:gd name="T34" fmla="*/ 75 w 88"/>
                  <a:gd name="T35" fmla="*/ 102 h 105"/>
                  <a:gd name="T36" fmla="*/ 69 w 88"/>
                  <a:gd name="T37" fmla="*/ 105 h 105"/>
                  <a:gd name="T38" fmla="*/ 63 w 88"/>
                  <a:gd name="T39" fmla="*/ 105 h 105"/>
                  <a:gd name="T40" fmla="*/ 59 w 88"/>
                  <a:gd name="T41" fmla="*/ 105 h 105"/>
                  <a:gd name="T42" fmla="*/ 57 w 88"/>
                  <a:gd name="T43" fmla="*/ 102 h 105"/>
                  <a:gd name="T44" fmla="*/ 55 w 88"/>
                  <a:gd name="T45" fmla="*/ 100 h 105"/>
                  <a:gd name="T46" fmla="*/ 52 w 88"/>
                  <a:gd name="T47" fmla="*/ 98 h 105"/>
                  <a:gd name="T48" fmla="*/ 50 w 88"/>
                  <a:gd name="T49" fmla="*/ 92 h 105"/>
                  <a:gd name="T50" fmla="*/ 46 w 88"/>
                  <a:gd name="T51" fmla="*/ 88 h 105"/>
                  <a:gd name="T52" fmla="*/ 42 w 88"/>
                  <a:gd name="T53" fmla="*/ 81 h 105"/>
                  <a:gd name="T54" fmla="*/ 36 w 88"/>
                  <a:gd name="T55" fmla="*/ 73 h 105"/>
                  <a:gd name="T56" fmla="*/ 31 w 88"/>
                  <a:gd name="T57" fmla="*/ 63 h 105"/>
                  <a:gd name="T58" fmla="*/ 25 w 88"/>
                  <a:gd name="T59" fmla="*/ 52 h 105"/>
                  <a:gd name="T60" fmla="*/ 19 w 88"/>
                  <a:gd name="T61" fmla="*/ 40 h 105"/>
                  <a:gd name="T62" fmla="*/ 13 w 88"/>
                  <a:gd name="T63" fmla="*/ 31 h 105"/>
                  <a:gd name="T64" fmla="*/ 8 w 88"/>
                  <a:gd name="T65" fmla="*/ 23 h 105"/>
                  <a:gd name="T66" fmla="*/ 4 w 88"/>
                  <a:gd name="T67" fmla="*/ 16 h 105"/>
                  <a:gd name="T68" fmla="*/ 2 w 88"/>
                  <a:gd name="T69" fmla="*/ 12 h 105"/>
                  <a:gd name="T70" fmla="*/ 0 w 88"/>
                  <a:gd name="T71" fmla="*/ 6 h 105"/>
                  <a:gd name="T72" fmla="*/ 0 w 88"/>
                  <a:gd name="T73" fmla="*/ 4 h 105"/>
                  <a:gd name="T74" fmla="*/ 2 w 88"/>
                  <a:gd name="T75" fmla="*/ 2 h 105"/>
                  <a:gd name="T76" fmla="*/ 4 w 88"/>
                  <a:gd name="T77" fmla="*/ 0 h 105"/>
                  <a:gd name="T78" fmla="*/ 6 w 88"/>
                  <a:gd name="T79" fmla="*/ 0 h 105"/>
                  <a:gd name="T80" fmla="*/ 10 w 88"/>
                  <a:gd name="T81" fmla="*/ 0 h 105"/>
                  <a:gd name="T82" fmla="*/ 11 w 88"/>
                  <a:gd name="T83" fmla="*/ 0 h 105"/>
                  <a:gd name="T84" fmla="*/ 19 w 88"/>
                  <a:gd name="T85" fmla="*/ 2 h 105"/>
                  <a:gd name="T86" fmla="*/ 29 w 88"/>
                  <a:gd name="T87" fmla="*/ 6 h 105"/>
                  <a:gd name="T88" fmla="*/ 29 w 88"/>
                  <a:gd name="T89" fmla="*/ 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05">
                    <a:moveTo>
                      <a:pt x="29" y="6"/>
                    </a:moveTo>
                    <a:lnTo>
                      <a:pt x="40" y="10"/>
                    </a:lnTo>
                    <a:lnTo>
                      <a:pt x="50" y="16"/>
                    </a:lnTo>
                    <a:lnTo>
                      <a:pt x="59" y="23"/>
                    </a:lnTo>
                    <a:lnTo>
                      <a:pt x="65" y="29"/>
                    </a:lnTo>
                    <a:lnTo>
                      <a:pt x="71" y="33"/>
                    </a:lnTo>
                    <a:lnTo>
                      <a:pt x="75" y="39"/>
                    </a:lnTo>
                    <a:lnTo>
                      <a:pt x="78" y="44"/>
                    </a:lnTo>
                    <a:lnTo>
                      <a:pt x="82" y="50"/>
                    </a:lnTo>
                    <a:lnTo>
                      <a:pt x="84" y="54"/>
                    </a:lnTo>
                    <a:lnTo>
                      <a:pt x="86" y="60"/>
                    </a:lnTo>
                    <a:lnTo>
                      <a:pt x="88" y="65"/>
                    </a:lnTo>
                    <a:lnTo>
                      <a:pt x="88" y="69"/>
                    </a:lnTo>
                    <a:lnTo>
                      <a:pt x="88" y="75"/>
                    </a:lnTo>
                    <a:lnTo>
                      <a:pt x="88" y="84"/>
                    </a:lnTo>
                    <a:lnTo>
                      <a:pt x="86" y="92"/>
                    </a:lnTo>
                    <a:lnTo>
                      <a:pt x="80" y="98"/>
                    </a:lnTo>
                    <a:lnTo>
                      <a:pt x="75" y="102"/>
                    </a:lnTo>
                    <a:lnTo>
                      <a:pt x="69" y="105"/>
                    </a:lnTo>
                    <a:lnTo>
                      <a:pt x="63" y="105"/>
                    </a:lnTo>
                    <a:lnTo>
                      <a:pt x="59" y="105"/>
                    </a:lnTo>
                    <a:lnTo>
                      <a:pt x="57" y="102"/>
                    </a:lnTo>
                    <a:lnTo>
                      <a:pt x="55" y="100"/>
                    </a:lnTo>
                    <a:lnTo>
                      <a:pt x="52" y="98"/>
                    </a:lnTo>
                    <a:lnTo>
                      <a:pt x="50" y="92"/>
                    </a:lnTo>
                    <a:lnTo>
                      <a:pt x="46" y="88"/>
                    </a:lnTo>
                    <a:lnTo>
                      <a:pt x="42" y="81"/>
                    </a:lnTo>
                    <a:lnTo>
                      <a:pt x="36" y="73"/>
                    </a:lnTo>
                    <a:lnTo>
                      <a:pt x="31" y="63"/>
                    </a:lnTo>
                    <a:lnTo>
                      <a:pt x="25" y="52"/>
                    </a:lnTo>
                    <a:lnTo>
                      <a:pt x="19" y="40"/>
                    </a:lnTo>
                    <a:lnTo>
                      <a:pt x="13" y="31"/>
                    </a:lnTo>
                    <a:lnTo>
                      <a:pt x="8" y="23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9" y="2"/>
                    </a:lnTo>
                    <a:lnTo>
                      <a:pt x="29" y="6"/>
                    </a:lnTo>
                    <a:lnTo>
                      <a:pt x="29" y="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93"/>
              <p:cNvSpPr/>
              <p:nvPr/>
            </p:nvSpPr>
            <p:spPr bwMode="auto">
              <a:xfrm>
                <a:off x="4338638" y="3317876"/>
                <a:ext cx="80963" cy="377825"/>
              </a:xfrm>
              <a:custGeom>
                <a:avLst/>
                <a:gdLst>
                  <a:gd name="T0" fmla="*/ 25 w 104"/>
                  <a:gd name="T1" fmla="*/ 0 h 478"/>
                  <a:gd name="T2" fmla="*/ 50 w 104"/>
                  <a:gd name="T3" fmla="*/ 0 h 478"/>
                  <a:gd name="T4" fmla="*/ 71 w 104"/>
                  <a:gd name="T5" fmla="*/ 6 h 478"/>
                  <a:gd name="T6" fmla="*/ 83 w 104"/>
                  <a:gd name="T7" fmla="*/ 10 h 478"/>
                  <a:gd name="T8" fmla="*/ 92 w 104"/>
                  <a:gd name="T9" fmla="*/ 17 h 478"/>
                  <a:gd name="T10" fmla="*/ 100 w 104"/>
                  <a:gd name="T11" fmla="*/ 23 h 478"/>
                  <a:gd name="T12" fmla="*/ 102 w 104"/>
                  <a:gd name="T13" fmla="*/ 31 h 478"/>
                  <a:gd name="T14" fmla="*/ 104 w 104"/>
                  <a:gd name="T15" fmla="*/ 40 h 478"/>
                  <a:gd name="T16" fmla="*/ 104 w 104"/>
                  <a:gd name="T17" fmla="*/ 54 h 478"/>
                  <a:gd name="T18" fmla="*/ 102 w 104"/>
                  <a:gd name="T19" fmla="*/ 69 h 478"/>
                  <a:gd name="T20" fmla="*/ 100 w 104"/>
                  <a:gd name="T21" fmla="*/ 79 h 478"/>
                  <a:gd name="T22" fmla="*/ 100 w 104"/>
                  <a:gd name="T23" fmla="*/ 86 h 478"/>
                  <a:gd name="T24" fmla="*/ 98 w 104"/>
                  <a:gd name="T25" fmla="*/ 96 h 478"/>
                  <a:gd name="T26" fmla="*/ 98 w 104"/>
                  <a:gd name="T27" fmla="*/ 107 h 478"/>
                  <a:gd name="T28" fmla="*/ 96 w 104"/>
                  <a:gd name="T29" fmla="*/ 123 h 478"/>
                  <a:gd name="T30" fmla="*/ 96 w 104"/>
                  <a:gd name="T31" fmla="*/ 140 h 478"/>
                  <a:gd name="T32" fmla="*/ 94 w 104"/>
                  <a:gd name="T33" fmla="*/ 161 h 478"/>
                  <a:gd name="T34" fmla="*/ 92 w 104"/>
                  <a:gd name="T35" fmla="*/ 184 h 478"/>
                  <a:gd name="T36" fmla="*/ 92 w 104"/>
                  <a:gd name="T37" fmla="*/ 208 h 478"/>
                  <a:gd name="T38" fmla="*/ 90 w 104"/>
                  <a:gd name="T39" fmla="*/ 235 h 478"/>
                  <a:gd name="T40" fmla="*/ 88 w 104"/>
                  <a:gd name="T41" fmla="*/ 266 h 478"/>
                  <a:gd name="T42" fmla="*/ 88 w 104"/>
                  <a:gd name="T43" fmla="*/ 300 h 478"/>
                  <a:gd name="T44" fmla="*/ 86 w 104"/>
                  <a:gd name="T45" fmla="*/ 335 h 478"/>
                  <a:gd name="T46" fmla="*/ 84 w 104"/>
                  <a:gd name="T47" fmla="*/ 373 h 478"/>
                  <a:gd name="T48" fmla="*/ 84 w 104"/>
                  <a:gd name="T49" fmla="*/ 413 h 478"/>
                  <a:gd name="T50" fmla="*/ 83 w 104"/>
                  <a:gd name="T51" fmla="*/ 457 h 478"/>
                  <a:gd name="T52" fmla="*/ 37 w 104"/>
                  <a:gd name="T53" fmla="*/ 478 h 478"/>
                  <a:gd name="T54" fmla="*/ 37 w 104"/>
                  <a:gd name="T55" fmla="*/ 432 h 478"/>
                  <a:gd name="T56" fmla="*/ 37 w 104"/>
                  <a:gd name="T57" fmla="*/ 390 h 478"/>
                  <a:gd name="T58" fmla="*/ 37 w 104"/>
                  <a:gd name="T59" fmla="*/ 350 h 478"/>
                  <a:gd name="T60" fmla="*/ 37 w 104"/>
                  <a:gd name="T61" fmla="*/ 312 h 478"/>
                  <a:gd name="T62" fmla="*/ 37 w 104"/>
                  <a:gd name="T63" fmla="*/ 277 h 478"/>
                  <a:gd name="T64" fmla="*/ 37 w 104"/>
                  <a:gd name="T65" fmla="*/ 245 h 478"/>
                  <a:gd name="T66" fmla="*/ 37 w 104"/>
                  <a:gd name="T67" fmla="*/ 214 h 478"/>
                  <a:gd name="T68" fmla="*/ 37 w 104"/>
                  <a:gd name="T69" fmla="*/ 187 h 478"/>
                  <a:gd name="T70" fmla="*/ 37 w 104"/>
                  <a:gd name="T71" fmla="*/ 163 h 478"/>
                  <a:gd name="T72" fmla="*/ 35 w 104"/>
                  <a:gd name="T73" fmla="*/ 142 h 478"/>
                  <a:gd name="T74" fmla="*/ 35 w 104"/>
                  <a:gd name="T75" fmla="*/ 123 h 478"/>
                  <a:gd name="T76" fmla="*/ 35 w 104"/>
                  <a:gd name="T77" fmla="*/ 105 h 478"/>
                  <a:gd name="T78" fmla="*/ 35 w 104"/>
                  <a:gd name="T79" fmla="*/ 92 h 478"/>
                  <a:gd name="T80" fmla="*/ 33 w 104"/>
                  <a:gd name="T81" fmla="*/ 82 h 478"/>
                  <a:gd name="T82" fmla="*/ 33 w 104"/>
                  <a:gd name="T83" fmla="*/ 73 h 478"/>
                  <a:gd name="T84" fmla="*/ 33 w 104"/>
                  <a:gd name="T85" fmla="*/ 67 h 478"/>
                  <a:gd name="T86" fmla="*/ 23 w 104"/>
                  <a:gd name="T87" fmla="*/ 42 h 478"/>
                  <a:gd name="T88" fmla="*/ 10 w 104"/>
                  <a:gd name="T89" fmla="*/ 21 h 478"/>
                  <a:gd name="T90" fmla="*/ 2 w 104"/>
                  <a:gd name="T91" fmla="*/ 16 h 478"/>
                  <a:gd name="T92" fmla="*/ 2 w 104"/>
                  <a:gd name="T93" fmla="*/ 12 h 478"/>
                  <a:gd name="T94" fmla="*/ 6 w 104"/>
                  <a:gd name="T95" fmla="*/ 8 h 478"/>
                  <a:gd name="T96" fmla="*/ 14 w 104"/>
                  <a:gd name="T97" fmla="*/ 4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4" h="478">
                    <a:moveTo>
                      <a:pt x="14" y="4"/>
                    </a:moveTo>
                    <a:lnTo>
                      <a:pt x="25" y="0"/>
                    </a:lnTo>
                    <a:lnTo>
                      <a:pt x="37" y="0"/>
                    </a:lnTo>
                    <a:lnTo>
                      <a:pt x="50" y="0"/>
                    </a:lnTo>
                    <a:lnTo>
                      <a:pt x="63" y="4"/>
                    </a:lnTo>
                    <a:lnTo>
                      <a:pt x="71" y="6"/>
                    </a:lnTo>
                    <a:lnTo>
                      <a:pt x="77" y="8"/>
                    </a:lnTo>
                    <a:lnTo>
                      <a:pt x="83" y="10"/>
                    </a:lnTo>
                    <a:lnTo>
                      <a:pt x="88" y="14"/>
                    </a:lnTo>
                    <a:lnTo>
                      <a:pt x="92" y="17"/>
                    </a:lnTo>
                    <a:lnTo>
                      <a:pt x="96" y="19"/>
                    </a:lnTo>
                    <a:lnTo>
                      <a:pt x="100" y="23"/>
                    </a:lnTo>
                    <a:lnTo>
                      <a:pt x="102" y="27"/>
                    </a:lnTo>
                    <a:lnTo>
                      <a:pt x="102" y="31"/>
                    </a:lnTo>
                    <a:lnTo>
                      <a:pt x="104" y="35"/>
                    </a:lnTo>
                    <a:lnTo>
                      <a:pt x="104" y="40"/>
                    </a:lnTo>
                    <a:lnTo>
                      <a:pt x="104" y="46"/>
                    </a:lnTo>
                    <a:lnTo>
                      <a:pt x="104" y="54"/>
                    </a:lnTo>
                    <a:lnTo>
                      <a:pt x="104" y="61"/>
                    </a:lnTo>
                    <a:lnTo>
                      <a:pt x="102" y="69"/>
                    </a:lnTo>
                    <a:lnTo>
                      <a:pt x="102" y="77"/>
                    </a:lnTo>
                    <a:lnTo>
                      <a:pt x="100" y="79"/>
                    </a:lnTo>
                    <a:lnTo>
                      <a:pt x="100" y="82"/>
                    </a:lnTo>
                    <a:lnTo>
                      <a:pt x="100" y="86"/>
                    </a:lnTo>
                    <a:lnTo>
                      <a:pt x="100" y="90"/>
                    </a:lnTo>
                    <a:lnTo>
                      <a:pt x="98" y="96"/>
                    </a:lnTo>
                    <a:lnTo>
                      <a:pt x="98" y="101"/>
                    </a:lnTo>
                    <a:lnTo>
                      <a:pt x="98" y="107"/>
                    </a:lnTo>
                    <a:lnTo>
                      <a:pt x="96" y="115"/>
                    </a:lnTo>
                    <a:lnTo>
                      <a:pt x="96" y="123"/>
                    </a:lnTo>
                    <a:lnTo>
                      <a:pt x="96" y="132"/>
                    </a:lnTo>
                    <a:lnTo>
                      <a:pt x="96" y="140"/>
                    </a:lnTo>
                    <a:lnTo>
                      <a:pt x="94" y="149"/>
                    </a:lnTo>
                    <a:lnTo>
                      <a:pt x="94" y="161"/>
                    </a:lnTo>
                    <a:lnTo>
                      <a:pt x="94" y="172"/>
                    </a:lnTo>
                    <a:lnTo>
                      <a:pt x="92" y="184"/>
                    </a:lnTo>
                    <a:lnTo>
                      <a:pt x="92" y="195"/>
                    </a:lnTo>
                    <a:lnTo>
                      <a:pt x="92" y="208"/>
                    </a:lnTo>
                    <a:lnTo>
                      <a:pt x="90" y="222"/>
                    </a:lnTo>
                    <a:lnTo>
                      <a:pt x="90" y="235"/>
                    </a:lnTo>
                    <a:lnTo>
                      <a:pt x="90" y="251"/>
                    </a:lnTo>
                    <a:lnTo>
                      <a:pt x="88" y="266"/>
                    </a:lnTo>
                    <a:lnTo>
                      <a:pt x="88" y="283"/>
                    </a:lnTo>
                    <a:lnTo>
                      <a:pt x="88" y="300"/>
                    </a:lnTo>
                    <a:lnTo>
                      <a:pt x="86" y="317"/>
                    </a:lnTo>
                    <a:lnTo>
                      <a:pt x="86" y="335"/>
                    </a:lnTo>
                    <a:lnTo>
                      <a:pt x="86" y="354"/>
                    </a:lnTo>
                    <a:lnTo>
                      <a:pt x="84" y="373"/>
                    </a:lnTo>
                    <a:lnTo>
                      <a:pt x="84" y="392"/>
                    </a:lnTo>
                    <a:lnTo>
                      <a:pt x="84" y="413"/>
                    </a:lnTo>
                    <a:lnTo>
                      <a:pt x="84" y="434"/>
                    </a:lnTo>
                    <a:lnTo>
                      <a:pt x="83" y="457"/>
                    </a:lnTo>
                    <a:lnTo>
                      <a:pt x="83" y="478"/>
                    </a:lnTo>
                    <a:lnTo>
                      <a:pt x="37" y="478"/>
                    </a:lnTo>
                    <a:lnTo>
                      <a:pt x="37" y="455"/>
                    </a:lnTo>
                    <a:lnTo>
                      <a:pt x="37" y="432"/>
                    </a:lnTo>
                    <a:lnTo>
                      <a:pt x="37" y="411"/>
                    </a:lnTo>
                    <a:lnTo>
                      <a:pt x="37" y="390"/>
                    </a:lnTo>
                    <a:lnTo>
                      <a:pt x="37" y="369"/>
                    </a:lnTo>
                    <a:lnTo>
                      <a:pt x="37" y="350"/>
                    </a:lnTo>
                    <a:lnTo>
                      <a:pt x="37" y="331"/>
                    </a:lnTo>
                    <a:lnTo>
                      <a:pt x="37" y="312"/>
                    </a:lnTo>
                    <a:lnTo>
                      <a:pt x="37" y="294"/>
                    </a:lnTo>
                    <a:lnTo>
                      <a:pt x="37" y="277"/>
                    </a:lnTo>
                    <a:lnTo>
                      <a:pt x="37" y="260"/>
                    </a:lnTo>
                    <a:lnTo>
                      <a:pt x="37" y="245"/>
                    </a:lnTo>
                    <a:lnTo>
                      <a:pt x="37" y="229"/>
                    </a:lnTo>
                    <a:lnTo>
                      <a:pt x="37" y="214"/>
                    </a:lnTo>
                    <a:lnTo>
                      <a:pt x="37" y="201"/>
                    </a:lnTo>
                    <a:lnTo>
                      <a:pt x="37" y="187"/>
                    </a:lnTo>
                    <a:lnTo>
                      <a:pt x="37" y="174"/>
                    </a:lnTo>
                    <a:lnTo>
                      <a:pt x="37" y="163"/>
                    </a:lnTo>
                    <a:lnTo>
                      <a:pt x="37" y="151"/>
                    </a:lnTo>
                    <a:lnTo>
                      <a:pt x="35" y="142"/>
                    </a:lnTo>
                    <a:lnTo>
                      <a:pt x="35" y="132"/>
                    </a:lnTo>
                    <a:lnTo>
                      <a:pt x="35" y="123"/>
                    </a:lnTo>
                    <a:lnTo>
                      <a:pt x="35" y="115"/>
                    </a:lnTo>
                    <a:lnTo>
                      <a:pt x="35" y="105"/>
                    </a:lnTo>
                    <a:lnTo>
                      <a:pt x="35" y="100"/>
                    </a:lnTo>
                    <a:lnTo>
                      <a:pt x="35" y="92"/>
                    </a:lnTo>
                    <a:lnTo>
                      <a:pt x="35" y="86"/>
                    </a:lnTo>
                    <a:lnTo>
                      <a:pt x="33" y="82"/>
                    </a:lnTo>
                    <a:lnTo>
                      <a:pt x="33" y="77"/>
                    </a:lnTo>
                    <a:lnTo>
                      <a:pt x="33" y="73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29" y="54"/>
                    </a:lnTo>
                    <a:lnTo>
                      <a:pt x="23" y="42"/>
                    </a:lnTo>
                    <a:lnTo>
                      <a:pt x="16" y="33"/>
                    </a:lnTo>
                    <a:lnTo>
                      <a:pt x="10" y="21"/>
                    </a:lnTo>
                    <a:lnTo>
                      <a:pt x="4" y="19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94"/>
              <p:cNvSpPr/>
              <p:nvPr/>
            </p:nvSpPr>
            <p:spPr bwMode="auto">
              <a:xfrm>
                <a:off x="4162425" y="3643313"/>
                <a:ext cx="357188" cy="381000"/>
              </a:xfrm>
              <a:custGeom>
                <a:avLst/>
                <a:gdLst>
                  <a:gd name="T0" fmla="*/ 188 w 452"/>
                  <a:gd name="T1" fmla="*/ 411 h 480"/>
                  <a:gd name="T2" fmla="*/ 109 w 452"/>
                  <a:gd name="T3" fmla="*/ 449 h 480"/>
                  <a:gd name="T4" fmla="*/ 60 w 452"/>
                  <a:gd name="T5" fmla="*/ 466 h 480"/>
                  <a:gd name="T6" fmla="*/ 29 w 452"/>
                  <a:gd name="T7" fmla="*/ 476 h 480"/>
                  <a:gd name="T8" fmla="*/ 10 w 452"/>
                  <a:gd name="T9" fmla="*/ 480 h 480"/>
                  <a:gd name="T10" fmla="*/ 2 w 452"/>
                  <a:gd name="T11" fmla="*/ 480 h 480"/>
                  <a:gd name="T12" fmla="*/ 2 w 452"/>
                  <a:gd name="T13" fmla="*/ 476 h 480"/>
                  <a:gd name="T14" fmla="*/ 12 w 452"/>
                  <a:gd name="T15" fmla="*/ 468 h 480"/>
                  <a:gd name="T16" fmla="*/ 29 w 452"/>
                  <a:gd name="T17" fmla="*/ 457 h 480"/>
                  <a:gd name="T18" fmla="*/ 77 w 452"/>
                  <a:gd name="T19" fmla="*/ 430 h 480"/>
                  <a:gd name="T20" fmla="*/ 134 w 452"/>
                  <a:gd name="T21" fmla="*/ 397 h 480"/>
                  <a:gd name="T22" fmla="*/ 190 w 452"/>
                  <a:gd name="T23" fmla="*/ 353 h 480"/>
                  <a:gd name="T24" fmla="*/ 236 w 452"/>
                  <a:gd name="T25" fmla="*/ 311 h 480"/>
                  <a:gd name="T26" fmla="*/ 280 w 452"/>
                  <a:gd name="T27" fmla="*/ 254 h 480"/>
                  <a:gd name="T28" fmla="*/ 312 w 452"/>
                  <a:gd name="T29" fmla="*/ 187 h 480"/>
                  <a:gd name="T30" fmla="*/ 331 w 452"/>
                  <a:gd name="T31" fmla="*/ 138 h 480"/>
                  <a:gd name="T32" fmla="*/ 341 w 452"/>
                  <a:gd name="T33" fmla="*/ 105 h 480"/>
                  <a:gd name="T34" fmla="*/ 339 w 452"/>
                  <a:gd name="T35" fmla="*/ 76 h 480"/>
                  <a:gd name="T36" fmla="*/ 329 w 452"/>
                  <a:gd name="T37" fmla="*/ 71 h 480"/>
                  <a:gd name="T38" fmla="*/ 310 w 452"/>
                  <a:gd name="T39" fmla="*/ 76 h 480"/>
                  <a:gd name="T40" fmla="*/ 276 w 452"/>
                  <a:gd name="T41" fmla="*/ 88 h 480"/>
                  <a:gd name="T42" fmla="*/ 228 w 452"/>
                  <a:gd name="T43" fmla="*/ 107 h 480"/>
                  <a:gd name="T44" fmla="*/ 173 w 452"/>
                  <a:gd name="T45" fmla="*/ 130 h 480"/>
                  <a:gd name="T46" fmla="*/ 130 w 452"/>
                  <a:gd name="T47" fmla="*/ 145 h 480"/>
                  <a:gd name="T48" fmla="*/ 100 w 452"/>
                  <a:gd name="T49" fmla="*/ 155 h 480"/>
                  <a:gd name="T50" fmla="*/ 86 w 452"/>
                  <a:gd name="T51" fmla="*/ 159 h 480"/>
                  <a:gd name="T52" fmla="*/ 58 w 452"/>
                  <a:gd name="T53" fmla="*/ 151 h 480"/>
                  <a:gd name="T54" fmla="*/ 31 w 452"/>
                  <a:gd name="T55" fmla="*/ 136 h 480"/>
                  <a:gd name="T56" fmla="*/ 21 w 452"/>
                  <a:gd name="T57" fmla="*/ 124 h 480"/>
                  <a:gd name="T58" fmla="*/ 27 w 452"/>
                  <a:gd name="T59" fmla="*/ 117 h 480"/>
                  <a:gd name="T60" fmla="*/ 56 w 452"/>
                  <a:gd name="T61" fmla="*/ 111 h 480"/>
                  <a:gd name="T62" fmla="*/ 84 w 452"/>
                  <a:gd name="T63" fmla="*/ 105 h 480"/>
                  <a:gd name="T64" fmla="*/ 115 w 452"/>
                  <a:gd name="T65" fmla="*/ 97 h 480"/>
                  <a:gd name="T66" fmla="*/ 165 w 452"/>
                  <a:gd name="T67" fmla="*/ 84 h 480"/>
                  <a:gd name="T68" fmla="*/ 238 w 452"/>
                  <a:gd name="T69" fmla="*/ 59 h 480"/>
                  <a:gd name="T70" fmla="*/ 280 w 452"/>
                  <a:gd name="T71" fmla="*/ 46 h 480"/>
                  <a:gd name="T72" fmla="*/ 310 w 452"/>
                  <a:gd name="T73" fmla="*/ 32 h 480"/>
                  <a:gd name="T74" fmla="*/ 329 w 452"/>
                  <a:gd name="T75" fmla="*/ 23 h 480"/>
                  <a:gd name="T76" fmla="*/ 347 w 452"/>
                  <a:gd name="T77" fmla="*/ 10 h 480"/>
                  <a:gd name="T78" fmla="*/ 362 w 452"/>
                  <a:gd name="T79" fmla="*/ 0 h 480"/>
                  <a:gd name="T80" fmla="*/ 377 w 452"/>
                  <a:gd name="T81" fmla="*/ 0 h 480"/>
                  <a:gd name="T82" fmla="*/ 404 w 452"/>
                  <a:gd name="T83" fmla="*/ 13 h 480"/>
                  <a:gd name="T84" fmla="*/ 435 w 452"/>
                  <a:gd name="T85" fmla="*/ 32 h 480"/>
                  <a:gd name="T86" fmla="*/ 450 w 452"/>
                  <a:gd name="T87" fmla="*/ 52 h 480"/>
                  <a:gd name="T88" fmla="*/ 448 w 452"/>
                  <a:gd name="T89" fmla="*/ 69 h 480"/>
                  <a:gd name="T90" fmla="*/ 431 w 452"/>
                  <a:gd name="T91" fmla="*/ 82 h 480"/>
                  <a:gd name="T92" fmla="*/ 419 w 452"/>
                  <a:gd name="T93" fmla="*/ 103 h 480"/>
                  <a:gd name="T94" fmla="*/ 406 w 452"/>
                  <a:gd name="T95" fmla="*/ 138 h 480"/>
                  <a:gd name="T96" fmla="*/ 381 w 452"/>
                  <a:gd name="T97" fmla="*/ 197 h 480"/>
                  <a:gd name="T98" fmla="*/ 341 w 452"/>
                  <a:gd name="T99" fmla="*/ 271 h 480"/>
                  <a:gd name="T100" fmla="*/ 282 w 452"/>
                  <a:gd name="T101" fmla="*/ 342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52" h="480">
                    <a:moveTo>
                      <a:pt x="245" y="373"/>
                    </a:moveTo>
                    <a:lnTo>
                      <a:pt x="226" y="388"/>
                    </a:lnTo>
                    <a:lnTo>
                      <a:pt x="207" y="399"/>
                    </a:lnTo>
                    <a:lnTo>
                      <a:pt x="188" y="411"/>
                    </a:lnTo>
                    <a:lnTo>
                      <a:pt x="169" y="422"/>
                    </a:lnTo>
                    <a:lnTo>
                      <a:pt x="150" y="432"/>
                    </a:lnTo>
                    <a:lnTo>
                      <a:pt x="130" y="439"/>
                    </a:lnTo>
                    <a:lnTo>
                      <a:pt x="109" y="449"/>
                    </a:lnTo>
                    <a:lnTo>
                      <a:pt x="88" y="457"/>
                    </a:lnTo>
                    <a:lnTo>
                      <a:pt x="79" y="460"/>
                    </a:lnTo>
                    <a:lnTo>
                      <a:pt x="67" y="464"/>
                    </a:lnTo>
                    <a:lnTo>
                      <a:pt x="60" y="466"/>
                    </a:lnTo>
                    <a:lnTo>
                      <a:pt x="50" y="470"/>
                    </a:lnTo>
                    <a:lnTo>
                      <a:pt x="42" y="472"/>
                    </a:lnTo>
                    <a:lnTo>
                      <a:pt x="35" y="474"/>
                    </a:lnTo>
                    <a:lnTo>
                      <a:pt x="29" y="476"/>
                    </a:lnTo>
                    <a:lnTo>
                      <a:pt x="23" y="478"/>
                    </a:lnTo>
                    <a:lnTo>
                      <a:pt x="18" y="480"/>
                    </a:lnTo>
                    <a:lnTo>
                      <a:pt x="14" y="480"/>
                    </a:lnTo>
                    <a:lnTo>
                      <a:pt x="10" y="480"/>
                    </a:lnTo>
                    <a:lnTo>
                      <a:pt x="8" y="480"/>
                    </a:lnTo>
                    <a:lnTo>
                      <a:pt x="4" y="480"/>
                    </a:lnTo>
                    <a:lnTo>
                      <a:pt x="2" y="480"/>
                    </a:lnTo>
                    <a:lnTo>
                      <a:pt x="2" y="480"/>
                    </a:lnTo>
                    <a:lnTo>
                      <a:pt x="2" y="478"/>
                    </a:lnTo>
                    <a:lnTo>
                      <a:pt x="0" y="478"/>
                    </a:lnTo>
                    <a:lnTo>
                      <a:pt x="2" y="476"/>
                    </a:lnTo>
                    <a:lnTo>
                      <a:pt x="2" y="476"/>
                    </a:lnTo>
                    <a:lnTo>
                      <a:pt x="4" y="474"/>
                    </a:lnTo>
                    <a:lnTo>
                      <a:pt x="6" y="472"/>
                    </a:lnTo>
                    <a:lnTo>
                      <a:pt x="8" y="470"/>
                    </a:lnTo>
                    <a:lnTo>
                      <a:pt x="12" y="468"/>
                    </a:lnTo>
                    <a:lnTo>
                      <a:pt x="14" y="464"/>
                    </a:lnTo>
                    <a:lnTo>
                      <a:pt x="19" y="462"/>
                    </a:lnTo>
                    <a:lnTo>
                      <a:pt x="23" y="459"/>
                    </a:lnTo>
                    <a:lnTo>
                      <a:pt x="29" y="457"/>
                    </a:lnTo>
                    <a:lnTo>
                      <a:pt x="35" y="453"/>
                    </a:lnTo>
                    <a:lnTo>
                      <a:pt x="46" y="445"/>
                    </a:lnTo>
                    <a:lnTo>
                      <a:pt x="62" y="437"/>
                    </a:lnTo>
                    <a:lnTo>
                      <a:pt x="77" y="430"/>
                    </a:lnTo>
                    <a:lnTo>
                      <a:pt x="92" y="422"/>
                    </a:lnTo>
                    <a:lnTo>
                      <a:pt x="106" y="415"/>
                    </a:lnTo>
                    <a:lnTo>
                      <a:pt x="121" y="407"/>
                    </a:lnTo>
                    <a:lnTo>
                      <a:pt x="134" y="397"/>
                    </a:lnTo>
                    <a:lnTo>
                      <a:pt x="150" y="386"/>
                    </a:lnTo>
                    <a:lnTo>
                      <a:pt x="163" y="376"/>
                    </a:lnTo>
                    <a:lnTo>
                      <a:pt x="176" y="365"/>
                    </a:lnTo>
                    <a:lnTo>
                      <a:pt x="190" y="353"/>
                    </a:lnTo>
                    <a:lnTo>
                      <a:pt x="201" y="344"/>
                    </a:lnTo>
                    <a:lnTo>
                      <a:pt x="215" y="332"/>
                    </a:lnTo>
                    <a:lnTo>
                      <a:pt x="224" y="323"/>
                    </a:lnTo>
                    <a:lnTo>
                      <a:pt x="236" y="311"/>
                    </a:lnTo>
                    <a:lnTo>
                      <a:pt x="245" y="300"/>
                    </a:lnTo>
                    <a:lnTo>
                      <a:pt x="255" y="288"/>
                    </a:lnTo>
                    <a:lnTo>
                      <a:pt x="262" y="277"/>
                    </a:lnTo>
                    <a:lnTo>
                      <a:pt x="280" y="254"/>
                    </a:lnTo>
                    <a:lnTo>
                      <a:pt x="295" y="229"/>
                    </a:lnTo>
                    <a:lnTo>
                      <a:pt x="301" y="216"/>
                    </a:lnTo>
                    <a:lnTo>
                      <a:pt x="306" y="203"/>
                    </a:lnTo>
                    <a:lnTo>
                      <a:pt x="312" y="187"/>
                    </a:lnTo>
                    <a:lnTo>
                      <a:pt x="318" y="172"/>
                    </a:lnTo>
                    <a:lnTo>
                      <a:pt x="324" y="159"/>
                    </a:lnTo>
                    <a:lnTo>
                      <a:pt x="328" y="147"/>
                    </a:lnTo>
                    <a:lnTo>
                      <a:pt x="331" y="138"/>
                    </a:lnTo>
                    <a:lnTo>
                      <a:pt x="335" y="128"/>
                    </a:lnTo>
                    <a:lnTo>
                      <a:pt x="337" y="118"/>
                    </a:lnTo>
                    <a:lnTo>
                      <a:pt x="339" y="111"/>
                    </a:lnTo>
                    <a:lnTo>
                      <a:pt x="341" y="105"/>
                    </a:lnTo>
                    <a:lnTo>
                      <a:pt x="341" y="99"/>
                    </a:lnTo>
                    <a:lnTo>
                      <a:pt x="341" y="90"/>
                    </a:lnTo>
                    <a:lnTo>
                      <a:pt x="341" y="82"/>
                    </a:lnTo>
                    <a:lnTo>
                      <a:pt x="339" y="76"/>
                    </a:lnTo>
                    <a:lnTo>
                      <a:pt x="337" y="73"/>
                    </a:lnTo>
                    <a:lnTo>
                      <a:pt x="335" y="71"/>
                    </a:lnTo>
                    <a:lnTo>
                      <a:pt x="333" y="71"/>
                    </a:lnTo>
                    <a:lnTo>
                      <a:pt x="329" y="71"/>
                    </a:lnTo>
                    <a:lnTo>
                      <a:pt x="326" y="73"/>
                    </a:lnTo>
                    <a:lnTo>
                      <a:pt x="322" y="73"/>
                    </a:lnTo>
                    <a:lnTo>
                      <a:pt x="316" y="74"/>
                    </a:lnTo>
                    <a:lnTo>
                      <a:pt x="310" y="76"/>
                    </a:lnTo>
                    <a:lnTo>
                      <a:pt x="303" y="78"/>
                    </a:lnTo>
                    <a:lnTo>
                      <a:pt x="295" y="82"/>
                    </a:lnTo>
                    <a:lnTo>
                      <a:pt x="285" y="84"/>
                    </a:lnTo>
                    <a:lnTo>
                      <a:pt x="276" y="88"/>
                    </a:lnTo>
                    <a:lnTo>
                      <a:pt x="264" y="92"/>
                    </a:lnTo>
                    <a:lnTo>
                      <a:pt x="253" y="97"/>
                    </a:lnTo>
                    <a:lnTo>
                      <a:pt x="240" y="101"/>
                    </a:lnTo>
                    <a:lnTo>
                      <a:pt x="228" y="107"/>
                    </a:lnTo>
                    <a:lnTo>
                      <a:pt x="213" y="113"/>
                    </a:lnTo>
                    <a:lnTo>
                      <a:pt x="199" y="118"/>
                    </a:lnTo>
                    <a:lnTo>
                      <a:pt x="186" y="124"/>
                    </a:lnTo>
                    <a:lnTo>
                      <a:pt x="173" y="130"/>
                    </a:lnTo>
                    <a:lnTo>
                      <a:pt x="161" y="134"/>
                    </a:lnTo>
                    <a:lnTo>
                      <a:pt x="150" y="138"/>
                    </a:lnTo>
                    <a:lnTo>
                      <a:pt x="140" y="141"/>
                    </a:lnTo>
                    <a:lnTo>
                      <a:pt x="130" y="145"/>
                    </a:lnTo>
                    <a:lnTo>
                      <a:pt x="121" y="149"/>
                    </a:lnTo>
                    <a:lnTo>
                      <a:pt x="113" y="151"/>
                    </a:lnTo>
                    <a:lnTo>
                      <a:pt x="107" y="153"/>
                    </a:lnTo>
                    <a:lnTo>
                      <a:pt x="100" y="155"/>
                    </a:lnTo>
                    <a:lnTo>
                      <a:pt x="96" y="157"/>
                    </a:lnTo>
                    <a:lnTo>
                      <a:pt x="92" y="157"/>
                    </a:lnTo>
                    <a:lnTo>
                      <a:pt x="88" y="159"/>
                    </a:lnTo>
                    <a:lnTo>
                      <a:pt x="86" y="159"/>
                    </a:lnTo>
                    <a:lnTo>
                      <a:pt x="84" y="159"/>
                    </a:lnTo>
                    <a:lnTo>
                      <a:pt x="77" y="159"/>
                    </a:lnTo>
                    <a:lnTo>
                      <a:pt x="67" y="155"/>
                    </a:lnTo>
                    <a:lnTo>
                      <a:pt x="58" y="151"/>
                    </a:lnTo>
                    <a:lnTo>
                      <a:pt x="48" y="145"/>
                    </a:lnTo>
                    <a:lnTo>
                      <a:pt x="40" y="141"/>
                    </a:lnTo>
                    <a:lnTo>
                      <a:pt x="35" y="138"/>
                    </a:lnTo>
                    <a:lnTo>
                      <a:pt x="31" y="136"/>
                    </a:lnTo>
                    <a:lnTo>
                      <a:pt x="27" y="132"/>
                    </a:lnTo>
                    <a:lnTo>
                      <a:pt x="23" y="130"/>
                    </a:lnTo>
                    <a:lnTo>
                      <a:pt x="21" y="126"/>
                    </a:lnTo>
                    <a:lnTo>
                      <a:pt x="21" y="124"/>
                    </a:lnTo>
                    <a:lnTo>
                      <a:pt x="19" y="122"/>
                    </a:lnTo>
                    <a:lnTo>
                      <a:pt x="21" y="120"/>
                    </a:lnTo>
                    <a:lnTo>
                      <a:pt x="23" y="118"/>
                    </a:lnTo>
                    <a:lnTo>
                      <a:pt x="27" y="117"/>
                    </a:lnTo>
                    <a:lnTo>
                      <a:pt x="31" y="115"/>
                    </a:lnTo>
                    <a:lnTo>
                      <a:pt x="37" y="115"/>
                    </a:lnTo>
                    <a:lnTo>
                      <a:pt x="46" y="113"/>
                    </a:lnTo>
                    <a:lnTo>
                      <a:pt x="56" y="111"/>
                    </a:lnTo>
                    <a:lnTo>
                      <a:pt x="65" y="109"/>
                    </a:lnTo>
                    <a:lnTo>
                      <a:pt x="71" y="107"/>
                    </a:lnTo>
                    <a:lnTo>
                      <a:pt x="77" y="107"/>
                    </a:lnTo>
                    <a:lnTo>
                      <a:pt x="84" y="105"/>
                    </a:lnTo>
                    <a:lnTo>
                      <a:pt x="90" y="103"/>
                    </a:lnTo>
                    <a:lnTo>
                      <a:pt x="98" y="101"/>
                    </a:lnTo>
                    <a:lnTo>
                      <a:pt x="106" y="99"/>
                    </a:lnTo>
                    <a:lnTo>
                      <a:pt x="115" y="97"/>
                    </a:lnTo>
                    <a:lnTo>
                      <a:pt x="125" y="96"/>
                    </a:lnTo>
                    <a:lnTo>
                      <a:pt x="134" y="92"/>
                    </a:lnTo>
                    <a:lnTo>
                      <a:pt x="144" y="90"/>
                    </a:lnTo>
                    <a:lnTo>
                      <a:pt x="165" y="84"/>
                    </a:lnTo>
                    <a:lnTo>
                      <a:pt x="188" y="76"/>
                    </a:lnTo>
                    <a:lnTo>
                      <a:pt x="213" y="67"/>
                    </a:lnTo>
                    <a:lnTo>
                      <a:pt x="226" y="63"/>
                    </a:lnTo>
                    <a:lnTo>
                      <a:pt x="238" y="59"/>
                    </a:lnTo>
                    <a:lnTo>
                      <a:pt x="249" y="55"/>
                    </a:lnTo>
                    <a:lnTo>
                      <a:pt x="259" y="52"/>
                    </a:lnTo>
                    <a:lnTo>
                      <a:pt x="270" y="48"/>
                    </a:lnTo>
                    <a:lnTo>
                      <a:pt x="280" y="46"/>
                    </a:lnTo>
                    <a:lnTo>
                      <a:pt x="287" y="42"/>
                    </a:lnTo>
                    <a:lnTo>
                      <a:pt x="295" y="38"/>
                    </a:lnTo>
                    <a:lnTo>
                      <a:pt x="303" y="36"/>
                    </a:lnTo>
                    <a:lnTo>
                      <a:pt x="310" y="32"/>
                    </a:lnTo>
                    <a:lnTo>
                      <a:pt x="316" y="31"/>
                    </a:lnTo>
                    <a:lnTo>
                      <a:pt x="322" y="29"/>
                    </a:lnTo>
                    <a:lnTo>
                      <a:pt x="326" y="25"/>
                    </a:lnTo>
                    <a:lnTo>
                      <a:pt x="329" y="23"/>
                    </a:lnTo>
                    <a:lnTo>
                      <a:pt x="333" y="19"/>
                    </a:lnTo>
                    <a:lnTo>
                      <a:pt x="337" y="17"/>
                    </a:lnTo>
                    <a:lnTo>
                      <a:pt x="341" y="13"/>
                    </a:lnTo>
                    <a:lnTo>
                      <a:pt x="347" y="10"/>
                    </a:lnTo>
                    <a:lnTo>
                      <a:pt x="351" y="6"/>
                    </a:lnTo>
                    <a:lnTo>
                      <a:pt x="354" y="4"/>
                    </a:lnTo>
                    <a:lnTo>
                      <a:pt x="358" y="2"/>
                    </a:lnTo>
                    <a:lnTo>
                      <a:pt x="362" y="0"/>
                    </a:lnTo>
                    <a:lnTo>
                      <a:pt x="366" y="0"/>
                    </a:lnTo>
                    <a:lnTo>
                      <a:pt x="370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3" y="2"/>
                    </a:lnTo>
                    <a:lnTo>
                      <a:pt x="389" y="6"/>
                    </a:lnTo>
                    <a:lnTo>
                      <a:pt x="396" y="8"/>
                    </a:lnTo>
                    <a:lnTo>
                      <a:pt x="404" y="13"/>
                    </a:lnTo>
                    <a:lnTo>
                      <a:pt x="412" y="17"/>
                    </a:lnTo>
                    <a:lnTo>
                      <a:pt x="419" y="21"/>
                    </a:lnTo>
                    <a:lnTo>
                      <a:pt x="427" y="27"/>
                    </a:lnTo>
                    <a:lnTo>
                      <a:pt x="435" y="32"/>
                    </a:lnTo>
                    <a:lnTo>
                      <a:pt x="440" y="36"/>
                    </a:lnTo>
                    <a:lnTo>
                      <a:pt x="444" y="42"/>
                    </a:lnTo>
                    <a:lnTo>
                      <a:pt x="448" y="46"/>
                    </a:lnTo>
                    <a:lnTo>
                      <a:pt x="450" y="52"/>
                    </a:lnTo>
                    <a:lnTo>
                      <a:pt x="452" y="55"/>
                    </a:lnTo>
                    <a:lnTo>
                      <a:pt x="452" y="59"/>
                    </a:lnTo>
                    <a:lnTo>
                      <a:pt x="450" y="65"/>
                    </a:lnTo>
                    <a:lnTo>
                      <a:pt x="448" y="69"/>
                    </a:lnTo>
                    <a:lnTo>
                      <a:pt x="444" y="73"/>
                    </a:lnTo>
                    <a:lnTo>
                      <a:pt x="439" y="76"/>
                    </a:lnTo>
                    <a:lnTo>
                      <a:pt x="435" y="78"/>
                    </a:lnTo>
                    <a:lnTo>
                      <a:pt x="431" y="82"/>
                    </a:lnTo>
                    <a:lnTo>
                      <a:pt x="427" y="86"/>
                    </a:lnTo>
                    <a:lnTo>
                      <a:pt x="425" y="90"/>
                    </a:lnTo>
                    <a:lnTo>
                      <a:pt x="421" y="96"/>
                    </a:lnTo>
                    <a:lnTo>
                      <a:pt x="419" y="103"/>
                    </a:lnTo>
                    <a:lnTo>
                      <a:pt x="417" y="109"/>
                    </a:lnTo>
                    <a:lnTo>
                      <a:pt x="416" y="118"/>
                    </a:lnTo>
                    <a:lnTo>
                      <a:pt x="412" y="128"/>
                    </a:lnTo>
                    <a:lnTo>
                      <a:pt x="406" y="138"/>
                    </a:lnTo>
                    <a:lnTo>
                      <a:pt x="400" y="151"/>
                    </a:lnTo>
                    <a:lnTo>
                      <a:pt x="395" y="164"/>
                    </a:lnTo>
                    <a:lnTo>
                      <a:pt x="389" y="180"/>
                    </a:lnTo>
                    <a:lnTo>
                      <a:pt x="381" y="197"/>
                    </a:lnTo>
                    <a:lnTo>
                      <a:pt x="373" y="214"/>
                    </a:lnTo>
                    <a:lnTo>
                      <a:pt x="364" y="231"/>
                    </a:lnTo>
                    <a:lnTo>
                      <a:pt x="354" y="252"/>
                    </a:lnTo>
                    <a:lnTo>
                      <a:pt x="341" y="271"/>
                    </a:lnTo>
                    <a:lnTo>
                      <a:pt x="328" y="290"/>
                    </a:lnTo>
                    <a:lnTo>
                      <a:pt x="314" y="308"/>
                    </a:lnTo>
                    <a:lnTo>
                      <a:pt x="297" y="325"/>
                    </a:lnTo>
                    <a:lnTo>
                      <a:pt x="282" y="342"/>
                    </a:lnTo>
                    <a:lnTo>
                      <a:pt x="264" y="357"/>
                    </a:lnTo>
                    <a:lnTo>
                      <a:pt x="245" y="373"/>
                    </a:lnTo>
                    <a:lnTo>
                      <a:pt x="245" y="37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595"/>
              <p:cNvSpPr/>
              <p:nvPr/>
            </p:nvSpPr>
            <p:spPr bwMode="auto">
              <a:xfrm>
                <a:off x="4248150" y="3490913"/>
                <a:ext cx="271463" cy="103188"/>
              </a:xfrm>
              <a:custGeom>
                <a:avLst/>
                <a:gdLst>
                  <a:gd name="T0" fmla="*/ 2 w 343"/>
                  <a:gd name="T1" fmla="*/ 109 h 132"/>
                  <a:gd name="T2" fmla="*/ 2 w 343"/>
                  <a:gd name="T3" fmla="*/ 105 h 132"/>
                  <a:gd name="T4" fmla="*/ 4 w 343"/>
                  <a:gd name="T5" fmla="*/ 101 h 132"/>
                  <a:gd name="T6" fmla="*/ 12 w 343"/>
                  <a:gd name="T7" fmla="*/ 97 h 132"/>
                  <a:gd name="T8" fmla="*/ 20 w 343"/>
                  <a:gd name="T9" fmla="*/ 96 h 132"/>
                  <a:gd name="T10" fmla="*/ 29 w 343"/>
                  <a:gd name="T11" fmla="*/ 92 h 132"/>
                  <a:gd name="T12" fmla="*/ 41 w 343"/>
                  <a:gd name="T13" fmla="*/ 88 h 132"/>
                  <a:gd name="T14" fmla="*/ 56 w 343"/>
                  <a:gd name="T15" fmla="*/ 82 h 132"/>
                  <a:gd name="T16" fmla="*/ 77 w 343"/>
                  <a:gd name="T17" fmla="*/ 76 h 132"/>
                  <a:gd name="T18" fmla="*/ 100 w 343"/>
                  <a:gd name="T19" fmla="*/ 67 h 132"/>
                  <a:gd name="T20" fmla="*/ 129 w 343"/>
                  <a:gd name="T21" fmla="*/ 57 h 132"/>
                  <a:gd name="T22" fmla="*/ 159 w 343"/>
                  <a:gd name="T23" fmla="*/ 48 h 132"/>
                  <a:gd name="T24" fmla="*/ 194 w 343"/>
                  <a:gd name="T25" fmla="*/ 36 h 132"/>
                  <a:gd name="T26" fmla="*/ 224 w 343"/>
                  <a:gd name="T27" fmla="*/ 25 h 132"/>
                  <a:gd name="T28" fmla="*/ 251 w 343"/>
                  <a:gd name="T29" fmla="*/ 17 h 132"/>
                  <a:gd name="T30" fmla="*/ 274 w 343"/>
                  <a:gd name="T31" fmla="*/ 10 h 132"/>
                  <a:gd name="T32" fmla="*/ 293 w 343"/>
                  <a:gd name="T33" fmla="*/ 4 h 132"/>
                  <a:gd name="T34" fmla="*/ 308 w 343"/>
                  <a:gd name="T35" fmla="*/ 2 h 132"/>
                  <a:gd name="T36" fmla="*/ 320 w 343"/>
                  <a:gd name="T37" fmla="*/ 0 h 132"/>
                  <a:gd name="T38" fmla="*/ 326 w 343"/>
                  <a:gd name="T39" fmla="*/ 0 h 132"/>
                  <a:gd name="T40" fmla="*/ 335 w 343"/>
                  <a:gd name="T41" fmla="*/ 8 h 132"/>
                  <a:gd name="T42" fmla="*/ 341 w 343"/>
                  <a:gd name="T43" fmla="*/ 19 h 132"/>
                  <a:gd name="T44" fmla="*/ 343 w 343"/>
                  <a:gd name="T45" fmla="*/ 25 h 132"/>
                  <a:gd name="T46" fmla="*/ 339 w 343"/>
                  <a:gd name="T47" fmla="*/ 29 h 132"/>
                  <a:gd name="T48" fmla="*/ 330 w 343"/>
                  <a:gd name="T49" fmla="*/ 34 h 132"/>
                  <a:gd name="T50" fmla="*/ 318 w 343"/>
                  <a:gd name="T51" fmla="*/ 40 h 132"/>
                  <a:gd name="T52" fmla="*/ 303 w 343"/>
                  <a:gd name="T53" fmla="*/ 48 h 132"/>
                  <a:gd name="T54" fmla="*/ 282 w 343"/>
                  <a:gd name="T55" fmla="*/ 55 h 132"/>
                  <a:gd name="T56" fmla="*/ 259 w 343"/>
                  <a:gd name="T57" fmla="*/ 65 h 132"/>
                  <a:gd name="T58" fmla="*/ 230 w 343"/>
                  <a:gd name="T59" fmla="*/ 76 h 132"/>
                  <a:gd name="T60" fmla="*/ 197 w 343"/>
                  <a:gd name="T61" fmla="*/ 88 h 132"/>
                  <a:gd name="T62" fmla="*/ 169 w 343"/>
                  <a:gd name="T63" fmla="*/ 99 h 132"/>
                  <a:gd name="T64" fmla="*/ 144 w 343"/>
                  <a:gd name="T65" fmla="*/ 109 h 132"/>
                  <a:gd name="T66" fmla="*/ 123 w 343"/>
                  <a:gd name="T67" fmla="*/ 117 h 132"/>
                  <a:gd name="T68" fmla="*/ 106 w 343"/>
                  <a:gd name="T69" fmla="*/ 122 h 132"/>
                  <a:gd name="T70" fmla="*/ 92 w 343"/>
                  <a:gd name="T71" fmla="*/ 128 h 132"/>
                  <a:gd name="T72" fmla="*/ 83 w 343"/>
                  <a:gd name="T73" fmla="*/ 132 h 132"/>
                  <a:gd name="T74" fmla="*/ 77 w 343"/>
                  <a:gd name="T75" fmla="*/ 132 h 132"/>
                  <a:gd name="T76" fmla="*/ 69 w 343"/>
                  <a:gd name="T77" fmla="*/ 132 h 132"/>
                  <a:gd name="T78" fmla="*/ 48 w 343"/>
                  <a:gd name="T79" fmla="*/ 126 h 132"/>
                  <a:gd name="T80" fmla="*/ 29 w 343"/>
                  <a:gd name="T81" fmla="*/ 122 h 132"/>
                  <a:gd name="T82" fmla="*/ 18 w 343"/>
                  <a:gd name="T83" fmla="*/ 118 h 132"/>
                  <a:gd name="T84" fmla="*/ 10 w 343"/>
                  <a:gd name="T85" fmla="*/ 115 h 132"/>
                  <a:gd name="T86" fmla="*/ 4 w 343"/>
                  <a:gd name="T87" fmla="*/ 111 h 132"/>
                  <a:gd name="T88" fmla="*/ 2 w 343"/>
                  <a:gd name="T89" fmla="*/ 10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3" h="132">
                    <a:moveTo>
                      <a:pt x="2" y="109"/>
                    </a:moveTo>
                    <a:lnTo>
                      <a:pt x="2" y="109"/>
                    </a:lnTo>
                    <a:lnTo>
                      <a:pt x="0" y="107"/>
                    </a:lnTo>
                    <a:lnTo>
                      <a:pt x="2" y="105"/>
                    </a:lnTo>
                    <a:lnTo>
                      <a:pt x="2" y="103"/>
                    </a:lnTo>
                    <a:lnTo>
                      <a:pt x="4" y="101"/>
                    </a:lnTo>
                    <a:lnTo>
                      <a:pt x="8" y="99"/>
                    </a:lnTo>
                    <a:lnTo>
                      <a:pt x="12" y="97"/>
                    </a:lnTo>
                    <a:lnTo>
                      <a:pt x="18" y="96"/>
                    </a:lnTo>
                    <a:lnTo>
                      <a:pt x="20" y="96"/>
                    </a:lnTo>
                    <a:lnTo>
                      <a:pt x="23" y="94"/>
                    </a:lnTo>
                    <a:lnTo>
                      <a:pt x="29" y="92"/>
                    </a:lnTo>
                    <a:lnTo>
                      <a:pt x="35" y="90"/>
                    </a:lnTo>
                    <a:lnTo>
                      <a:pt x="41" y="88"/>
                    </a:lnTo>
                    <a:lnTo>
                      <a:pt x="48" y="86"/>
                    </a:lnTo>
                    <a:lnTo>
                      <a:pt x="56" y="82"/>
                    </a:lnTo>
                    <a:lnTo>
                      <a:pt x="65" y="78"/>
                    </a:lnTo>
                    <a:lnTo>
                      <a:pt x="77" y="76"/>
                    </a:lnTo>
                    <a:lnTo>
                      <a:pt x="88" y="73"/>
                    </a:lnTo>
                    <a:lnTo>
                      <a:pt x="100" y="67"/>
                    </a:lnTo>
                    <a:lnTo>
                      <a:pt x="113" y="63"/>
                    </a:lnTo>
                    <a:lnTo>
                      <a:pt x="129" y="57"/>
                    </a:lnTo>
                    <a:lnTo>
                      <a:pt x="144" y="54"/>
                    </a:lnTo>
                    <a:lnTo>
                      <a:pt x="159" y="48"/>
                    </a:lnTo>
                    <a:lnTo>
                      <a:pt x="176" y="42"/>
                    </a:lnTo>
                    <a:lnTo>
                      <a:pt x="194" y="36"/>
                    </a:lnTo>
                    <a:lnTo>
                      <a:pt x="209" y="31"/>
                    </a:lnTo>
                    <a:lnTo>
                      <a:pt x="224" y="25"/>
                    </a:lnTo>
                    <a:lnTo>
                      <a:pt x="238" y="21"/>
                    </a:lnTo>
                    <a:lnTo>
                      <a:pt x="251" y="17"/>
                    </a:lnTo>
                    <a:lnTo>
                      <a:pt x="263" y="13"/>
                    </a:lnTo>
                    <a:lnTo>
                      <a:pt x="274" y="10"/>
                    </a:lnTo>
                    <a:lnTo>
                      <a:pt x="284" y="8"/>
                    </a:lnTo>
                    <a:lnTo>
                      <a:pt x="293" y="4"/>
                    </a:lnTo>
                    <a:lnTo>
                      <a:pt x="301" y="2"/>
                    </a:lnTo>
                    <a:lnTo>
                      <a:pt x="308" y="2"/>
                    </a:lnTo>
                    <a:lnTo>
                      <a:pt x="314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6" y="0"/>
                    </a:lnTo>
                    <a:lnTo>
                      <a:pt x="330" y="0"/>
                    </a:lnTo>
                    <a:lnTo>
                      <a:pt x="335" y="8"/>
                    </a:lnTo>
                    <a:lnTo>
                      <a:pt x="339" y="13"/>
                    </a:lnTo>
                    <a:lnTo>
                      <a:pt x="341" y="19"/>
                    </a:lnTo>
                    <a:lnTo>
                      <a:pt x="343" y="23"/>
                    </a:lnTo>
                    <a:lnTo>
                      <a:pt x="343" y="25"/>
                    </a:lnTo>
                    <a:lnTo>
                      <a:pt x="341" y="27"/>
                    </a:lnTo>
                    <a:lnTo>
                      <a:pt x="339" y="29"/>
                    </a:lnTo>
                    <a:lnTo>
                      <a:pt x="335" y="33"/>
                    </a:lnTo>
                    <a:lnTo>
                      <a:pt x="330" y="34"/>
                    </a:lnTo>
                    <a:lnTo>
                      <a:pt x="326" y="38"/>
                    </a:lnTo>
                    <a:lnTo>
                      <a:pt x="318" y="40"/>
                    </a:lnTo>
                    <a:lnTo>
                      <a:pt x="310" y="44"/>
                    </a:lnTo>
                    <a:lnTo>
                      <a:pt x="303" y="48"/>
                    </a:lnTo>
                    <a:lnTo>
                      <a:pt x="293" y="52"/>
                    </a:lnTo>
                    <a:lnTo>
                      <a:pt x="282" y="55"/>
                    </a:lnTo>
                    <a:lnTo>
                      <a:pt x="270" y="61"/>
                    </a:lnTo>
                    <a:lnTo>
                      <a:pt x="259" y="65"/>
                    </a:lnTo>
                    <a:lnTo>
                      <a:pt x="245" y="71"/>
                    </a:lnTo>
                    <a:lnTo>
                      <a:pt x="230" y="76"/>
                    </a:lnTo>
                    <a:lnTo>
                      <a:pt x="215" y="82"/>
                    </a:lnTo>
                    <a:lnTo>
                      <a:pt x="197" y="88"/>
                    </a:lnTo>
                    <a:lnTo>
                      <a:pt x="184" y="94"/>
                    </a:lnTo>
                    <a:lnTo>
                      <a:pt x="169" y="99"/>
                    </a:lnTo>
                    <a:lnTo>
                      <a:pt x="157" y="103"/>
                    </a:lnTo>
                    <a:lnTo>
                      <a:pt x="144" y="109"/>
                    </a:lnTo>
                    <a:lnTo>
                      <a:pt x="134" y="113"/>
                    </a:lnTo>
                    <a:lnTo>
                      <a:pt x="123" y="117"/>
                    </a:lnTo>
                    <a:lnTo>
                      <a:pt x="115" y="120"/>
                    </a:lnTo>
                    <a:lnTo>
                      <a:pt x="106" y="122"/>
                    </a:lnTo>
                    <a:lnTo>
                      <a:pt x="100" y="126"/>
                    </a:lnTo>
                    <a:lnTo>
                      <a:pt x="92" y="128"/>
                    </a:lnTo>
                    <a:lnTo>
                      <a:pt x="88" y="130"/>
                    </a:lnTo>
                    <a:lnTo>
                      <a:pt x="83" y="132"/>
                    </a:lnTo>
                    <a:lnTo>
                      <a:pt x="81" y="132"/>
                    </a:lnTo>
                    <a:lnTo>
                      <a:pt x="77" y="132"/>
                    </a:lnTo>
                    <a:lnTo>
                      <a:pt x="77" y="132"/>
                    </a:lnTo>
                    <a:lnTo>
                      <a:pt x="69" y="132"/>
                    </a:lnTo>
                    <a:lnTo>
                      <a:pt x="60" y="130"/>
                    </a:lnTo>
                    <a:lnTo>
                      <a:pt x="48" y="126"/>
                    </a:lnTo>
                    <a:lnTo>
                      <a:pt x="35" y="124"/>
                    </a:lnTo>
                    <a:lnTo>
                      <a:pt x="29" y="122"/>
                    </a:lnTo>
                    <a:lnTo>
                      <a:pt x="23" y="120"/>
                    </a:lnTo>
                    <a:lnTo>
                      <a:pt x="18" y="118"/>
                    </a:lnTo>
                    <a:lnTo>
                      <a:pt x="14" y="117"/>
                    </a:lnTo>
                    <a:lnTo>
                      <a:pt x="10" y="115"/>
                    </a:lnTo>
                    <a:lnTo>
                      <a:pt x="8" y="113"/>
                    </a:lnTo>
                    <a:lnTo>
                      <a:pt x="4" y="111"/>
                    </a:lnTo>
                    <a:lnTo>
                      <a:pt x="2" y="109"/>
                    </a:lnTo>
                    <a:lnTo>
                      <a:pt x="2" y="10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195104" y="3468722"/>
            <a:ext cx="1145540" cy="1152128"/>
            <a:chOff x="5154069" y="3277874"/>
            <a:chExt cx="1146122" cy="1152128"/>
          </a:xfrm>
        </p:grpSpPr>
        <p:pic>
          <p:nvPicPr>
            <p:cNvPr id="25" name="图片 24">
              <a:hlinkClick r:id="rId1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69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66" name="组合 165"/>
            <p:cNvGrpSpPr/>
            <p:nvPr/>
          </p:nvGrpSpPr>
          <p:grpSpPr>
            <a:xfrm>
              <a:off x="5255753" y="3408133"/>
              <a:ext cx="942755" cy="891611"/>
              <a:chOff x="5054600" y="3292476"/>
              <a:chExt cx="877888" cy="830263"/>
            </a:xfrm>
          </p:grpSpPr>
          <p:sp>
            <p:nvSpPr>
              <p:cNvPr id="167" name="Freeform 596"/>
              <p:cNvSpPr/>
              <p:nvPr/>
            </p:nvSpPr>
            <p:spPr bwMode="auto">
              <a:xfrm>
                <a:off x="5575300" y="3292476"/>
                <a:ext cx="109538" cy="96838"/>
              </a:xfrm>
              <a:custGeom>
                <a:avLst/>
                <a:gdLst>
                  <a:gd name="T0" fmla="*/ 42 w 138"/>
                  <a:gd name="T1" fmla="*/ 7 h 122"/>
                  <a:gd name="T2" fmla="*/ 59 w 138"/>
                  <a:gd name="T3" fmla="*/ 11 h 122"/>
                  <a:gd name="T4" fmla="*/ 77 w 138"/>
                  <a:gd name="T5" fmla="*/ 17 h 122"/>
                  <a:gd name="T6" fmla="*/ 94 w 138"/>
                  <a:gd name="T7" fmla="*/ 25 h 122"/>
                  <a:gd name="T8" fmla="*/ 101 w 138"/>
                  <a:gd name="T9" fmla="*/ 28 h 122"/>
                  <a:gd name="T10" fmla="*/ 111 w 138"/>
                  <a:gd name="T11" fmla="*/ 34 h 122"/>
                  <a:gd name="T12" fmla="*/ 117 w 138"/>
                  <a:gd name="T13" fmla="*/ 40 h 122"/>
                  <a:gd name="T14" fmla="*/ 122 w 138"/>
                  <a:gd name="T15" fmla="*/ 47 h 122"/>
                  <a:gd name="T16" fmla="*/ 128 w 138"/>
                  <a:gd name="T17" fmla="*/ 55 h 122"/>
                  <a:gd name="T18" fmla="*/ 132 w 138"/>
                  <a:gd name="T19" fmla="*/ 61 h 122"/>
                  <a:gd name="T20" fmla="*/ 134 w 138"/>
                  <a:gd name="T21" fmla="*/ 68 h 122"/>
                  <a:gd name="T22" fmla="*/ 136 w 138"/>
                  <a:gd name="T23" fmla="*/ 74 h 122"/>
                  <a:gd name="T24" fmla="*/ 138 w 138"/>
                  <a:gd name="T25" fmla="*/ 82 h 122"/>
                  <a:gd name="T26" fmla="*/ 138 w 138"/>
                  <a:gd name="T27" fmla="*/ 89 h 122"/>
                  <a:gd name="T28" fmla="*/ 138 w 138"/>
                  <a:gd name="T29" fmla="*/ 95 h 122"/>
                  <a:gd name="T30" fmla="*/ 138 w 138"/>
                  <a:gd name="T31" fmla="*/ 101 h 122"/>
                  <a:gd name="T32" fmla="*/ 138 w 138"/>
                  <a:gd name="T33" fmla="*/ 105 h 122"/>
                  <a:gd name="T34" fmla="*/ 138 w 138"/>
                  <a:gd name="T35" fmla="*/ 110 h 122"/>
                  <a:gd name="T36" fmla="*/ 138 w 138"/>
                  <a:gd name="T37" fmla="*/ 112 h 122"/>
                  <a:gd name="T38" fmla="*/ 136 w 138"/>
                  <a:gd name="T39" fmla="*/ 116 h 122"/>
                  <a:gd name="T40" fmla="*/ 136 w 138"/>
                  <a:gd name="T41" fmla="*/ 118 h 122"/>
                  <a:gd name="T42" fmla="*/ 134 w 138"/>
                  <a:gd name="T43" fmla="*/ 120 h 122"/>
                  <a:gd name="T44" fmla="*/ 132 w 138"/>
                  <a:gd name="T45" fmla="*/ 122 h 122"/>
                  <a:gd name="T46" fmla="*/ 128 w 138"/>
                  <a:gd name="T47" fmla="*/ 122 h 122"/>
                  <a:gd name="T48" fmla="*/ 124 w 138"/>
                  <a:gd name="T49" fmla="*/ 122 h 122"/>
                  <a:gd name="T50" fmla="*/ 121 w 138"/>
                  <a:gd name="T51" fmla="*/ 122 h 122"/>
                  <a:gd name="T52" fmla="*/ 115 w 138"/>
                  <a:gd name="T53" fmla="*/ 120 h 122"/>
                  <a:gd name="T54" fmla="*/ 107 w 138"/>
                  <a:gd name="T55" fmla="*/ 118 h 122"/>
                  <a:gd name="T56" fmla="*/ 101 w 138"/>
                  <a:gd name="T57" fmla="*/ 114 h 122"/>
                  <a:gd name="T58" fmla="*/ 92 w 138"/>
                  <a:gd name="T59" fmla="*/ 110 h 122"/>
                  <a:gd name="T60" fmla="*/ 84 w 138"/>
                  <a:gd name="T61" fmla="*/ 107 h 122"/>
                  <a:gd name="T62" fmla="*/ 75 w 138"/>
                  <a:gd name="T63" fmla="*/ 103 h 122"/>
                  <a:gd name="T64" fmla="*/ 67 w 138"/>
                  <a:gd name="T65" fmla="*/ 97 h 122"/>
                  <a:gd name="T66" fmla="*/ 59 w 138"/>
                  <a:gd name="T67" fmla="*/ 91 h 122"/>
                  <a:gd name="T68" fmla="*/ 50 w 138"/>
                  <a:gd name="T69" fmla="*/ 86 h 122"/>
                  <a:gd name="T70" fmla="*/ 42 w 138"/>
                  <a:gd name="T71" fmla="*/ 78 h 122"/>
                  <a:gd name="T72" fmla="*/ 34 w 138"/>
                  <a:gd name="T73" fmla="*/ 70 h 122"/>
                  <a:gd name="T74" fmla="*/ 29 w 138"/>
                  <a:gd name="T75" fmla="*/ 61 h 122"/>
                  <a:gd name="T76" fmla="*/ 21 w 138"/>
                  <a:gd name="T77" fmla="*/ 53 h 122"/>
                  <a:gd name="T78" fmla="*/ 15 w 138"/>
                  <a:gd name="T79" fmla="*/ 46 h 122"/>
                  <a:gd name="T80" fmla="*/ 11 w 138"/>
                  <a:gd name="T81" fmla="*/ 40 h 122"/>
                  <a:gd name="T82" fmla="*/ 8 w 138"/>
                  <a:gd name="T83" fmla="*/ 32 h 122"/>
                  <a:gd name="T84" fmla="*/ 4 w 138"/>
                  <a:gd name="T85" fmla="*/ 28 h 122"/>
                  <a:gd name="T86" fmla="*/ 2 w 138"/>
                  <a:gd name="T87" fmla="*/ 23 h 122"/>
                  <a:gd name="T88" fmla="*/ 0 w 138"/>
                  <a:gd name="T89" fmla="*/ 19 h 122"/>
                  <a:gd name="T90" fmla="*/ 0 w 138"/>
                  <a:gd name="T91" fmla="*/ 15 h 122"/>
                  <a:gd name="T92" fmla="*/ 0 w 138"/>
                  <a:gd name="T93" fmla="*/ 11 h 122"/>
                  <a:gd name="T94" fmla="*/ 2 w 138"/>
                  <a:gd name="T95" fmla="*/ 9 h 122"/>
                  <a:gd name="T96" fmla="*/ 2 w 138"/>
                  <a:gd name="T97" fmla="*/ 5 h 122"/>
                  <a:gd name="T98" fmla="*/ 6 w 138"/>
                  <a:gd name="T99" fmla="*/ 2 h 122"/>
                  <a:gd name="T100" fmla="*/ 8 w 138"/>
                  <a:gd name="T101" fmla="*/ 0 h 122"/>
                  <a:gd name="T102" fmla="*/ 10 w 138"/>
                  <a:gd name="T103" fmla="*/ 0 h 122"/>
                  <a:gd name="T104" fmla="*/ 13 w 138"/>
                  <a:gd name="T105" fmla="*/ 0 h 122"/>
                  <a:gd name="T106" fmla="*/ 17 w 138"/>
                  <a:gd name="T107" fmla="*/ 0 h 122"/>
                  <a:gd name="T108" fmla="*/ 21 w 138"/>
                  <a:gd name="T109" fmla="*/ 2 h 122"/>
                  <a:gd name="T110" fmla="*/ 27 w 138"/>
                  <a:gd name="T111" fmla="*/ 3 h 122"/>
                  <a:gd name="T112" fmla="*/ 34 w 138"/>
                  <a:gd name="T113" fmla="*/ 5 h 122"/>
                  <a:gd name="T114" fmla="*/ 42 w 138"/>
                  <a:gd name="T115" fmla="*/ 7 h 122"/>
                  <a:gd name="T116" fmla="*/ 42 w 138"/>
                  <a:gd name="T117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" h="122">
                    <a:moveTo>
                      <a:pt x="42" y="7"/>
                    </a:moveTo>
                    <a:lnTo>
                      <a:pt x="59" y="11"/>
                    </a:lnTo>
                    <a:lnTo>
                      <a:pt x="77" y="17"/>
                    </a:lnTo>
                    <a:lnTo>
                      <a:pt x="94" y="25"/>
                    </a:lnTo>
                    <a:lnTo>
                      <a:pt x="101" y="28"/>
                    </a:lnTo>
                    <a:lnTo>
                      <a:pt x="111" y="34"/>
                    </a:lnTo>
                    <a:lnTo>
                      <a:pt x="117" y="40"/>
                    </a:lnTo>
                    <a:lnTo>
                      <a:pt x="122" y="47"/>
                    </a:lnTo>
                    <a:lnTo>
                      <a:pt x="128" y="55"/>
                    </a:lnTo>
                    <a:lnTo>
                      <a:pt x="132" y="61"/>
                    </a:lnTo>
                    <a:lnTo>
                      <a:pt x="134" y="68"/>
                    </a:lnTo>
                    <a:lnTo>
                      <a:pt x="136" y="74"/>
                    </a:lnTo>
                    <a:lnTo>
                      <a:pt x="138" y="82"/>
                    </a:lnTo>
                    <a:lnTo>
                      <a:pt x="138" y="89"/>
                    </a:lnTo>
                    <a:lnTo>
                      <a:pt x="138" y="95"/>
                    </a:lnTo>
                    <a:lnTo>
                      <a:pt x="138" y="101"/>
                    </a:lnTo>
                    <a:lnTo>
                      <a:pt x="138" y="105"/>
                    </a:lnTo>
                    <a:lnTo>
                      <a:pt x="138" y="110"/>
                    </a:lnTo>
                    <a:lnTo>
                      <a:pt x="138" y="112"/>
                    </a:lnTo>
                    <a:lnTo>
                      <a:pt x="136" y="116"/>
                    </a:lnTo>
                    <a:lnTo>
                      <a:pt x="136" y="118"/>
                    </a:lnTo>
                    <a:lnTo>
                      <a:pt x="134" y="120"/>
                    </a:lnTo>
                    <a:lnTo>
                      <a:pt x="132" y="122"/>
                    </a:lnTo>
                    <a:lnTo>
                      <a:pt x="128" y="122"/>
                    </a:lnTo>
                    <a:lnTo>
                      <a:pt x="124" y="122"/>
                    </a:lnTo>
                    <a:lnTo>
                      <a:pt x="121" y="122"/>
                    </a:lnTo>
                    <a:lnTo>
                      <a:pt x="115" y="120"/>
                    </a:lnTo>
                    <a:lnTo>
                      <a:pt x="107" y="118"/>
                    </a:lnTo>
                    <a:lnTo>
                      <a:pt x="101" y="114"/>
                    </a:lnTo>
                    <a:lnTo>
                      <a:pt x="92" y="110"/>
                    </a:lnTo>
                    <a:lnTo>
                      <a:pt x="84" y="107"/>
                    </a:lnTo>
                    <a:lnTo>
                      <a:pt x="75" y="103"/>
                    </a:lnTo>
                    <a:lnTo>
                      <a:pt x="67" y="97"/>
                    </a:lnTo>
                    <a:lnTo>
                      <a:pt x="59" y="91"/>
                    </a:lnTo>
                    <a:lnTo>
                      <a:pt x="50" y="86"/>
                    </a:lnTo>
                    <a:lnTo>
                      <a:pt x="42" y="78"/>
                    </a:lnTo>
                    <a:lnTo>
                      <a:pt x="34" y="70"/>
                    </a:lnTo>
                    <a:lnTo>
                      <a:pt x="29" y="61"/>
                    </a:lnTo>
                    <a:lnTo>
                      <a:pt x="21" y="53"/>
                    </a:lnTo>
                    <a:lnTo>
                      <a:pt x="15" y="46"/>
                    </a:lnTo>
                    <a:lnTo>
                      <a:pt x="11" y="40"/>
                    </a:lnTo>
                    <a:lnTo>
                      <a:pt x="8" y="32"/>
                    </a:lnTo>
                    <a:lnTo>
                      <a:pt x="4" y="28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2"/>
                    </a:lnTo>
                    <a:lnTo>
                      <a:pt x="27" y="3"/>
                    </a:lnTo>
                    <a:lnTo>
                      <a:pt x="34" y="5"/>
                    </a:lnTo>
                    <a:lnTo>
                      <a:pt x="42" y="7"/>
                    </a:lnTo>
                    <a:lnTo>
                      <a:pt x="42" y="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597"/>
              <p:cNvSpPr/>
              <p:nvPr/>
            </p:nvSpPr>
            <p:spPr bwMode="auto">
              <a:xfrm>
                <a:off x="5535613" y="3490913"/>
                <a:ext cx="71438" cy="79375"/>
              </a:xfrm>
              <a:custGeom>
                <a:avLst/>
                <a:gdLst>
                  <a:gd name="T0" fmla="*/ 81 w 90"/>
                  <a:gd name="T1" fmla="*/ 42 h 101"/>
                  <a:gd name="T2" fmla="*/ 85 w 90"/>
                  <a:gd name="T3" fmla="*/ 46 h 101"/>
                  <a:gd name="T4" fmla="*/ 88 w 90"/>
                  <a:gd name="T5" fmla="*/ 52 h 101"/>
                  <a:gd name="T6" fmla="*/ 90 w 90"/>
                  <a:gd name="T7" fmla="*/ 57 h 101"/>
                  <a:gd name="T8" fmla="*/ 90 w 90"/>
                  <a:gd name="T9" fmla="*/ 61 h 101"/>
                  <a:gd name="T10" fmla="*/ 90 w 90"/>
                  <a:gd name="T11" fmla="*/ 67 h 101"/>
                  <a:gd name="T12" fmla="*/ 90 w 90"/>
                  <a:gd name="T13" fmla="*/ 73 h 101"/>
                  <a:gd name="T14" fmla="*/ 88 w 90"/>
                  <a:gd name="T15" fmla="*/ 76 h 101"/>
                  <a:gd name="T16" fmla="*/ 85 w 90"/>
                  <a:gd name="T17" fmla="*/ 82 h 101"/>
                  <a:gd name="T18" fmla="*/ 81 w 90"/>
                  <a:gd name="T19" fmla="*/ 88 h 101"/>
                  <a:gd name="T20" fmla="*/ 77 w 90"/>
                  <a:gd name="T21" fmla="*/ 92 h 101"/>
                  <a:gd name="T22" fmla="*/ 75 w 90"/>
                  <a:gd name="T23" fmla="*/ 94 h 101"/>
                  <a:gd name="T24" fmla="*/ 71 w 90"/>
                  <a:gd name="T25" fmla="*/ 97 h 101"/>
                  <a:gd name="T26" fmla="*/ 67 w 90"/>
                  <a:gd name="T27" fmla="*/ 99 h 101"/>
                  <a:gd name="T28" fmla="*/ 63 w 90"/>
                  <a:gd name="T29" fmla="*/ 99 h 101"/>
                  <a:gd name="T30" fmla="*/ 60 w 90"/>
                  <a:gd name="T31" fmla="*/ 101 h 101"/>
                  <a:gd name="T32" fmla="*/ 58 w 90"/>
                  <a:gd name="T33" fmla="*/ 101 h 101"/>
                  <a:gd name="T34" fmla="*/ 54 w 90"/>
                  <a:gd name="T35" fmla="*/ 99 h 101"/>
                  <a:gd name="T36" fmla="*/ 50 w 90"/>
                  <a:gd name="T37" fmla="*/ 97 h 101"/>
                  <a:gd name="T38" fmla="*/ 44 w 90"/>
                  <a:gd name="T39" fmla="*/ 94 h 101"/>
                  <a:gd name="T40" fmla="*/ 40 w 90"/>
                  <a:gd name="T41" fmla="*/ 88 h 101"/>
                  <a:gd name="T42" fmla="*/ 35 w 90"/>
                  <a:gd name="T43" fmla="*/ 80 h 101"/>
                  <a:gd name="T44" fmla="*/ 31 w 90"/>
                  <a:gd name="T45" fmla="*/ 73 h 101"/>
                  <a:gd name="T46" fmla="*/ 25 w 90"/>
                  <a:gd name="T47" fmla="*/ 61 h 101"/>
                  <a:gd name="T48" fmla="*/ 21 w 90"/>
                  <a:gd name="T49" fmla="*/ 50 h 101"/>
                  <a:gd name="T50" fmla="*/ 14 w 90"/>
                  <a:gd name="T51" fmla="*/ 40 h 101"/>
                  <a:gd name="T52" fmla="*/ 10 w 90"/>
                  <a:gd name="T53" fmla="*/ 31 h 101"/>
                  <a:gd name="T54" fmla="*/ 6 w 90"/>
                  <a:gd name="T55" fmla="*/ 21 h 101"/>
                  <a:gd name="T56" fmla="*/ 2 w 90"/>
                  <a:gd name="T57" fmla="*/ 15 h 101"/>
                  <a:gd name="T58" fmla="*/ 0 w 90"/>
                  <a:gd name="T59" fmla="*/ 10 h 101"/>
                  <a:gd name="T60" fmla="*/ 0 w 90"/>
                  <a:gd name="T61" fmla="*/ 6 h 101"/>
                  <a:gd name="T62" fmla="*/ 0 w 90"/>
                  <a:gd name="T63" fmla="*/ 2 h 101"/>
                  <a:gd name="T64" fmla="*/ 2 w 90"/>
                  <a:gd name="T65" fmla="*/ 0 h 101"/>
                  <a:gd name="T66" fmla="*/ 4 w 90"/>
                  <a:gd name="T67" fmla="*/ 0 h 101"/>
                  <a:gd name="T68" fmla="*/ 6 w 90"/>
                  <a:gd name="T69" fmla="*/ 0 h 101"/>
                  <a:gd name="T70" fmla="*/ 10 w 90"/>
                  <a:gd name="T71" fmla="*/ 0 h 101"/>
                  <a:gd name="T72" fmla="*/ 14 w 90"/>
                  <a:gd name="T73" fmla="*/ 0 h 101"/>
                  <a:gd name="T74" fmla="*/ 18 w 90"/>
                  <a:gd name="T75" fmla="*/ 2 h 101"/>
                  <a:gd name="T76" fmla="*/ 23 w 90"/>
                  <a:gd name="T77" fmla="*/ 2 h 101"/>
                  <a:gd name="T78" fmla="*/ 31 w 90"/>
                  <a:gd name="T79" fmla="*/ 4 h 101"/>
                  <a:gd name="T80" fmla="*/ 39 w 90"/>
                  <a:gd name="T81" fmla="*/ 6 h 101"/>
                  <a:gd name="T82" fmla="*/ 46 w 90"/>
                  <a:gd name="T83" fmla="*/ 8 h 101"/>
                  <a:gd name="T84" fmla="*/ 52 w 90"/>
                  <a:gd name="T85" fmla="*/ 10 h 101"/>
                  <a:gd name="T86" fmla="*/ 58 w 90"/>
                  <a:gd name="T87" fmla="*/ 13 h 101"/>
                  <a:gd name="T88" fmla="*/ 63 w 90"/>
                  <a:gd name="T89" fmla="*/ 17 h 101"/>
                  <a:gd name="T90" fmla="*/ 67 w 90"/>
                  <a:gd name="T91" fmla="*/ 23 h 101"/>
                  <a:gd name="T92" fmla="*/ 73 w 90"/>
                  <a:gd name="T93" fmla="*/ 29 h 101"/>
                  <a:gd name="T94" fmla="*/ 77 w 90"/>
                  <a:gd name="T95" fmla="*/ 34 h 101"/>
                  <a:gd name="T96" fmla="*/ 81 w 90"/>
                  <a:gd name="T97" fmla="*/ 42 h 101"/>
                  <a:gd name="T98" fmla="*/ 81 w 90"/>
                  <a:gd name="T99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0" h="101">
                    <a:moveTo>
                      <a:pt x="81" y="42"/>
                    </a:moveTo>
                    <a:lnTo>
                      <a:pt x="85" y="46"/>
                    </a:lnTo>
                    <a:lnTo>
                      <a:pt x="88" y="52"/>
                    </a:lnTo>
                    <a:lnTo>
                      <a:pt x="90" y="57"/>
                    </a:lnTo>
                    <a:lnTo>
                      <a:pt x="90" y="61"/>
                    </a:lnTo>
                    <a:lnTo>
                      <a:pt x="90" y="67"/>
                    </a:lnTo>
                    <a:lnTo>
                      <a:pt x="90" y="73"/>
                    </a:lnTo>
                    <a:lnTo>
                      <a:pt x="88" y="76"/>
                    </a:lnTo>
                    <a:lnTo>
                      <a:pt x="85" y="82"/>
                    </a:lnTo>
                    <a:lnTo>
                      <a:pt x="81" y="88"/>
                    </a:lnTo>
                    <a:lnTo>
                      <a:pt x="77" y="92"/>
                    </a:lnTo>
                    <a:lnTo>
                      <a:pt x="75" y="94"/>
                    </a:lnTo>
                    <a:lnTo>
                      <a:pt x="71" y="97"/>
                    </a:lnTo>
                    <a:lnTo>
                      <a:pt x="67" y="99"/>
                    </a:lnTo>
                    <a:lnTo>
                      <a:pt x="63" y="99"/>
                    </a:lnTo>
                    <a:lnTo>
                      <a:pt x="60" y="101"/>
                    </a:lnTo>
                    <a:lnTo>
                      <a:pt x="58" y="101"/>
                    </a:lnTo>
                    <a:lnTo>
                      <a:pt x="54" y="99"/>
                    </a:lnTo>
                    <a:lnTo>
                      <a:pt x="50" y="97"/>
                    </a:lnTo>
                    <a:lnTo>
                      <a:pt x="44" y="94"/>
                    </a:lnTo>
                    <a:lnTo>
                      <a:pt x="40" y="88"/>
                    </a:lnTo>
                    <a:lnTo>
                      <a:pt x="35" y="80"/>
                    </a:lnTo>
                    <a:lnTo>
                      <a:pt x="31" y="73"/>
                    </a:lnTo>
                    <a:lnTo>
                      <a:pt x="25" y="61"/>
                    </a:lnTo>
                    <a:lnTo>
                      <a:pt x="21" y="50"/>
                    </a:lnTo>
                    <a:lnTo>
                      <a:pt x="14" y="40"/>
                    </a:lnTo>
                    <a:lnTo>
                      <a:pt x="10" y="31"/>
                    </a:lnTo>
                    <a:lnTo>
                      <a:pt x="6" y="21"/>
                    </a:lnTo>
                    <a:lnTo>
                      <a:pt x="2" y="15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3" y="2"/>
                    </a:lnTo>
                    <a:lnTo>
                      <a:pt x="31" y="4"/>
                    </a:lnTo>
                    <a:lnTo>
                      <a:pt x="39" y="6"/>
                    </a:lnTo>
                    <a:lnTo>
                      <a:pt x="46" y="8"/>
                    </a:lnTo>
                    <a:lnTo>
                      <a:pt x="52" y="10"/>
                    </a:lnTo>
                    <a:lnTo>
                      <a:pt x="58" y="13"/>
                    </a:lnTo>
                    <a:lnTo>
                      <a:pt x="63" y="17"/>
                    </a:lnTo>
                    <a:lnTo>
                      <a:pt x="67" y="23"/>
                    </a:lnTo>
                    <a:lnTo>
                      <a:pt x="73" y="29"/>
                    </a:lnTo>
                    <a:lnTo>
                      <a:pt x="77" y="34"/>
                    </a:lnTo>
                    <a:lnTo>
                      <a:pt x="81" y="42"/>
                    </a:lnTo>
                    <a:lnTo>
                      <a:pt x="81" y="4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598"/>
              <p:cNvSpPr/>
              <p:nvPr/>
            </p:nvSpPr>
            <p:spPr bwMode="auto">
              <a:xfrm>
                <a:off x="5578475" y="3657601"/>
                <a:ext cx="88900" cy="61913"/>
              </a:xfrm>
              <a:custGeom>
                <a:avLst/>
                <a:gdLst>
                  <a:gd name="T0" fmla="*/ 2 w 111"/>
                  <a:gd name="T1" fmla="*/ 0 h 79"/>
                  <a:gd name="T2" fmla="*/ 15 w 111"/>
                  <a:gd name="T3" fmla="*/ 0 h 79"/>
                  <a:gd name="T4" fmla="*/ 30 w 111"/>
                  <a:gd name="T5" fmla="*/ 2 h 79"/>
                  <a:gd name="T6" fmla="*/ 42 w 111"/>
                  <a:gd name="T7" fmla="*/ 2 h 79"/>
                  <a:gd name="T8" fmla="*/ 53 w 111"/>
                  <a:gd name="T9" fmla="*/ 4 h 79"/>
                  <a:gd name="T10" fmla="*/ 63 w 111"/>
                  <a:gd name="T11" fmla="*/ 6 h 79"/>
                  <a:gd name="T12" fmla="*/ 73 w 111"/>
                  <a:gd name="T13" fmla="*/ 10 h 79"/>
                  <a:gd name="T14" fmla="*/ 80 w 111"/>
                  <a:gd name="T15" fmla="*/ 14 h 79"/>
                  <a:gd name="T16" fmla="*/ 88 w 111"/>
                  <a:gd name="T17" fmla="*/ 19 h 79"/>
                  <a:gd name="T18" fmla="*/ 94 w 111"/>
                  <a:gd name="T19" fmla="*/ 23 h 79"/>
                  <a:gd name="T20" fmla="*/ 97 w 111"/>
                  <a:gd name="T21" fmla="*/ 29 h 79"/>
                  <a:gd name="T22" fmla="*/ 101 w 111"/>
                  <a:gd name="T23" fmla="*/ 33 h 79"/>
                  <a:gd name="T24" fmla="*/ 105 w 111"/>
                  <a:gd name="T25" fmla="*/ 36 h 79"/>
                  <a:gd name="T26" fmla="*/ 107 w 111"/>
                  <a:gd name="T27" fmla="*/ 42 h 79"/>
                  <a:gd name="T28" fmla="*/ 109 w 111"/>
                  <a:gd name="T29" fmla="*/ 46 h 79"/>
                  <a:gd name="T30" fmla="*/ 111 w 111"/>
                  <a:gd name="T31" fmla="*/ 50 h 79"/>
                  <a:gd name="T32" fmla="*/ 111 w 111"/>
                  <a:gd name="T33" fmla="*/ 56 h 79"/>
                  <a:gd name="T34" fmla="*/ 111 w 111"/>
                  <a:gd name="T35" fmla="*/ 59 h 79"/>
                  <a:gd name="T36" fmla="*/ 111 w 111"/>
                  <a:gd name="T37" fmla="*/ 63 h 79"/>
                  <a:gd name="T38" fmla="*/ 111 w 111"/>
                  <a:gd name="T39" fmla="*/ 67 h 79"/>
                  <a:gd name="T40" fmla="*/ 111 w 111"/>
                  <a:gd name="T41" fmla="*/ 71 h 79"/>
                  <a:gd name="T42" fmla="*/ 109 w 111"/>
                  <a:gd name="T43" fmla="*/ 75 h 79"/>
                  <a:gd name="T44" fmla="*/ 107 w 111"/>
                  <a:gd name="T45" fmla="*/ 79 h 79"/>
                  <a:gd name="T46" fmla="*/ 103 w 111"/>
                  <a:gd name="T47" fmla="*/ 79 h 79"/>
                  <a:gd name="T48" fmla="*/ 99 w 111"/>
                  <a:gd name="T49" fmla="*/ 79 h 79"/>
                  <a:gd name="T50" fmla="*/ 94 w 111"/>
                  <a:gd name="T51" fmla="*/ 77 h 79"/>
                  <a:gd name="T52" fmla="*/ 88 w 111"/>
                  <a:gd name="T53" fmla="*/ 75 h 79"/>
                  <a:gd name="T54" fmla="*/ 78 w 111"/>
                  <a:gd name="T55" fmla="*/ 71 h 79"/>
                  <a:gd name="T56" fmla="*/ 69 w 111"/>
                  <a:gd name="T57" fmla="*/ 65 h 79"/>
                  <a:gd name="T58" fmla="*/ 59 w 111"/>
                  <a:gd name="T59" fmla="*/ 59 h 79"/>
                  <a:gd name="T60" fmla="*/ 48 w 111"/>
                  <a:gd name="T61" fmla="*/ 50 h 79"/>
                  <a:gd name="T62" fmla="*/ 40 w 111"/>
                  <a:gd name="T63" fmla="*/ 46 h 79"/>
                  <a:gd name="T64" fmla="*/ 34 w 111"/>
                  <a:gd name="T65" fmla="*/ 42 h 79"/>
                  <a:gd name="T66" fmla="*/ 29 w 111"/>
                  <a:gd name="T67" fmla="*/ 38 h 79"/>
                  <a:gd name="T68" fmla="*/ 23 w 111"/>
                  <a:gd name="T69" fmla="*/ 35 h 79"/>
                  <a:gd name="T70" fmla="*/ 19 w 111"/>
                  <a:gd name="T71" fmla="*/ 31 h 79"/>
                  <a:gd name="T72" fmla="*/ 15 w 111"/>
                  <a:gd name="T73" fmla="*/ 27 h 79"/>
                  <a:gd name="T74" fmla="*/ 11 w 111"/>
                  <a:gd name="T75" fmla="*/ 23 h 79"/>
                  <a:gd name="T76" fmla="*/ 9 w 111"/>
                  <a:gd name="T77" fmla="*/ 21 h 79"/>
                  <a:gd name="T78" fmla="*/ 6 w 111"/>
                  <a:gd name="T79" fmla="*/ 17 h 79"/>
                  <a:gd name="T80" fmla="*/ 4 w 111"/>
                  <a:gd name="T81" fmla="*/ 14 h 79"/>
                  <a:gd name="T82" fmla="*/ 2 w 111"/>
                  <a:gd name="T83" fmla="*/ 10 h 79"/>
                  <a:gd name="T84" fmla="*/ 0 w 111"/>
                  <a:gd name="T85" fmla="*/ 4 h 79"/>
                  <a:gd name="T86" fmla="*/ 2 w 111"/>
                  <a:gd name="T87" fmla="*/ 0 h 79"/>
                  <a:gd name="T88" fmla="*/ 2 w 111"/>
                  <a:gd name="T8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1" h="79">
                    <a:moveTo>
                      <a:pt x="2" y="0"/>
                    </a:moveTo>
                    <a:lnTo>
                      <a:pt x="15" y="0"/>
                    </a:lnTo>
                    <a:lnTo>
                      <a:pt x="30" y="2"/>
                    </a:lnTo>
                    <a:lnTo>
                      <a:pt x="42" y="2"/>
                    </a:lnTo>
                    <a:lnTo>
                      <a:pt x="53" y="4"/>
                    </a:lnTo>
                    <a:lnTo>
                      <a:pt x="63" y="6"/>
                    </a:lnTo>
                    <a:lnTo>
                      <a:pt x="73" y="10"/>
                    </a:lnTo>
                    <a:lnTo>
                      <a:pt x="80" y="14"/>
                    </a:lnTo>
                    <a:lnTo>
                      <a:pt x="88" y="19"/>
                    </a:lnTo>
                    <a:lnTo>
                      <a:pt x="94" y="23"/>
                    </a:lnTo>
                    <a:lnTo>
                      <a:pt x="97" y="29"/>
                    </a:lnTo>
                    <a:lnTo>
                      <a:pt x="101" y="33"/>
                    </a:lnTo>
                    <a:lnTo>
                      <a:pt x="105" y="36"/>
                    </a:lnTo>
                    <a:lnTo>
                      <a:pt x="107" y="42"/>
                    </a:lnTo>
                    <a:lnTo>
                      <a:pt x="109" y="46"/>
                    </a:lnTo>
                    <a:lnTo>
                      <a:pt x="111" y="50"/>
                    </a:lnTo>
                    <a:lnTo>
                      <a:pt x="111" y="56"/>
                    </a:lnTo>
                    <a:lnTo>
                      <a:pt x="111" y="59"/>
                    </a:lnTo>
                    <a:lnTo>
                      <a:pt x="111" y="63"/>
                    </a:lnTo>
                    <a:lnTo>
                      <a:pt x="111" y="67"/>
                    </a:lnTo>
                    <a:lnTo>
                      <a:pt x="111" y="71"/>
                    </a:lnTo>
                    <a:lnTo>
                      <a:pt x="109" y="75"/>
                    </a:lnTo>
                    <a:lnTo>
                      <a:pt x="107" y="79"/>
                    </a:lnTo>
                    <a:lnTo>
                      <a:pt x="103" y="79"/>
                    </a:lnTo>
                    <a:lnTo>
                      <a:pt x="99" y="79"/>
                    </a:lnTo>
                    <a:lnTo>
                      <a:pt x="94" y="77"/>
                    </a:lnTo>
                    <a:lnTo>
                      <a:pt x="88" y="75"/>
                    </a:lnTo>
                    <a:lnTo>
                      <a:pt x="78" y="71"/>
                    </a:lnTo>
                    <a:lnTo>
                      <a:pt x="69" y="65"/>
                    </a:lnTo>
                    <a:lnTo>
                      <a:pt x="59" y="59"/>
                    </a:lnTo>
                    <a:lnTo>
                      <a:pt x="48" y="50"/>
                    </a:lnTo>
                    <a:lnTo>
                      <a:pt x="40" y="46"/>
                    </a:lnTo>
                    <a:lnTo>
                      <a:pt x="34" y="42"/>
                    </a:lnTo>
                    <a:lnTo>
                      <a:pt x="29" y="38"/>
                    </a:lnTo>
                    <a:lnTo>
                      <a:pt x="23" y="35"/>
                    </a:lnTo>
                    <a:lnTo>
                      <a:pt x="19" y="31"/>
                    </a:lnTo>
                    <a:lnTo>
                      <a:pt x="15" y="27"/>
                    </a:lnTo>
                    <a:lnTo>
                      <a:pt x="11" y="23"/>
                    </a:lnTo>
                    <a:lnTo>
                      <a:pt x="9" y="21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2" y="10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599"/>
              <p:cNvSpPr/>
              <p:nvPr/>
            </p:nvSpPr>
            <p:spPr bwMode="auto">
              <a:xfrm>
                <a:off x="5468938" y="3370263"/>
                <a:ext cx="373063" cy="101600"/>
              </a:xfrm>
              <a:custGeom>
                <a:avLst/>
                <a:gdLst>
                  <a:gd name="T0" fmla="*/ 58 w 471"/>
                  <a:gd name="T1" fmla="*/ 126 h 128"/>
                  <a:gd name="T2" fmla="*/ 42 w 471"/>
                  <a:gd name="T3" fmla="*/ 122 h 128"/>
                  <a:gd name="T4" fmla="*/ 27 w 471"/>
                  <a:gd name="T5" fmla="*/ 117 h 128"/>
                  <a:gd name="T6" fmla="*/ 12 w 471"/>
                  <a:gd name="T7" fmla="*/ 107 h 128"/>
                  <a:gd name="T8" fmla="*/ 6 w 471"/>
                  <a:gd name="T9" fmla="*/ 99 h 128"/>
                  <a:gd name="T10" fmla="*/ 2 w 471"/>
                  <a:gd name="T11" fmla="*/ 96 h 128"/>
                  <a:gd name="T12" fmla="*/ 0 w 471"/>
                  <a:gd name="T13" fmla="*/ 92 h 128"/>
                  <a:gd name="T14" fmla="*/ 2 w 471"/>
                  <a:gd name="T15" fmla="*/ 90 h 128"/>
                  <a:gd name="T16" fmla="*/ 6 w 471"/>
                  <a:gd name="T17" fmla="*/ 88 h 128"/>
                  <a:gd name="T18" fmla="*/ 12 w 471"/>
                  <a:gd name="T19" fmla="*/ 88 h 128"/>
                  <a:gd name="T20" fmla="*/ 19 w 471"/>
                  <a:gd name="T21" fmla="*/ 86 h 128"/>
                  <a:gd name="T22" fmla="*/ 33 w 471"/>
                  <a:gd name="T23" fmla="*/ 84 h 128"/>
                  <a:gd name="T24" fmla="*/ 48 w 471"/>
                  <a:gd name="T25" fmla="*/ 82 h 128"/>
                  <a:gd name="T26" fmla="*/ 65 w 471"/>
                  <a:gd name="T27" fmla="*/ 80 h 128"/>
                  <a:gd name="T28" fmla="*/ 86 w 471"/>
                  <a:gd name="T29" fmla="*/ 78 h 128"/>
                  <a:gd name="T30" fmla="*/ 109 w 471"/>
                  <a:gd name="T31" fmla="*/ 73 h 128"/>
                  <a:gd name="T32" fmla="*/ 130 w 471"/>
                  <a:gd name="T33" fmla="*/ 67 h 128"/>
                  <a:gd name="T34" fmla="*/ 146 w 471"/>
                  <a:gd name="T35" fmla="*/ 63 h 128"/>
                  <a:gd name="T36" fmla="*/ 165 w 471"/>
                  <a:gd name="T37" fmla="*/ 59 h 128"/>
                  <a:gd name="T38" fmla="*/ 184 w 471"/>
                  <a:gd name="T39" fmla="*/ 54 h 128"/>
                  <a:gd name="T40" fmla="*/ 205 w 471"/>
                  <a:gd name="T41" fmla="*/ 48 h 128"/>
                  <a:gd name="T42" fmla="*/ 241 w 471"/>
                  <a:gd name="T43" fmla="*/ 38 h 128"/>
                  <a:gd name="T44" fmla="*/ 297 w 471"/>
                  <a:gd name="T45" fmla="*/ 23 h 128"/>
                  <a:gd name="T46" fmla="*/ 325 w 471"/>
                  <a:gd name="T47" fmla="*/ 17 h 128"/>
                  <a:gd name="T48" fmla="*/ 350 w 471"/>
                  <a:gd name="T49" fmla="*/ 12 h 128"/>
                  <a:gd name="T50" fmla="*/ 371 w 471"/>
                  <a:gd name="T51" fmla="*/ 8 h 128"/>
                  <a:gd name="T52" fmla="*/ 391 w 471"/>
                  <a:gd name="T53" fmla="*/ 4 h 128"/>
                  <a:gd name="T54" fmla="*/ 408 w 471"/>
                  <a:gd name="T55" fmla="*/ 0 h 128"/>
                  <a:gd name="T56" fmla="*/ 423 w 471"/>
                  <a:gd name="T57" fmla="*/ 0 h 128"/>
                  <a:gd name="T58" fmla="*/ 435 w 471"/>
                  <a:gd name="T59" fmla="*/ 0 h 128"/>
                  <a:gd name="T60" fmla="*/ 444 w 471"/>
                  <a:gd name="T61" fmla="*/ 0 h 128"/>
                  <a:gd name="T62" fmla="*/ 456 w 471"/>
                  <a:gd name="T63" fmla="*/ 4 h 128"/>
                  <a:gd name="T64" fmla="*/ 465 w 471"/>
                  <a:gd name="T65" fmla="*/ 10 h 128"/>
                  <a:gd name="T66" fmla="*/ 469 w 471"/>
                  <a:gd name="T67" fmla="*/ 15 h 128"/>
                  <a:gd name="T68" fmla="*/ 471 w 471"/>
                  <a:gd name="T69" fmla="*/ 19 h 128"/>
                  <a:gd name="T70" fmla="*/ 471 w 471"/>
                  <a:gd name="T71" fmla="*/ 23 h 128"/>
                  <a:gd name="T72" fmla="*/ 467 w 471"/>
                  <a:gd name="T73" fmla="*/ 27 h 128"/>
                  <a:gd name="T74" fmla="*/ 461 w 471"/>
                  <a:gd name="T75" fmla="*/ 31 h 128"/>
                  <a:gd name="T76" fmla="*/ 456 w 471"/>
                  <a:gd name="T77" fmla="*/ 34 h 128"/>
                  <a:gd name="T78" fmla="*/ 446 w 471"/>
                  <a:gd name="T79" fmla="*/ 40 h 128"/>
                  <a:gd name="T80" fmla="*/ 421 w 471"/>
                  <a:gd name="T81" fmla="*/ 50 h 128"/>
                  <a:gd name="T82" fmla="*/ 389 w 471"/>
                  <a:gd name="T83" fmla="*/ 61 h 128"/>
                  <a:gd name="T84" fmla="*/ 348 w 471"/>
                  <a:gd name="T85" fmla="*/ 73 h 128"/>
                  <a:gd name="T86" fmla="*/ 301 w 471"/>
                  <a:gd name="T87" fmla="*/ 84 h 128"/>
                  <a:gd name="T88" fmla="*/ 245 w 471"/>
                  <a:gd name="T89" fmla="*/ 96 h 128"/>
                  <a:gd name="T90" fmla="*/ 199 w 471"/>
                  <a:gd name="T91" fmla="*/ 105 h 128"/>
                  <a:gd name="T92" fmla="*/ 172 w 471"/>
                  <a:gd name="T93" fmla="*/ 111 h 128"/>
                  <a:gd name="T94" fmla="*/ 147 w 471"/>
                  <a:gd name="T95" fmla="*/ 117 h 128"/>
                  <a:gd name="T96" fmla="*/ 124 w 471"/>
                  <a:gd name="T97" fmla="*/ 120 h 128"/>
                  <a:gd name="T98" fmla="*/ 107 w 471"/>
                  <a:gd name="T99" fmla="*/ 122 h 128"/>
                  <a:gd name="T100" fmla="*/ 92 w 471"/>
                  <a:gd name="T101" fmla="*/ 126 h 128"/>
                  <a:gd name="T102" fmla="*/ 79 w 471"/>
                  <a:gd name="T103" fmla="*/ 128 h 128"/>
                  <a:gd name="T104" fmla="*/ 71 w 471"/>
                  <a:gd name="T105" fmla="*/ 128 h 128"/>
                  <a:gd name="T106" fmla="*/ 67 w 471"/>
                  <a:gd name="T10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128">
                    <a:moveTo>
                      <a:pt x="67" y="128"/>
                    </a:moveTo>
                    <a:lnTo>
                      <a:pt x="58" y="126"/>
                    </a:lnTo>
                    <a:lnTo>
                      <a:pt x="50" y="124"/>
                    </a:lnTo>
                    <a:lnTo>
                      <a:pt x="42" y="122"/>
                    </a:lnTo>
                    <a:lnTo>
                      <a:pt x="36" y="119"/>
                    </a:lnTo>
                    <a:lnTo>
                      <a:pt x="27" y="117"/>
                    </a:lnTo>
                    <a:lnTo>
                      <a:pt x="19" y="113"/>
                    </a:lnTo>
                    <a:lnTo>
                      <a:pt x="12" y="107"/>
                    </a:lnTo>
                    <a:lnTo>
                      <a:pt x="8" y="101"/>
                    </a:lnTo>
                    <a:lnTo>
                      <a:pt x="6" y="99"/>
                    </a:lnTo>
                    <a:lnTo>
                      <a:pt x="2" y="98"/>
                    </a:lnTo>
                    <a:lnTo>
                      <a:pt x="2" y="96"/>
                    </a:lnTo>
                    <a:lnTo>
                      <a:pt x="0" y="9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2" y="90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5" y="86"/>
                    </a:lnTo>
                    <a:lnTo>
                      <a:pt x="19" y="86"/>
                    </a:lnTo>
                    <a:lnTo>
                      <a:pt x="25" y="86"/>
                    </a:lnTo>
                    <a:lnTo>
                      <a:pt x="33" y="84"/>
                    </a:lnTo>
                    <a:lnTo>
                      <a:pt x="40" y="82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5" y="80"/>
                    </a:lnTo>
                    <a:lnTo>
                      <a:pt x="75" y="80"/>
                    </a:lnTo>
                    <a:lnTo>
                      <a:pt x="86" y="78"/>
                    </a:lnTo>
                    <a:lnTo>
                      <a:pt x="98" y="75"/>
                    </a:lnTo>
                    <a:lnTo>
                      <a:pt x="109" y="73"/>
                    </a:lnTo>
                    <a:lnTo>
                      <a:pt x="123" y="69"/>
                    </a:lnTo>
                    <a:lnTo>
                      <a:pt x="130" y="67"/>
                    </a:lnTo>
                    <a:lnTo>
                      <a:pt x="138" y="65"/>
                    </a:lnTo>
                    <a:lnTo>
                      <a:pt x="146" y="63"/>
                    </a:lnTo>
                    <a:lnTo>
                      <a:pt x="155" y="61"/>
                    </a:lnTo>
                    <a:lnTo>
                      <a:pt x="165" y="59"/>
                    </a:lnTo>
                    <a:lnTo>
                      <a:pt x="174" y="57"/>
                    </a:lnTo>
                    <a:lnTo>
                      <a:pt x="184" y="54"/>
                    </a:lnTo>
                    <a:lnTo>
                      <a:pt x="195" y="52"/>
                    </a:lnTo>
                    <a:lnTo>
                      <a:pt x="205" y="48"/>
                    </a:lnTo>
                    <a:lnTo>
                      <a:pt x="218" y="46"/>
                    </a:lnTo>
                    <a:lnTo>
                      <a:pt x="241" y="38"/>
                    </a:lnTo>
                    <a:lnTo>
                      <a:pt x="268" y="33"/>
                    </a:lnTo>
                    <a:lnTo>
                      <a:pt x="297" y="23"/>
                    </a:lnTo>
                    <a:lnTo>
                      <a:pt x="312" y="21"/>
                    </a:lnTo>
                    <a:lnTo>
                      <a:pt x="325" y="17"/>
                    </a:lnTo>
                    <a:lnTo>
                      <a:pt x="337" y="13"/>
                    </a:lnTo>
                    <a:lnTo>
                      <a:pt x="350" y="12"/>
                    </a:lnTo>
                    <a:lnTo>
                      <a:pt x="362" y="10"/>
                    </a:lnTo>
                    <a:lnTo>
                      <a:pt x="371" y="8"/>
                    </a:lnTo>
                    <a:lnTo>
                      <a:pt x="381" y="6"/>
                    </a:lnTo>
                    <a:lnTo>
                      <a:pt x="391" y="4"/>
                    </a:lnTo>
                    <a:lnTo>
                      <a:pt x="400" y="2"/>
                    </a:lnTo>
                    <a:lnTo>
                      <a:pt x="408" y="0"/>
                    </a:lnTo>
                    <a:lnTo>
                      <a:pt x="415" y="0"/>
                    </a:lnTo>
                    <a:lnTo>
                      <a:pt x="423" y="0"/>
                    </a:lnTo>
                    <a:lnTo>
                      <a:pt x="429" y="0"/>
                    </a:lnTo>
                    <a:lnTo>
                      <a:pt x="435" y="0"/>
                    </a:lnTo>
                    <a:lnTo>
                      <a:pt x="440" y="0"/>
                    </a:lnTo>
                    <a:lnTo>
                      <a:pt x="444" y="0"/>
                    </a:lnTo>
                    <a:lnTo>
                      <a:pt x="450" y="2"/>
                    </a:lnTo>
                    <a:lnTo>
                      <a:pt x="456" y="4"/>
                    </a:lnTo>
                    <a:lnTo>
                      <a:pt x="461" y="8"/>
                    </a:lnTo>
                    <a:lnTo>
                      <a:pt x="465" y="10"/>
                    </a:lnTo>
                    <a:lnTo>
                      <a:pt x="467" y="12"/>
                    </a:lnTo>
                    <a:lnTo>
                      <a:pt x="469" y="15"/>
                    </a:lnTo>
                    <a:lnTo>
                      <a:pt x="471" y="17"/>
                    </a:lnTo>
                    <a:lnTo>
                      <a:pt x="471" y="19"/>
                    </a:lnTo>
                    <a:lnTo>
                      <a:pt x="471" y="21"/>
                    </a:lnTo>
                    <a:lnTo>
                      <a:pt x="471" y="23"/>
                    </a:lnTo>
                    <a:lnTo>
                      <a:pt x="469" y="25"/>
                    </a:lnTo>
                    <a:lnTo>
                      <a:pt x="467" y="27"/>
                    </a:lnTo>
                    <a:lnTo>
                      <a:pt x="465" y="29"/>
                    </a:lnTo>
                    <a:lnTo>
                      <a:pt x="461" y="31"/>
                    </a:lnTo>
                    <a:lnTo>
                      <a:pt x="459" y="33"/>
                    </a:lnTo>
                    <a:lnTo>
                      <a:pt x="456" y="34"/>
                    </a:lnTo>
                    <a:lnTo>
                      <a:pt x="450" y="38"/>
                    </a:lnTo>
                    <a:lnTo>
                      <a:pt x="446" y="40"/>
                    </a:lnTo>
                    <a:lnTo>
                      <a:pt x="435" y="46"/>
                    </a:lnTo>
                    <a:lnTo>
                      <a:pt x="421" y="50"/>
                    </a:lnTo>
                    <a:lnTo>
                      <a:pt x="408" y="56"/>
                    </a:lnTo>
                    <a:lnTo>
                      <a:pt x="389" y="61"/>
                    </a:lnTo>
                    <a:lnTo>
                      <a:pt x="369" y="67"/>
                    </a:lnTo>
                    <a:lnTo>
                      <a:pt x="348" y="73"/>
                    </a:lnTo>
                    <a:lnTo>
                      <a:pt x="325" y="78"/>
                    </a:lnTo>
                    <a:lnTo>
                      <a:pt x="301" y="84"/>
                    </a:lnTo>
                    <a:lnTo>
                      <a:pt x="274" y="90"/>
                    </a:lnTo>
                    <a:lnTo>
                      <a:pt x="245" y="96"/>
                    </a:lnTo>
                    <a:lnTo>
                      <a:pt x="214" y="101"/>
                    </a:lnTo>
                    <a:lnTo>
                      <a:pt x="199" y="105"/>
                    </a:lnTo>
                    <a:lnTo>
                      <a:pt x="186" y="107"/>
                    </a:lnTo>
                    <a:lnTo>
                      <a:pt x="172" y="111"/>
                    </a:lnTo>
                    <a:lnTo>
                      <a:pt x="159" y="113"/>
                    </a:lnTo>
                    <a:lnTo>
                      <a:pt x="147" y="117"/>
                    </a:lnTo>
                    <a:lnTo>
                      <a:pt x="136" y="119"/>
                    </a:lnTo>
                    <a:lnTo>
                      <a:pt x="124" y="120"/>
                    </a:lnTo>
                    <a:lnTo>
                      <a:pt x="115" y="122"/>
                    </a:lnTo>
                    <a:lnTo>
                      <a:pt x="107" y="122"/>
                    </a:lnTo>
                    <a:lnTo>
                      <a:pt x="98" y="124"/>
                    </a:lnTo>
                    <a:lnTo>
                      <a:pt x="92" y="126"/>
                    </a:lnTo>
                    <a:lnTo>
                      <a:pt x="84" y="126"/>
                    </a:lnTo>
                    <a:lnTo>
                      <a:pt x="79" y="128"/>
                    </a:lnTo>
                    <a:lnTo>
                      <a:pt x="75" y="128"/>
                    </a:lnTo>
                    <a:lnTo>
                      <a:pt x="71" y="128"/>
                    </a:lnTo>
                    <a:lnTo>
                      <a:pt x="67" y="128"/>
                    </a:lnTo>
                    <a:lnTo>
                      <a:pt x="67" y="1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600"/>
              <p:cNvSpPr/>
              <p:nvPr/>
            </p:nvSpPr>
            <p:spPr bwMode="auto">
              <a:xfrm>
                <a:off x="5394325" y="3592513"/>
                <a:ext cx="71438" cy="144463"/>
              </a:xfrm>
              <a:custGeom>
                <a:avLst/>
                <a:gdLst>
                  <a:gd name="T0" fmla="*/ 10 w 90"/>
                  <a:gd name="T1" fmla="*/ 105 h 183"/>
                  <a:gd name="T2" fmla="*/ 12 w 90"/>
                  <a:gd name="T3" fmla="*/ 103 h 183"/>
                  <a:gd name="T4" fmla="*/ 16 w 90"/>
                  <a:gd name="T5" fmla="*/ 101 h 183"/>
                  <a:gd name="T6" fmla="*/ 18 w 90"/>
                  <a:gd name="T7" fmla="*/ 97 h 183"/>
                  <a:gd name="T8" fmla="*/ 21 w 90"/>
                  <a:gd name="T9" fmla="*/ 94 h 183"/>
                  <a:gd name="T10" fmla="*/ 23 w 90"/>
                  <a:gd name="T11" fmla="*/ 88 h 183"/>
                  <a:gd name="T12" fmla="*/ 27 w 90"/>
                  <a:gd name="T13" fmla="*/ 84 h 183"/>
                  <a:gd name="T14" fmla="*/ 29 w 90"/>
                  <a:gd name="T15" fmla="*/ 78 h 183"/>
                  <a:gd name="T16" fmla="*/ 33 w 90"/>
                  <a:gd name="T17" fmla="*/ 71 h 183"/>
                  <a:gd name="T18" fmla="*/ 35 w 90"/>
                  <a:gd name="T19" fmla="*/ 65 h 183"/>
                  <a:gd name="T20" fmla="*/ 39 w 90"/>
                  <a:gd name="T21" fmla="*/ 57 h 183"/>
                  <a:gd name="T22" fmla="*/ 42 w 90"/>
                  <a:gd name="T23" fmla="*/ 50 h 183"/>
                  <a:gd name="T24" fmla="*/ 44 w 90"/>
                  <a:gd name="T25" fmla="*/ 40 h 183"/>
                  <a:gd name="T26" fmla="*/ 48 w 90"/>
                  <a:gd name="T27" fmla="*/ 31 h 183"/>
                  <a:gd name="T28" fmla="*/ 52 w 90"/>
                  <a:gd name="T29" fmla="*/ 21 h 183"/>
                  <a:gd name="T30" fmla="*/ 56 w 90"/>
                  <a:gd name="T31" fmla="*/ 11 h 183"/>
                  <a:gd name="T32" fmla="*/ 62 w 90"/>
                  <a:gd name="T33" fmla="*/ 0 h 183"/>
                  <a:gd name="T34" fmla="*/ 63 w 90"/>
                  <a:gd name="T35" fmla="*/ 0 h 183"/>
                  <a:gd name="T36" fmla="*/ 67 w 90"/>
                  <a:gd name="T37" fmla="*/ 2 h 183"/>
                  <a:gd name="T38" fmla="*/ 71 w 90"/>
                  <a:gd name="T39" fmla="*/ 2 h 183"/>
                  <a:gd name="T40" fmla="*/ 73 w 90"/>
                  <a:gd name="T41" fmla="*/ 4 h 183"/>
                  <a:gd name="T42" fmla="*/ 77 w 90"/>
                  <a:gd name="T43" fmla="*/ 6 h 183"/>
                  <a:gd name="T44" fmla="*/ 79 w 90"/>
                  <a:gd name="T45" fmla="*/ 10 h 183"/>
                  <a:gd name="T46" fmla="*/ 83 w 90"/>
                  <a:gd name="T47" fmla="*/ 13 h 183"/>
                  <a:gd name="T48" fmla="*/ 85 w 90"/>
                  <a:gd name="T49" fmla="*/ 19 h 183"/>
                  <a:gd name="T50" fmla="*/ 86 w 90"/>
                  <a:gd name="T51" fmla="*/ 29 h 183"/>
                  <a:gd name="T52" fmla="*/ 88 w 90"/>
                  <a:gd name="T53" fmla="*/ 40 h 183"/>
                  <a:gd name="T54" fmla="*/ 90 w 90"/>
                  <a:gd name="T55" fmla="*/ 46 h 183"/>
                  <a:gd name="T56" fmla="*/ 90 w 90"/>
                  <a:gd name="T57" fmla="*/ 54 h 183"/>
                  <a:gd name="T58" fmla="*/ 90 w 90"/>
                  <a:gd name="T59" fmla="*/ 61 h 183"/>
                  <a:gd name="T60" fmla="*/ 88 w 90"/>
                  <a:gd name="T61" fmla="*/ 69 h 183"/>
                  <a:gd name="T62" fmla="*/ 85 w 90"/>
                  <a:gd name="T63" fmla="*/ 86 h 183"/>
                  <a:gd name="T64" fmla="*/ 77 w 90"/>
                  <a:gd name="T65" fmla="*/ 103 h 183"/>
                  <a:gd name="T66" fmla="*/ 69 w 90"/>
                  <a:gd name="T67" fmla="*/ 122 h 183"/>
                  <a:gd name="T68" fmla="*/ 62 w 90"/>
                  <a:gd name="T69" fmla="*/ 141 h 183"/>
                  <a:gd name="T70" fmla="*/ 56 w 90"/>
                  <a:gd name="T71" fmla="*/ 151 h 183"/>
                  <a:gd name="T72" fmla="*/ 50 w 90"/>
                  <a:gd name="T73" fmla="*/ 161 h 183"/>
                  <a:gd name="T74" fmla="*/ 46 w 90"/>
                  <a:gd name="T75" fmla="*/ 166 h 183"/>
                  <a:gd name="T76" fmla="*/ 41 w 90"/>
                  <a:gd name="T77" fmla="*/ 172 h 183"/>
                  <a:gd name="T78" fmla="*/ 37 w 90"/>
                  <a:gd name="T79" fmla="*/ 178 h 183"/>
                  <a:gd name="T80" fmla="*/ 33 w 90"/>
                  <a:gd name="T81" fmla="*/ 180 h 183"/>
                  <a:gd name="T82" fmla="*/ 31 w 90"/>
                  <a:gd name="T83" fmla="*/ 182 h 183"/>
                  <a:gd name="T84" fmla="*/ 29 w 90"/>
                  <a:gd name="T85" fmla="*/ 183 h 183"/>
                  <a:gd name="T86" fmla="*/ 25 w 90"/>
                  <a:gd name="T87" fmla="*/ 182 h 183"/>
                  <a:gd name="T88" fmla="*/ 21 w 90"/>
                  <a:gd name="T89" fmla="*/ 182 h 183"/>
                  <a:gd name="T90" fmla="*/ 19 w 90"/>
                  <a:gd name="T91" fmla="*/ 180 h 183"/>
                  <a:gd name="T92" fmla="*/ 16 w 90"/>
                  <a:gd name="T93" fmla="*/ 176 h 183"/>
                  <a:gd name="T94" fmla="*/ 12 w 90"/>
                  <a:gd name="T95" fmla="*/ 170 h 183"/>
                  <a:gd name="T96" fmla="*/ 10 w 90"/>
                  <a:gd name="T97" fmla="*/ 166 h 183"/>
                  <a:gd name="T98" fmla="*/ 8 w 90"/>
                  <a:gd name="T99" fmla="*/ 159 h 183"/>
                  <a:gd name="T100" fmla="*/ 6 w 90"/>
                  <a:gd name="T101" fmla="*/ 151 h 183"/>
                  <a:gd name="T102" fmla="*/ 2 w 90"/>
                  <a:gd name="T103" fmla="*/ 143 h 183"/>
                  <a:gd name="T104" fmla="*/ 0 w 90"/>
                  <a:gd name="T105" fmla="*/ 136 h 183"/>
                  <a:gd name="T106" fmla="*/ 0 w 90"/>
                  <a:gd name="T107" fmla="*/ 128 h 183"/>
                  <a:gd name="T108" fmla="*/ 0 w 90"/>
                  <a:gd name="T109" fmla="*/ 122 h 183"/>
                  <a:gd name="T110" fmla="*/ 0 w 90"/>
                  <a:gd name="T111" fmla="*/ 118 h 183"/>
                  <a:gd name="T112" fmla="*/ 2 w 90"/>
                  <a:gd name="T113" fmla="*/ 113 h 183"/>
                  <a:gd name="T114" fmla="*/ 6 w 90"/>
                  <a:gd name="T115" fmla="*/ 109 h 183"/>
                  <a:gd name="T116" fmla="*/ 10 w 90"/>
                  <a:gd name="T117" fmla="*/ 105 h 183"/>
                  <a:gd name="T118" fmla="*/ 10 w 90"/>
                  <a:gd name="T119" fmla="*/ 10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183">
                    <a:moveTo>
                      <a:pt x="10" y="105"/>
                    </a:moveTo>
                    <a:lnTo>
                      <a:pt x="12" y="103"/>
                    </a:lnTo>
                    <a:lnTo>
                      <a:pt x="16" y="101"/>
                    </a:lnTo>
                    <a:lnTo>
                      <a:pt x="18" y="97"/>
                    </a:lnTo>
                    <a:lnTo>
                      <a:pt x="21" y="94"/>
                    </a:lnTo>
                    <a:lnTo>
                      <a:pt x="23" y="88"/>
                    </a:lnTo>
                    <a:lnTo>
                      <a:pt x="27" y="84"/>
                    </a:lnTo>
                    <a:lnTo>
                      <a:pt x="29" y="78"/>
                    </a:lnTo>
                    <a:lnTo>
                      <a:pt x="33" y="71"/>
                    </a:lnTo>
                    <a:lnTo>
                      <a:pt x="35" y="65"/>
                    </a:lnTo>
                    <a:lnTo>
                      <a:pt x="39" y="57"/>
                    </a:lnTo>
                    <a:lnTo>
                      <a:pt x="42" y="50"/>
                    </a:lnTo>
                    <a:lnTo>
                      <a:pt x="44" y="40"/>
                    </a:lnTo>
                    <a:lnTo>
                      <a:pt x="48" y="31"/>
                    </a:lnTo>
                    <a:lnTo>
                      <a:pt x="52" y="21"/>
                    </a:lnTo>
                    <a:lnTo>
                      <a:pt x="56" y="11"/>
                    </a:lnTo>
                    <a:lnTo>
                      <a:pt x="62" y="0"/>
                    </a:lnTo>
                    <a:lnTo>
                      <a:pt x="63" y="0"/>
                    </a:lnTo>
                    <a:lnTo>
                      <a:pt x="67" y="2"/>
                    </a:lnTo>
                    <a:lnTo>
                      <a:pt x="71" y="2"/>
                    </a:lnTo>
                    <a:lnTo>
                      <a:pt x="73" y="4"/>
                    </a:lnTo>
                    <a:lnTo>
                      <a:pt x="77" y="6"/>
                    </a:lnTo>
                    <a:lnTo>
                      <a:pt x="79" y="10"/>
                    </a:lnTo>
                    <a:lnTo>
                      <a:pt x="83" y="13"/>
                    </a:lnTo>
                    <a:lnTo>
                      <a:pt x="85" y="19"/>
                    </a:lnTo>
                    <a:lnTo>
                      <a:pt x="86" y="29"/>
                    </a:lnTo>
                    <a:lnTo>
                      <a:pt x="88" y="40"/>
                    </a:lnTo>
                    <a:lnTo>
                      <a:pt x="90" y="46"/>
                    </a:lnTo>
                    <a:lnTo>
                      <a:pt x="90" y="54"/>
                    </a:lnTo>
                    <a:lnTo>
                      <a:pt x="90" y="61"/>
                    </a:lnTo>
                    <a:lnTo>
                      <a:pt x="88" y="69"/>
                    </a:lnTo>
                    <a:lnTo>
                      <a:pt x="85" y="86"/>
                    </a:lnTo>
                    <a:lnTo>
                      <a:pt x="77" y="103"/>
                    </a:lnTo>
                    <a:lnTo>
                      <a:pt x="69" y="122"/>
                    </a:lnTo>
                    <a:lnTo>
                      <a:pt x="62" y="141"/>
                    </a:lnTo>
                    <a:lnTo>
                      <a:pt x="56" y="151"/>
                    </a:lnTo>
                    <a:lnTo>
                      <a:pt x="50" y="161"/>
                    </a:lnTo>
                    <a:lnTo>
                      <a:pt x="46" y="166"/>
                    </a:lnTo>
                    <a:lnTo>
                      <a:pt x="41" y="172"/>
                    </a:lnTo>
                    <a:lnTo>
                      <a:pt x="37" y="178"/>
                    </a:lnTo>
                    <a:lnTo>
                      <a:pt x="33" y="180"/>
                    </a:lnTo>
                    <a:lnTo>
                      <a:pt x="31" y="182"/>
                    </a:lnTo>
                    <a:lnTo>
                      <a:pt x="29" y="183"/>
                    </a:lnTo>
                    <a:lnTo>
                      <a:pt x="25" y="182"/>
                    </a:lnTo>
                    <a:lnTo>
                      <a:pt x="21" y="182"/>
                    </a:lnTo>
                    <a:lnTo>
                      <a:pt x="19" y="180"/>
                    </a:lnTo>
                    <a:lnTo>
                      <a:pt x="16" y="176"/>
                    </a:lnTo>
                    <a:lnTo>
                      <a:pt x="12" y="170"/>
                    </a:lnTo>
                    <a:lnTo>
                      <a:pt x="10" y="166"/>
                    </a:lnTo>
                    <a:lnTo>
                      <a:pt x="8" y="159"/>
                    </a:lnTo>
                    <a:lnTo>
                      <a:pt x="6" y="151"/>
                    </a:lnTo>
                    <a:lnTo>
                      <a:pt x="2" y="143"/>
                    </a:lnTo>
                    <a:lnTo>
                      <a:pt x="0" y="136"/>
                    </a:lnTo>
                    <a:lnTo>
                      <a:pt x="0" y="128"/>
                    </a:lnTo>
                    <a:lnTo>
                      <a:pt x="0" y="122"/>
                    </a:lnTo>
                    <a:lnTo>
                      <a:pt x="0" y="118"/>
                    </a:lnTo>
                    <a:lnTo>
                      <a:pt x="2" y="113"/>
                    </a:lnTo>
                    <a:lnTo>
                      <a:pt x="6" y="109"/>
                    </a:lnTo>
                    <a:lnTo>
                      <a:pt x="10" y="105"/>
                    </a:lnTo>
                    <a:lnTo>
                      <a:pt x="10" y="1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601"/>
              <p:cNvSpPr/>
              <p:nvPr/>
            </p:nvSpPr>
            <p:spPr bwMode="auto">
              <a:xfrm>
                <a:off x="5427663" y="3714751"/>
                <a:ext cx="473075" cy="98425"/>
              </a:xfrm>
              <a:custGeom>
                <a:avLst/>
                <a:gdLst>
                  <a:gd name="T0" fmla="*/ 23 w 598"/>
                  <a:gd name="T1" fmla="*/ 76 h 124"/>
                  <a:gd name="T2" fmla="*/ 69 w 598"/>
                  <a:gd name="T3" fmla="*/ 70 h 124"/>
                  <a:gd name="T4" fmla="*/ 113 w 598"/>
                  <a:gd name="T5" fmla="*/ 65 h 124"/>
                  <a:gd name="T6" fmla="*/ 155 w 598"/>
                  <a:gd name="T7" fmla="*/ 59 h 124"/>
                  <a:gd name="T8" fmla="*/ 196 w 598"/>
                  <a:gd name="T9" fmla="*/ 53 h 124"/>
                  <a:gd name="T10" fmla="*/ 253 w 598"/>
                  <a:gd name="T11" fmla="*/ 44 h 124"/>
                  <a:gd name="T12" fmla="*/ 322 w 598"/>
                  <a:gd name="T13" fmla="*/ 28 h 124"/>
                  <a:gd name="T14" fmla="*/ 353 w 598"/>
                  <a:gd name="T15" fmla="*/ 21 h 124"/>
                  <a:gd name="T16" fmla="*/ 381 w 598"/>
                  <a:gd name="T17" fmla="*/ 15 h 124"/>
                  <a:gd name="T18" fmla="*/ 408 w 598"/>
                  <a:gd name="T19" fmla="*/ 11 h 124"/>
                  <a:gd name="T20" fmla="*/ 431 w 598"/>
                  <a:gd name="T21" fmla="*/ 7 h 124"/>
                  <a:gd name="T22" fmla="*/ 452 w 598"/>
                  <a:gd name="T23" fmla="*/ 4 h 124"/>
                  <a:gd name="T24" fmla="*/ 471 w 598"/>
                  <a:gd name="T25" fmla="*/ 2 h 124"/>
                  <a:gd name="T26" fmla="*/ 487 w 598"/>
                  <a:gd name="T27" fmla="*/ 0 h 124"/>
                  <a:gd name="T28" fmla="*/ 500 w 598"/>
                  <a:gd name="T29" fmla="*/ 0 h 124"/>
                  <a:gd name="T30" fmla="*/ 523 w 598"/>
                  <a:gd name="T31" fmla="*/ 2 h 124"/>
                  <a:gd name="T32" fmla="*/ 542 w 598"/>
                  <a:gd name="T33" fmla="*/ 4 h 124"/>
                  <a:gd name="T34" fmla="*/ 559 w 598"/>
                  <a:gd name="T35" fmla="*/ 6 h 124"/>
                  <a:gd name="T36" fmla="*/ 575 w 598"/>
                  <a:gd name="T37" fmla="*/ 9 h 124"/>
                  <a:gd name="T38" fmla="*/ 584 w 598"/>
                  <a:gd name="T39" fmla="*/ 17 h 124"/>
                  <a:gd name="T40" fmla="*/ 590 w 598"/>
                  <a:gd name="T41" fmla="*/ 23 h 124"/>
                  <a:gd name="T42" fmla="*/ 596 w 598"/>
                  <a:gd name="T43" fmla="*/ 30 h 124"/>
                  <a:gd name="T44" fmla="*/ 598 w 598"/>
                  <a:gd name="T45" fmla="*/ 36 h 124"/>
                  <a:gd name="T46" fmla="*/ 594 w 598"/>
                  <a:gd name="T47" fmla="*/ 44 h 124"/>
                  <a:gd name="T48" fmla="*/ 586 w 598"/>
                  <a:gd name="T49" fmla="*/ 48 h 124"/>
                  <a:gd name="T50" fmla="*/ 575 w 598"/>
                  <a:gd name="T51" fmla="*/ 51 h 124"/>
                  <a:gd name="T52" fmla="*/ 555 w 598"/>
                  <a:gd name="T53" fmla="*/ 55 h 124"/>
                  <a:gd name="T54" fmla="*/ 509 w 598"/>
                  <a:gd name="T55" fmla="*/ 59 h 124"/>
                  <a:gd name="T56" fmla="*/ 469 w 598"/>
                  <a:gd name="T57" fmla="*/ 59 h 124"/>
                  <a:gd name="T58" fmla="*/ 443 w 598"/>
                  <a:gd name="T59" fmla="*/ 61 h 124"/>
                  <a:gd name="T60" fmla="*/ 410 w 598"/>
                  <a:gd name="T61" fmla="*/ 63 h 124"/>
                  <a:gd name="T62" fmla="*/ 372 w 598"/>
                  <a:gd name="T63" fmla="*/ 67 h 124"/>
                  <a:gd name="T64" fmla="*/ 326 w 598"/>
                  <a:gd name="T65" fmla="*/ 74 h 124"/>
                  <a:gd name="T66" fmla="*/ 280 w 598"/>
                  <a:gd name="T67" fmla="*/ 84 h 124"/>
                  <a:gd name="T68" fmla="*/ 236 w 598"/>
                  <a:gd name="T69" fmla="*/ 91 h 124"/>
                  <a:gd name="T70" fmla="*/ 196 w 598"/>
                  <a:gd name="T71" fmla="*/ 99 h 124"/>
                  <a:gd name="T72" fmla="*/ 157 w 598"/>
                  <a:gd name="T73" fmla="*/ 105 h 124"/>
                  <a:gd name="T74" fmla="*/ 138 w 598"/>
                  <a:gd name="T75" fmla="*/ 111 h 124"/>
                  <a:gd name="T76" fmla="*/ 123 w 598"/>
                  <a:gd name="T77" fmla="*/ 114 h 124"/>
                  <a:gd name="T78" fmla="*/ 110 w 598"/>
                  <a:gd name="T79" fmla="*/ 118 h 124"/>
                  <a:gd name="T80" fmla="*/ 87 w 598"/>
                  <a:gd name="T81" fmla="*/ 122 h 124"/>
                  <a:gd name="T82" fmla="*/ 71 w 598"/>
                  <a:gd name="T83" fmla="*/ 124 h 124"/>
                  <a:gd name="T84" fmla="*/ 56 w 598"/>
                  <a:gd name="T85" fmla="*/ 122 h 124"/>
                  <a:gd name="T86" fmla="*/ 39 w 598"/>
                  <a:gd name="T87" fmla="*/ 116 h 124"/>
                  <a:gd name="T88" fmla="*/ 27 w 598"/>
                  <a:gd name="T89" fmla="*/ 109 h 124"/>
                  <a:gd name="T90" fmla="*/ 18 w 598"/>
                  <a:gd name="T91" fmla="*/ 101 h 124"/>
                  <a:gd name="T92" fmla="*/ 8 w 598"/>
                  <a:gd name="T93" fmla="*/ 88 h 124"/>
                  <a:gd name="T94" fmla="*/ 0 w 598"/>
                  <a:gd name="T95" fmla="*/ 7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8" h="124">
                    <a:moveTo>
                      <a:pt x="0" y="78"/>
                    </a:moveTo>
                    <a:lnTo>
                      <a:pt x="23" y="76"/>
                    </a:lnTo>
                    <a:lnTo>
                      <a:pt x="48" y="72"/>
                    </a:lnTo>
                    <a:lnTo>
                      <a:pt x="69" y="70"/>
                    </a:lnTo>
                    <a:lnTo>
                      <a:pt x="92" y="69"/>
                    </a:lnTo>
                    <a:lnTo>
                      <a:pt x="113" y="65"/>
                    </a:lnTo>
                    <a:lnTo>
                      <a:pt x="136" y="63"/>
                    </a:lnTo>
                    <a:lnTo>
                      <a:pt x="155" y="59"/>
                    </a:lnTo>
                    <a:lnTo>
                      <a:pt x="176" y="57"/>
                    </a:lnTo>
                    <a:lnTo>
                      <a:pt x="196" y="53"/>
                    </a:lnTo>
                    <a:lnTo>
                      <a:pt x="215" y="49"/>
                    </a:lnTo>
                    <a:lnTo>
                      <a:pt x="253" y="44"/>
                    </a:lnTo>
                    <a:lnTo>
                      <a:pt x="287" y="36"/>
                    </a:lnTo>
                    <a:lnTo>
                      <a:pt x="322" y="28"/>
                    </a:lnTo>
                    <a:lnTo>
                      <a:pt x="337" y="25"/>
                    </a:lnTo>
                    <a:lnTo>
                      <a:pt x="353" y="21"/>
                    </a:lnTo>
                    <a:lnTo>
                      <a:pt x="368" y="19"/>
                    </a:lnTo>
                    <a:lnTo>
                      <a:pt x="381" y="15"/>
                    </a:lnTo>
                    <a:lnTo>
                      <a:pt x="395" y="13"/>
                    </a:lnTo>
                    <a:lnTo>
                      <a:pt x="408" y="11"/>
                    </a:lnTo>
                    <a:lnTo>
                      <a:pt x="420" y="9"/>
                    </a:lnTo>
                    <a:lnTo>
                      <a:pt x="431" y="7"/>
                    </a:lnTo>
                    <a:lnTo>
                      <a:pt x="443" y="6"/>
                    </a:lnTo>
                    <a:lnTo>
                      <a:pt x="452" y="4"/>
                    </a:lnTo>
                    <a:lnTo>
                      <a:pt x="462" y="4"/>
                    </a:lnTo>
                    <a:lnTo>
                      <a:pt x="471" y="2"/>
                    </a:lnTo>
                    <a:lnTo>
                      <a:pt x="479" y="2"/>
                    </a:lnTo>
                    <a:lnTo>
                      <a:pt x="487" y="0"/>
                    </a:lnTo>
                    <a:lnTo>
                      <a:pt x="494" y="0"/>
                    </a:lnTo>
                    <a:lnTo>
                      <a:pt x="500" y="0"/>
                    </a:lnTo>
                    <a:lnTo>
                      <a:pt x="511" y="0"/>
                    </a:lnTo>
                    <a:lnTo>
                      <a:pt x="523" y="2"/>
                    </a:lnTo>
                    <a:lnTo>
                      <a:pt x="532" y="2"/>
                    </a:lnTo>
                    <a:lnTo>
                      <a:pt x="542" y="4"/>
                    </a:lnTo>
                    <a:lnTo>
                      <a:pt x="552" y="6"/>
                    </a:lnTo>
                    <a:lnTo>
                      <a:pt x="559" y="6"/>
                    </a:lnTo>
                    <a:lnTo>
                      <a:pt x="567" y="7"/>
                    </a:lnTo>
                    <a:lnTo>
                      <a:pt x="575" y="9"/>
                    </a:lnTo>
                    <a:lnTo>
                      <a:pt x="578" y="13"/>
                    </a:lnTo>
                    <a:lnTo>
                      <a:pt x="584" y="17"/>
                    </a:lnTo>
                    <a:lnTo>
                      <a:pt x="588" y="21"/>
                    </a:lnTo>
                    <a:lnTo>
                      <a:pt x="590" y="23"/>
                    </a:lnTo>
                    <a:lnTo>
                      <a:pt x="594" y="27"/>
                    </a:lnTo>
                    <a:lnTo>
                      <a:pt x="596" y="30"/>
                    </a:lnTo>
                    <a:lnTo>
                      <a:pt x="596" y="34"/>
                    </a:lnTo>
                    <a:lnTo>
                      <a:pt x="598" y="36"/>
                    </a:lnTo>
                    <a:lnTo>
                      <a:pt x="596" y="40"/>
                    </a:lnTo>
                    <a:lnTo>
                      <a:pt x="594" y="44"/>
                    </a:lnTo>
                    <a:lnTo>
                      <a:pt x="592" y="46"/>
                    </a:lnTo>
                    <a:lnTo>
                      <a:pt x="586" y="48"/>
                    </a:lnTo>
                    <a:lnTo>
                      <a:pt x="580" y="49"/>
                    </a:lnTo>
                    <a:lnTo>
                      <a:pt x="575" y="51"/>
                    </a:lnTo>
                    <a:lnTo>
                      <a:pt x="565" y="53"/>
                    </a:lnTo>
                    <a:lnTo>
                      <a:pt x="555" y="55"/>
                    </a:lnTo>
                    <a:lnTo>
                      <a:pt x="532" y="57"/>
                    </a:lnTo>
                    <a:lnTo>
                      <a:pt x="509" y="59"/>
                    </a:lnTo>
                    <a:lnTo>
                      <a:pt x="488" y="59"/>
                    </a:lnTo>
                    <a:lnTo>
                      <a:pt x="469" y="59"/>
                    </a:lnTo>
                    <a:lnTo>
                      <a:pt x="456" y="61"/>
                    </a:lnTo>
                    <a:lnTo>
                      <a:pt x="443" y="61"/>
                    </a:lnTo>
                    <a:lnTo>
                      <a:pt x="425" y="61"/>
                    </a:lnTo>
                    <a:lnTo>
                      <a:pt x="410" y="63"/>
                    </a:lnTo>
                    <a:lnTo>
                      <a:pt x="391" y="65"/>
                    </a:lnTo>
                    <a:lnTo>
                      <a:pt x="372" y="67"/>
                    </a:lnTo>
                    <a:lnTo>
                      <a:pt x="349" y="70"/>
                    </a:lnTo>
                    <a:lnTo>
                      <a:pt x="326" y="74"/>
                    </a:lnTo>
                    <a:lnTo>
                      <a:pt x="303" y="78"/>
                    </a:lnTo>
                    <a:lnTo>
                      <a:pt x="280" y="84"/>
                    </a:lnTo>
                    <a:lnTo>
                      <a:pt x="257" y="88"/>
                    </a:lnTo>
                    <a:lnTo>
                      <a:pt x="236" y="91"/>
                    </a:lnTo>
                    <a:lnTo>
                      <a:pt x="215" y="95"/>
                    </a:lnTo>
                    <a:lnTo>
                      <a:pt x="196" y="99"/>
                    </a:lnTo>
                    <a:lnTo>
                      <a:pt x="176" y="101"/>
                    </a:lnTo>
                    <a:lnTo>
                      <a:pt x="157" y="105"/>
                    </a:lnTo>
                    <a:lnTo>
                      <a:pt x="148" y="109"/>
                    </a:lnTo>
                    <a:lnTo>
                      <a:pt x="138" y="111"/>
                    </a:lnTo>
                    <a:lnTo>
                      <a:pt x="131" y="113"/>
                    </a:lnTo>
                    <a:lnTo>
                      <a:pt x="123" y="114"/>
                    </a:lnTo>
                    <a:lnTo>
                      <a:pt x="115" y="116"/>
                    </a:lnTo>
                    <a:lnTo>
                      <a:pt x="110" y="118"/>
                    </a:lnTo>
                    <a:lnTo>
                      <a:pt x="96" y="120"/>
                    </a:lnTo>
                    <a:lnTo>
                      <a:pt x="87" y="122"/>
                    </a:lnTo>
                    <a:lnTo>
                      <a:pt x="77" y="122"/>
                    </a:lnTo>
                    <a:lnTo>
                      <a:pt x="71" y="124"/>
                    </a:lnTo>
                    <a:lnTo>
                      <a:pt x="66" y="124"/>
                    </a:lnTo>
                    <a:lnTo>
                      <a:pt x="56" y="122"/>
                    </a:lnTo>
                    <a:lnTo>
                      <a:pt x="46" y="120"/>
                    </a:lnTo>
                    <a:lnTo>
                      <a:pt x="39" y="116"/>
                    </a:lnTo>
                    <a:lnTo>
                      <a:pt x="33" y="111"/>
                    </a:lnTo>
                    <a:lnTo>
                      <a:pt x="27" y="109"/>
                    </a:lnTo>
                    <a:lnTo>
                      <a:pt x="23" y="105"/>
                    </a:lnTo>
                    <a:lnTo>
                      <a:pt x="18" y="101"/>
                    </a:lnTo>
                    <a:lnTo>
                      <a:pt x="14" y="97"/>
                    </a:lnTo>
                    <a:lnTo>
                      <a:pt x="8" y="88"/>
                    </a:lnTo>
                    <a:lnTo>
                      <a:pt x="0" y="78"/>
                    </a:lnTo>
                    <a:lnTo>
                      <a:pt x="0" y="7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602"/>
              <p:cNvSpPr/>
              <p:nvPr/>
            </p:nvSpPr>
            <p:spPr bwMode="auto">
              <a:xfrm>
                <a:off x="5627688" y="3422651"/>
                <a:ext cx="123825" cy="179388"/>
              </a:xfrm>
              <a:custGeom>
                <a:avLst/>
                <a:gdLst>
                  <a:gd name="T0" fmla="*/ 73 w 155"/>
                  <a:gd name="T1" fmla="*/ 0 h 227"/>
                  <a:gd name="T2" fmla="*/ 82 w 155"/>
                  <a:gd name="T3" fmla="*/ 4 h 227"/>
                  <a:gd name="T4" fmla="*/ 92 w 155"/>
                  <a:gd name="T5" fmla="*/ 8 h 227"/>
                  <a:gd name="T6" fmla="*/ 101 w 155"/>
                  <a:gd name="T7" fmla="*/ 12 h 227"/>
                  <a:gd name="T8" fmla="*/ 109 w 155"/>
                  <a:gd name="T9" fmla="*/ 15 h 227"/>
                  <a:gd name="T10" fmla="*/ 117 w 155"/>
                  <a:gd name="T11" fmla="*/ 19 h 227"/>
                  <a:gd name="T12" fmla="*/ 123 w 155"/>
                  <a:gd name="T13" fmla="*/ 23 h 227"/>
                  <a:gd name="T14" fmla="*/ 130 w 155"/>
                  <a:gd name="T15" fmla="*/ 27 h 227"/>
                  <a:gd name="T16" fmla="*/ 136 w 155"/>
                  <a:gd name="T17" fmla="*/ 31 h 227"/>
                  <a:gd name="T18" fmla="*/ 140 w 155"/>
                  <a:gd name="T19" fmla="*/ 34 h 227"/>
                  <a:gd name="T20" fmla="*/ 144 w 155"/>
                  <a:gd name="T21" fmla="*/ 36 h 227"/>
                  <a:gd name="T22" fmla="*/ 147 w 155"/>
                  <a:gd name="T23" fmla="*/ 40 h 227"/>
                  <a:gd name="T24" fmla="*/ 151 w 155"/>
                  <a:gd name="T25" fmla="*/ 44 h 227"/>
                  <a:gd name="T26" fmla="*/ 153 w 155"/>
                  <a:gd name="T27" fmla="*/ 46 h 227"/>
                  <a:gd name="T28" fmla="*/ 155 w 155"/>
                  <a:gd name="T29" fmla="*/ 50 h 227"/>
                  <a:gd name="T30" fmla="*/ 155 w 155"/>
                  <a:gd name="T31" fmla="*/ 52 h 227"/>
                  <a:gd name="T32" fmla="*/ 155 w 155"/>
                  <a:gd name="T33" fmla="*/ 54 h 227"/>
                  <a:gd name="T34" fmla="*/ 155 w 155"/>
                  <a:gd name="T35" fmla="*/ 57 h 227"/>
                  <a:gd name="T36" fmla="*/ 155 w 155"/>
                  <a:gd name="T37" fmla="*/ 61 h 227"/>
                  <a:gd name="T38" fmla="*/ 153 w 155"/>
                  <a:gd name="T39" fmla="*/ 63 h 227"/>
                  <a:gd name="T40" fmla="*/ 151 w 155"/>
                  <a:gd name="T41" fmla="*/ 69 h 227"/>
                  <a:gd name="T42" fmla="*/ 149 w 155"/>
                  <a:gd name="T43" fmla="*/ 73 h 227"/>
                  <a:gd name="T44" fmla="*/ 145 w 155"/>
                  <a:gd name="T45" fmla="*/ 76 h 227"/>
                  <a:gd name="T46" fmla="*/ 144 w 155"/>
                  <a:gd name="T47" fmla="*/ 82 h 227"/>
                  <a:gd name="T48" fmla="*/ 140 w 155"/>
                  <a:gd name="T49" fmla="*/ 88 h 227"/>
                  <a:gd name="T50" fmla="*/ 134 w 155"/>
                  <a:gd name="T51" fmla="*/ 96 h 227"/>
                  <a:gd name="T52" fmla="*/ 130 w 155"/>
                  <a:gd name="T53" fmla="*/ 101 h 227"/>
                  <a:gd name="T54" fmla="*/ 119 w 155"/>
                  <a:gd name="T55" fmla="*/ 117 h 227"/>
                  <a:gd name="T56" fmla="*/ 105 w 155"/>
                  <a:gd name="T57" fmla="*/ 132 h 227"/>
                  <a:gd name="T58" fmla="*/ 92 w 155"/>
                  <a:gd name="T59" fmla="*/ 151 h 227"/>
                  <a:gd name="T60" fmla="*/ 82 w 155"/>
                  <a:gd name="T61" fmla="*/ 159 h 227"/>
                  <a:gd name="T62" fmla="*/ 75 w 155"/>
                  <a:gd name="T63" fmla="*/ 168 h 227"/>
                  <a:gd name="T64" fmla="*/ 67 w 155"/>
                  <a:gd name="T65" fmla="*/ 176 h 227"/>
                  <a:gd name="T66" fmla="*/ 59 w 155"/>
                  <a:gd name="T67" fmla="*/ 183 h 227"/>
                  <a:gd name="T68" fmla="*/ 54 w 155"/>
                  <a:gd name="T69" fmla="*/ 191 h 227"/>
                  <a:gd name="T70" fmla="*/ 46 w 155"/>
                  <a:gd name="T71" fmla="*/ 197 h 227"/>
                  <a:gd name="T72" fmla="*/ 40 w 155"/>
                  <a:gd name="T73" fmla="*/ 203 h 227"/>
                  <a:gd name="T74" fmla="*/ 34 w 155"/>
                  <a:gd name="T75" fmla="*/ 208 h 227"/>
                  <a:gd name="T76" fmla="*/ 29 w 155"/>
                  <a:gd name="T77" fmla="*/ 212 h 227"/>
                  <a:gd name="T78" fmla="*/ 23 w 155"/>
                  <a:gd name="T79" fmla="*/ 216 h 227"/>
                  <a:gd name="T80" fmla="*/ 17 w 155"/>
                  <a:gd name="T81" fmla="*/ 220 h 227"/>
                  <a:gd name="T82" fmla="*/ 13 w 155"/>
                  <a:gd name="T83" fmla="*/ 224 h 227"/>
                  <a:gd name="T84" fmla="*/ 10 w 155"/>
                  <a:gd name="T85" fmla="*/ 225 h 227"/>
                  <a:gd name="T86" fmla="*/ 6 w 155"/>
                  <a:gd name="T87" fmla="*/ 227 h 227"/>
                  <a:gd name="T88" fmla="*/ 2 w 155"/>
                  <a:gd name="T89" fmla="*/ 227 h 227"/>
                  <a:gd name="T90" fmla="*/ 0 w 155"/>
                  <a:gd name="T91" fmla="*/ 227 h 227"/>
                  <a:gd name="T92" fmla="*/ 10 w 155"/>
                  <a:gd name="T93" fmla="*/ 208 h 227"/>
                  <a:gd name="T94" fmla="*/ 17 w 155"/>
                  <a:gd name="T95" fmla="*/ 187 h 227"/>
                  <a:gd name="T96" fmla="*/ 25 w 155"/>
                  <a:gd name="T97" fmla="*/ 170 h 227"/>
                  <a:gd name="T98" fmla="*/ 33 w 155"/>
                  <a:gd name="T99" fmla="*/ 151 h 227"/>
                  <a:gd name="T100" fmla="*/ 40 w 155"/>
                  <a:gd name="T101" fmla="*/ 134 h 227"/>
                  <a:gd name="T102" fmla="*/ 46 w 155"/>
                  <a:gd name="T103" fmla="*/ 119 h 227"/>
                  <a:gd name="T104" fmla="*/ 52 w 155"/>
                  <a:gd name="T105" fmla="*/ 103 h 227"/>
                  <a:gd name="T106" fmla="*/ 57 w 155"/>
                  <a:gd name="T107" fmla="*/ 88 h 227"/>
                  <a:gd name="T108" fmla="*/ 61 w 155"/>
                  <a:gd name="T109" fmla="*/ 75 h 227"/>
                  <a:gd name="T110" fmla="*/ 65 w 155"/>
                  <a:gd name="T111" fmla="*/ 61 h 227"/>
                  <a:gd name="T112" fmla="*/ 69 w 155"/>
                  <a:gd name="T113" fmla="*/ 48 h 227"/>
                  <a:gd name="T114" fmla="*/ 71 w 155"/>
                  <a:gd name="T115" fmla="*/ 36 h 227"/>
                  <a:gd name="T116" fmla="*/ 73 w 155"/>
                  <a:gd name="T117" fmla="*/ 27 h 227"/>
                  <a:gd name="T118" fmla="*/ 73 w 155"/>
                  <a:gd name="T119" fmla="*/ 17 h 227"/>
                  <a:gd name="T120" fmla="*/ 73 w 155"/>
                  <a:gd name="T121" fmla="*/ 8 h 227"/>
                  <a:gd name="T122" fmla="*/ 73 w 155"/>
                  <a:gd name="T123" fmla="*/ 0 h 227"/>
                  <a:gd name="T124" fmla="*/ 73 w 155"/>
                  <a:gd name="T125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5" h="227">
                    <a:moveTo>
                      <a:pt x="73" y="0"/>
                    </a:moveTo>
                    <a:lnTo>
                      <a:pt x="82" y="4"/>
                    </a:lnTo>
                    <a:lnTo>
                      <a:pt x="92" y="8"/>
                    </a:lnTo>
                    <a:lnTo>
                      <a:pt x="101" y="12"/>
                    </a:lnTo>
                    <a:lnTo>
                      <a:pt x="109" y="15"/>
                    </a:lnTo>
                    <a:lnTo>
                      <a:pt x="117" y="19"/>
                    </a:lnTo>
                    <a:lnTo>
                      <a:pt x="123" y="23"/>
                    </a:lnTo>
                    <a:lnTo>
                      <a:pt x="130" y="27"/>
                    </a:lnTo>
                    <a:lnTo>
                      <a:pt x="136" y="31"/>
                    </a:lnTo>
                    <a:lnTo>
                      <a:pt x="140" y="34"/>
                    </a:lnTo>
                    <a:lnTo>
                      <a:pt x="144" y="36"/>
                    </a:lnTo>
                    <a:lnTo>
                      <a:pt x="147" y="40"/>
                    </a:lnTo>
                    <a:lnTo>
                      <a:pt x="151" y="44"/>
                    </a:lnTo>
                    <a:lnTo>
                      <a:pt x="153" y="46"/>
                    </a:lnTo>
                    <a:lnTo>
                      <a:pt x="155" y="50"/>
                    </a:lnTo>
                    <a:lnTo>
                      <a:pt x="155" y="52"/>
                    </a:lnTo>
                    <a:lnTo>
                      <a:pt x="155" y="54"/>
                    </a:lnTo>
                    <a:lnTo>
                      <a:pt x="155" y="57"/>
                    </a:lnTo>
                    <a:lnTo>
                      <a:pt x="155" y="61"/>
                    </a:lnTo>
                    <a:lnTo>
                      <a:pt x="153" y="63"/>
                    </a:lnTo>
                    <a:lnTo>
                      <a:pt x="151" y="69"/>
                    </a:lnTo>
                    <a:lnTo>
                      <a:pt x="149" y="73"/>
                    </a:lnTo>
                    <a:lnTo>
                      <a:pt x="145" y="76"/>
                    </a:lnTo>
                    <a:lnTo>
                      <a:pt x="144" y="82"/>
                    </a:lnTo>
                    <a:lnTo>
                      <a:pt x="140" y="88"/>
                    </a:lnTo>
                    <a:lnTo>
                      <a:pt x="134" y="96"/>
                    </a:lnTo>
                    <a:lnTo>
                      <a:pt x="130" y="101"/>
                    </a:lnTo>
                    <a:lnTo>
                      <a:pt x="119" y="117"/>
                    </a:lnTo>
                    <a:lnTo>
                      <a:pt x="105" y="132"/>
                    </a:lnTo>
                    <a:lnTo>
                      <a:pt x="92" y="151"/>
                    </a:lnTo>
                    <a:lnTo>
                      <a:pt x="82" y="159"/>
                    </a:lnTo>
                    <a:lnTo>
                      <a:pt x="75" y="168"/>
                    </a:lnTo>
                    <a:lnTo>
                      <a:pt x="67" y="176"/>
                    </a:lnTo>
                    <a:lnTo>
                      <a:pt x="59" y="183"/>
                    </a:lnTo>
                    <a:lnTo>
                      <a:pt x="54" y="191"/>
                    </a:lnTo>
                    <a:lnTo>
                      <a:pt x="46" y="197"/>
                    </a:lnTo>
                    <a:lnTo>
                      <a:pt x="40" y="203"/>
                    </a:lnTo>
                    <a:lnTo>
                      <a:pt x="34" y="208"/>
                    </a:lnTo>
                    <a:lnTo>
                      <a:pt x="29" y="212"/>
                    </a:lnTo>
                    <a:lnTo>
                      <a:pt x="23" y="216"/>
                    </a:lnTo>
                    <a:lnTo>
                      <a:pt x="17" y="220"/>
                    </a:lnTo>
                    <a:lnTo>
                      <a:pt x="13" y="224"/>
                    </a:lnTo>
                    <a:lnTo>
                      <a:pt x="10" y="225"/>
                    </a:lnTo>
                    <a:lnTo>
                      <a:pt x="6" y="227"/>
                    </a:lnTo>
                    <a:lnTo>
                      <a:pt x="2" y="227"/>
                    </a:lnTo>
                    <a:lnTo>
                      <a:pt x="0" y="227"/>
                    </a:lnTo>
                    <a:lnTo>
                      <a:pt x="10" y="208"/>
                    </a:lnTo>
                    <a:lnTo>
                      <a:pt x="17" y="187"/>
                    </a:lnTo>
                    <a:lnTo>
                      <a:pt x="25" y="170"/>
                    </a:lnTo>
                    <a:lnTo>
                      <a:pt x="33" y="151"/>
                    </a:lnTo>
                    <a:lnTo>
                      <a:pt x="40" y="134"/>
                    </a:lnTo>
                    <a:lnTo>
                      <a:pt x="46" y="119"/>
                    </a:lnTo>
                    <a:lnTo>
                      <a:pt x="52" y="103"/>
                    </a:lnTo>
                    <a:lnTo>
                      <a:pt x="57" y="88"/>
                    </a:lnTo>
                    <a:lnTo>
                      <a:pt x="61" y="75"/>
                    </a:lnTo>
                    <a:lnTo>
                      <a:pt x="65" y="61"/>
                    </a:lnTo>
                    <a:lnTo>
                      <a:pt x="69" y="48"/>
                    </a:lnTo>
                    <a:lnTo>
                      <a:pt x="71" y="36"/>
                    </a:lnTo>
                    <a:lnTo>
                      <a:pt x="73" y="27"/>
                    </a:lnTo>
                    <a:lnTo>
                      <a:pt x="73" y="17"/>
                    </a:lnTo>
                    <a:lnTo>
                      <a:pt x="73" y="8"/>
                    </a:lnTo>
                    <a:lnTo>
                      <a:pt x="73" y="0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603"/>
              <p:cNvSpPr/>
              <p:nvPr/>
            </p:nvSpPr>
            <p:spPr bwMode="auto">
              <a:xfrm>
                <a:off x="5441950" y="3541713"/>
                <a:ext cx="490538" cy="130175"/>
              </a:xfrm>
              <a:custGeom>
                <a:avLst/>
                <a:gdLst>
                  <a:gd name="T0" fmla="*/ 488 w 618"/>
                  <a:gd name="T1" fmla="*/ 145 h 164"/>
                  <a:gd name="T2" fmla="*/ 467 w 618"/>
                  <a:gd name="T3" fmla="*/ 160 h 164"/>
                  <a:gd name="T4" fmla="*/ 457 w 618"/>
                  <a:gd name="T5" fmla="*/ 164 h 164"/>
                  <a:gd name="T6" fmla="*/ 457 w 618"/>
                  <a:gd name="T7" fmla="*/ 155 h 164"/>
                  <a:gd name="T8" fmla="*/ 463 w 618"/>
                  <a:gd name="T9" fmla="*/ 134 h 164"/>
                  <a:gd name="T10" fmla="*/ 476 w 618"/>
                  <a:gd name="T11" fmla="*/ 103 h 164"/>
                  <a:gd name="T12" fmla="*/ 486 w 618"/>
                  <a:gd name="T13" fmla="*/ 80 h 164"/>
                  <a:gd name="T14" fmla="*/ 486 w 618"/>
                  <a:gd name="T15" fmla="*/ 65 h 164"/>
                  <a:gd name="T16" fmla="*/ 476 w 618"/>
                  <a:gd name="T17" fmla="*/ 59 h 164"/>
                  <a:gd name="T18" fmla="*/ 465 w 618"/>
                  <a:gd name="T19" fmla="*/ 59 h 164"/>
                  <a:gd name="T20" fmla="*/ 455 w 618"/>
                  <a:gd name="T21" fmla="*/ 59 h 164"/>
                  <a:gd name="T22" fmla="*/ 442 w 618"/>
                  <a:gd name="T23" fmla="*/ 61 h 164"/>
                  <a:gd name="T24" fmla="*/ 423 w 618"/>
                  <a:gd name="T25" fmla="*/ 63 h 164"/>
                  <a:gd name="T26" fmla="*/ 396 w 618"/>
                  <a:gd name="T27" fmla="*/ 67 h 164"/>
                  <a:gd name="T28" fmla="*/ 365 w 618"/>
                  <a:gd name="T29" fmla="*/ 73 h 164"/>
                  <a:gd name="T30" fmla="*/ 296 w 618"/>
                  <a:gd name="T31" fmla="*/ 82 h 164"/>
                  <a:gd name="T32" fmla="*/ 222 w 618"/>
                  <a:gd name="T33" fmla="*/ 96 h 164"/>
                  <a:gd name="T34" fmla="*/ 141 w 618"/>
                  <a:gd name="T35" fmla="*/ 109 h 164"/>
                  <a:gd name="T36" fmla="*/ 72 w 618"/>
                  <a:gd name="T37" fmla="*/ 118 h 164"/>
                  <a:gd name="T38" fmla="*/ 15 w 618"/>
                  <a:gd name="T39" fmla="*/ 126 h 164"/>
                  <a:gd name="T40" fmla="*/ 28 w 618"/>
                  <a:gd name="T41" fmla="*/ 92 h 164"/>
                  <a:gd name="T42" fmla="*/ 109 w 618"/>
                  <a:gd name="T43" fmla="*/ 78 h 164"/>
                  <a:gd name="T44" fmla="*/ 179 w 618"/>
                  <a:gd name="T45" fmla="*/ 65 h 164"/>
                  <a:gd name="T46" fmla="*/ 243 w 618"/>
                  <a:gd name="T47" fmla="*/ 55 h 164"/>
                  <a:gd name="T48" fmla="*/ 298 w 618"/>
                  <a:gd name="T49" fmla="*/ 44 h 164"/>
                  <a:gd name="T50" fmla="*/ 342 w 618"/>
                  <a:gd name="T51" fmla="*/ 36 h 164"/>
                  <a:gd name="T52" fmla="*/ 380 w 618"/>
                  <a:gd name="T53" fmla="*/ 29 h 164"/>
                  <a:gd name="T54" fmla="*/ 413 w 618"/>
                  <a:gd name="T55" fmla="*/ 23 h 164"/>
                  <a:gd name="T56" fmla="*/ 438 w 618"/>
                  <a:gd name="T57" fmla="*/ 17 h 164"/>
                  <a:gd name="T58" fmla="*/ 455 w 618"/>
                  <a:gd name="T59" fmla="*/ 13 h 164"/>
                  <a:gd name="T60" fmla="*/ 468 w 618"/>
                  <a:gd name="T61" fmla="*/ 10 h 164"/>
                  <a:gd name="T62" fmla="*/ 489 w 618"/>
                  <a:gd name="T63" fmla="*/ 2 h 164"/>
                  <a:gd name="T64" fmla="*/ 507 w 618"/>
                  <a:gd name="T65" fmla="*/ 0 h 164"/>
                  <a:gd name="T66" fmla="*/ 524 w 618"/>
                  <a:gd name="T67" fmla="*/ 4 h 164"/>
                  <a:gd name="T68" fmla="*/ 551 w 618"/>
                  <a:gd name="T69" fmla="*/ 13 h 164"/>
                  <a:gd name="T70" fmla="*/ 585 w 618"/>
                  <a:gd name="T71" fmla="*/ 29 h 164"/>
                  <a:gd name="T72" fmla="*/ 608 w 618"/>
                  <a:gd name="T73" fmla="*/ 42 h 164"/>
                  <a:gd name="T74" fmla="*/ 618 w 618"/>
                  <a:gd name="T75" fmla="*/ 53 h 164"/>
                  <a:gd name="T76" fmla="*/ 614 w 618"/>
                  <a:gd name="T77" fmla="*/ 63 h 164"/>
                  <a:gd name="T78" fmla="*/ 600 w 618"/>
                  <a:gd name="T79" fmla="*/ 73 h 164"/>
                  <a:gd name="T80" fmla="*/ 578 w 618"/>
                  <a:gd name="T81" fmla="*/ 78 h 164"/>
                  <a:gd name="T82" fmla="*/ 551 w 618"/>
                  <a:gd name="T83" fmla="*/ 94 h 164"/>
                  <a:gd name="T84" fmla="*/ 520 w 618"/>
                  <a:gd name="T85" fmla="*/ 11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18" h="164">
                    <a:moveTo>
                      <a:pt x="509" y="128"/>
                    </a:moveTo>
                    <a:lnTo>
                      <a:pt x="497" y="138"/>
                    </a:lnTo>
                    <a:lnTo>
                      <a:pt x="488" y="145"/>
                    </a:lnTo>
                    <a:lnTo>
                      <a:pt x="480" y="153"/>
                    </a:lnTo>
                    <a:lnTo>
                      <a:pt x="472" y="157"/>
                    </a:lnTo>
                    <a:lnTo>
                      <a:pt x="467" y="160"/>
                    </a:lnTo>
                    <a:lnTo>
                      <a:pt x="463" y="164"/>
                    </a:lnTo>
                    <a:lnTo>
                      <a:pt x="461" y="164"/>
                    </a:lnTo>
                    <a:lnTo>
                      <a:pt x="457" y="164"/>
                    </a:lnTo>
                    <a:lnTo>
                      <a:pt x="457" y="162"/>
                    </a:lnTo>
                    <a:lnTo>
                      <a:pt x="457" y="159"/>
                    </a:lnTo>
                    <a:lnTo>
                      <a:pt x="457" y="155"/>
                    </a:lnTo>
                    <a:lnTo>
                      <a:pt x="457" y="149"/>
                    </a:lnTo>
                    <a:lnTo>
                      <a:pt x="461" y="141"/>
                    </a:lnTo>
                    <a:lnTo>
                      <a:pt x="463" y="134"/>
                    </a:lnTo>
                    <a:lnTo>
                      <a:pt x="467" y="124"/>
                    </a:lnTo>
                    <a:lnTo>
                      <a:pt x="472" y="113"/>
                    </a:lnTo>
                    <a:lnTo>
                      <a:pt x="476" y="103"/>
                    </a:lnTo>
                    <a:lnTo>
                      <a:pt x="480" y="96"/>
                    </a:lnTo>
                    <a:lnTo>
                      <a:pt x="484" y="86"/>
                    </a:lnTo>
                    <a:lnTo>
                      <a:pt x="486" y="80"/>
                    </a:lnTo>
                    <a:lnTo>
                      <a:pt x="486" y="74"/>
                    </a:lnTo>
                    <a:lnTo>
                      <a:pt x="488" y="69"/>
                    </a:lnTo>
                    <a:lnTo>
                      <a:pt x="486" y="65"/>
                    </a:lnTo>
                    <a:lnTo>
                      <a:pt x="486" y="63"/>
                    </a:lnTo>
                    <a:lnTo>
                      <a:pt x="482" y="61"/>
                    </a:lnTo>
                    <a:lnTo>
                      <a:pt x="476" y="59"/>
                    </a:lnTo>
                    <a:lnTo>
                      <a:pt x="470" y="59"/>
                    </a:lnTo>
                    <a:lnTo>
                      <a:pt x="467" y="59"/>
                    </a:lnTo>
                    <a:lnTo>
                      <a:pt x="465" y="59"/>
                    </a:lnTo>
                    <a:lnTo>
                      <a:pt x="463" y="59"/>
                    </a:lnTo>
                    <a:lnTo>
                      <a:pt x="459" y="59"/>
                    </a:lnTo>
                    <a:lnTo>
                      <a:pt x="455" y="59"/>
                    </a:lnTo>
                    <a:lnTo>
                      <a:pt x="451" y="59"/>
                    </a:lnTo>
                    <a:lnTo>
                      <a:pt x="447" y="61"/>
                    </a:lnTo>
                    <a:lnTo>
                      <a:pt x="442" y="61"/>
                    </a:lnTo>
                    <a:lnTo>
                      <a:pt x="436" y="61"/>
                    </a:lnTo>
                    <a:lnTo>
                      <a:pt x="428" y="63"/>
                    </a:lnTo>
                    <a:lnTo>
                      <a:pt x="423" y="63"/>
                    </a:lnTo>
                    <a:lnTo>
                      <a:pt x="413" y="65"/>
                    </a:lnTo>
                    <a:lnTo>
                      <a:pt x="405" y="67"/>
                    </a:lnTo>
                    <a:lnTo>
                      <a:pt x="396" y="67"/>
                    </a:lnTo>
                    <a:lnTo>
                      <a:pt x="386" y="69"/>
                    </a:lnTo>
                    <a:lnTo>
                      <a:pt x="377" y="71"/>
                    </a:lnTo>
                    <a:lnTo>
                      <a:pt x="365" y="73"/>
                    </a:lnTo>
                    <a:lnTo>
                      <a:pt x="344" y="76"/>
                    </a:lnTo>
                    <a:lnTo>
                      <a:pt x="321" y="80"/>
                    </a:lnTo>
                    <a:lnTo>
                      <a:pt x="296" y="82"/>
                    </a:lnTo>
                    <a:lnTo>
                      <a:pt x="273" y="86"/>
                    </a:lnTo>
                    <a:lnTo>
                      <a:pt x="248" y="90"/>
                    </a:lnTo>
                    <a:lnTo>
                      <a:pt x="222" y="96"/>
                    </a:lnTo>
                    <a:lnTo>
                      <a:pt x="195" y="99"/>
                    </a:lnTo>
                    <a:lnTo>
                      <a:pt x="168" y="105"/>
                    </a:lnTo>
                    <a:lnTo>
                      <a:pt x="141" y="109"/>
                    </a:lnTo>
                    <a:lnTo>
                      <a:pt x="116" y="113"/>
                    </a:lnTo>
                    <a:lnTo>
                      <a:pt x="93" y="117"/>
                    </a:lnTo>
                    <a:lnTo>
                      <a:pt x="72" y="118"/>
                    </a:lnTo>
                    <a:lnTo>
                      <a:pt x="51" y="122"/>
                    </a:lnTo>
                    <a:lnTo>
                      <a:pt x="32" y="124"/>
                    </a:lnTo>
                    <a:lnTo>
                      <a:pt x="15" y="126"/>
                    </a:lnTo>
                    <a:lnTo>
                      <a:pt x="0" y="128"/>
                    </a:lnTo>
                    <a:lnTo>
                      <a:pt x="0" y="96"/>
                    </a:lnTo>
                    <a:lnTo>
                      <a:pt x="28" y="92"/>
                    </a:lnTo>
                    <a:lnTo>
                      <a:pt x="55" y="86"/>
                    </a:lnTo>
                    <a:lnTo>
                      <a:pt x="82" y="82"/>
                    </a:lnTo>
                    <a:lnTo>
                      <a:pt x="109" y="78"/>
                    </a:lnTo>
                    <a:lnTo>
                      <a:pt x="134" y="74"/>
                    </a:lnTo>
                    <a:lnTo>
                      <a:pt x="156" y="71"/>
                    </a:lnTo>
                    <a:lnTo>
                      <a:pt x="179" y="65"/>
                    </a:lnTo>
                    <a:lnTo>
                      <a:pt x="202" y="61"/>
                    </a:lnTo>
                    <a:lnTo>
                      <a:pt x="223" y="57"/>
                    </a:lnTo>
                    <a:lnTo>
                      <a:pt x="243" y="55"/>
                    </a:lnTo>
                    <a:lnTo>
                      <a:pt x="262" y="52"/>
                    </a:lnTo>
                    <a:lnTo>
                      <a:pt x="281" y="48"/>
                    </a:lnTo>
                    <a:lnTo>
                      <a:pt x="298" y="44"/>
                    </a:lnTo>
                    <a:lnTo>
                      <a:pt x="313" y="42"/>
                    </a:lnTo>
                    <a:lnTo>
                      <a:pt x="329" y="38"/>
                    </a:lnTo>
                    <a:lnTo>
                      <a:pt x="342" y="36"/>
                    </a:lnTo>
                    <a:lnTo>
                      <a:pt x="356" y="32"/>
                    </a:lnTo>
                    <a:lnTo>
                      <a:pt x="369" y="31"/>
                    </a:lnTo>
                    <a:lnTo>
                      <a:pt x="380" y="29"/>
                    </a:lnTo>
                    <a:lnTo>
                      <a:pt x="392" y="27"/>
                    </a:lnTo>
                    <a:lnTo>
                      <a:pt x="403" y="25"/>
                    </a:lnTo>
                    <a:lnTo>
                      <a:pt x="413" y="23"/>
                    </a:lnTo>
                    <a:lnTo>
                      <a:pt x="421" y="21"/>
                    </a:lnTo>
                    <a:lnTo>
                      <a:pt x="430" y="19"/>
                    </a:lnTo>
                    <a:lnTo>
                      <a:pt x="438" y="17"/>
                    </a:lnTo>
                    <a:lnTo>
                      <a:pt x="444" y="15"/>
                    </a:lnTo>
                    <a:lnTo>
                      <a:pt x="451" y="13"/>
                    </a:lnTo>
                    <a:lnTo>
                      <a:pt x="455" y="13"/>
                    </a:lnTo>
                    <a:lnTo>
                      <a:pt x="461" y="11"/>
                    </a:lnTo>
                    <a:lnTo>
                      <a:pt x="465" y="10"/>
                    </a:lnTo>
                    <a:lnTo>
                      <a:pt x="468" y="10"/>
                    </a:lnTo>
                    <a:lnTo>
                      <a:pt x="472" y="8"/>
                    </a:lnTo>
                    <a:lnTo>
                      <a:pt x="482" y="6"/>
                    </a:lnTo>
                    <a:lnTo>
                      <a:pt x="489" y="2"/>
                    </a:lnTo>
                    <a:lnTo>
                      <a:pt x="497" y="0"/>
                    </a:lnTo>
                    <a:lnTo>
                      <a:pt x="503" y="0"/>
                    </a:lnTo>
                    <a:lnTo>
                      <a:pt x="507" y="0"/>
                    </a:lnTo>
                    <a:lnTo>
                      <a:pt x="511" y="0"/>
                    </a:lnTo>
                    <a:lnTo>
                      <a:pt x="516" y="2"/>
                    </a:lnTo>
                    <a:lnTo>
                      <a:pt x="524" y="4"/>
                    </a:lnTo>
                    <a:lnTo>
                      <a:pt x="532" y="6"/>
                    </a:lnTo>
                    <a:lnTo>
                      <a:pt x="541" y="10"/>
                    </a:lnTo>
                    <a:lnTo>
                      <a:pt x="551" y="13"/>
                    </a:lnTo>
                    <a:lnTo>
                      <a:pt x="564" y="17"/>
                    </a:lnTo>
                    <a:lnTo>
                      <a:pt x="574" y="23"/>
                    </a:lnTo>
                    <a:lnTo>
                      <a:pt x="585" y="29"/>
                    </a:lnTo>
                    <a:lnTo>
                      <a:pt x="593" y="32"/>
                    </a:lnTo>
                    <a:lnTo>
                      <a:pt x="600" y="38"/>
                    </a:lnTo>
                    <a:lnTo>
                      <a:pt x="608" y="42"/>
                    </a:lnTo>
                    <a:lnTo>
                      <a:pt x="612" y="46"/>
                    </a:lnTo>
                    <a:lnTo>
                      <a:pt x="616" y="50"/>
                    </a:lnTo>
                    <a:lnTo>
                      <a:pt x="618" y="53"/>
                    </a:lnTo>
                    <a:lnTo>
                      <a:pt x="618" y="57"/>
                    </a:lnTo>
                    <a:lnTo>
                      <a:pt x="616" y="61"/>
                    </a:lnTo>
                    <a:lnTo>
                      <a:pt x="614" y="63"/>
                    </a:lnTo>
                    <a:lnTo>
                      <a:pt x="610" y="67"/>
                    </a:lnTo>
                    <a:lnTo>
                      <a:pt x="606" y="71"/>
                    </a:lnTo>
                    <a:lnTo>
                      <a:pt x="600" y="73"/>
                    </a:lnTo>
                    <a:lnTo>
                      <a:pt x="595" y="74"/>
                    </a:lnTo>
                    <a:lnTo>
                      <a:pt x="587" y="76"/>
                    </a:lnTo>
                    <a:lnTo>
                      <a:pt x="578" y="78"/>
                    </a:lnTo>
                    <a:lnTo>
                      <a:pt x="568" y="82"/>
                    </a:lnTo>
                    <a:lnTo>
                      <a:pt x="560" y="88"/>
                    </a:lnTo>
                    <a:lnTo>
                      <a:pt x="551" y="94"/>
                    </a:lnTo>
                    <a:lnTo>
                      <a:pt x="541" y="99"/>
                    </a:lnTo>
                    <a:lnTo>
                      <a:pt x="530" y="109"/>
                    </a:lnTo>
                    <a:lnTo>
                      <a:pt x="520" y="117"/>
                    </a:lnTo>
                    <a:lnTo>
                      <a:pt x="509" y="128"/>
                    </a:lnTo>
                    <a:lnTo>
                      <a:pt x="509" y="12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604"/>
              <p:cNvSpPr/>
              <p:nvPr/>
            </p:nvSpPr>
            <p:spPr bwMode="auto">
              <a:xfrm>
                <a:off x="5360988" y="3762376"/>
                <a:ext cx="314325" cy="319088"/>
              </a:xfrm>
              <a:custGeom>
                <a:avLst/>
                <a:gdLst>
                  <a:gd name="T0" fmla="*/ 205 w 396"/>
                  <a:gd name="T1" fmla="*/ 231 h 403"/>
                  <a:gd name="T2" fmla="*/ 232 w 396"/>
                  <a:gd name="T3" fmla="*/ 201 h 403"/>
                  <a:gd name="T4" fmla="*/ 253 w 396"/>
                  <a:gd name="T5" fmla="*/ 170 h 403"/>
                  <a:gd name="T6" fmla="*/ 274 w 396"/>
                  <a:gd name="T7" fmla="*/ 139 h 403"/>
                  <a:gd name="T8" fmla="*/ 289 w 396"/>
                  <a:gd name="T9" fmla="*/ 109 h 403"/>
                  <a:gd name="T10" fmla="*/ 305 w 396"/>
                  <a:gd name="T11" fmla="*/ 78 h 403"/>
                  <a:gd name="T12" fmla="*/ 316 w 396"/>
                  <a:gd name="T13" fmla="*/ 48 h 403"/>
                  <a:gd name="T14" fmla="*/ 324 w 396"/>
                  <a:gd name="T15" fmla="*/ 15 h 403"/>
                  <a:gd name="T16" fmla="*/ 335 w 396"/>
                  <a:gd name="T17" fmla="*/ 6 h 403"/>
                  <a:gd name="T18" fmla="*/ 350 w 396"/>
                  <a:gd name="T19" fmla="*/ 13 h 403"/>
                  <a:gd name="T20" fmla="*/ 364 w 396"/>
                  <a:gd name="T21" fmla="*/ 19 h 403"/>
                  <a:gd name="T22" fmla="*/ 375 w 396"/>
                  <a:gd name="T23" fmla="*/ 25 h 403"/>
                  <a:gd name="T24" fmla="*/ 383 w 396"/>
                  <a:gd name="T25" fmla="*/ 31 h 403"/>
                  <a:gd name="T26" fmla="*/ 389 w 396"/>
                  <a:gd name="T27" fmla="*/ 34 h 403"/>
                  <a:gd name="T28" fmla="*/ 394 w 396"/>
                  <a:gd name="T29" fmla="*/ 38 h 403"/>
                  <a:gd name="T30" fmla="*/ 396 w 396"/>
                  <a:gd name="T31" fmla="*/ 40 h 403"/>
                  <a:gd name="T32" fmla="*/ 396 w 396"/>
                  <a:gd name="T33" fmla="*/ 46 h 403"/>
                  <a:gd name="T34" fmla="*/ 391 w 396"/>
                  <a:gd name="T35" fmla="*/ 59 h 403"/>
                  <a:gd name="T36" fmla="*/ 381 w 396"/>
                  <a:gd name="T37" fmla="*/ 78 h 403"/>
                  <a:gd name="T38" fmla="*/ 368 w 396"/>
                  <a:gd name="T39" fmla="*/ 105 h 403"/>
                  <a:gd name="T40" fmla="*/ 349 w 396"/>
                  <a:gd name="T41" fmla="*/ 136 h 403"/>
                  <a:gd name="T42" fmla="*/ 327 w 396"/>
                  <a:gd name="T43" fmla="*/ 170 h 403"/>
                  <a:gd name="T44" fmla="*/ 301 w 396"/>
                  <a:gd name="T45" fmla="*/ 201 h 403"/>
                  <a:gd name="T46" fmla="*/ 274 w 396"/>
                  <a:gd name="T47" fmla="*/ 231 h 403"/>
                  <a:gd name="T48" fmla="*/ 243 w 396"/>
                  <a:gd name="T49" fmla="*/ 262 h 403"/>
                  <a:gd name="T50" fmla="*/ 209 w 396"/>
                  <a:gd name="T51" fmla="*/ 292 h 403"/>
                  <a:gd name="T52" fmla="*/ 169 w 396"/>
                  <a:gd name="T53" fmla="*/ 319 h 403"/>
                  <a:gd name="T54" fmla="*/ 127 w 396"/>
                  <a:gd name="T55" fmla="*/ 344 h 403"/>
                  <a:gd name="T56" fmla="*/ 90 w 396"/>
                  <a:gd name="T57" fmla="*/ 363 h 403"/>
                  <a:gd name="T58" fmla="*/ 69 w 396"/>
                  <a:gd name="T59" fmla="*/ 374 h 403"/>
                  <a:gd name="T60" fmla="*/ 52 w 396"/>
                  <a:gd name="T61" fmla="*/ 384 h 403"/>
                  <a:gd name="T62" fmla="*/ 37 w 396"/>
                  <a:gd name="T63" fmla="*/ 392 h 403"/>
                  <a:gd name="T64" fmla="*/ 23 w 396"/>
                  <a:gd name="T65" fmla="*/ 397 h 403"/>
                  <a:gd name="T66" fmla="*/ 14 w 396"/>
                  <a:gd name="T67" fmla="*/ 401 h 403"/>
                  <a:gd name="T68" fmla="*/ 8 w 396"/>
                  <a:gd name="T69" fmla="*/ 403 h 403"/>
                  <a:gd name="T70" fmla="*/ 2 w 396"/>
                  <a:gd name="T71" fmla="*/ 403 h 403"/>
                  <a:gd name="T72" fmla="*/ 0 w 396"/>
                  <a:gd name="T73" fmla="*/ 401 h 403"/>
                  <a:gd name="T74" fmla="*/ 2 w 396"/>
                  <a:gd name="T75" fmla="*/ 399 h 403"/>
                  <a:gd name="T76" fmla="*/ 6 w 396"/>
                  <a:gd name="T77" fmla="*/ 394 h 403"/>
                  <a:gd name="T78" fmla="*/ 12 w 396"/>
                  <a:gd name="T79" fmla="*/ 390 h 403"/>
                  <a:gd name="T80" fmla="*/ 19 w 396"/>
                  <a:gd name="T81" fmla="*/ 382 h 403"/>
                  <a:gd name="T82" fmla="*/ 31 w 396"/>
                  <a:gd name="T83" fmla="*/ 374 h 403"/>
                  <a:gd name="T84" fmla="*/ 42 w 396"/>
                  <a:gd name="T85" fmla="*/ 365 h 403"/>
                  <a:gd name="T86" fmla="*/ 58 w 396"/>
                  <a:gd name="T87" fmla="*/ 353 h 403"/>
                  <a:gd name="T88" fmla="*/ 98 w 396"/>
                  <a:gd name="T89" fmla="*/ 323 h 403"/>
                  <a:gd name="T90" fmla="*/ 159 w 396"/>
                  <a:gd name="T91" fmla="*/ 273 h 403"/>
                  <a:gd name="T92" fmla="*/ 190 w 396"/>
                  <a:gd name="T93" fmla="*/ 246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96" h="403">
                    <a:moveTo>
                      <a:pt x="190" y="246"/>
                    </a:moveTo>
                    <a:lnTo>
                      <a:pt x="205" y="231"/>
                    </a:lnTo>
                    <a:lnTo>
                      <a:pt x="218" y="216"/>
                    </a:lnTo>
                    <a:lnTo>
                      <a:pt x="232" y="201"/>
                    </a:lnTo>
                    <a:lnTo>
                      <a:pt x="243" y="185"/>
                    </a:lnTo>
                    <a:lnTo>
                      <a:pt x="253" y="170"/>
                    </a:lnTo>
                    <a:lnTo>
                      <a:pt x="264" y="155"/>
                    </a:lnTo>
                    <a:lnTo>
                      <a:pt x="274" y="139"/>
                    </a:lnTo>
                    <a:lnTo>
                      <a:pt x="282" y="124"/>
                    </a:lnTo>
                    <a:lnTo>
                      <a:pt x="289" y="109"/>
                    </a:lnTo>
                    <a:lnTo>
                      <a:pt x="297" y="94"/>
                    </a:lnTo>
                    <a:lnTo>
                      <a:pt x="305" y="78"/>
                    </a:lnTo>
                    <a:lnTo>
                      <a:pt x="310" y="63"/>
                    </a:lnTo>
                    <a:lnTo>
                      <a:pt x="316" y="48"/>
                    </a:lnTo>
                    <a:lnTo>
                      <a:pt x="320" y="32"/>
                    </a:lnTo>
                    <a:lnTo>
                      <a:pt x="324" y="15"/>
                    </a:lnTo>
                    <a:lnTo>
                      <a:pt x="327" y="0"/>
                    </a:lnTo>
                    <a:lnTo>
                      <a:pt x="335" y="6"/>
                    </a:lnTo>
                    <a:lnTo>
                      <a:pt x="343" y="10"/>
                    </a:lnTo>
                    <a:lnTo>
                      <a:pt x="350" y="13"/>
                    </a:lnTo>
                    <a:lnTo>
                      <a:pt x="358" y="17"/>
                    </a:lnTo>
                    <a:lnTo>
                      <a:pt x="364" y="19"/>
                    </a:lnTo>
                    <a:lnTo>
                      <a:pt x="370" y="23"/>
                    </a:lnTo>
                    <a:lnTo>
                      <a:pt x="375" y="25"/>
                    </a:lnTo>
                    <a:lnTo>
                      <a:pt x="379" y="29"/>
                    </a:lnTo>
                    <a:lnTo>
                      <a:pt x="383" y="31"/>
                    </a:lnTo>
                    <a:lnTo>
                      <a:pt x="387" y="32"/>
                    </a:lnTo>
                    <a:lnTo>
                      <a:pt x="389" y="34"/>
                    </a:lnTo>
                    <a:lnTo>
                      <a:pt x="393" y="36"/>
                    </a:lnTo>
                    <a:lnTo>
                      <a:pt x="394" y="38"/>
                    </a:lnTo>
                    <a:lnTo>
                      <a:pt x="394" y="40"/>
                    </a:lnTo>
                    <a:lnTo>
                      <a:pt x="396" y="40"/>
                    </a:lnTo>
                    <a:lnTo>
                      <a:pt x="396" y="42"/>
                    </a:lnTo>
                    <a:lnTo>
                      <a:pt x="396" y="46"/>
                    </a:lnTo>
                    <a:lnTo>
                      <a:pt x="394" y="52"/>
                    </a:lnTo>
                    <a:lnTo>
                      <a:pt x="391" y="59"/>
                    </a:lnTo>
                    <a:lnTo>
                      <a:pt x="387" y="69"/>
                    </a:lnTo>
                    <a:lnTo>
                      <a:pt x="381" y="78"/>
                    </a:lnTo>
                    <a:lnTo>
                      <a:pt x="375" y="92"/>
                    </a:lnTo>
                    <a:lnTo>
                      <a:pt x="368" y="105"/>
                    </a:lnTo>
                    <a:lnTo>
                      <a:pt x="360" y="120"/>
                    </a:lnTo>
                    <a:lnTo>
                      <a:pt x="349" y="136"/>
                    </a:lnTo>
                    <a:lnTo>
                      <a:pt x="339" y="153"/>
                    </a:lnTo>
                    <a:lnTo>
                      <a:pt x="327" y="170"/>
                    </a:lnTo>
                    <a:lnTo>
                      <a:pt x="314" y="185"/>
                    </a:lnTo>
                    <a:lnTo>
                      <a:pt x="301" y="201"/>
                    </a:lnTo>
                    <a:lnTo>
                      <a:pt x="287" y="216"/>
                    </a:lnTo>
                    <a:lnTo>
                      <a:pt x="274" y="231"/>
                    </a:lnTo>
                    <a:lnTo>
                      <a:pt x="259" y="246"/>
                    </a:lnTo>
                    <a:lnTo>
                      <a:pt x="243" y="262"/>
                    </a:lnTo>
                    <a:lnTo>
                      <a:pt x="226" y="277"/>
                    </a:lnTo>
                    <a:lnTo>
                      <a:pt x="209" y="292"/>
                    </a:lnTo>
                    <a:lnTo>
                      <a:pt x="190" y="306"/>
                    </a:lnTo>
                    <a:lnTo>
                      <a:pt x="169" y="319"/>
                    </a:lnTo>
                    <a:lnTo>
                      <a:pt x="148" y="332"/>
                    </a:lnTo>
                    <a:lnTo>
                      <a:pt x="127" y="344"/>
                    </a:lnTo>
                    <a:lnTo>
                      <a:pt x="104" y="357"/>
                    </a:lnTo>
                    <a:lnTo>
                      <a:pt x="90" y="363"/>
                    </a:lnTo>
                    <a:lnTo>
                      <a:pt x="81" y="369"/>
                    </a:lnTo>
                    <a:lnTo>
                      <a:pt x="69" y="374"/>
                    </a:lnTo>
                    <a:lnTo>
                      <a:pt x="61" y="380"/>
                    </a:lnTo>
                    <a:lnTo>
                      <a:pt x="52" y="384"/>
                    </a:lnTo>
                    <a:lnTo>
                      <a:pt x="44" y="390"/>
                    </a:lnTo>
                    <a:lnTo>
                      <a:pt x="37" y="392"/>
                    </a:lnTo>
                    <a:lnTo>
                      <a:pt x="31" y="395"/>
                    </a:lnTo>
                    <a:lnTo>
                      <a:pt x="23" y="397"/>
                    </a:lnTo>
                    <a:lnTo>
                      <a:pt x="19" y="399"/>
                    </a:lnTo>
                    <a:lnTo>
                      <a:pt x="14" y="401"/>
                    </a:lnTo>
                    <a:lnTo>
                      <a:pt x="10" y="403"/>
                    </a:lnTo>
                    <a:lnTo>
                      <a:pt x="8" y="403"/>
                    </a:lnTo>
                    <a:lnTo>
                      <a:pt x="4" y="403"/>
                    </a:lnTo>
                    <a:lnTo>
                      <a:pt x="2" y="403"/>
                    </a:lnTo>
                    <a:lnTo>
                      <a:pt x="2" y="403"/>
                    </a:lnTo>
                    <a:lnTo>
                      <a:pt x="0" y="401"/>
                    </a:lnTo>
                    <a:lnTo>
                      <a:pt x="2" y="401"/>
                    </a:lnTo>
                    <a:lnTo>
                      <a:pt x="2" y="399"/>
                    </a:lnTo>
                    <a:lnTo>
                      <a:pt x="4" y="397"/>
                    </a:lnTo>
                    <a:lnTo>
                      <a:pt x="6" y="394"/>
                    </a:lnTo>
                    <a:lnTo>
                      <a:pt x="8" y="392"/>
                    </a:lnTo>
                    <a:lnTo>
                      <a:pt x="12" y="390"/>
                    </a:lnTo>
                    <a:lnTo>
                      <a:pt x="16" y="386"/>
                    </a:lnTo>
                    <a:lnTo>
                      <a:pt x="19" y="382"/>
                    </a:lnTo>
                    <a:lnTo>
                      <a:pt x="25" y="378"/>
                    </a:lnTo>
                    <a:lnTo>
                      <a:pt x="31" y="374"/>
                    </a:lnTo>
                    <a:lnTo>
                      <a:pt x="37" y="369"/>
                    </a:lnTo>
                    <a:lnTo>
                      <a:pt x="42" y="365"/>
                    </a:lnTo>
                    <a:lnTo>
                      <a:pt x="50" y="359"/>
                    </a:lnTo>
                    <a:lnTo>
                      <a:pt x="58" y="353"/>
                    </a:lnTo>
                    <a:lnTo>
                      <a:pt x="65" y="348"/>
                    </a:lnTo>
                    <a:lnTo>
                      <a:pt x="98" y="323"/>
                    </a:lnTo>
                    <a:lnTo>
                      <a:pt x="128" y="300"/>
                    </a:lnTo>
                    <a:lnTo>
                      <a:pt x="159" y="273"/>
                    </a:lnTo>
                    <a:lnTo>
                      <a:pt x="174" y="262"/>
                    </a:lnTo>
                    <a:lnTo>
                      <a:pt x="190" y="246"/>
                    </a:lnTo>
                    <a:lnTo>
                      <a:pt x="190" y="2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605"/>
              <p:cNvSpPr/>
              <p:nvPr/>
            </p:nvSpPr>
            <p:spPr bwMode="auto">
              <a:xfrm>
                <a:off x="5586413" y="3841751"/>
                <a:ext cx="215900" cy="280988"/>
              </a:xfrm>
              <a:custGeom>
                <a:avLst/>
                <a:gdLst>
                  <a:gd name="T0" fmla="*/ 272 w 272"/>
                  <a:gd name="T1" fmla="*/ 82 h 354"/>
                  <a:gd name="T2" fmla="*/ 266 w 272"/>
                  <a:gd name="T3" fmla="*/ 90 h 354"/>
                  <a:gd name="T4" fmla="*/ 253 w 272"/>
                  <a:gd name="T5" fmla="*/ 96 h 354"/>
                  <a:gd name="T6" fmla="*/ 240 w 272"/>
                  <a:gd name="T7" fmla="*/ 113 h 354"/>
                  <a:gd name="T8" fmla="*/ 228 w 272"/>
                  <a:gd name="T9" fmla="*/ 140 h 354"/>
                  <a:gd name="T10" fmla="*/ 217 w 272"/>
                  <a:gd name="T11" fmla="*/ 180 h 354"/>
                  <a:gd name="T12" fmla="*/ 203 w 272"/>
                  <a:gd name="T13" fmla="*/ 220 h 354"/>
                  <a:gd name="T14" fmla="*/ 190 w 272"/>
                  <a:gd name="T15" fmla="*/ 254 h 354"/>
                  <a:gd name="T16" fmla="*/ 173 w 272"/>
                  <a:gd name="T17" fmla="*/ 285 h 354"/>
                  <a:gd name="T18" fmla="*/ 142 w 272"/>
                  <a:gd name="T19" fmla="*/ 319 h 354"/>
                  <a:gd name="T20" fmla="*/ 106 w 272"/>
                  <a:gd name="T21" fmla="*/ 342 h 354"/>
                  <a:gd name="T22" fmla="*/ 85 w 272"/>
                  <a:gd name="T23" fmla="*/ 352 h 354"/>
                  <a:gd name="T24" fmla="*/ 75 w 272"/>
                  <a:gd name="T25" fmla="*/ 352 h 354"/>
                  <a:gd name="T26" fmla="*/ 65 w 272"/>
                  <a:gd name="T27" fmla="*/ 344 h 354"/>
                  <a:gd name="T28" fmla="*/ 62 w 272"/>
                  <a:gd name="T29" fmla="*/ 333 h 354"/>
                  <a:gd name="T30" fmla="*/ 60 w 272"/>
                  <a:gd name="T31" fmla="*/ 314 h 354"/>
                  <a:gd name="T32" fmla="*/ 50 w 272"/>
                  <a:gd name="T33" fmla="*/ 293 h 354"/>
                  <a:gd name="T34" fmla="*/ 35 w 272"/>
                  <a:gd name="T35" fmla="*/ 270 h 354"/>
                  <a:gd name="T36" fmla="*/ 14 w 272"/>
                  <a:gd name="T37" fmla="*/ 245 h 354"/>
                  <a:gd name="T38" fmla="*/ 2 w 272"/>
                  <a:gd name="T39" fmla="*/ 228 h 354"/>
                  <a:gd name="T40" fmla="*/ 2 w 272"/>
                  <a:gd name="T41" fmla="*/ 220 h 354"/>
                  <a:gd name="T42" fmla="*/ 8 w 272"/>
                  <a:gd name="T43" fmla="*/ 218 h 354"/>
                  <a:gd name="T44" fmla="*/ 25 w 272"/>
                  <a:gd name="T45" fmla="*/ 224 h 354"/>
                  <a:gd name="T46" fmla="*/ 52 w 272"/>
                  <a:gd name="T47" fmla="*/ 237 h 354"/>
                  <a:gd name="T48" fmla="*/ 77 w 272"/>
                  <a:gd name="T49" fmla="*/ 249 h 354"/>
                  <a:gd name="T50" fmla="*/ 94 w 272"/>
                  <a:gd name="T51" fmla="*/ 252 h 354"/>
                  <a:gd name="T52" fmla="*/ 102 w 272"/>
                  <a:gd name="T53" fmla="*/ 247 h 354"/>
                  <a:gd name="T54" fmla="*/ 111 w 272"/>
                  <a:gd name="T55" fmla="*/ 237 h 354"/>
                  <a:gd name="T56" fmla="*/ 125 w 272"/>
                  <a:gd name="T57" fmla="*/ 220 h 354"/>
                  <a:gd name="T58" fmla="*/ 138 w 272"/>
                  <a:gd name="T59" fmla="*/ 201 h 354"/>
                  <a:gd name="T60" fmla="*/ 150 w 272"/>
                  <a:gd name="T61" fmla="*/ 174 h 354"/>
                  <a:gd name="T62" fmla="*/ 161 w 272"/>
                  <a:gd name="T63" fmla="*/ 142 h 354"/>
                  <a:gd name="T64" fmla="*/ 167 w 272"/>
                  <a:gd name="T65" fmla="*/ 113 h 354"/>
                  <a:gd name="T66" fmla="*/ 171 w 272"/>
                  <a:gd name="T67" fmla="*/ 92 h 354"/>
                  <a:gd name="T68" fmla="*/ 167 w 272"/>
                  <a:gd name="T69" fmla="*/ 69 h 354"/>
                  <a:gd name="T70" fmla="*/ 159 w 272"/>
                  <a:gd name="T71" fmla="*/ 58 h 354"/>
                  <a:gd name="T72" fmla="*/ 144 w 272"/>
                  <a:gd name="T73" fmla="*/ 52 h 354"/>
                  <a:gd name="T74" fmla="*/ 119 w 272"/>
                  <a:gd name="T75" fmla="*/ 42 h 354"/>
                  <a:gd name="T76" fmla="*/ 94 w 272"/>
                  <a:gd name="T77" fmla="*/ 31 h 354"/>
                  <a:gd name="T78" fmla="*/ 79 w 272"/>
                  <a:gd name="T79" fmla="*/ 25 h 354"/>
                  <a:gd name="T80" fmla="*/ 69 w 272"/>
                  <a:gd name="T81" fmla="*/ 17 h 354"/>
                  <a:gd name="T82" fmla="*/ 62 w 272"/>
                  <a:gd name="T83" fmla="*/ 10 h 354"/>
                  <a:gd name="T84" fmla="*/ 77 w 272"/>
                  <a:gd name="T85" fmla="*/ 2 h 354"/>
                  <a:gd name="T86" fmla="*/ 123 w 272"/>
                  <a:gd name="T87" fmla="*/ 6 h 354"/>
                  <a:gd name="T88" fmla="*/ 157 w 272"/>
                  <a:gd name="T89" fmla="*/ 10 h 354"/>
                  <a:gd name="T90" fmla="*/ 184 w 272"/>
                  <a:gd name="T91" fmla="*/ 12 h 354"/>
                  <a:gd name="T92" fmla="*/ 203 w 272"/>
                  <a:gd name="T93" fmla="*/ 14 h 354"/>
                  <a:gd name="T94" fmla="*/ 213 w 272"/>
                  <a:gd name="T95" fmla="*/ 14 h 354"/>
                  <a:gd name="T96" fmla="*/ 220 w 272"/>
                  <a:gd name="T97" fmla="*/ 17 h 354"/>
                  <a:gd name="T98" fmla="*/ 236 w 272"/>
                  <a:gd name="T99" fmla="*/ 29 h 354"/>
                  <a:gd name="T100" fmla="*/ 255 w 272"/>
                  <a:gd name="T101" fmla="*/ 48 h 354"/>
                  <a:gd name="T102" fmla="*/ 266 w 272"/>
                  <a:gd name="T103" fmla="*/ 65 h 354"/>
                  <a:gd name="T104" fmla="*/ 272 w 272"/>
                  <a:gd name="T105" fmla="*/ 7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2" h="354">
                    <a:moveTo>
                      <a:pt x="272" y="79"/>
                    </a:moveTo>
                    <a:lnTo>
                      <a:pt x="272" y="81"/>
                    </a:lnTo>
                    <a:lnTo>
                      <a:pt x="272" y="82"/>
                    </a:lnTo>
                    <a:lnTo>
                      <a:pt x="270" y="84"/>
                    </a:lnTo>
                    <a:lnTo>
                      <a:pt x="268" y="86"/>
                    </a:lnTo>
                    <a:lnTo>
                      <a:pt x="266" y="90"/>
                    </a:lnTo>
                    <a:lnTo>
                      <a:pt x="263" y="92"/>
                    </a:lnTo>
                    <a:lnTo>
                      <a:pt x="259" y="94"/>
                    </a:lnTo>
                    <a:lnTo>
                      <a:pt x="253" y="96"/>
                    </a:lnTo>
                    <a:lnTo>
                      <a:pt x="249" y="100"/>
                    </a:lnTo>
                    <a:lnTo>
                      <a:pt x="243" y="105"/>
                    </a:lnTo>
                    <a:lnTo>
                      <a:pt x="240" y="113"/>
                    </a:lnTo>
                    <a:lnTo>
                      <a:pt x="236" y="121"/>
                    </a:lnTo>
                    <a:lnTo>
                      <a:pt x="232" y="130"/>
                    </a:lnTo>
                    <a:lnTo>
                      <a:pt x="228" y="140"/>
                    </a:lnTo>
                    <a:lnTo>
                      <a:pt x="224" y="151"/>
                    </a:lnTo>
                    <a:lnTo>
                      <a:pt x="222" y="165"/>
                    </a:lnTo>
                    <a:lnTo>
                      <a:pt x="217" y="180"/>
                    </a:lnTo>
                    <a:lnTo>
                      <a:pt x="213" y="193"/>
                    </a:lnTo>
                    <a:lnTo>
                      <a:pt x="207" y="207"/>
                    </a:lnTo>
                    <a:lnTo>
                      <a:pt x="203" y="220"/>
                    </a:lnTo>
                    <a:lnTo>
                      <a:pt x="199" y="231"/>
                    </a:lnTo>
                    <a:lnTo>
                      <a:pt x="194" y="243"/>
                    </a:lnTo>
                    <a:lnTo>
                      <a:pt x="190" y="254"/>
                    </a:lnTo>
                    <a:lnTo>
                      <a:pt x="184" y="266"/>
                    </a:lnTo>
                    <a:lnTo>
                      <a:pt x="178" y="275"/>
                    </a:lnTo>
                    <a:lnTo>
                      <a:pt x="173" y="285"/>
                    </a:lnTo>
                    <a:lnTo>
                      <a:pt x="167" y="294"/>
                    </a:lnTo>
                    <a:lnTo>
                      <a:pt x="159" y="302"/>
                    </a:lnTo>
                    <a:lnTo>
                      <a:pt x="142" y="319"/>
                    </a:lnTo>
                    <a:lnTo>
                      <a:pt x="125" y="333"/>
                    </a:lnTo>
                    <a:lnTo>
                      <a:pt x="115" y="338"/>
                    </a:lnTo>
                    <a:lnTo>
                      <a:pt x="106" y="342"/>
                    </a:lnTo>
                    <a:lnTo>
                      <a:pt x="98" y="346"/>
                    </a:lnTo>
                    <a:lnTo>
                      <a:pt x="92" y="350"/>
                    </a:lnTo>
                    <a:lnTo>
                      <a:pt x="85" y="352"/>
                    </a:lnTo>
                    <a:lnTo>
                      <a:pt x="81" y="354"/>
                    </a:lnTo>
                    <a:lnTo>
                      <a:pt x="77" y="354"/>
                    </a:lnTo>
                    <a:lnTo>
                      <a:pt x="75" y="352"/>
                    </a:lnTo>
                    <a:lnTo>
                      <a:pt x="71" y="350"/>
                    </a:lnTo>
                    <a:lnTo>
                      <a:pt x="69" y="348"/>
                    </a:lnTo>
                    <a:lnTo>
                      <a:pt x="65" y="344"/>
                    </a:lnTo>
                    <a:lnTo>
                      <a:pt x="64" y="340"/>
                    </a:lnTo>
                    <a:lnTo>
                      <a:pt x="64" y="337"/>
                    </a:lnTo>
                    <a:lnTo>
                      <a:pt x="62" y="333"/>
                    </a:lnTo>
                    <a:lnTo>
                      <a:pt x="62" y="327"/>
                    </a:lnTo>
                    <a:lnTo>
                      <a:pt x="62" y="319"/>
                    </a:lnTo>
                    <a:lnTo>
                      <a:pt x="60" y="314"/>
                    </a:lnTo>
                    <a:lnTo>
                      <a:pt x="56" y="306"/>
                    </a:lnTo>
                    <a:lnTo>
                      <a:pt x="54" y="298"/>
                    </a:lnTo>
                    <a:lnTo>
                      <a:pt x="50" y="293"/>
                    </a:lnTo>
                    <a:lnTo>
                      <a:pt x="46" y="285"/>
                    </a:lnTo>
                    <a:lnTo>
                      <a:pt x="41" y="277"/>
                    </a:lnTo>
                    <a:lnTo>
                      <a:pt x="35" y="270"/>
                    </a:lnTo>
                    <a:lnTo>
                      <a:pt x="29" y="260"/>
                    </a:lnTo>
                    <a:lnTo>
                      <a:pt x="21" y="252"/>
                    </a:lnTo>
                    <a:lnTo>
                      <a:pt x="14" y="245"/>
                    </a:lnTo>
                    <a:lnTo>
                      <a:pt x="10" y="239"/>
                    </a:lnTo>
                    <a:lnTo>
                      <a:pt x="4" y="233"/>
                    </a:lnTo>
                    <a:lnTo>
                      <a:pt x="2" y="228"/>
                    </a:lnTo>
                    <a:lnTo>
                      <a:pt x="0" y="224"/>
                    </a:lnTo>
                    <a:lnTo>
                      <a:pt x="0" y="222"/>
                    </a:lnTo>
                    <a:lnTo>
                      <a:pt x="2" y="220"/>
                    </a:lnTo>
                    <a:lnTo>
                      <a:pt x="2" y="218"/>
                    </a:lnTo>
                    <a:lnTo>
                      <a:pt x="4" y="218"/>
                    </a:lnTo>
                    <a:lnTo>
                      <a:pt x="8" y="218"/>
                    </a:lnTo>
                    <a:lnTo>
                      <a:pt x="12" y="220"/>
                    </a:lnTo>
                    <a:lnTo>
                      <a:pt x="18" y="222"/>
                    </a:lnTo>
                    <a:lnTo>
                      <a:pt x="25" y="224"/>
                    </a:lnTo>
                    <a:lnTo>
                      <a:pt x="33" y="228"/>
                    </a:lnTo>
                    <a:lnTo>
                      <a:pt x="42" y="233"/>
                    </a:lnTo>
                    <a:lnTo>
                      <a:pt x="52" y="237"/>
                    </a:lnTo>
                    <a:lnTo>
                      <a:pt x="62" y="243"/>
                    </a:lnTo>
                    <a:lnTo>
                      <a:pt x="69" y="247"/>
                    </a:lnTo>
                    <a:lnTo>
                      <a:pt x="77" y="249"/>
                    </a:lnTo>
                    <a:lnTo>
                      <a:pt x="83" y="251"/>
                    </a:lnTo>
                    <a:lnTo>
                      <a:pt x="88" y="252"/>
                    </a:lnTo>
                    <a:lnTo>
                      <a:pt x="94" y="252"/>
                    </a:lnTo>
                    <a:lnTo>
                      <a:pt x="98" y="251"/>
                    </a:lnTo>
                    <a:lnTo>
                      <a:pt x="100" y="249"/>
                    </a:lnTo>
                    <a:lnTo>
                      <a:pt x="102" y="247"/>
                    </a:lnTo>
                    <a:lnTo>
                      <a:pt x="106" y="245"/>
                    </a:lnTo>
                    <a:lnTo>
                      <a:pt x="108" y="241"/>
                    </a:lnTo>
                    <a:lnTo>
                      <a:pt x="111" y="237"/>
                    </a:lnTo>
                    <a:lnTo>
                      <a:pt x="115" y="231"/>
                    </a:lnTo>
                    <a:lnTo>
                      <a:pt x="121" y="226"/>
                    </a:lnTo>
                    <a:lnTo>
                      <a:pt x="125" y="220"/>
                    </a:lnTo>
                    <a:lnTo>
                      <a:pt x="131" y="214"/>
                    </a:lnTo>
                    <a:lnTo>
                      <a:pt x="134" y="207"/>
                    </a:lnTo>
                    <a:lnTo>
                      <a:pt x="138" y="201"/>
                    </a:lnTo>
                    <a:lnTo>
                      <a:pt x="144" y="191"/>
                    </a:lnTo>
                    <a:lnTo>
                      <a:pt x="148" y="184"/>
                    </a:lnTo>
                    <a:lnTo>
                      <a:pt x="150" y="174"/>
                    </a:lnTo>
                    <a:lnTo>
                      <a:pt x="153" y="163"/>
                    </a:lnTo>
                    <a:lnTo>
                      <a:pt x="157" y="151"/>
                    </a:lnTo>
                    <a:lnTo>
                      <a:pt x="161" y="142"/>
                    </a:lnTo>
                    <a:lnTo>
                      <a:pt x="163" y="132"/>
                    </a:lnTo>
                    <a:lnTo>
                      <a:pt x="165" y="123"/>
                    </a:lnTo>
                    <a:lnTo>
                      <a:pt x="167" y="113"/>
                    </a:lnTo>
                    <a:lnTo>
                      <a:pt x="169" y="105"/>
                    </a:lnTo>
                    <a:lnTo>
                      <a:pt x="171" y="100"/>
                    </a:lnTo>
                    <a:lnTo>
                      <a:pt x="171" y="92"/>
                    </a:lnTo>
                    <a:lnTo>
                      <a:pt x="171" y="86"/>
                    </a:lnTo>
                    <a:lnTo>
                      <a:pt x="169" y="77"/>
                    </a:lnTo>
                    <a:lnTo>
                      <a:pt x="167" y="69"/>
                    </a:lnTo>
                    <a:lnTo>
                      <a:pt x="165" y="63"/>
                    </a:lnTo>
                    <a:lnTo>
                      <a:pt x="161" y="59"/>
                    </a:lnTo>
                    <a:lnTo>
                      <a:pt x="159" y="58"/>
                    </a:lnTo>
                    <a:lnTo>
                      <a:pt x="155" y="56"/>
                    </a:lnTo>
                    <a:lnTo>
                      <a:pt x="152" y="54"/>
                    </a:lnTo>
                    <a:lnTo>
                      <a:pt x="144" y="52"/>
                    </a:lnTo>
                    <a:lnTo>
                      <a:pt x="136" y="48"/>
                    </a:lnTo>
                    <a:lnTo>
                      <a:pt x="129" y="46"/>
                    </a:lnTo>
                    <a:lnTo>
                      <a:pt x="119" y="42"/>
                    </a:lnTo>
                    <a:lnTo>
                      <a:pt x="108" y="37"/>
                    </a:lnTo>
                    <a:lnTo>
                      <a:pt x="100" y="35"/>
                    </a:lnTo>
                    <a:lnTo>
                      <a:pt x="94" y="31"/>
                    </a:lnTo>
                    <a:lnTo>
                      <a:pt x="88" y="29"/>
                    </a:lnTo>
                    <a:lnTo>
                      <a:pt x="83" y="27"/>
                    </a:lnTo>
                    <a:lnTo>
                      <a:pt x="79" y="25"/>
                    </a:lnTo>
                    <a:lnTo>
                      <a:pt x="75" y="23"/>
                    </a:lnTo>
                    <a:lnTo>
                      <a:pt x="71" y="21"/>
                    </a:lnTo>
                    <a:lnTo>
                      <a:pt x="69" y="17"/>
                    </a:lnTo>
                    <a:lnTo>
                      <a:pt x="65" y="16"/>
                    </a:lnTo>
                    <a:lnTo>
                      <a:pt x="64" y="14"/>
                    </a:lnTo>
                    <a:lnTo>
                      <a:pt x="62" y="10"/>
                    </a:lnTo>
                    <a:lnTo>
                      <a:pt x="60" y="6"/>
                    </a:lnTo>
                    <a:lnTo>
                      <a:pt x="62" y="0"/>
                    </a:lnTo>
                    <a:lnTo>
                      <a:pt x="77" y="2"/>
                    </a:lnTo>
                    <a:lnTo>
                      <a:pt x="94" y="4"/>
                    </a:lnTo>
                    <a:lnTo>
                      <a:pt x="108" y="4"/>
                    </a:lnTo>
                    <a:lnTo>
                      <a:pt x="123" y="6"/>
                    </a:lnTo>
                    <a:lnTo>
                      <a:pt x="134" y="8"/>
                    </a:lnTo>
                    <a:lnTo>
                      <a:pt x="148" y="8"/>
                    </a:lnTo>
                    <a:lnTo>
                      <a:pt x="157" y="10"/>
                    </a:lnTo>
                    <a:lnTo>
                      <a:pt x="167" y="10"/>
                    </a:lnTo>
                    <a:lnTo>
                      <a:pt x="176" y="12"/>
                    </a:lnTo>
                    <a:lnTo>
                      <a:pt x="184" y="12"/>
                    </a:lnTo>
                    <a:lnTo>
                      <a:pt x="192" y="12"/>
                    </a:lnTo>
                    <a:lnTo>
                      <a:pt x="197" y="14"/>
                    </a:lnTo>
                    <a:lnTo>
                      <a:pt x="203" y="14"/>
                    </a:lnTo>
                    <a:lnTo>
                      <a:pt x="207" y="14"/>
                    </a:lnTo>
                    <a:lnTo>
                      <a:pt x="211" y="14"/>
                    </a:lnTo>
                    <a:lnTo>
                      <a:pt x="213" y="14"/>
                    </a:lnTo>
                    <a:lnTo>
                      <a:pt x="215" y="14"/>
                    </a:lnTo>
                    <a:lnTo>
                      <a:pt x="217" y="16"/>
                    </a:lnTo>
                    <a:lnTo>
                      <a:pt x="220" y="17"/>
                    </a:lnTo>
                    <a:lnTo>
                      <a:pt x="226" y="21"/>
                    </a:lnTo>
                    <a:lnTo>
                      <a:pt x="230" y="25"/>
                    </a:lnTo>
                    <a:lnTo>
                      <a:pt x="236" y="29"/>
                    </a:lnTo>
                    <a:lnTo>
                      <a:pt x="243" y="35"/>
                    </a:lnTo>
                    <a:lnTo>
                      <a:pt x="249" y="42"/>
                    </a:lnTo>
                    <a:lnTo>
                      <a:pt x="255" y="48"/>
                    </a:lnTo>
                    <a:lnTo>
                      <a:pt x="259" y="54"/>
                    </a:lnTo>
                    <a:lnTo>
                      <a:pt x="263" y="59"/>
                    </a:lnTo>
                    <a:lnTo>
                      <a:pt x="266" y="65"/>
                    </a:lnTo>
                    <a:lnTo>
                      <a:pt x="268" y="69"/>
                    </a:lnTo>
                    <a:lnTo>
                      <a:pt x="270" y="73"/>
                    </a:lnTo>
                    <a:lnTo>
                      <a:pt x="272" y="77"/>
                    </a:lnTo>
                    <a:lnTo>
                      <a:pt x="272" y="79"/>
                    </a:lnTo>
                    <a:lnTo>
                      <a:pt x="272" y="7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606"/>
              <p:cNvSpPr/>
              <p:nvPr/>
            </p:nvSpPr>
            <p:spPr bwMode="auto">
              <a:xfrm>
                <a:off x="5054600" y="3408363"/>
                <a:ext cx="174625" cy="681038"/>
              </a:xfrm>
              <a:custGeom>
                <a:avLst/>
                <a:gdLst>
                  <a:gd name="T0" fmla="*/ 153 w 220"/>
                  <a:gd name="T1" fmla="*/ 53 h 858"/>
                  <a:gd name="T2" fmla="*/ 139 w 220"/>
                  <a:gd name="T3" fmla="*/ 27 h 858"/>
                  <a:gd name="T4" fmla="*/ 135 w 220"/>
                  <a:gd name="T5" fmla="*/ 17 h 858"/>
                  <a:gd name="T6" fmla="*/ 139 w 220"/>
                  <a:gd name="T7" fmla="*/ 6 h 858"/>
                  <a:gd name="T8" fmla="*/ 145 w 220"/>
                  <a:gd name="T9" fmla="*/ 2 h 858"/>
                  <a:gd name="T10" fmla="*/ 153 w 220"/>
                  <a:gd name="T11" fmla="*/ 0 h 858"/>
                  <a:gd name="T12" fmla="*/ 176 w 220"/>
                  <a:gd name="T13" fmla="*/ 2 h 858"/>
                  <a:gd name="T14" fmla="*/ 216 w 220"/>
                  <a:gd name="T15" fmla="*/ 11 h 858"/>
                  <a:gd name="T16" fmla="*/ 218 w 220"/>
                  <a:gd name="T17" fmla="*/ 99 h 858"/>
                  <a:gd name="T18" fmla="*/ 220 w 220"/>
                  <a:gd name="T19" fmla="*/ 178 h 858"/>
                  <a:gd name="T20" fmla="*/ 218 w 220"/>
                  <a:gd name="T21" fmla="*/ 250 h 858"/>
                  <a:gd name="T22" fmla="*/ 216 w 220"/>
                  <a:gd name="T23" fmla="*/ 313 h 858"/>
                  <a:gd name="T24" fmla="*/ 212 w 220"/>
                  <a:gd name="T25" fmla="*/ 370 h 858"/>
                  <a:gd name="T26" fmla="*/ 201 w 220"/>
                  <a:gd name="T27" fmla="*/ 453 h 858"/>
                  <a:gd name="T28" fmla="*/ 183 w 220"/>
                  <a:gd name="T29" fmla="*/ 542 h 858"/>
                  <a:gd name="T30" fmla="*/ 160 w 220"/>
                  <a:gd name="T31" fmla="*/ 625 h 858"/>
                  <a:gd name="T32" fmla="*/ 132 w 220"/>
                  <a:gd name="T33" fmla="*/ 695 h 858"/>
                  <a:gd name="T34" fmla="*/ 95 w 220"/>
                  <a:gd name="T35" fmla="*/ 756 h 858"/>
                  <a:gd name="T36" fmla="*/ 61 w 220"/>
                  <a:gd name="T37" fmla="*/ 800 h 858"/>
                  <a:gd name="T38" fmla="*/ 42 w 220"/>
                  <a:gd name="T39" fmla="*/ 823 h 858"/>
                  <a:gd name="T40" fmla="*/ 26 w 220"/>
                  <a:gd name="T41" fmla="*/ 839 h 858"/>
                  <a:gd name="T42" fmla="*/ 13 w 220"/>
                  <a:gd name="T43" fmla="*/ 850 h 858"/>
                  <a:gd name="T44" fmla="*/ 5 w 220"/>
                  <a:gd name="T45" fmla="*/ 856 h 858"/>
                  <a:gd name="T46" fmla="*/ 0 w 220"/>
                  <a:gd name="T47" fmla="*/ 858 h 858"/>
                  <a:gd name="T48" fmla="*/ 0 w 220"/>
                  <a:gd name="T49" fmla="*/ 852 h 858"/>
                  <a:gd name="T50" fmla="*/ 3 w 220"/>
                  <a:gd name="T51" fmla="*/ 840 h 858"/>
                  <a:gd name="T52" fmla="*/ 11 w 220"/>
                  <a:gd name="T53" fmla="*/ 823 h 858"/>
                  <a:gd name="T54" fmla="*/ 23 w 220"/>
                  <a:gd name="T55" fmla="*/ 800 h 858"/>
                  <a:gd name="T56" fmla="*/ 40 w 220"/>
                  <a:gd name="T57" fmla="*/ 772 h 858"/>
                  <a:gd name="T58" fmla="*/ 59 w 220"/>
                  <a:gd name="T59" fmla="*/ 737 h 858"/>
                  <a:gd name="T60" fmla="*/ 78 w 220"/>
                  <a:gd name="T61" fmla="*/ 697 h 858"/>
                  <a:gd name="T62" fmla="*/ 95 w 220"/>
                  <a:gd name="T63" fmla="*/ 651 h 858"/>
                  <a:gd name="T64" fmla="*/ 111 w 220"/>
                  <a:gd name="T65" fmla="*/ 602 h 858"/>
                  <a:gd name="T66" fmla="*/ 124 w 220"/>
                  <a:gd name="T67" fmla="*/ 548 h 858"/>
                  <a:gd name="T68" fmla="*/ 145 w 220"/>
                  <a:gd name="T69" fmla="*/ 434 h 858"/>
                  <a:gd name="T70" fmla="*/ 158 w 220"/>
                  <a:gd name="T71" fmla="*/ 328 h 858"/>
                  <a:gd name="T72" fmla="*/ 166 w 220"/>
                  <a:gd name="T73" fmla="*/ 237 h 858"/>
                  <a:gd name="T74" fmla="*/ 166 w 220"/>
                  <a:gd name="T75" fmla="*/ 195 h 858"/>
                  <a:gd name="T76" fmla="*/ 166 w 220"/>
                  <a:gd name="T77" fmla="*/ 160 h 858"/>
                  <a:gd name="T78" fmla="*/ 164 w 220"/>
                  <a:gd name="T79" fmla="*/ 132 h 858"/>
                  <a:gd name="T80" fmla="*/ 164 w 220"/>
                  <a:gd name="T81" fmla="*/ 107 h 858"/>
                  <a:gd name="T82" fmla="*/ 162 w 220"/>
                  <a:gd name="T83" fmla="*/ 9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0" h="858">
                    <a:moveTo>
                      <a:pt x="160" y="86"/>
                    </a:moveTo>
                    <a:lnTo>
                      <a:pt x="156" y="69"/>
                    </a:lnTo>
                    <a:lnTo>
                      <a:pt x="153" y="53"/>
                    </a:lnTo>
                    <a:lnTo>
                      <a:pt x="149" y="42"/>
                    </a:lnTo>
                    <a:lnTo>
                      <a:pt x="143" y="30"/>
                    </a:lnTo>
                    <a:lnTo>
                      <a:pt x="139" y="27"/>
                    </a:lnTo>
                    <a:lnTo>
                      <a:pt x="137" y="23"/>
                    </a:lnTo>
                    <a:lnTo>
                      <a:pt x="135" y="21"/>
                    </a:lnTo>
                    <a:lnTo>
                      <a:pt x="135" y="17"/>
                    </a:lnTo>
                    <a:lnTo>
                      <a:pt x="135" y="13"/>
                    </a:lnTo>
                    <a:lnTo>
                      <a:pt x="137" y="9"/>
                    </a:lnTo>
                    <a:lnTo>
                      <a:pt x="139" y="6"/>
                    </a:lnTo>
                    <a:lnTo>
                      <a:pt x="143" y="4"/>
                    </a:lnTo>
                    <a:lnTo>
                      <a:pt x="143" y="2"/>
                    </a:lnTo>
                    <a:lnTo>
                      <a:pt x="145" y="2"/>
                    </a:lnTo>
                    <a:lnTo>
                      <a:pt x="147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6" y="0"/>
                    </a:lnTo>
                    <a:lnTo>
                      <a:pt x="166" y="0"/>
                    </a:lnTo>
                    <a:lnTo>
                      <a:pt x="176" y="2"/>
                    </a:lnTo>
                    <a:lnTo>
                      <a:pt x="187" y="4"/>
                    </a:lnTo>
                    <a:lnTo>
                      <a:pt x="201" y="8"/>
                    </a:lnTo>
                    <a:lnTo>
                      <a:pt x="216" y="11"/>
                    </a:lnTo>
                    <a:lnTo>
                      <a:pt x="216" y="42"/>
                    </a:lnTo>
                    <a:lnTo>
                      <a:pt x="218" y="71"/>
                    </a:lnTo>
                    <a:lnTo>
                      <a:pt x="218" y="99"/>
                    </a:lnTo>
                    <a:lnTo>
                      <a:pt x="218" y="126"/>
                    </a:lnTo>
                    <a:lnTo>
                      <a:pt x="218" y="153"/>
                    </a:lnTo>
                    <a:lnTo>
                      <a:pt x="220" y="178"/>
                    </a:lnTo>
                    <a:lnTo>
                      <a:pt x="220" y="202"/>
                    </a:lnTo>
                    <a:lnTo>
                      <a:pt x="220" y="227"/>
                    </a:lnTo>
                    <a:lnTo>
                      <a:pt x="218" y="250"/>
                    </a:lnTo>
                    <a:lnTo>
                      <a:pt x="218" y="271"/>
                    </a:lnTo>
                    <a:lnTo>
                      <a:pt x="218" y="294"/>
                    </a:lnTo>
                    <a:lnTo>
                      <a:pt x="216" y="313"/>
                    </a:lnTo>
                    <a:lnTo>
                      <a:pt x="216" y="334"/>
                    </a:lnTo>
                    <a:lnTo>
                      <a:pt x="214" y="351"/>
                    </a:lnTo>
                    <a:lnTo>
                      <a:pt x="212" y="370"/>
                    </a:lnTo>
                    <a:lnTo>
                      <a:pt x="212" y="386"/>
                    </a:lnTo>
                    <a:lnTo>
                      <a:pt x="206" y="420"/>
                    </a:lnTo>
                    <a:lnTo>
                      <a:pt x="201" y="453"/>
                    </a:lnTo>
                    <a:lnTo>
                      <a:pt x="195" y="483"/>
                    </a:lnTo>
                    <a:lnTo>
                      <a:pt x="189" y="514"/>
                    </a:lnTo>
                    <a:lnTo>
                      <a:pt x="183" y="542"/>
                    </a:lnTo>
                    <a:lnTo>
                      <a:pt x="176" y="571"/>
                    </a:lnTo>
                    <a:lnTo>
                      <a:pt x="168" y="598"/>
                    </a:lnTo>
                    <a:lnTo>
                      <a:pt x="160" y="625"/>
                    </a:lnTo>
                    <a:lnTo>
                      <a:pt x="153" y="649"/>
                    </a:lnTo>
                    <a:lnTo>
                      <a:pt x="141" y="672"/>
                    </a:lnTo>
                    <a:lnTo>
                      <a:pt x="132" y="695"/>
                    </a:lnTo>
                    <a:lnTo>
                      <a:pt x="120" y="716"/>
                    </a:lnTo>
                    <a:lnTo>
                      <a:pt x="109" y="737"/>
                    </a:lnTo>
                    <a:lnTo>
                      <a:pt x="95" y="756"/>
                    </a:lnTo>
                    <a:lnTo>
                      <a:pt x="82" y="776"/>
                    </a:lnTo>
                    <a:lnTo>
                      <a:pt x="68" y="793"/>
                    </a:lnTo>
                    <a:lnTo>
                      <a:pt x="61" y="800"/>
                    </a:lnTo>
                    <a:lnTo>
                      <a:pt x="55" y="808"/>
                    </a:lnTo>
                    <a:lnTo>
                      <a:pt x="47" y="816"/>
                    </a:lnTo>
                    <a:lnTo>
                      <a:pt x="42" y="823"/>
                    </a:lnTo>
                    <a:lnTo>
                      <a:pt x="36" y="829"/>
                    </a:lnTo>
                    <a:lnTo>
                      <a:pt x="30" y="835"/>
                    </a:lnTo>
                    <a:lnTo>
                      <a:pt x="26" y="839"/>
                    </a:lnTo>
                    <a:lnTo>
                      <a:pt x="21" y="844"/>
                    </a:lnTo>
                    <a:lnTo>
                      <a:pt x="17" y="848"/>
                    </a:lnTo>
                    <a:lnTo>
                      <a:pt x="13" y="850"/>
                    </a:lnTo>
                    <a:lnTo>
                      <a:pt x="9" y="854"/>
                    </a:lnTo>
                    <a:lnTo>
                      <a:pt x="7" y="856"/>
                    </a:lnTo>
                    <a:lnTo>
                      <a:pt x="5" y="856"/>
                    </a:lnTo>
                    <a:lnTo>
                      <a:pt x="3" y="858"/>
                    </a:lnTo>
                    <a:lnTo>
                      <a:pt x="1" y="858"/>
                    </a:lnTo>
                    <a:lnTo>
                      <a:pt x="0" y="858"/>
                    </a:lnTo>
                    <a:lnTo>
                      <a:pt x="0" y="856"/>
                    </a:lnTo>
                    <a:lnTo>
                      <a:pt x="0" y="854"/>
                    </a:lnTo>
                    <a:lnTo>
                      <a:pt x="0" y="852"/>
                    </a:lnTo>
                    <a:lnTo>
                      <a:pt x="0" y="848"/>
                    </a:lnTo>
                    <a:lnTo>
                      <a:pt x="1" y="844"/>
                    </a:lnTo>
                    <a:lnTo>
                      <a:pt x="3" y="840"/>
                    </a:lnTo>
                    <a:lnTo>
                      <a:pt x="5" y="835"/>
                    </a:lnTo>
                    <a:lnTo>
                      <a:pt x="7" y="829"/>
                    </a:lnTo>
                    <a:lnTo>
                      <a:pt x="11" y="823"/>
                    </a:lnTo>
                    <a:lnTo>
                      <a:pt x="15" y="816"/>
                    </a:lnTo>
                    <a:lnTo>
                      <a:pt x="19" y="808"/>
                    </a:lnTo>
                    <a:lnTo>
                      <a:pt x="23" y="800"/>
                    </a:lnTo>
                    <a:lnTo>
                      <a:pt x="28" y="791"/>
                    </a:lnTo>
                    <a:lnTo>
                      <a:pt x="34" y="781"/>
                    </a:lnTo>
                    <a:lnTo>
                      <a:pt x="40" y="772"/>
                    </a:lnTo>
                    <a:lnTo>
                      <a:pt x="45" y="760"/>
                    </a:lnTo>
                    <a:lnTo>
                      <a:pt x="53" y="749"/>
                    </a:lnTo>
                    <a:lnTo>
                      <a:pt x="59" y="737"/>
                    </a:lnTo>
                    <a:lnTo>
                      <a:pt x="67" y="724"/>
                    </a:lnTo>
                    <a:lnTo>
                      <a:pt x="72" y="711"/>
                    </a:lnTo>
                    <a:lnTo>
                      <a:pt x="78" y="697"/>
                    </a:lnTo>
                    <a:lnTo>
                      <a:pt x="84" y="682"/>
                    </a:lnTo>
                    <a:lnTo>
                      <a:pt x="90" y="669"/>
                    </a:lnTo>
                    <a:lnTo>
                      <a:pt x="95" y="651"/>
                    </a:lnTo>
                    <a:lnTo>
                      <a:pt x="101" y="636"/>
                    </a:lnTo>
                    <a:lnTo>
                      <a:pt x="105" y="619"/>
                    </a:lnTo>
                    <a:lnTo>
                      <a:pt x="111" y="602"/>
                    </a:lnTo>
                    <a:lnTo>
                      <a:pt x="114" y="584"/>
                    </a:lnTo>
                    <a:lnTo>
                      <a:pt x="120" y="567"/>
                    </a:lnTo>
                    <a:lnTo>
                      <a:pt x="124" y="548"/>
                    </a:lnTo>
                    <a:lnTo>
                      <a:pt x="134" y="510"/>
                    </a:lnTo>
                    <a:lnTo>
                      <a:pt x="139" y="472"/>
                    </a:lnTo>
                    <a:lnTo>
                      <a:pt x="145" y="434"/>
                    </a:lnTo>
                    <a:lnTo>
                      <a:pt x="151" y="397"/>
                    </a:lnTo>
                    <a:lnTo>
                      <a:pt x="155" y="363"/>
                    </a:lnTo>
                    <a:lnTo>
                      <a:pt x="158" y="328"/>
                    </a:lnTo>
                    <a:lnTo>
                      <a:pt x="160" y="296"/>
                    </a:lnTo>
                    <a:lnTo>
                      <a:pt x="164" y="265"/>
                    </a:lnTo>
                    <a:lnTo>
                      <a:pt x="166" y="237"/>
                    </a:lnTo>
                    <a:lnTo>
                      <a:pt x="166" y="221"/>
                    </a:lnTo>
                    <a:lnTo>
                      <a:pt x="166" y="208"/>
                    </a:lnTo>
                    <a:lnTo>
                      <a:pt x="166" y="195"/>
                    </a:lnTo>
                    <a:lnTo>
                      <a:pt x="166" y="183"/>
                    </a:lnTo>
                    <a:lnTo>
                      <a:pt x="166" y="172"/>
                    </a:lnTo>
                    <a:lnTo>
                      <a:pt x="166" y="160"/>
                    </a:lnTo>
                    <a:lnTo>
                      <a:pt x="164" y="149"/>
                    </a:lnTo>
                    <a:lnTo>
                      <a:pt x="164" y="139"/>
                    </a:lnTo>
                    <a:lnTo>
                      <a:pt x="164" y="132"/>
                    </a:lnTo>
                    <a:lnTo>
                      <a:pt x="164" y="122"/>
                    </a:lnTo>
                    <a:lnTo>
                      <a:pt x="164" y="114"/>
                    </a:lnTo>
                    <a:lnTo>
                      <a:pt x="164" y="107"/>
                    </a:lnTo>
                    <a:lnTo>
                      <a:pt x="162" y="101"/>
                    </a:lnTo>
                    <a:lnTo>
                      <a:pt x="162" y="95"/>
                    </a:lnTo>
                    <a:lnTo>
                      <a:pt x="162" y="90"/>
                    </a:lnTo>
                    <a:lnTo>
                      <a:pt x="160" y="86"/>
                    </a:lnTo>
                    <a:lnTo>
                      <a:pt x="160" y="8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607"/>
              <p:cNvSpPr/>
              <p:nvPr/>
            </p:nvSpPr>
            <p:spPr bwMode="auto">
              <a:xfrm>
                <a:off x="5208588" y="3378201"/>
                <a:ext cx="184150" cy="706438"/>
              </a:xfrm>
              <a:custGeom>
                <a:avLst/>
                <a:gdLst>
                  <a:gd name="T0" fmla="*/ 38 w 231"/>
                  <a:gd name="T1" fmla="*/ 76 h 890"/>
                  <a:gd name="T2" fmla="*/ 0 w 231"/>
                  <a:gd name="T3" fmla="*/ 49 h 890"/>
                  <a:gd name="T4" fmla="*/ 57 w 231"/>
                  <a:gd name="T5" fmla="*/ 42 h 890"/>
                  <a:gd name="T6" fmla="*/ 94 w 231"/>
                  <a:gd name="T7" fmla="*/ 30 h 890"/>
                  <a:gd name="T8" fmla="*/ 115 w 231"/>
                  <a:gd name="T9" fmla="*/ 19 h 890"/>
                  <a:gd name="T10" fmla="*/ 128 w 231"/>
                  <a:gd name="T11" fmla="*/ 9 h 890"/>
                  <a:gd name="T12" fmla="*/ 149 w 231"/>
                  <a:gd name="T13" fmla="*/ 0 h 890"/>
                  <a:gd name="T14" fmla="*/ 164 w 231"/>
                  <a:gd name="T15" fmla="*/ 2 h 890"/>
                  <a:gd name="T16" fmla="*/ 180 w 231"/>
                  <a:gd name="T17" fmla="*/ 5 h 890"/>
                  <a:gd name="T18" fmla="*/ 203 w 231"/>
                  <a:gd name="T19" fmla="*/ 19 h 890"/>
                  <a:gd name="T20" fmla="*/ 222 w 231"/>
                  <a:gd name="T21" fmla="*/ 32 h 890"/>
                  <a:gd name="T22" fmla="*/ 230 w 231"/>
                  <a:gd name="T23" fmla="*/ 42 h 890"/>
                  <a:gd name="T24" fmla="*/ 228 w 231"/>
                  <a:gd name="T25" fmla="*/ 53 h 890"/>
                  <a:gd name="T26" fmla="*/ 220 w 231"/>
                  <a:gd name="T27" fmla="*/ 72 h 890"/>
                  <a:gd name="T28" fmla="*/ 216 w 231"/>
                  <a:gd name="T29" fmla="*/ 95 h 890"/>
                  <a:gd name="T30" fmla="*/ 212 w 231"/>
                  <a:gd name="T31" fmla="*/ 130 h 890"/>
                  <a:gd name="T32" fmla="*/ 210 w 231"/>
                  <a:gd name="T33" fmla="*/ 170 h 890"/>
                  <a:gd name="T34" fmla="*/ 208 w 231"/>
                  <a:gd name="T35" fmla="*/ 210 h 890"/>
                  <a:gd name="T36" fmla="*/ 207 w 231"/>
                  <a:gd name="T37" fmla="*/ 263 h 890"/>
                  <a:gd name="T38" fmla="*/ 207 w 231"/>
                  <a:gd name="T39" fmla="*/ 330 h 890"/>
                  <a:gd name="T40" fmla="*/ 207 w 231"/>
                  <a:gd name="T41" fmla="*/ 410 h 890"/>
                  <a:gd name="T42" fmla="*/ 207 w 231"/>
                  <a:gd name="T43" fmla="*/ 506 h 890"/>
                  <a:gd name="T44" fmla="*/ 205 w 231"/>
                  <a:gd name="T45" fmla="*/ 601 h 890"/>
                  <a:gd name="T46" fmla="*/ 203 w 231"/>
                  <a:gd name="T47" fmla="*/ 682 h 890"/>
                  <a:gd name="T48" fmla="*/ 197 w 231"/>
                  <a:gd name="T49" fmla="*/ 745 h 890"/>
                  <a:gd name="T50" fmla="*/ 189 w 231"/>
                  <a:gd name="T51" fmla="*/ 794 h 890"/>
                  <a:gd name="T52" fmla="*/ 178 w 231"/>
                  <a:gd name="T53" fmla="*/ 827 h 890"/>
                  <a:gd name="T54" fmla="*/ 159 w 231"/>
                  <a:gd name="T55" fmla="*/ 859 h 890"/>
                  <a:gd name="T56" fmla="*/ 141 w 231"/>
                  <a:gd name="T57" fmla="*/ 882 h 890"/>
                  <a:gd name="T58" fmla="*/ 134 w 231"/>
                  <a:gd name="T59" fmla="*/ 890 h 890"/>
                  <a:gd name="T60" fmla="*/ 126 w 231"/>
                  <a:gd name="T61" fmla="*/ 886 h 890"/>
                  <a:gd name="T62" fmla="*/ 117 w 231"/>
                  <a:gd name="T63" fmla="*/ 871 h 890"/>
                  <a:gd name="T64" fmla="*/ 107 w 231"/>
                  <a:gd name="T65" fmla="*/ 846 h 890"/>
                  <a:gd name="T66" fmla="*/ 92 w 231"/>
                  <a:gd name="T67" fmla="*/ 823 h 890"/>
                  <a:gd name="T68" fmla="*/ 73 w 231"/>
                  <a:gd name="T69" fmla="*/ 802 h 890"/>
                  <a:gd name="T70" fmla="*/ 50 w 231"/>
                  <a:gd name="T71" fmla="*/ 785 h 890"/>
                  <a:gd name="T72" fmla="*/ 36 w 231"/>
                  <a:gd name="T73" fmla="*/ 770 h 890"/>
                  <a:gd name="T74" fmla="*/ 32 w 231"/>
                  <a:gd name="T75" fmla="*/ 758 h 890"/>
                  <a:gd name="T76" fmla="*/ 38 w 231"/>
                  <a:gd name="T77" fmla="*/ 754 h 890"/>
                  <a:gd name="T78" fmla="*/ 55 w 231"/>
                  <a:gd name="T79" fmla="*/ 754 h 890"/>
                  <a:gd name="T80" fmla="*/ 84 w 231"/>
                  <a:gd name="T81" fmla="*/ 760 h 890"/>
                  <a:gd name="T82" fmla="*/ 107 w 231"/>
                  <a:gd name="T83" fmla="*/ 768 h 890"/>
                  <a:gd name="T84" fmla="*/ 124 w 231"/>
                  <a:gd name="T85" fmla="*/ 768 h 890"/>
                  <a:gd name="T86" fmla="*/ 132 w 231"/>
                  <a:gd name="T87" fmla="*/ 762 h 890"/>
                  <a:gd name="T88" fmla="*/ 138 w 231"/>
                  <a:gd name="T89" fmla="*/ 747 h 890"/>
                  <a:gd name="T90" fmla="*/ 141 w 231"/>
                  <a:gd name="T91" fmla="*/ 718 h 890"/>
                  <a:gd name="T92" fmla="*/ 145 w 231"/>
                  <a:gd name="T93" fmla="*/ 680 h 890"/>
                  <a:gd name="T94" fmla="*/ 149 w 231"/>
                  <a:gd name="T95" fmla="*/ 628 h 890"/>
                  <a:gd name="T96" fmla="*/ 155 w 231"/>
                  <a:gd name="T97" fmla="*/ 504 h 890"/>
                  <a:gd name="T98" fmla="*/ 151 w 231"/>
                  <a:gd name="T99" fmla="*/ 246 h 890"/>
                  <a:gd name="T100" fmla="*/ 149 w 231"/>
                  <a:gd name="T101" fmla="*/ 189 h 890"/>
                  <a:gd name="T102" fmla="*/ 147 w 231"/>
                  <a:gd name="T103" fmla="*/ 141 h 890"/>
                  <a:gd name="T104" fmla="*/ 147 w 231"/>
                  <a:gd name="T105" fmla="*/ 107 h 890"/>
                  <a:gd name="T106" fmla="*/ 145 w 231"/>
                  <a:gd name="T107" fmla="*/ 82 h 890"/>
                  <a:gd name="T108" fmla="*/ 143 w 231"/>
                  <a:gd name="T109" fmla="*/ 70 h 890"/>
                  <a:gd name="T110" fmla="*/ 136 w 231"/>
                  <a:gd name="T111" fmla="*/ 67 h 890"/>
                  <a:gd name="T112" fmla="*/ 115 w 231"/>
                  <a:gd name="T113" fmla="*/ 65 h 890"/>
                  <a:gd name="T114" fmla="*/ 82 w 231"/>
                  <a:gd name="T115" fmla="*/ 68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890">
                    <a:moveTo>
                      <a:pt x="82" y="68"/>
                    </a:moveTo>
                    <a:lnTo>
                      <a:pt x="59" y="72"/>
                    </a:lnTo>
                    <a:lnTo>
                      <a:pt x="38" y="76"/>
                    </a:lnTo>
                    <a:lnTo>
                      <a:pt x="17" y="78"/>
                    </a:lnTo>
                    <a:lnTo>
                      <a:pt x="0" y="82"/>
                    </a:lnTo>
                    <a:lnTo>
                      <a:pt x="0" y="49"/>
                    </a:lnTo>
                    <a:lnTo>
                      <a:pt x="17" y="49"/>
                    </a:lnTo>
                    <a:lnTo>
                      <a:pt x="38" y="47"/>
                    </a:lnTo>
                    <a:lnTo>
                      <a:pt x="57" y="42"/>
                    </a:lnTo>
                    <a:lnTo>
                      <a:pt x="78" y="36"/>
                    </a:lnTo>
                    <a:lnTo>
                      <a:pt x="86" y="32"/>
                    </a:lnTo>
                    <a:lnTo>
                      <a:pt x="94" y="30"/>
                    </a:lnTo>
                    <a:lnTo>
                      <a:pt x="101" y="26"/>
                    </a:lnTo>
                    <a:lnTo>
                      <a:pt x="109" y="23"/>
                    </a:lnTo>
                    <a:lnTo>
                      <a:pt x="115" y="19"/>
                    </a:lnTo>
                    <a:lnTo>
                      <a:pt x="120" y="15"/>
                    </a:lnTo>
                    <a:lnTo>
                      <a:pt x="124" y="13"/>
                    </a:lnTo>
                    <a:lnTo>
                      <a:pt x="128" y="9"/>
                    </a:lnTo>
                    <a:lnTo>
                      <a:pt x="136" y="5"/>
                    </a:lnTo>
                    <a:lnTo>
                      <a:pt x="141" y="3"/>
                    </a:lnTo>
                    <a:lnTo>
                      <a:pt x="149" y="0"/>
                    </a:lnTo>
                    <a:lnTo>
                      <a:pt x="157" y="0"/>
                    </a:lnTo>
                    <a:lnTo>
                      <a:pt x="161" y="0"/>
                    </a:lnTo>
                    <a:lnTo>
                      <a:pt x="164" y="2"/>
                    </a:lnTo>
                    <a:lnTo>
                      <a:pt x="168" y="2"/>
                    </a:lnTo>
                    <a:lnTo>
                      <a:pt x="174" y="3"/>
                    </a:lnTo>
                    <a:lnTo>
                      <a:pt x="180" y="5"/>
                    </a:lnTo>
                    <a:lnTo>
                      <a:pt x="187" y="9"/>
                    </a:lnTo>
                    <a:lnTo>
                      <a:pt x="193" y="13"/>
                    </a:lnTo>
                    <a:lnTo>
                      <a:pt x="203" y="19"/>
                    </a:lnTo>
                    <a:lnTo>
                      <a:pt x="210" y="23"/>
                    </a:lnTo>
                    <a:lnTo>
                      <a:pt x="216" y="28"/>
                    </a:lnTo>
                    <a:lnTo>
                      <a:pt x="222" y="32"/>
                    </a:lnTo>
                    <a:lnTo>
                      <a:pt x="226" y="36"/>
                    </a:lnTo>
                    <a:lnTo>
                      <a:pt x="230" y="38"/>
                    </a:lnTo>
                    <a:lnTo>
                      <a:pt x="230" y="42"/>
                    </a:lnTo>
                    <a:lnTo>
                      <a:pt x="231" y="44"/>
                    </a:lnTo>
                    <a:lnTo>
                      <a:pt x="230" y="46"/>
                    </a:lnTo>
                    <a:lnTo>
                      <a:pt x="228" y="53"/>
                    </a:lnTo>
                    <a:lnTo>
                      <a:pt x="226" y="59"/>
                    </a:lnTo>
                    <a:lnTo>
                      <a:pt x="224" y="67"/>
                    </a:lnTo>
                    <a:lnTo>
                      <a:pt x="220" y="72"/>
                    </a:lnTo>
                    <a:lnTo>
                      <a:pt x="218" y="78"/>
                    </a:lnTo>
                    <a:lnTo>
                      <a:pt x="216" y="86"/>
                    </a:lnTo>
                    <a:lnTo>
                      <a:pt x="216" y="95"/>
                    </a:lnTo>
                    <a:lnTo>
                      <a:pt x="214" y="105"/>
                    </a:lnTo>
                    <a:lnTo>
                      <a:pt x="212" y="116"/>
                    </a:lnTo>
                    <a:lnTo>
                      <a:pt x="212" y="130"/>
                    </a:lnTo>
                    <a:lnTo>
                      <a:pt x="212" y="143"/>
                    </a:lnTo>
                    <a:lnTo>
                      <a:pt x="210" y="160"/>
                    </a:lnTo>
                    <a:lnTo>
                      <a:pt x="210" y="170"/>
                    </a:lnTo>
                    <a:lnTo>
                      <a:pt x="210" y="181"/>
                    </a:lnTo>
                    <a:lnTo>
                      <a:pt x="208" y="195"/>
                    </a:lnTo>
                    <a:lnTo>
                      <a:pt x="208" y="210"/>
                    </a:lnTo>
                    <a:lnTo>
                      <a:pt x="208" y="225"/>
                    </a:lnTo>
                    <a:lnTo>
                      <a:pt x="208" y="244"/>
                    </a:lnTo>
                    <a:lnTo>
                      <a:pt x="207" y="263"/>
                    </a:lnTo>
                    <a:lnTo>
                      <a:pt x="207" y="284"/>
                    </a:lnTo>
                    <a:lnTo>
                      <a:pt x="207" y="305"/>
                    </a:lnTo>
                    <a:lnTo>
                      <a:pt x="207" y="330"/>
                    </a:lnTo>
                    <a:lnTo>
                      <a:pt x="207" y="355"/>
                    </a:lnTo>
                    <a:lnTo>
                      <a:pt x="207" y="382"/>
                    </a:lnTo>
                    <a:lnTo>
                      <a:pt x="207" y="410"/>
                    </a:lnTo>
                    <a:lnTo>
                      <a:pt x="207" y="441"/>
                    </a:lnTo>
                    <a:lnTo>
                      <a:pt x="207" y="473"/>
                    </a:lnTo>
                    <a:lnTo>
                      <a:pt x="207" y="506"/>
                    </a:lnTo>
                    <a:lnTo>
                      <a:pt x="207" y="540"/>
                    </a:lnTo>
                    <a:lnTo>
                      <a:pt x="207" y="571"/>
                    </a:lnTo>
                    <a:lnTo>
                      <a:pt x="205" y="601"/>
                    </a:lnTo>
                    <a:lnTo>
                      <a:pt x="205" y="630"/>
                    </a:lnTo>
                    <a:lnTo>
                      <a:pt x="203" y="657"/>
                    </a:lnTo>
                    <a:lnTo>
                      <a:pt x="203" y="682"/>
                    </a:lnTo>
                    <a:lnTo>
                      <a:pt x="201" y="705"/>
                    </a:lnTo>
                    <a:lnTo>
                      <a:pt x="199" y="726"/>
                    </a:lnTo>
                    <a:lnTo>
                      <a:pt x="197" y="745"/>
                    </a:lnTo>
                    <a:lnTo>
                      <a:pt x="195" y="764"/>
                    </a:lnTo>
                    <a:lnTo>
                      <a:pt x="191" y="779"/>
                    </a:lnTo>
                    <a:lnTo>
                      <a:pt x="189" y="794"/>
                    </a:lnTo>
                    <a:lnTo>
                      <a:pt x="185" y="808"/>
                    </a:lnTo>
                    <a:lnTo>
                      <a:pt x="182" y="817"/>
                    </a:lnTo>
                    <a:lnTo>
                      <a:pt x="178" y="827"/>
                    </a:lnTo>
                    <a:lnTo>
                      <a:pt x="174" y="835"/>
                    </a:lnTo>
                    <a:lnTo>
                      <a:pt x="166" y="848"/>
                    </a:lnTo>
                    <a:lnTo>
                      <a:pt x="159" y="859"/>
                    </a:lnTo>
                    <a:lnTo>
                      <a:pt x="153" y="869"/>
                    </a:lnTo>
                    <a:lnTo>
                      <a:pt x="147" y="877"/>
                    </a:lnTo>
                    <a:lnTo>
                      <a:pt x="141" y="882"/>
                    </a:lnTo>
                    <a:lnTo>
                      <a:pt x="138" y="886"/>
                    </a:lnTo>
                    <a:lnTo>
                      <a:pt x="136" y="890"/>
                    </a:lnTo>
                    <a:lnTo>
                      <a:pt x="134" y="890"/>
                    </a:lnTo>
                    <a:lnTo>
                      <a:pt x="132" y="890"/>
                    </a:lnTo>
                    <a:lnTo>
                      <a:pt x="128" y="888"/>
                    </a:lnTo>
                    <a:lnTo>
                      <a:pt x="126" y="886"/>
                    </a:lnTo>
                    <a:lnTo>
                      <a:pt x="124" y="882"/>
                    </a:lnTo>
                    <a:lnTo>
                      <a:pt x="120" y="877"/>
                    </a:lnTo>
                    <a:lnTo>
                      <a:pt x="117" y="871"/>
                    </a:lnTo>
                    <a:lnTo>
                      <a:pt x="113" y="863"/>
                    </a:lnTo>
                    <a:lnTo>
                      <a:pt x="111" y="854"/>
                    </a:lnTo>
                    <a:lnTo>
                      <a:pt x="107" y="846"/>
                    </a:lnTo>
                    <a:lnTo>
                      <a:pt x="103" y="836"/>
                    </a:lnTo>
                    <a:lnTo>
                      <a:pt x="97" y="829"/>
                    </a:lnTo>
                    <a:lnTo>
                      <a:pt x="92" y="823"/>
                    </a:lnTo>
                    <a:lnTo>
                      <a:pt x="86" y="815"/>
                    </a:lnTo>
                    <a:lnTo>
                      <a:pt x="80" y="808"/>
                    </a:lnTo>
                    <a:lnTo>
                      <a:pt x="73" y="802"/>
                    </a:lnTo>
                    <a:lnTo>
                      <a:pt x="65" y="794"/>
                    </a:lnTo>
                    <a:lnTo>
                      <a:pt x="57" y="789"/>
                    </a:lnTo>
                    <a:lnTo>
                      <a:pt x="50" y="785"/>
                    </a:lnTo>
                    <a:lnTo>
                      <a:pt x="44" y="779"/>
                    </a:lnTo>
                    <a:lnTo>
                      <a:pt x="40" y="773"/>
                    </a:lnTo>
                    <a:lnTo>
                      <a:pt x="36" y="770"/>
                    </a:lnTo>
                    <a:lnTo>
                      <a:pt x="34" y="766"/>
                    </a:lnTo>
                    <a:lnTo>
                      <a:pt x="32" y="762"/>
                    </a:lnTo>
                    <a:lnTo>
                      <a:pt x="32" y="758"/>
                    </a:lnTo>
                    <a:lnTo>
                      <a:pt x="32" y="756"/>
                    </a:lnTo>
                    <a:lnTo>
                      <a:pt x="34" y="754"/>
                    </a:lnTo>
                    <a:lnTo>
                      <a:pt x="38" y="754"/>
                    </a:lnTo>
                    <a:lnTo>
                      <a:pt x="42" y="754"/>
                    </a:lnTo>
                    <a:lnTo>
                      <a:pt x="48" y="754"/>
                    </a:lnTo>
                    <a:lnTo>
                      <a:pt x="55" y="754"/>
                    </a:lnTo>
                    <a:lnTo>
                      <a:pt x="63" y="756"/>
                    </a:lnTo>
                    <a:lnTo>
                      <a:pt x="73" y="758"/>
                    </a:lnTo>
                    <a:lnTo>
                      <a:pt x="84" y="760"/>
                    </a:lnTo>
                    <a:lnTo>
                      <a:pt x="92" y="764"/>
                    </a:lnTo>
                    <a:lnTo>
                      <a:pt x="101" y="766"/>
                    </a:lnTo>
                    <a:lnTo>
                      <a:pt x="107" y="768"/>
                    </a:lnTo>
                    <a:lnTo>
                      <a:pt x="115" y="768"/>
                    </a:lnTo>
                    <a:lnTo>
                      <a:pt x="120" y="770"/>
                    </a:lnTo>
                    <a:lnTo>
                      <a:pt x="124" y="768"/>
                    </a:lnTo>
                    <a:lnTo>
                      <a:pt x="128" y="768"/>
                    </a:lnTo>
                    <a:lnTo>
                      <a:pt x="130" y="766"/>
                    </a:lnTo>
                    <a:lnTo>
                      <a:pt x="132" y="762"/>
                    </a:lnTo>
                    <a:lnTo>
                      <a:pt x="134" y="758"/>
                    </a:lnTo>
                    <a:lnTo>
                      <a:pt x="136" y="752"/>
                    </a:lnTo>
                    <a:lnTo>
                      <a:pt x="138" y="747"/>
                    </a:lnTo>
                    <a:lnTo>
                      <a:pt x="140" y="739"/>
                    </a:lnTo>
                    <a:lnTo>
                      <a:pt x="140" y="729"/>
                    </a:lnTo>
                    <a:lnTo>
                      <a:pt x="141" y="718"/>
                    </a:lnTo>
                    <a:lnTo>
                      <a:pt x="143" y="707"/>
                    </a:lnTo>
                    <a:lnTo>
                      <a:pt x="145" y="693"/>
                    </a:lnTo>
                    <a:lnTo>
                      <a:pt x="145" y="680"/>
                    </a:lnTo>
                    <a:lnTo>
                      <a:pt x="147" y="665"/>
                    </a:lnTo>
                    <a:lnTo>
                      <a:pt x="149" y="647"/>
                    </a:lnTo>
                    <a:lnTo>
                      <a:pt x="149" y="628"/>
                    </a:lnTo>
                    <a:lnTo>
                      <a:pt x="151" y="609"/>
                    </a:lnTo>
                    <a:lnTo>
                      <a:pt x="151" y="588"/>
                    </a:lnTo>
                    <a:lnTo>
                      <a:pt x="155" y="504"/>
                    </a:lnTo>
                    <a:lnTo>
                      <a:pt x="155" y="418"/>
                    </a:lnTo>
                    <a:lnTo>
                      <a:pt x="155" y="332"/>
                    </a:lnTo>
                    <a:lnTo>
                      <a:pt x="151" y="246"/>
                    </a:lnTo>
                    <a:lnTo>
                      <a:pt x="151" y="225"/>
                    </a:lnTo>
                    <a:lnTo>
                      <a:pt x="149" y="206"/>
                    </a:lnTo>
                    <a:lnTo>
                      <a:pt x="149" y="189"/>
                    </a:lnTo>
                    <a:lnTo>
                      <a:pt x="149" y="172"/>
                    </a:lnTo>
                    <a:lnTo>
                      <a:pt x="149" y="156"/>
                    </a:lnTo>
                    <a:lnTo>
                      <a:pt x="147" y="141"/>
                    </a:lnTo>
                    <a:lnTo>
                      <a:pt x="147" y="128"/>
                    </a:lnTo>
                    <a:lnTo>
                      <a:pt x="147" y="116"/>
                    </a:lnTo>
                    <a:lnTo>
                      <a:pt x="147" y="107"/>
                    </a:lnTo>
                    <a:lnTo>
                      <a:pt x="145" y="97"/>
                    </a:lnTo>
                    <a:lnTo>
                      <a:pt x="145" y="89"/>
                    </a:lnTo>
                    <a:lnTo>
                      <a:pt x="145" y="82"/>
                    </a:lnTo>
                    <a:lnTo>
                      <a:pt x="145" y="76"/>
                    </a:lnTo>
                    <a:lnTo>
                      <a:pt x="143" y="72"/>
                    </a:lnTo>
                    <a:lnTo>
                      <a:pt x="143" y="70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6" y="67"/>
                    </a:lnTo>
                    <a:lnTo>
                      <a:pt x="130" y="65"/>
                    </a:lnTo>
                    <a:lnTo>
                      <a:pt x="122" y="65"/>
                    </a:lnTo>
                    <a:lnTo>
                      <a:pt x="115" y="65"/>
                    </a:lnTo>
                    <a:lnTo>
                      <a:pt x="105" y="67"/>
                    </a:lnTo>
                    <a:lnTo>
                      <a:pt x="94" y="67"/>
                    </a:lnTo>
                    <a:lnTo>
                      <a:pt x="82" y="68"/>
                    </a:lnTo>
                    <a:lnTo>
                      <a:pt x="82" y="6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608"/>
              <p:cNvSpPr/>
              <p:nvPr/>
            </p:nvSpPr>
            <p:spPr bwMode="auto">
              <a:xfrm>
                <a:off x="5219700" y="3570288"/>
                <a:ext cx="87313" cy="39688"/>
              </a:xfrm>
              <a:custGeom>
                <a:avLst/>
                <a:gdLst>
                  <a:gd name="T0" fmla="*/ 98 w 111"/>
                  <a:gd name="T1" fmla="*/ 40 h 50"/>
                  <a:gd name="T2" fmla="*/ 96 w 111"/>
                  <a:gd name="T3" fmla="*/ 42 h 50"/>
                  <a:gd name="T4" fmla="*/ 94 w 111"/>
                  <a:gd name="T5" fmla="*/ 42 h 50"/>
                  <a:gd name="T6" fmla="*/ 92 w 111"/>
                  <a:gd name="T7" fmla="*/ 44 h 50"/>
                  <a:gd name="T8" fmla="*/ 88 w 111"/>
                  <a:gd name="T9" fmla="*/ 44 h 50"/>
                  <a:gd name="T10" fmla="*/ 84 w 111"/>
                  <a:gd name="T11" fmla="*/ 44 h 50"/>
                  <a:gd name="T12" fmla="*/ 81 w 111"/>
                  <a:gd name="T13" fmla="*/ 46 h 50"/>
                  <a:gd name="T14" fmla="*/ 75 w 111"/>
                  <a:gd name="T15" fmla="*/ 46 h 50"/>
                  <a:gd name="T16" fmla="*/ 69 w 111"/>
                  <a:gd name="T17" fmla="*/ 48 h 50"/>
                  <a:gd name="T18" fmla="*/ 63 w 111"/>
                  <a:gd name="T19" fmla="*/ 48 h 50"/>
                  <a:gd name="T20" fmla="*/ 56 w 111"/>
                  <a:gd name="T21" fmla="*/ 48 h 50"/>
                  <a:gd name="T22" fmla="*/ 48 w 111"/>
                  <a:gd name="T23" fmla="*/ 48 h 50"/>
                  <a:gd name="T24" fmla="*/ 40 w 111"/>
                  <a:gd name="T25" fmla="*/ 50 h 50"/>
                  <a:gd name="T26" fmla="*/ 31 w 111"/>
                  <a:gd name="T27" fmla="*/ 50 h 50"/>
                  <a:gd name="T28" fmla="*/ 21 w 111"/>
                  <a:gd name="T29" fmla="*/ 50 h 50"/>
                  <a:gd name="T30" fmla="*/ 12 w 111"/>
                  <a:gd name="T31" fmla="*/ 50 h 50"/>
                  <a:gd name="T32" fmla="*/ 0 w 111"/>
                  <a:gd name="T33" fmla="*/ 50 h 50"/>
                  <a:gd name="T34" fmla="*/ 0 w 111"/>
                  <a:gd name="T35" fmla="*/ 14 h 50"/>
                  <a:gd name="T36" fmla="*/ 12 w 111"/>
                  <a:gd name="T37" fmla="*/ 12 h 50"/>
                  <a:gd name="T38" fmla="*/ 21 w 111"/>
                  <a:gd name="T39" fmla="*/ 10 h 50"/>
                  <a:gd name="T40" fmla="*/ 31 w 111"/>
                  <a:gd name="T41" fmla="*/ 8 h 50"/>
                  <a:gd name="T42" fmla="*/ 42 w 111"/>
                  <a:gd name="T43" fmla="*/ 4 h 50"/>
                  <a:gd name="T44" fmla="*/ 52 w 111"/>
                  <a:gd name="T45" fmla="*/ 2 h 50"/>
                  <a:gd name="T46" fmla="*/ 60 w 111"/>
                  <a:gd name="T47" fmla="*/ 0 h 50"/>
                  <a:gd name="T48" fmla="*/ 65 w 111"/>
                  <a:gd name="T49" fmla="*/ 0 h 50"/>
                  <a:gd name="T50" fmla="*/ 69 w 111"/>
                  <a:gd name="T51" fmla="*/ 0 h 50"/>
                  <a:gd name="T52" fmla="*/ 73 w 111"/>
                  <a:gd name="T53" fmla="*/ 0 h 50"/>
                  <a:gd name="T54" fmla="*/ 77 w 111"/>
                  <a:gd name="T55" fmla="*/ 0 h 50"/>
                  <a:gd name="T56" fmla="*/ 81 w 111"/>
                  <a:gd name="T57" fmla="*/ 0 h 50"/>
                  <a:gd name="T58" fmla="*/ 84 w 111"/>
                  <a:gd name="T59" fmla="*/ 2 h 50"/>
                  <a:gd name="T60" fmla="*/ 88 w 111"/>
                  <a:gd name="T61" fmla="*/ 2 h 50"/>
                  <a:gd name="T62" fmla="*/ 92 w 111"/>
                  <a:gd name="T63" fmla="*/ 4 h 50"/>
                  <a:gd name="T64" fmla="*/ 98 w 111"/>
                  <a:gd name="T65" fmla="*/ 6 h 50"/>
                  <a:gd name="T66" fmla="*/ 102 w 111"/>
                  <a:gd name="T67" fmla="*/ 8 h 50"/>
                  <a:gd name="T68" fmla="*/ 104 w 111"/>
                  <a:gd name="T69" fmla="*/ 12 h 50"/>
                  <a:gd name="T70" fmla="*/ 107 w 111"/>
                  <a:gd name="T71" fmla="*/ 14 h 50"/>
                  <a:gd name="T72" fmla="*/ 109 w 111"/>
                  <a:gd name="T73" fmla="*/ 16 h 50"/>
                  <a:gd name="T74" fmla="*/ 109 w 111"/>
                  <a:gd name="T75" fmla="*/ 17 h 50"/>
                  <a:gd name="T76" fmla="*/ 111 w 111"/>
                  <a:gd name="T77" fmla="*/ 21 h 50"/>
                  <a:gd name="T78" fmla="*/ 111 w 111"/>
                  <a:gd name="T79" fmla="*/ 23 h 50"/>
                  <a:gd name="T80" fmla="*/ 109 w 111"/>
                  <a:gd name="T81" fmla="*/ 27 h 50"/>
                  <a:gd name="T82" fmla="*/ 107 w 111"/>
                  <a:gd name="T83" fmla="*/ 31 h 50"/>
                  <a:gd name="T84" fmla="*/ 104 w 111"/>
                  <a:gd name="T85" fmla="*/ 37 h 50"/>
                  <a:gd name="T86" fmla="*/ 98 w 111"/>
                  <a:gd name="T87" fmla="*/ 40 h 50"/>
                  <a:gd name="T88" fmla="*/ 98 w 111"/>
                  <a:gd name="T89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1" h="50">
                    <a:moveTo>
                      <a:pt x="98" y="40"/>
                    </a:moveTo>
                    <a:lnTo>
                      <a:pt x="96" y="42"/>
                    </a:lnTo>
                    <a:lnTo>
                      <a:pt x="94" y="42"/>
                    </a:lnTo>
                    <a:lnTo>
                      <a:pt x="92" y="44"/>
                    </a:lnTo>
                    <a:lnTo>
                      <a:pt x="88" y="44"/>
                    </a:lnTo>
                    <a:lnTo>
                      <a:pt x="84" y="44"/>
                    </a:lnTo>
                    <a:lnTo>
                      <a:pt x="81" y="46"/>
                    </a:lnTo>
                    <a:lnTo>
                      <a:pt x="75" y="46"/>
                    </a:lnTo>
                    <a:lnTo>
                      <a:pt x="69" y="48"/>
                    </a:lnTo>
                    <a:lnTo>
                      <a:pt x="63" y="48"/>
                    </a:lnTo>
                    <a:lnTo>
                      <a:pt x="56" y="48"/>
                    </a:lnTo>
                    <a:lnTo>
                      <a:pt x="48" y="48"/>
                    </a:lnTo>
                    <a:lnTo>
                      <a:pt x="40" y="50"/>
                    </a:lnTo>
                    <a:lnTo>
                      <a:pt x="31" y="50"/>
                    </a:lnTo>
                    <a:lnTo>
                      <a:pt x="21" y="50"/>
                    </a:lnTo>
                    <a:lnTo>
                      <a:pt x="12" y="50"/>
                    </a:lnTo>
                    <a:lnTo>
                      <a:pt x="0" y="50"/>
                    </a:lnTo>
                    <a:lnTo>
                      <a:pt x="0" y="14"/>
                    </a:lnTo>
                    <a:lnTo>
                      <a:pt x="12" y="12"/>
                    </a:lnTo>
                    <a:lnTo>
                      <a:pt x="21" y="10"/>
                    </a:lnTo>
                    <a:lnTo>
                      <a:pt x="31" y="8"/>
                    </a:lnTo>
                    <a:lnTo>
                      <a:pt x="42" y="4"/>
                    </a:lnTo>
                    <a:lnTo>
                      <a:pt x="52" y="2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4" y="2"/>
                    </a:lnTo>
                    <a:lnTo>
                      <a:pt x="88" y="2"/>
                    </a:lnTo>
                    <a:lnTo>
                      <a:pt x="92" y="4"/>
                    </a:lnTo>
                    <a:lnTo>
                      <a:pt x="98" y="6"/>
                    </a:lnTo>
                    <a:lnTo>
                      <a:pt x="102" y="8"/>
                    </a:lnTo>
                    <a:lnTo>
                      <a:pt x="104" y="12"/>
                    </a:lnTo>
                    <a:lnTo>
                      <a:pt x="107" y="14"/>
                    </a:lnTo>
                    <a:lnTo>
                      <a:pt x="109" y="16"/>
                    </a:lnTo>
                    <a:lnTo>
                      <a:pt x="109" y="17"/>
                    </a:lnTo>
                    <a:lnTo>
                      <a:pt x="111" y="21"/>
                    </a:lnTo>
                    <a:lnTo>
                      <a:pt x="111" y="23"/>
                    </a:lnTo>
                    <a:lnTo>
                      <a:pt x="109" y="27"/>
                    </a:lnTo>
                    <a:lnTo>
                      <a:pt x="107" y="31"/>
                    </a:lnTo>
                    <a:lnTo>
                      <a:pt x="104" y="37"/>
                    </a:lnTo>
                    <a:lnTo>
                      <a:pt x="98" y="40"/>
                    </a:lnTo>
                    <a:lnTo>
                      <a:pt x="98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609"/>
              <p:cNvSpPr/>
              <p:nvPr/>
            </p:nvSpPr>
            <p:spPr bwMode="auto">
              <a:xfrm>
                <a:off x="5197475" y="3727451"/>
                <a:ext cx="109538" cy="38100"/>
              </a:xfrm>
              <a:custGeom>
                <a:avLst/>
                <a:gdLst>
                  <a:gd name="T0" fmla="*/ 0 w 138"/>
                  <a:gd name="T1" fmla="*/ 13 h 50"/>
                  <a:gd name="T2" fmla="*/ 16 w 138"/>
                  <a:gd name="T3" fmla="*/ 12 h 50"/>
                  <a:gd name="T4" fmla="*/ 31 w 138"/>
                  <a:gd name="T5" fmla="*/ 10 h 50"/>
                  <a:gd name="T6" fmla="*/ 44 w 138"/>
                  <a:gd name="T7" fmla="*/ 8 h 50"/>
                  <a:gd name="T8" fmla="*/ 56 w 138"/>
                  <a:gd name="T9" fmla="*/ 4 h 50"/>
                  <a:gd name="T10" fmla="*/ 66 w 138"/>
                  <a:gd name="T11" fmla="*/ 0 h 50"/>
                  <a:gd name="T12" fmla="*/ 73 w 138"/>
                  <a:gd name="T13" fmla="*/ 0 h 50"/>
                  <a:gd name="T14" fmla="*/ 81 w 138"/>
                  <a:gd name="T15" fmla="*/ 0 h 50"/>
                  <a:gd name="T16" fmla="*/ 87 w 138"/>
                  <a:gd name="T17" fmla="*/ 0 h 50"/>
                  <a:gd name="T18" fmla="*/ 94 w 138"/>
                  <a:gd name="T19" fmla="*/ 0 h 50"/>
                  <a:gd name="T20" fmla="*/ 102 w 138"/>
                  <a:gd name="T21" fmla="*/ 0 h 50"/>
                  <a:gd name="T22" fmla="*/ 110 w 138"/>
                  <a:gd name="T23" fmla="*/ 0 h 50"/>
                  <a:gd name="T24" fmla="*/ 119 w 138"/>
                  <a:gd name="T25" fmla="*/ 4 h 50"/>
                  <a:gd name="T26" fmla="*/ 125 w 138"/>
                  <a:gd name="T27" fmla="*/ 6 h 50"/>
                  <a:gd name="T28" fmla="*/ 129 w 138"/>
                  <a:gd name="T29" fmla="*/ 8 h 50"/>
                  <a:gd name="T30" fmla="*/ 131 w 138"/>
                  <a:gd name="T31" fmla="*/ 10 h 50"/>
                  <a:gd name="T32" fmla="*/ 134 w 138"/>
                  <a:gd name="T33" fmla="*/ 13 h 50"/>
                  <a:gd name="T34" fmla="*/ 136 w 138"/>
                  <a:gd name="T35" fmla="*/ 15 h 50"/>
                  <a:gd name="T36" fmla="*/ 136 w 138"/>
                  <a:gd name="T37" fmla="*/ 17 h 50"/>
                  <a:gd name="T38" fmla="*/ 138 w 138"/>
                  <a:gd name="T39" fmla="*/ 19 h 50"/>
                  <a:gd name="T40" fmla="*/ 138 w 138"/>
                  <a:gd name="T41" fmla="*/ 21 h 50"/>
                  <a:gd name="T42" fmla="*/ 136 w 138"/>
                  <a:gd name="T43" fmla="*/ 27 h 50"/>
                  <a:gd name="T44" fmla="*/ 134 w 138"/>
                  <a:gd name="T45" fmla="*/ 31 h 50"/>
                  <a:gd name="T46" fmla="*/ 131 w 138"/>
                  <a:gd name="T47" fmla="*/ 36 h 50"/>
                  <a:gd name="T48" fmla="*/ 125 w 138"/>
                  <a:gd name="T49" fmla="*/ 40 h 50"/>
                  <a:gd name="T50" fmla="*/ 123 w 138"/>
                  <a:gd name="T51" fmla="*/ 40 h 50"/>
                  <a:gd name="T52" fmla="*/ 119 w 138"/>
                  <a:gd name="T53" fmla="*/ 42 h 50"/>
                  <a:gd name="T54" fmla="*/ 115 w 138"/>
                  <a:gd name="T55" fmla="*/ 42 h 50"/>
                  <a:gd name="T56" fmla="*/ 111 w 138"/>
                  <a:gd name="T57" fmla="*/ 44 h 50"/>
                  <a:gd name="T58" fmla="*/ 106 w 138"/>
                  <a:gd name="T59" fmla="*/ 44 h 50"/>
                  <a:gd name="T60" fmla="*/ 100 w 138"/>
                  <a:gd name="T61" fmla="*/ 46 h 50"/>
                  <a:gd name="T62" fmla="*/ 94 w 138"/>
                  <a:gd name="T63" fmla="*/ 46 h 50"/>
                  <a:gd name="T64" fmla="*/ 87 w 138"/>
                  <a:gd name="T65" fmla="*/ 46 h 50"/>
                  <a:gd name="T66" fmla="*/ 79 w 138"/>
                  <a:gd name="T67" fmla="*/ 48 h 50"/>
                  <a:gd name="T68" fmla="*/ 69 w 138"/>
                  <a:gd name="T69" fmla="*/ 48 h 50"/>
                  <a:gd name="T70" fmla="*/ 60 w 138"/>
                  <a:gd name="T71" fmla="*/ 48 h 50"/>
                  <a:gd name="T72" fmla="*/ 50 w 138"/>
                  <a:gd name="T73" fmla="*/ 48 h 50"/>
                  <a:gd name="T74" fmla="*/ 39 w 138"/>
                  <a:gd name="T75" fmla="*/ 50 h 50"/>
                  <a:gd name="T76" fmla="*/ 27 w 138"/>
                  <a:gd name="T77" fmla="*/ 50 h 50"/>
                  <a:gd name="T78" fmla="*/ 14 w 138"/>
                  <a:gd name="T79" fmla="*/ 50 h 50"/>
                  <a:gd name="T80" fmla="*/ 0 w 138"/>
                  <a:gd name="T81" fmla="*/ 50 h 50"/>
                  <a:gd name="T82" fmla="*/ 0 w 138"/>
                  <a:gd name="T83" fmla="*/ 13 h 50"/>
                  <a:gd name="T84" fmla="*/ 0 w 138"/>
                  <a:gd name="T85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8" h="50">
                    <a:moveTo>
                      <a:pt x="0" y="13"/>
                    </a:moveTo>
                    <a:lnTo>
                      <a:pt x="16" y="12"/>
                    </a:lnTo>
                    <a:lnTo>
                      <a:pt x="31" y="10"/>
                    </a:lnTo>
                    <a:lnTo>
                      <a:pt x="44" y="8"/>
                    </a:lnTo>
                    <a:lnTo>
                      <a:pt x="56" y="4"/>
                    </a:lnTo>
                    <a:lnTo>
                      <a:pt x="66" y="0"/>
                    </a:lnTo>
                    <a:lnTo>
                      <a:pt x="73" y="0"/>
                    </a:lnTo>
                    <a:lnTo>
                      <a:pt x="81" y="0"/>
                    </a:lnTo>
                    <a:lnTo>
                      <a:pt x="87" y="0"/>
                    </a:lnTo>
                    <a:lnTo>
                      <a:pt x="94" y="0"/>
                    </a:lnTo>
                    <a:lnTo>
                      <a:pt x="102" y="0"/>
                    </a:lnTo>
                    <a:lnTo>
                      <a:pt x="110" y="0"/>
                    </a:lnTo>
                    <a:lnTo>
                      <a:pt x="119" y="4"/>
                    </a:lnTo>
                    <a:lnTo>
                      <a:pt x="125" y="6"/>
                    </a:lnTo>
                    <a:lnTo>
                      <a:pt x="129" y="8"/>
                    </a:lnTo>
                    <a:lnTo>
                      <a:pt x="131" y="10"/>
                    </a:lnTo>
                    <a:lnTo>
                      <a:pt x="134" y="13"/>
                    </a:lnTo>
                    <a:lnTo>
                      <a:pt x="136" y="15"/>
                    </a:lnTo>
                    <a:lnTo>
                      <a:pt x="136" y="17"/>
                    </a:lnTo>
                    <a:lnTo>
                      <a:pt x="138" y="19"/>
                    </a:lnTo>
                    <a:lnTo>
                      <a:pt x="138" y="21"/>
                    </a:lnTo>
                    <a:lnTo>
                      <a:pt x="136" y="27"/>
                    </a:lnTo>
                    <a:lnTo>
                      <a:pt x="134" y="31"/>
                    </a:lnTo>
                    <a:lnTo>
                      <a:pt x="131" y="36"/>
                    </a:lnTo>
                    <a:lnTo>
                      <a:pt x="125" y="40"/>
                    </a:lnTo>
                    <a:lnTo>
                      <a:pt x="123" y="40"/>
                    </a:lnTo>
                    <a:lnTo>
                      <a:pt x="119" y="42"/>
                    </a:lnTo>
                    <a:lnTo>
                      <a:pt x="115" y="42"/>
                    </a:lnTo>
                    <a:lnTo>
                      <a:pt x="111" y="44"/>
                    </a:lnTo>
                    <a:lnTo>
                      <a:pt x="106" y="44"/>
                    </a:lnTo>
                    <a:lnTo>
                      <a:pt x="100" y="46"/>
                    </a:lnTo>
                    <a:lnTo>
                      <a:pt x="94" y="46"/>
                    </a:lnTo>
                    <a:lnTo>
                      <a:pt x="87" y="46"/>
                    </a:lnTo>
                    <a:lnTo>
                      <a:pt x="79" y="48"/>
                    </a:lnTo>
                    <a:lnTo>
                      <a:pt x="69" y="48"/>
                    </a:lnTo>
                    <a:lnTo>
                      <a:pt x="60" y="48"/>
                    </a:lnTo>
                    <a:lnTo>
                      <a:pt x="50" y="48"/>
                    </a:lnTo>
                    <a:lnTo>
                      <a:pt x="39" y="50"/>
                    </a:lnTo>
                    <a:lnTo>
                      <a:pt x="27" y="50"/>
                    </a:lnTo>
                    <a:lnTo>
                      <a:pt x="14" y="50"/>
                    </a:lnTo>
                    <a:lnTo>
                      <a:pt x="0" y="50"/>
                    </a:lnTo>
                    <a:lnTo>
                      <a:pt x="0" y="13"/>
                    </a:lnTo>
                    <a:lnTo>
                      <a:pt x="0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6367949" y="3468722"/>
            <a:ext cx="1145540" cy="1152128"/>
            <a:chOff x="6331887" y="3277874"/>
            <a:chExt cx="1146122" cy="1152128"/>
          </a:xfrm>
        </p:grpSpPr>
        <p:pic>
          <p:nvPicPr>
            <p:cNvPr id="26" name="图片 25">
              <a:hlinkClick r:id="rId1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1887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84" name="组合 183"/>
            <p:cNvGrpSpPr/>
            <p:nvPr/>
          </p:nvGrpSpPr>
          <p:grpSpPr>
            <a:xfrm>
              <a:off x="6475339" y="3425181"/>
              <a:ext cx="859219" cy="857515"/>
              <a:chOff x="6040438" y="3322638"/>
              <a:chExt cx="800100" cy="798513"/>
            </a:xfrm>
          </p:grpSpPr>
          <p:sp>
            <p:nvSpPr>
              <p:cNvPr id="185" name="Freeform 610"/>
              <p:cNvSpPr/>
              <p:nvPr/>
            </p:nvSpPr>
            <p:spPr bwMode="auto">
              <a:xfrm>
                <a:off x="6249988" y="3322638"/>
                <a:ext cx="347663" cy="119063"/>
              </a:xfrm>
              <a:custGeom>
                <a:avLst/>
                <a:gdLst>
                  <a:gd name="T0" fmla="*/ 346 w 436"/>
                  <a:gd name="T1" fmla="*/ 13 h 149"/>
                  <a:gd name="T2" fmla="*/ 346 w 436"/>
                  <a:gd name="T3" fmla="*/ 8 h 149"/>
                  <a:gd name="T4" fmla="*/ 350 w 436"/>
                  <a:gd name="T5" fmla="*/ 2 h 149"/>
                  <a:gd name="T6" fmla="*/ 358 w 436"/>
                  <a:gd name="T7" fmla="*/ 0 h 149"/>
                  <a:gd name="T8" fmla="*/ 365 w 436"/>
                  <a:gd name="T9" fmla="*/ 0 h 149"/>
                  <a:gd name="T10" fmla="*/ 375 w 436"/>
                  <a:gd name="T11" fmla="*/ 4 h 149"/>
                  <a:gd name="T12" fmla="*/ 386 w 436"/>
                  <a:gd name="T13" fmla="*/ 9 h 149"/>
                  <a:gd name="T14" fmla="*/ 400 w 436"/>
                  <a:gd name="T15" fmla="*/ 19 h 149"/>
                  <a:gd name="T16" fmla="*/ 417 w 436"/>
                  <a:gd name="T17" fmla="*/ 30 h 149"/>
                  <a:gd name="T18" fmla="*/ 428 w 436"/>
                  <a:gd name="T19" fmla="*/ 42 h 149"/>
                  <a:gd name="T20" fmla="*/ 434 w 436"/>
                  <a:gd name="T21" fmla="*/ 53 h 149"/>
                  <a:gd name="T22" fmla="*/ 436 w 436"/>
                  <a:gd name="T23" fmla="*/ 63 h 149"/>
                  <a:gd name="T24" fmla="*/ 434 w 436"/>
                  <a:gd name="T25" fmla="*/ 71 h 149"/>
                  <a:gd name="T26" fmla="*/ 430 w 436"/>
                  <a:gd name="T27" fmla="*/ 76 h 149"/>
                  <a:gd name="T28" fmla="*/ 423 w 436"/>
                  <a:gd name="T29" fmla="*/ 82 h 149"/>
                  <a:gd name="T30" fmla="*/ 415 w 436"/>
                  <a:gd name="T31" fmla="*/ 86 h 149"/>
                  <a:gd name="T32" fmla="*/ 402 w 436"/>
                  <a:gd name="T33" fmla="*/ 92 h 149"/>
                  <a:gd name="T34" fmla="*/ 388 w 436"/>
                  <a:gd name="T35" fmla="*/ 95 h 149"/>
                  <a:gd name="T36" fmla="*/ 373 w 436"/>
                  <a:gd name="T37" fmla="*/ 99 h 149"/>
                  <a:gd name="T38" fmla="*/ 354 w 436"/>
                  <a:gd name="T39" fmla="*/ 103 h 149"/>
                  <a:gd name="T40" fmla="*/ 323 w 436"/>
                  <a:gd name="T41" fmla="*/ 111 h 149"/>
                  <a:gd name="T42" fmla="*/ 275 w 436"/>
                  <a:gd name="T43" fmla="*/ 118 h 149"/>
                  <a:gd name="T44" fmla="*/ 224 w 436"/>
                  <a:gd name="T45" fmla="*/ 126 h 149"/>
                  <a:gd name="T46" fmla="*/ 164 w 436"/>
                  <a:gd name="T47" fmla="*/ 134 h 149"/>
                  <a:gd name="T48" fmla="*/ 116 w 436"/>
                  <a:gd name="T49" fmla="*/ 139 h 149"/>
                  <a:gd name="T50" fmla="*/ 88 w 436"/>
                  <a:gd name="T51" fmla="*/ 143 h 149"/>
                  <a:gd name="T52" fmla="*/ 63 w 436"/>
                  <a:gd name="T53" fmla="*/ 147 h 149"/>
                  <a:gd name="T54" fmla="*/ 42 w 436"/>
                  <a:gd name="T55" fmla="*/ 147 h 149"/>
                  <a:gd name="T56" fmla="*/ 25 w 436"/>
                  <a:gd name="T57" fmla="*/ 149 h 149"/>
                  <a:gd name="T58" fmla="*/ 13 w 436"/>
                  <a:gd name="T59" fmla="*/ 147 h 149"/>
                  <a:gd name="T60" fmla="*/ 4 w 436"/>
                  <a:gd name="T61" fmla="*/ 145 h 149"/>
                  <a:gd name="T62" fmla="*/ 0 w 436"/>
                  <a:gd name="T63" fmla="*/ 143 h 149"/>
                  <a:gd name="T64" fmla="*/ 0 w 436"/>
                  <a:gd name="T65" fmla="*/ 139 h 149"/>
                  <a:gd name="T66" fmla="*/ 2 w 436"/>
                  <a:gd name="T67" fmla="*/ 136 h 149"/>
                  <a:gd name="T68" fmla="*/ 9 w 436"/>
                  <a:gd name="T69" fmla="*/ 132 h 149"/>
                  <a:gd name="T70" fmla="*/ 19 w 436"/>
                  <a:gd name="T71" fmla="*/ 128 h 149"/>
                  <a:gd name="T72" fmla="*/ 34 w 436"/>
                  <a:gd name="T73" fmla="*/ 122 h 149"/>
                  <a:gd name="T74" fmla="*/ 53 w 436"/>
                  <a:gd name="T75" fmla="*/ 116 h 149"/>
                  <a:gd name="T76" fmla="*/ 76 w 436"/>
                  <a:gd name="T77" fmla="*/ 111 h 149"/>
                  <a:gd name="T78" fmla="*/ 103 w 436"/>
                  <a:gd name="T79" fmla="*/ 105 h 149"/>
                  <a:gd name="T80" fmla="*/ 147 w 436"/>
                  <a:gd name="T81" fmla="*/ 95 h 149"/>
                  <a:gd name="T82" fmla="*/ 199 w 436"/>
                  <a:gd name="T83" fmla="*/ 84 h 149"/>
                  <a:gd name="T84" fmla="*/ 243 w 436"/>
                  <a:gd name="T85" fmla="*/ 72 h 149"/>
                  <a:gd name="T86" fmla="*/ 281 w 436"/>
                  <a:gd name="T87" fmla="*/ 61 h 149"/>
                  <a:gd name="T88" fmla="*/ 306 w 436"/>
                  <a:gd name="T89" fmla="*/ 53 h 149"/>
                  <a:gd name="T90" fmla="*/ 317 w 436"/>
                  <a:gd name="T91" fmla="*/ 48 h 149"/>
                  <a:gd name="T92" fmla="*/ 329 w 436"/>
                  <a:gd name="T93" fmla="*/ 42 h 149"/>
                  <a:gd name="T94" fmla="*/ 336 w 436"/>
                  <a:gd name="T95" fmla="*/ 38 h 149"/>
                  <a:gd name="T96" fmla="*/ 342 w 436"/>
                  <a:gd name="T97" fmla="*/ 32 h 149"/>
                  <a:gd name="T98" fmla="*/ 346 w 436"/>
                  <a:gd name="T99" fmla="*/ 29 h 149"/>
                  <a:gd name="T100" fmla="*/ 348 w 436"/>
                  <a:gd name="T101" fmla="*/ 25 h 149"/>
                  <a:gd name="T102" fmla="*/ 348 w 436"/>
                  <a:gd name="T103" fmla="*/ 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36" h="149">
                    <a:moveTo>
                      <a:pt x="348" y="19"/>
                    </a:moveTo>
                    <a:lnTo>
                      <a:pt x="346" y="13"/>
                    </a:lnTo>
                    <a:lnTo>
                      <a:pt x="346" y="9"/>
                    </a:lnTo>
                    <a:lnTo>
                      <a:pt x="346" y="8"/>
                    </a:lnTo>
                    <a:lnTo>
                      <a:pt x="348" y="4"/>
                    </a:lnTo>
                    <a:lnTo>
                      <a:pt x="350" y="2"/>
                    </a:lnTo>
                    <a:lnTo>
                      <a:pt x="354" y="2"/>
                    </a:lnTo>
                    <a:lnTo>
                      <a:pt x="358" y="0"/>
                    </a:lnTo>
                    <a:lnTo>
                      <a:pt x="361" y="0"/>
                    </a:lnTo>
                    <a:lnTo>
                      <a:pt x="365" y="0"/>
                    </a:lnTo>
                    <a:lnTo>
                      <a:pt x="369" y="2"/>
                    </a:lnTo>
                    <a:lnTo>
                      <a:pt x="375" y="4"/>
                    </a:lnTo>
                    <a:lnTo>
                      <a:pt x="381" y="6"/>
                    </a:lnTo>
                    <a:lnTo>
                      <a:pt x="386" y="9"/>
                    </a:lnTo>
                    <a:lnTo>
                      <a:pt x="392" y="13"/>
                    </a:lnTo>
                    <a:lnTo>
                      <a:pt x="400" y="19"/>
                    </a:lnTo>
                    <a:lnTo>
                      <a:pt x="407" y="23"/>
                    </a:lnTo>
                    <a:lnTo>
                      <a:pt x="417" y="30"/>
                    </a:lnTo>
                    <a:lnTo>
                      <a:pt x="423" y="36"/>
                    </a:lnTo>
                    <a:lnTo>
                      <a:pt x="428" y="42"/>
                    </a:lnTo>
                    <a:lnTo>
                      <a:pt x="432" y="48"/>
                    </a:lnTo>
                    <a:lnTo>
                      <a:pt x="434" y="53"/>
                    </a:lnTo>
                    <a:lnTo>
                      <a:pt x="436" y="59"/>
                    </a:lnTo>
                    <a:lnTo>
                      <a:pt x="436" y="63"/>
                    </a:lnTo>
                    <a:lnTo>
                      <a:pt x="436" y="69"/>
                    </a:lnTo>
                    <a:lnTo>
                      <a:pt x="434" y="71"/>
                    </a:lnTo>
                    <a:lnTo>
                      <a:pt x="432" y="74"/>
                    </a:lnTo>
                    <a:lnTo>
                      <a:pt x="430" y="76"/>
                    </a:lnTo>
                    <a:lnTo>
                      <a:pt x="426" y="78"/>
                    </a:lnTo>
                    <a:lnTo>
                      <a:pt x="423" y="82"/>
                    </a:lnTo>
                    <a:lnTo>
                      <a:pt x="419" y="84"/>
                    </a:lnTo>
                    <a:lnTo>
                      <a:pt x="415" y="86"/>
                    </a:lnTo>
                    <a:lnTo>
                      <a:pt x="409" y="88"/>
                    </a:lnTo>
                    <a:lnTo>
                      <a:pt x="402" y="92"/>
                    </a:lnTo>
                    <a:lnTo>
                      <a:pt x="396" y="93"/>
                    </a:lnTo>
                    <a:lnTo>
                      <a:pt x="388" y="95"/>
                    </a:lnTo>
                    <a:lnTo>
                      <a:pt x="381" y="97"/>
                    </a:lnTo>
                    <a:lnTo>
                      <a:pt x="373" y="99"/>
                    </a:lnTo>
                    <a:lnTo>
                      <a:pt x="363" y="101"/>
                    </a:lnTo>
                    <a:lnTo>
                      <a:pt x="354" y="103"/>
                    </a:lnTo>
                    <a:lnTo>
                      <a:pt x="344" y="105"/>
                    </a:lnTo>
                    <a:lnTo>
                      <a:pt x="323" y="111"/>
                    </a:lnTo>
                    <a:lnTo>
                      <a:pt x="300" y="115"/>
                    </a:lnTo>
                    <a:lnTo>
                      <a:pt x="275" y="118"/>
                    </a:lnTo>
                    <a:lnTo>
                      <a:pt x="250" y="122"/>
                    </a:lnTo>
                    <a:lnTo>
                      <a:pt x="224" y="126"/>
                    </a:lnTo>
                    <a:lnTo>
                      <a:pt x="195" y="130"/>
                    </a:lnTo>
                    <a:lnTo>
                      <a:pt x="164" y="134"/>
                    </a:lnTo>
                    <a:lnTo>
                      <a:pt x="134" y="137"/>
                    </a:lnTo>
                    <a:lnTo>
                      <a:pt x="116" y="139"/>
                    </a:lnTo>
                    <a:lnTo>
                      <a:pt x="101" y="141"/>
                    </a:lnTo>
                    <a:lnTo>
                      <a:pt x="88" y="143"/>
                    </a:lnTo>
                    <a:lnTo>
                      <a:pt x="74" y="145"/>
                    </a:lnTo>
                    <a:lnTo>
                      <a:pt x="63" y="147"/>
                    </a:lnTo>
                    <a:lnTo>
                      <a:pt x="51" y="147"/>
                    </a:lnTo>
                    <a:lnTo>
                      <a:pt x="42" y="147"/>
                    </a:lnTo>
                    <a:lnTo>
                      <a:pt x="34" y="149"/>
                    </a:lnTo>
                    <a:lnTo>
                      <a:pt x="25" y="149"/>
                    </a:lnTo>
                    <a:lnTo>
                      <a:pt x="19" y="149"/>
                    </a:lnTo>
                    <a:lnTo>
                      <a:pt x="13" y="147"/>
                    </a:lnTo>
                    <a:lnTo>
                      <a:pt x="7" y="147"/>
                    </a:lnTo>
                    <a:lnTo>
                      <a:pt x="4" y="145"/>
                    </a:lnTo>
                    <a:lnTo>
                      <a:pt x="2" y="145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0" y="139"/>
                    </a:lnTo>
                    <a:lnTo>
                      <a:pt x="0" y="137"/>
                    </a:lnTo>
                    <a:lnTo>
                      <a:pt x="2" y="136"/>
                    </a:lnTo>
                    <a:lnTo>
                      <a:pt x="5" y="134"/>
                    </a:lnTo>
                    <a:lnTo>
                      <a:pt x="9" y="132"/>
                    </a:lnTo>
                    <a:lnTo>
                      <a:pt x="13" y="130"/>
                    </a:lnTo>
                    <a:lnTo>
                      <a:pt x="19" y="128"/>
                    </a:lnTo>
                    <a:lnTo>
                      <a:pt x="26" y="124"/>
                    </a:lnTo>
                    <a:lnTo>
                      <a:pt x="34" y="122"/>
                    </a:lnTo>
                    <a:lnTo>
                      <a:pt x="44" y="120"/>
                    </a:lnTo>
                    <a:lnTo>
                      <a:pt x="53" y="116"/>
                    </a:lnTo>
                    <a:lnTo>
                      <a:pt x="65" y="115"/>
                    </a:lnTo>
                    <a:lnTo>
                      <a:pt x="76" y="111"/>
                    </a:lnTo>
                    <a:lnTo>
                      <a:pt x="90" y="107"/>
                    </a:lnTo>
                    <a:lnTo>
                      <a:pt x="103" y="105"/>
                    </a:lnTo>
                    <a:lnTo>
                      <a:pt x="118" y="101"/>
                    </a:lnTo>
                    <a:lnTo>
                      <a:pt x="147" y="95"/>
                    </a:lnTo>
                    <a:lnTo>
                      <a:pt x="174" y="90"/>
                    </a:lnTo>
                    <a:lnTo>
                      <a:pt x="199" y="84"/>
                    </a:lnTo>
                    <a:lnTo>
                      <a:pt x="222" y="78"/>
                    </a:lnTo>
                    <a:lnTo>
                      <a:pt x="243" y="72"/>
                    </a:lnTo>
                    <a:lnTo>
                      <a:pt x="264" y="67"/>
                    </a:lnTo>
                    <a:lnTo>
                      <a:pt x="281" y="61"/>
                    </a:lnTo>
                    <a:lnTo>
                      <a:pt x="298" y="55"/>
                    </a:lnTo>
                    <a:lnTo>
                      <a:pt x="306" y="53"/>
                    </a:lnTo>
                    <a:lnTo>
                      <a:pt x="312" y="50"/>
                    </a:lnTo>
                    <a:lnTo>
                      <a:pt x="317" y="48"/>
                    </a:lnTo>
                    <a:lnTo>
                      <a:pt x="323" y="46"/>
                    </a:lnTo>
                    <a:lnTo>
                      <a:pt x="329" y="42"/>
                    </a:lnTo>
                    <a:lnTo>
                      <a:pt x="333" y="40"/>
                    </a:lnTo>
                    <a:lnTo>
                      <a:pt x="336" y="38"/>
                    </a:lnTo>
                    <a:lnTo>
                      <a:pt x="340" y="34"/>
                    </a:lnTo>
                    <a:lnTo>
                      <a:pt x="342" y="32"/>
                    </a:lnTo>
                    <a:lnTo>
                      <a:pt x="346" y="30"/>
                    </a:lnTo>
                    <a:lnTo>
                      <a:pt x="346" y="29"/>
                    </a:lnTo>
                    <a:lnTo>
                      <a:pt x="348" y="27"/>
                    </a:lnTo>
                    <a:lnTo>
                      <a:pt x="348" y="25"/>
                    </a:lnTo>
                    <a:lnTo>
                      <a:pt x="350" y="23"/>
                    </a:lnTo>
                    <a:lnTo>
                      <a:pt x="348" y="19"/>
                    </a:lnTo>
                    <a:lnTo>
                      <a:pt x="348" y="1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611"/>
              <p:cNvSpPr/>
              <p:nvPr/>
            </p:nvSpPr>
            <p:spPr bwMode="auto">
              <a:xfrm>
                <a:off x="6040438" y="3476626"/>
                <a:ext cx="800100" cy="117475"/>
              </a:xfrm>
              <a:custGeom>
                <a:avLst/>
                <a:gdLst>
                  <a:gd name="T0" fmla="*/ 991 w 1006"/>
                  <a:gd name="T1" fmla="*/ 42 h 149"/>
                  <a:gd name="T2" fmla="*/ 1002 w 1006"/>
                  <a:gd name="T3" fmla="*/ 51 h 149"/>
                  <a:gd name="T4" fmla="*/ 1006 w 1006"/>
                  <a:gd name="T5" fmla="*/ 59 h 149"/>
                  <a:gd name="T6" fmla="*/ 1002 w 1006"/>
                  <a:gd name="T7" fmla="*/ 63 h 149"/>
                  <a:gd name="T8" fmla="*/ 989 w 1006"/>
                  <a:gd name="T9" fmla="*/ 67 h 149"/>
                  <a:gd name="T10" fmla="*/ 968 w 1006"/>
                  <a:gd name="T11" fmla="*/ 69 h 149"/>
                  <a:gd name="T12" fmla="*/ 939 w 1006"/>
                  <a:gd name="T13" fmla="*/ 71 h 149"/>
                  <a:gd name="T14" fmla="*/ 901 w 1006"/>
                  <a:gd name="T15" fmla="*/ 72 h 149"/>
                  <a:gd name="T16" fmla="*/ 857 w 1006"/>
                  <a:gd name="T17" fmla="*/ 72 h 149"/>
                  <a:gd name="T18" fmla="*/ 817 w 1006"/>
                  <a:gd name="T19" fmla="*/ 72 h 149"/>
                  <a:gd name="T20" fmla="*/ 780 w 1006"/>
                  <a:gd name="T21" fmla="*/ 72 h 149"/>
                  <a:gd name="T22" fmla="*/ 750 w 1006"/>
                  <a:gd name="T23" fmla="*/ 74 h 149"/>
                  <a:gd name="T24" fmla="*/ 723 w 1006"/>
                  <a:gd name="T25" fmla="*/ 74 h 149"/>
                  <a:gd name="T26" fmla="*/ 694 w 1006"/>
                  <a:gd name="T27" fmla="*/ 78 h 149"/>
                  <a:gd name="T28" fmla="*/ 650 w 1006"/>
                  <a:gd name="T29" fmla="*/ 84 h 149"/>
                  <a:gd name="T30" fmla="*/ 618 w 1006"/>
                  <a:gd name="T31" fmla="*/ 88 h 149"/>
                  <a:gd name="T32" fmla="*/ 579 w 1006"/>
                  <a:gd name="T33" fmla="*/ 92 h 149"/>
                  <a:gd name="T34" fmla="*/ 539 w 1006"/>
                  <a:gd name="T35" fmla="*/ 95 h 149"/>
                  <a:gd name="T36" fmla="*/ 493 w 1006"/>
                  <a:gd name="T37" fmla="*/ 101 h 149"/>
                  <a:gd name="T38" fmla="*/ 442 w 1006"/>
                  <a:gd name="T39" fmla="*/ 107 h 149"/>
                  <a:gd name="T40" fmla="*/ 329 w 1006"/>
                  <a:gd name="T41" fmla="*/ 122 h 149"/>
                  <a:gd name="T42" fmla="*/ 223 w 1006"/>
                  <a:gd name="T43" fmla="*/ 135 h 149"/>
                  <a:gd name="T44" fmla="*/ 166 w 1006"/>
                  <a:gd name="T45" fmla="*/ 143 h 149"/>
                  <a:gd name="T46" fmla="*/ 118 w 1006"/>
                  <a:gd name="T47" fmla="*/ 147 h 149"/>
                  <a:gd name="T48" fmla="*/ 80 w 1006"/>
                  <a:gd name="T49" fmla="*/ 149 h 149"/>
                  <a:gd name="T50" fmla="*/ 55 w 1006"/>
                  <a:gd name="T51" fmla="*/ 149 h 149"/>
                  <a:gd name="T52" fmla="*/ 38 w 1006"/>
                  <a:gd name="T53" fmla="*/ 145 h 149"/>
                  <a:gd name="T54" fmla="*/ 19 w 1006"/>
                  <a:gd name="T55" fmla="*/ 135 h 149"/>
                  <a:gd name="T56" fmla="*/ 7 w 1006"/>
                  <a:gd name="T57" fmla="*/ 124 h 149"/>
                  <a:gd name="T58" fmla="*/ 0 w 1006"/>
                  <a:gd name="T59" fmla="*/ 116 h 149"/>
                  <a:gd name="T60" fmla="*/ 0 w 1006"/>
                  <a:gd name="T61" fmla="*/ 111 h 149"/>
                  <a:gd name="T62" fmla="*/ 7 w 1006"/>
                  <a:gd name="T63" fmla="*/ 109 h 149"/>
                  <a:gd name="T64" fmla="*/ 23 w 1006"/>
                  <a:gd name="T65" fmla="*/ 109 h 149"/>
                  <a:gd name="T66" fmla="*/ 44 w 1006"/>
                  <a:gd name="T67" fmla="*/ 105 h 149"/>
                  <a:gd name="T68" fmla="*/ 76 w 1006"/>
                  <a:gd name="T69" fmla="*/ 99 h 149"/>
                  <a:gd name="T70" fmla="*/ 99 w 1006"/>
                  <a:gd name="T71" fmla="*/ 97 h 149"/>
                  <a:gd name="T72" fmla="*/ 139 w 1006"/>
                  <a:gd name="T73" fmla="*/ 92 h 149"/>
                  <a:gd name="T74" fmla="*/ 195 w 1006"/>
                  <a:gd name="T75" fmla="*/ 86 h 149"/>
                  <a:gd name="T76" fmla="*/ 268 w 1006"/>
                  <a:gd name="T77" fmla="*/ 78 h 149"/>
                  <a:gd name="T78" fmla="*/ 356 w 1006"/>
                  <a:gd name="T79" fmla="*/ 67 h 149"/>
                  <a:gd name="T80" fmla="*/ 451 w 1006"/>
                  <a:gd name="T81" fmla="*/ 55 h 149"/>
                  <a:gd name="T82" fmla="*/ 539 w 1006"/>
                  <a:gd name="T83" fmla="*/ 48 h 149"/>
                  <a:gd name="T84" fmla="*/ 614 w 1006"/>
                  <a:gd name="T85" fmla="*/ 38 h 149"/>
                  <a:gd name="T86" fmla="*/ 679 w 1006"/>
                  <a:gd name="T87" fmla="*/ 30 h 149"/>
                  <a:gd name="T88" fmla="*/ 731 w 1006"/>
                  <a:gd name="T89" fmla="*/ 23 h 149"/>
                  <a:gd name="T90" fmla="*/ 771 w 1006"/>
                  <a:gd name="T91" fmla="*/ 15 h 149"/>
                  <a:gd name="T92" fmla="*/ 805 w 1006"/>
                  <a:gd name="T93" fmla="*/ 9 h 149"/>
                  <a:gd name="T94" fmla="*/ 834 w 1006"/>
                  <a:gd name="T95" fmla="*/ 4 h 149"/>
                  <a:gd name="T96" fmla="*/ 857 w 1006"/>
                  <a:gd name="T97" fmla="*/ 2 h 149"/>
                  <a:gd name="T98" fmla="*/ 874 w 1006"/>
                  <a:gd name="T99" fmla="*/ 0 h 149"/>
                  <a:gd name="T100" fmla="*/ 888 w 1006"/>
                  <a:gd name="T101" fmla="*/ 0 h 149"/>
                  <a:gd name="T102" fmla="*/ 922 w 1006"/>
                  <a:gd name="T103" fmla="*/ 6 h 149"/>
                  <a:gd name="T104" fmla="*/ 956 w 1006"/>
                  <a:gd name="T105" fmla="*/ 19 h 149"/>
                  <a:gd name="T106" fmla="*/ 979 w 1006"/>
                  <a:gd name="T107" fmla="*/ 3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06" h="149">
                    <a:moveTo>
                      <a:pt x="979" y="36"/>
                    </a:moveTo>
                    <a:lnTo>
                      <a:pt x="985" y="38"/>
                    </a:lnTo>
                    <a:lnTo>
                      <a:pt x="991" y="42"/>
                    </a:lnTo>
                    <a:lnTo>
                      <a:pt x="997" y="46"/>
                    </a:lnTo>
                    <a:lnTo>
                      <a:pt x="1000" y="50"/>
                    </a:lnTo>
                    <a:lnTo>
                      <a:pt x="1002" y="51"/>
                    </a:lnTo>
                    <a:lnTo>
                      <a:pt x="1004" y="53"/>
                    </a:lnTo>
                    <a:lnTo>
                      <a:pt x="1006" y="57"/>
                    </a:lnTo>
                    <a:lnTo>
                      <a:pt x="1006" y="59"/>
                    </a:lnTo>
                    <a:lnTo>
                      <a:pt x="1006" y="61"/>
                    </a:lnTo>
                    <a:lnTo>
                      <a:pt x="1004" y="61"/>
                    </a:lnTo>
                    <a:lnTo>
                      <a:pt x="1002" y="63"/>
                    </a:lnTo>
                    <a:lnTo>
                      <a:pt x="999" y="65"/>
                    </a:lnTo>
                    <a:lnTo>
                      <a:pt x="995" y="65"/>
                    </a:lnTo>
                    <a:lnTo>
                      <a:pt x="989" y="67"/>
                    </a:lnTo>
                    <a:lnTo>
                      <a:pt x="983" y="69"/>
                    </a:lnTo>
                    <a:lnTo>
                      <a:pt x="978" y="69"/>
                    </a:lnTo>
                    <a:lnTo>
                      <a:pt x="968" y="69"/>
                    </a:lnTo>
                    <a:lnTo>
                      <a:pt x="960" y="71"/>
                    </a:lnTo>
                    <a:lnTo>
                      <a:pt x="951" y="71"/>
                    </a:lnTo>
                    <a:lnTo>
                      <a:pt x="939" y="71"/>
                    </a:lnTo>
                    <a:lnTo>
                      <a:pt x="928" y="72"/>
                    </a:lnTo>
                    <a:lnTo>
                      <a:pt x="914" y="72"/>
                    </a:lnTo>
                    <a:lnTo>
                      <a:pt x="901" y="72"/>
                    </a:lnTo>
                    <a:lnTo>
                      <a:pt x="888" y="72"/>
                    </a:lnTo>
                    <a:lnTo>
                      <a:pt x="872" y="72"/>
                    </a:lnTo>
                    <a:lnTo>
                      <a:pt x="857" y="72"/>
                    </a:lnTo>
                    <a:lnTo>
                      <a:pt x="844" y="72"/>
                    </a:lnTo>
                    <a:lnTo>
                      <a:pt x="830" y="72"/>
                    </a:lnTo>
                    <a:lnTo>
                      <a:pt x="817" y="72"/>
                    </a:lnTo>
                    <a:lnTo>
                      <a:pt x="805" y="72"/>
                    </a:lnTo>
                    <a:lnTo>
                      <a:pt x="792" y="72"/>
                    </a:lnTo>
                    <a:lnTo>
                      <a:pt x="780" y="72"/>
                    </a:lnTo>
                    <a:lnTo>
                      <a:pt x="771" y="72"/>
                    </a:lnTo>
                    <a:lnTo>
                      <a:pt x="759" y="72"/>
                    </a:lnTo>
                    <a:lnTo>
                      <a:pt x="750" y="74"/>
                    </a:lnTo>
                    <a:lnTo>
                      <a:pt x="740" y="74"/>
                    </a:lnTo>
                    <a:lnTo>
                      <a:pt x="733" y="74"/>
                    </a:lnTo>
                    <a:lnTo>
                      <a:pt x="723" y="74"/>
                    </a:lnTo>
                    <a:lnTo>
                      <a:pt x="715" y="76"/>
                    </a:lnTo>
                    <a:lnTo>
                      <a:pt x="710" y="76"/>
                    </a:lnTo>
                    <a:lnTo>
                      <a:pt x="694" y="78"/>
                    </a:lnTo>
                    <a:lnTo>
                      <a:pt x="677" y="80"/>
                    </a:lnTo>
                    <a:lnTo>
                      <a:pt x="660" y="84"/>
                    </a:lnTo>
                    <a:lnTo>
                      <a:pt x="650" y="84"/>
                    </a:lnTo>
                    <a:lnTo>
                      <a:pt x="639" y="86"/>
                    </a:lnTo>
                    <a:lnTo>
                      <a:pt x="629" y="88"/>
                    </a:lnTo>
                    <a:lnTo>
                      <a:pt x="618" y="88"/>
                    </a:lnTo>
                    <a:lnTo>
                      <a:pt x="606" y="90"/>
                    </a:lnTo>
                    <a:lnTo>
                      <a:pt x="593" y="92"/>
                    </a:lnTo>
                    <a:lnTo>
                      <a:pt x="579" y="92"/>
                    </a:lnTo>
                    <a:lnTo>
                      <a:pt x="566" y="93"/>
                    </a:lnTo>
                    <a:lnTo>
                      <a:pt x="553" y="93"/>
                    </a:lnTo>
                    <a:lnTo>
                      <a:pt x="539" y="95"/>
                    </a:lnTo>
                    <a:lnTo>
                      <a:pt x="524" y="97"/>
                    </a:lnTo>
                    <a:lnTo>
                      <a:pt x="509" y="99"/>
                    </a:lnTo>
                    <a:lnTo>
                      <a:pt x="493" y="101"/>
                    </a:lnTo>
                    <a:lnTo>
                      <a:pt x="476" y="103"/>
                    </a:lnTo>
                    <a:lnTo>
                      <a:pt x="459" y="105"/>
                    </a:lnTo>
                    <a:lnTo>
                      <a:pt x="442" y="107"/>
                    </a:lnTo>
                    <a:lnTo>
                      <a:pt x="405" y="111"/>
                    </a:lnTo>
                    <a:lnTo>
                      <a:pt x="367" y="116"/>
                    </a:lnTo>
                    <a:lnTo>
                      <a:pt x="329" y="122"/>
                    </a:lnTo>
                    <a:lnTo>
                      <a:pt x="287" y="126"/>
                    </a:lnTo>
                    <a:lnTo>
                      <a:pt x="245" y="132"/>
                    </a:lnTo>
                    <a:lnTo>
                      <a:pt x="223" y="135"/>
                    </a:lnTo>
                    <a:lnTo>
                      <a:pt x="202" y="137"/>
                    </a:lnTo>
                    <a:lnTo>
                      <a:pt x="183" y="141"/>
                    </a:lnTo>
                    <a:lnTo>
                      <a:pt x="166" y="143"/>
                    </a:lnTo>
                    <a:lnTo>
                      <a:pt x="149" y="145"/>
                    </a:lnTo>
                    <a:lnTo>
                      <a:pt x="132" y="147"/>
                    </a:lnTo>
                    <a:lnTo>
                      <a:pt x="118" y="147"/>
                    </a:lnTo>
                    <a:lnTo>
                      <a:pt x="105" y="149"/>
                    </a:lnTo>
                    <a:lnTo>
                      <a:pt x="91" y="149"/>
                    </a:lnTo>
                    <a:lnTo>
                      <a:pt x="80" y="149"/>
                    </a:lnTo>
                    <a:lnTo>
                      <a:pt x="70" y="149"/>
                    </a:lnTo>
                    <a:lnTo>
                      <a:pt x="63" y="149"/>
                    </a:lnTo>
                    <a:lnTo>
                      <a:pt x="55" y="149"/>
                    </a:lnTo>
                    <a:lnTo>
                      <a:pt x="47" y="149"/>
                    </a:lnTo>
                    <a:lnTo>
                      <a:pt x="44" y="147"/>
                    </a:lnTo>
                    <a:lnTo>
                      <a:pt x="38" y="145"/>
                    </a:lnTo>
                    <a:lnTo>
                      <a:pt x="30" y="141"/>
                    </a:lnTo>
                    <a:lnTo>
                      <a:pt x="24" y="137"/>
                    </a:lnTo>
                    <a:lnTo>
                      <a:pt x="19" y="135"/>
                    </a:lnTo>
                    <a:lnTo>
                      <a:pt x="13" y="132"/>
                    </a:lnTo>
                    <a:lnTo>
                      <a:pt x="9" y="128"/>
                    </a:lnTo>
                    <a:lnTo>
                      <a:pt x="7" y="124"/>
                    </a:lnTo>
                    <a:lnTo>
                      <a:pt x="3" y="122"/>
                    </a:lnTo>
                    <a:lnTo>
                      <a:pt x="1" y="118"/>
                    </a:lnTo>
                    <a:lnTo>
                      <a:pt x="0" y="116"/>
                    </a:lnTo>
                    <a:lnTo>
                      <a:pt x="0" y="114"/>
                    </a:lnTo>
                    <a:lnTo>
                      <a:pt x="0" y="113"/>
                    </a:lnTo>
                    <a:lnTo>
                      <a:pt x="0" y="111"/>
                    </a:lnTo>
                    <a:lnTo>
                      <a:pt x="1" y="111"/>
                    </a:lnTo>
                    <a:lnTo>
                      <a:pt x="3" y="109"/>
                    </a:lnTo>
                    <a:lnTo>
                      <a:pt x="7" y="109"/>
                    </a:lnTo>
                    <a:lnTo>
                      <a:pt x="11" y="109"/>
                    </a:lnTo>
                    <a:lnTo>
                      <a:pt x="17" y="109"/>
                    </a:lnTo>
                    <a:lnTo>
                      <a:pt x="23" y="109"/>
                    </a:lnTo>
                    <a:lnTo>
                      <a:pt x="28" y="107"/>
                    </a:lnTo>
                    <a:lnTo>
                      <a:pt x="36" y="107"/>
                    </a:lnTo>
                    <a:lnTo>
                      <a:pt x="44" y="105"/>
                    </a:lnTo>
                    <a:lnTo>
                      <a:pt x="53" y="103"/>
                    </a:lnTo>
                    <a:lnTo>
                      <a:pt x="65" y="101"/>
                    </a:lnTo>
                    <a:lnTo>
                      <a:pt x="76" y="99"/>
                    </a:lnTo>
                    <a:lnTo>
                      <a:pt x="82" y="99"/>
                    </a:lnTo>
                    <a:lnTo>
                      <a:pt x="90" y="97"/>
                    </a:lnTo>
                    <a:lnTo>
                      <a:pt x="99" y="97"/>
                    </a:lnTo>
                    <a:lnTo>
                      <a:pt x="111" y="95"/>
                    </a:lnTo>
                    <a:lnTo>
                      <a:pt x="124" y="93"/>
                    </a:lnTo>
                    <a:lnTo>
                      <a:pt x="139" y="92"/>
                    </a:lnTo>
                    <a:lnTo>
                      <a:pt x="157" y="90"/>
                    </a:lnTo>
                    <a:lnTo>
                      <a:pt x="174" y="88"/>
                    </a:lnTo>
                    <a:lnTo>
                      <a:pt x="195" y="86"/>
                    </a:lnTo>
                    <a:lnTo>
                      <a:pt x="218" y="84"/>
                    </a:lnTo>
                    <a:lnTo>
                      <a:pt x="241" y="80"/>
                    </a:lnTo>
                    <a:lnTo>
                      <a:pt x="268" y="78"/>
                    </a:lnTo>
                    <a:lnTo>
                      <a:pt x="294" y="74"/>
                    </a:lnTo>
                    <a:lnTo>
                      <a:pt x="323" y="71"/>
                    </a:lnTo>
                    <a:lnTo>
                      <a:pt x="356" y="67"/>
                    </a:lnTo>
                    <a:lnTo>
                      <a:pt x="388" y="63"/>
                    </a:lnTo>
                    <a:lnTo>
                      <a:pt x="421" y="59"/>
                    </a:lnTo>
                    <a:lnTo>
                      <a:pt x="451" y="55"/>
                    </a:lnTo>
                    <a:lnTo>
                      <a:pt x="482" y="53"/>
                    </a:lnTo>
                    <a:lnTo>
                      <a:pt x="511" y="50"/>
                    </a:lnTo>
                    <a:lnTo>
                      <a:pt x="539" y="48"/>
                    </a:lnTo>
                    <a:lnTo>
                      <a:pt x="566" y="44"/>
                    </a:lnTo>
                    <a:lnTo>
                      <a:pt x="591" y="42"/>
                    </a:lnTo>
                    <a:lnTo>
                      <a:pt x="614" y="38"/>
                    </a:lnTo>
                    <a:lnTo>
                      <a:pt x="637" y="36"/>
                    </a:lnTo>
                    <a:lnTo>
                      <a:pt x="658" y="32"/>
                    </a:lnTo>
                    <a:lnTo>
                      <a:pt x="679" y="30"/>
                    </a:lnTo>
                    <a:lnTo>
                      <a:pt x="698" y="28"/>
                    </a:lnTo>
                    <a:lnTo>
                      <a:pt x="715" y="25"/>
                    </a:lnTo>
                    <a:lnTo>
                      <a:pt x="731" y="23"/>
                    </a:lnTo>
                    <a:lnTo>
                      <a:pt x="746" y="21"/>
                    </a:lnTo>
                    <a:lnTo>
                      <a:pt x="759" y="17"/>
                    </a:lnTo>
                    <a:lnTo>
                      <a:pt x="771" y="15"/>
                    </a:lnTo>
                    <a:lnTo>
                      <a:pt x="784" y="13"/>
                    </a:lnTo>
                    <a:lnTo>
                      <a:pt x="796" y="11"/>
                    </a:lnTo>
                    <a:lnTo>
                      <a:pt x="805" y="9"/>
                    </a:lnTo>
                    <a:lnTo>
                      <a:pt x="817" y="7"/>
                    </a:lnTo>
                    <a:lnTo>
                      <a:pt x="824" y="6"/>
                    </a:lnTo>
                    <a:lnTo>
                      <a:pt x="834" y="4"/>
                    </a:lnTo>
                    <a:lnTo>
                      <a:pt x="842" y="4"/>
                    </a:lnTo>
                    <a:lnTo>
                      <a:pt x="849" y="2"/>
                    </a:lnTo>
                    <a:lnTo>
                      <a:pt x="857" y="2"/>
                    </a:lnTo>
                    <a:lnTo>
                      <a:pt x="863" y="0"/>
                    </a:lnTo>
                    <a:lnTo>
                      <a:pt x="870" y="0"/>
                    </a:lnTo>
                    <a:lnTo>
                      <a:pt x="874" y="0"/>
                    </a:lnTo>
                    <a:lnTo>
                      <a:pt x="880" y="0"/>
                    </a:lnTo>
                    <a:lnTo>
                      <a:pt x="884" y="0"/>
                    </a:lnTo>
                    <a:lnTo>
                      <a:pt x="888" y="0"/>
                    </a:lnTo>
                    <a:lnTo>
                      <a:pt x="899" y="0"/>
                    </a:lnTo>
                    <a:lnTo>
                      <a:pt x="911" y="2"/>
                    </a:lnTo>
                    <a:lnTo>
                      <a:pt x="922" y="6"/>
                    </a:lnTo>
                    <a:lnTo>
                      <a:pt x="933" y="7"/>
                    </a:lnTo>
                    <a:lnTo>
                      <a:pt x="945" y="13"/>
                    </a:lnTo>
                    <a:lnTo>
                      <a:pt x="956" y="19"/>
                    </a:lnTo>
                    <a:lnTo>
                      <a:pt x="968" y="27"/>
                    </a:lnTo>
                    <a:lnTo>
                      <a:pt x="979" y="36"/>
                    </a:lnTo>
                    <a:lnTo>
                      <a:pt x="979" y="3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612"/>
              <p:cNvSpPr/>
              <p:nvPr/>
            </p:nvSpPr>
            <p:spPr bwMode="auto">
              <a:xfrm>
                <a:off x="6178550" y="3644901"/>
                <a:ext cx="104775" cy="225425"/>
              </a:xfrm>
              <a:custGeom>
                <a:avLst/>
                <a:gdLst>
                  <a:gd name="T0" fmla="*/ 7 w 132"/>
                  <a:gd name="T1" fmla="*/ 32 h 285"/>
                  <a:gd name="T2" fmla="*/ 2 w 132"/>
                  <a:gd name="T3" fmla="*/ 23 h 285"/>
                  <a:gd name="T4" fmla="*/ 0 w 132"/>
                  <a:gd name="T5" fmla="*/ 13 h 285"/>
                  <a:gd name="T6" fmla="*/ 2 w 132"/>
                  <a:gd name="T7" fmla="*/ 6 h 285"/>
                  <a:gd name="T8" fmla="*/ 5 w 132"/>
                  <a:gd name="T9" fmla="*/ 0 h 285"/>
                  <a:gd name="T10" fmla="*/ 15 w 132"/>
                  <a:gd name="T11" fmla="*/ 0 h 285"/>
                  <a:gd name="T12" fmla="*/ 23 w 132"/>
                  <a:gd name="T13" fmla="*/ 2 h 285"/>
                  <a:gd name="T14" fmla="*/ 34 w 132"/>
                  <a:gd name="T15" fmla="*/ 4 h 285"/>
                  <a:gd name="T16" fmla="*/ 46 w 132"/>
                  <a:gd name="T17" fmla="*/ 8 h 285"/>
                  <a:gd name="T18" fmla="*/ 59 w 132"/>
                  <a:gd name="T19" fmla="*/ 11 h 285"/>
                  <a:gd name="T20" fmla="*/ 76 w 132"/>
                  <a:gd name="T21" fmla="*/ 15 h 285"/>
                  <a:gd name="T22" fmla="*/ 84 w 132"/>
                  <a:gd name="T23" fmla="*/ 48 h 285"/>
                  <a:gd name="T24" fmla="*/ 94 w 132"/>
                  <a:gd name="T25" fmla="*/ 78 h 285"/>
                  <a:gd name="T26" fmla="*/ 99 w 132"/>
                  <a:gd name="T27" fmla="*/ 107 h 285"/>
                  <a:gd name="T28" fmla="*/ 107 w 132"/>
                  <a:gd name="T29" fmla="*/ 132 h 285"/>
                  <a:gd name="T30" fmla="*/ 113 w 132"/>
                  <a:gd name="T31" fmla="*/ 157 h 285"/>
                  <a:gd name="T32" fmla="*/ 116 w 132"/>
                  <a:gd name="T33" fmla="*/ 179 h 285"/>
                  <a:gd name="T34" fmla="*/ 122 w 132"/>
                  <a:gd name="T35" fmla="*/ 199 h 285"/>
                  <a:gd name="T36" fmla="*/ 124 w 132"/>
                  <a:gd name="T37" fmla="*/ 218 h 285"/>
                  <a:gd name="T38" fmla="*/ 128 w 132"/>
                  <a:gd name="T39" fmla="*/ 233 h 285"/>
                  <a:gd name="T40" fmla="*/ 130 w 132"/>
                  <a:gd name="T41" fmla="*/ 246 h 285"/>
                  <a:gd name="T42" fmla="*/ 130 w 132"/>
                  <a:gd name="T43" fmla="*/ 258 h 285"/>
                  <a:gd name="T44" fmla="*/ 132 w 132"/>
                  <a:gd name="T45" fmla="*/ 267 h 285"/>
                  <a:gd name="T46" fmla="*/ 132 w 132"/>
                  <a:gd name="T47" fmla="*/ 275 h 285"/>
                  <a:gd name="T48" fmla="*/ 130 w 132"/>
                  <a:gd name="T49" fmla="*/ 281 h 285"/>
                  <a:gd name="T50" fmla="*/ 128 w 132"/>
                  <a:gd name="T51" fmla="*/ 283 h 285"/>
                  <a:gd name="T52" fmla="*/ 126 w 132"/>
                  <a:gd name="T53" fmla="*/ 285 h 285"/>
                  <a:gd name="T54" fmla="*/ 120 w 132"/>
                  <a:gd name="T55" fmla="*/ 283 h 285"/>
                  <a:gd name="T56" fmla="*/ 115 w 132"/>
                  <a:gd name="T57" fmla="*/ 277 h 285"/>
                  <a:gd name="T58" fmla="*/ 107 w 132"/>
                  <a:gd name="T59" fmla="*/ 269 h 285"/>
                  <a:gd name="T60" fmla="*/ 99 w 132"/>
                  <a:gd name="T61" fmla="*/ 256 h 285"/>
                  <a:gd name="T62" fmla="*/ 92 w 132"/>
                  <a:gd name="T63" fmla="*/ 241 h 285"/>
                  <a:gd name="T64" fmla="*/ 84 w 132"/>
                  <a:gd name="T65" fmla="*/ 222 h 285"/>
                  <a:gd name="T66" fmla="*/ 74 w 132"/>
                  <a:gd name="T67" fmla="*/ 199 h 285"/>
                  <a:gd name="T68" fmla="*/ 67 w 132"/>
                  <a:gd name="T69" fmla="*/ 170 h 285"/>
                  <a:gd name="T70" fmla="*/ 59 w 132"/>
                  <a:gd name="T71" fmla="*/ 143 h 285"/>
                  <a:gd name="T72" fmla="*/ 49 w 132"/>
                  <a:gd name="T73" fmla="*/ 118 h 285"/>
                  <a:gd name="T74" fmla="*/ 44 w 132"/>
                  <a:gd name="T75" fmla="*/ 97 h 285"/>
                  <a:gd name="T76" fmla="*/ 36 w 132"/>
                  <a:gd name="T77" fmla="*/ 80 h 285"/>
                  <a:gd name="T78" fmla="*/ 28 w 132"/>
                  <a:gd name="T79" fmla="*/ 65 h 285"/>
                  <a:gd name="T80" fmla="*/ 23 w 132"/>
                  <a:gd name="T81" fmla="*/ 53 h 285"/>
                  <a:gd name="T82" fmla="*/ 17 w 132"/>
                  <a:gd name="T83" fmla="*/ 44 h 285"/>
                  <a:gd name="T84" fmla="*/ 11 w 132"/>
                  <a:gd name="T85" fmla="*/ 3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2" h="285">
                    <a:moveTo>
                      <a:pt x="11" y="38"/>
                    </a:moveTo>
                    <a:lnTo>
                      <a:pt x="7" y="32"/>
                    </a:lnTo>
                    <a:lnTo>
                      <a:pt x="4" y="29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8" y="2"/>
                    </a:lnTo>
                    <a:lnTo>
                      <a:pt x="34" y="4"/>
                    </a:lnTo>
                    <a:lnTo>
                      <a:pt x="40" y="6"/>
                    </a:lnTo>
                    <a:lnTo>
                      <a:pt x="46" y="8"/>
                    </a:lnTo>
                    <a:lnTo>
                      <a:pt x="53" y="9"/>
                    </a:lnTo>
                    <a:lnTo>
                      <a:pt x="59" y="11"/>
                    </a:lnTo>
                    <a:lnTo>
                      <a:pt x="67" y="13"/>
                    </a:lnTo>
                    <a:lnTo>
                      <a:pt x="76" y="15"/>
                    </a:lnTo>
                    <a:lnTo>
                      <a:pt x="80" y="32"/>
                    </a:lnTo>
                    <a:lnTo>
                      <a:pt x="84" y="48"/>
                    </a:lnTo>
                    <a:lnTo>
                      <a:pt x="90" y="63"/>
                    </a:lnTo>
                    <a:lnTo>
                      <a:pt x="94" y="78"/>
                    </a:lnTo>
                    <a:lnTo>
                      <a:pt x="97" y="94"/>
                    </a:lnTo>
                    <a:lnTo>
                      <a:pt x="99" y="107"/>
                    </a:lnTo>
                    <a:lnTo>
                      <a:pt x="103" y="120"/>
                    </a:lnTo>
                    <a:lnTo>
                      <a:pt x="107" y="132"/>
                    </a:lnTo>
                    <a:lnTo>
                      <a:pt x="109" y="145"/>
                    </a:lnTo>
                    <a:lnTo>
                      <a:pt x="113" y="157"/>
                    </a:lnTo>
                    <a:lnTo>
                      <a:pt x="115" y="168"/>
                    </a:lnTo>
                    <a:lnTo>
                      <a:pt x="116" y="179"/>
                    </a:lnTo>
                    <a:lnTo>
                      <a:pt x="120" y="189"/>
                    </a:lnTo>
                    <a:lnTo>
                      <a:pt x="122" y="199"/>
                    </a:lnTo>
                    <a:lnTo>
                      <a:pt x="122" y="208"/>
                    </a:lnTo>
                    <a:lnTo>
                      <a:pt x="124" y="218"/>
                    </a:lnTo>
                    <a:lnTo>
                      <a:pt x="126" y="225"/>
                    </a:lnTo>
                    <a:lnTo>
                      <a:pt x="128" y="233"/>
                    </a:lnTo>
                    <a:lnTo>
                      <a:pt x="128" y="241"/>
                    </a:lnTo>
                    <a:lnTo>
                      <a:pt x="130" y="246"/>
                    </a:lnTo>
                    <a:lnTo>
                      <a:pt x="130" y="252"/>
                    </a:lnTo>
                    <a:lnTo>
                      <a:pt x="130" y="258"/>
                    </a:lnTo>
                    <a:lnTo>
                      <a:pt x="132" y="264"/>
                    </a:lnTo>
                    <a:lnTo>
                      <a:pt x="132" y="267"/>
                    </a:lnTo>
                    <a:lnTo>
                      <a:pt x="132" y="271"/>
                    </a:lnTo>
                    <a:lnTo>
                      <a:pt x="132" y="275"/>
                    </a:lnTo>
                    <a:lnTo>
                      <a:pt x="130" y="279"/>
                    </a:lnTo>
                    <a:lnTo>
                      <a:pt x="130" y="281"/>
                    </a:lnTo>
                    <a:lnTo>
                      <a:pt x="130" y="283"/>
                    </a:lnTo>
                    <a:lnTo>
                      <a:pt x="128" y="283"/>
                    </a:lnTo>
                    <a:lnTo>
                      <a:pt x="128" y="285"/>
                    </a:lnTo>
                    <a:lnTo>
                      <a:pt x="126" y="285"/>
                    </a:lnTo>
                    <a:lnTo>
                      <a:pt x="124" y="285"/>
                    </a:lnTo>
                    <a:lnTo>
                      <a:pt x="120" y="283"/>
                    </a:lnTo>
                    <a:lnTo>
                      <a:pt x="118" y="281"/>
                    </a:lnTo>
                    <a:lnTo>
                      <a:pt x="115" y="277"/>
                    </a:lnTo>
                    <a:lnTo>
                      <a:pt x="111" y="273"/>
                    </a:lnTo>
                    <a:lnTo>
                      <a:pt x="107" y="269"/>
                    </a:lnTo>
                    <a:lnTo>
                      <a:pt x="103" y="264"/>
                    </a:lnTo>
                    <a:lnTo>
                      <a:pt x="99" y="256"/>
                    </a:lnTo>
                    <a:lnTo>
                      <a:pt x="95" y="250"/>
                    </a:lnTo>
                    <a:lnTo>
                      <a:pt x="92" y="241"/>
                    </a:lnTo>
                    <a:lnTo>
                      <a:pt x="88" y="231"/>
                    </a:lnTo>
                    <a:lnTo>
                      <a:pt x="84" y="222"/>
                    </a:lnTo>
                    <a:lnTo>
                      <a:pt x="80" y="210"/>
                    </a:lnTo>
                    <a:lnTo>
                      <a:pt x="74" y="199"/>
                    </a:lnTo>
                    <a:lnTo>
                      <a:pt x="71" y="185"/>
                    </a:lnTo>
                    <a:lnTo>
                      <a:pt x="67" y="170"/>
                    </a:lnTo>
                    <a:lnTo>
                      <a:pt x="63" y="157"/>
                    </a:lnTo>
                    <a:lnTo>
                      <a:pt x="59" y="143"/>
                    </a:lnTo>
                    <a:lnTo>
                      <a:pt x="53" y="130"/>
                    </a:lnTo>
                    <a:lnTo>
                      <a:pt x="49" y="118"/>
                    </a:lnTo>
                    <a:lnTo>
                      <a:pt x="46" y="109"/>
                    </a:lnTo>
                    <a:lnTo>
                      <a:pt x="44" y="97"/>
                    </a:lnTo>
                    <a:lnTo>
                      <a:pt x="40" y="90"/>
                    </a:lnTo>
                    <a:lnTo>
                      <a:pt x="36" y="80"/>
                    </a:lnTo>
                    <a:lnTo>
                      <a:pt x="32" y="72"/>
                    </a:lnTo>
                    <a:lnTo>
                      <a:pt x="28" y="65"/>
                    </a:lnTo>
                    <a:lnTo>
                      <a:pt x="27" y="59"/>
                    </a:lnTo>
                    <a:lnTo>
                      <a:pt x="23" y="53"/>
                    </a:lnTo>
                    <a:lnTo>
                      <a:pt x="19" y="50"/>
                    </a:lnTo>
                    <a:lnTo>
                      <a:pt x="17" y="44"/>
                    </a:lnTo>
                    <a:lnTo>
                      <a:pt x="15" y="42"/>
                    </a:lnTo>
                    <a:lnTo>
                      <a:pt x="11" y="38"/>
                    </a:lnTo>
                    <a:lnTo>
                      <a:pt x="11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613"/>
              <p:cNvSpPr/>
              <p:nvPr/>
            </p:nvSpPr>
            <p:spPr bwMode="auto">
              <a:xfrm>
                <a:off x="6210300" y="3592513"/>
                <a:ext cx="473075" cy="249238"/>
              </a:xfrm>
              <a:custGeom>
                <a:avLst/>
                <a:gdLst>
                  <a:gd name="T0" fmla="*/ 42 w 595"/>
                  <a:gd name="T1" fmla="*/ 82 h 315"/>
                  <a:gd name="T2" fmla="*/ 113 w 595"/>
                  <a:gd name="T3" fmla="*/ 76 h 315"/>
                  <a:gd name="T4" fmla="*/ 187 w 595"/>
                  <a:gd name="T5" fmla="*/ 65 h 315"/>
                  <a:gd name="T6" fmla="*/ 262 w 595"/>
                  <a:gd name="T7" fmla="*/ 50 h 315"/>
                  <a:gd name="T8" fmla="*/ 331 w 595"/>
                  <a:gd name="T9" fmla="*/ 38 h 315"/>
                  <a:gd name="T10" fmla="*/ 381 w 595"/>
                  <a:gd name="T11" fmla="*/ 31 h 315"/>
                  <a:gd name="T12" fmla="*/ 404 w 595"/>
                  <a:gd name="T13" fmla="*/ 25 h 315"/>
                  <a:gd name="T14" fmla="*/ 425 w 595"/>
                  <a:gd name="T15" fmla="*/ 21 h 315"/>
                  <a:gd name="T16" fmla="*/ 438 w 595"/>
                  <a:gd name="T17" fmla="*/ 15 h 315"/>
                  <a:gd name="T18" fmla="*/ 448 w 595"/>
                  <a:gd name="T19" fmla="*/ 11 h 315"/>
                  <a:gd name="T20" fmla="*/ 453 w 595"/>
                  <a:gd name="T21" fmla="*/ 10 h 315"/>
                  <a:gd name="T22" fmla="*/ 471 w 595"/>
                  <a:gd name="T23" fmla="*/ 2 h 315"/>
                  <a:gd name="T24" fmla="*/ 494 w 595"/>
                  <a:gd name="T25" fmla="*/ 2 h 315"/>
                  <a:gd name="T26" fmla="*/ 517 w 595"/>
                  <a:gd name="T27" fmla="*/ 15 h 315"/>
                  <a:gd name="T28" fmla="*/ 549 w 595"/>
                  <a:gd name="T29" fmla="*/ 36 h 315"/>
                  <a:gd name="T30" fmla="*/ 578 w 595"/>
                  <a:gd name="T31" fmla="*/ 61 h 315"/>
                  <a:gd name="T32" fmla="*/ 593 w 595"/>
                  <a:gd name="T33" fmla="*/ 78 h 315"/>
                  <a:gd name="T34" fmla="*/ 595 w 595"/>
                  <a:gd name="T35" fmla="*/ 90 h 315"/>
                  <a:gd name="T36" fmla="*/ 591 w 595"/>
                  <a:gd name="T37" fmla="*/ 97 h 315"/>
                  <a:gd name="T38" fmla="*/ 582 w 595"/>
                  <a:gd name="T39" fmla="*/ 103 h 315"/>
                  <a:gd name="T40" fmla="*/ 572 w 595"/>
                  <a:gd name="T41" fmla="*/ 109 h 315"/>
                  <a:gd name="T42" fmla="*/ 561 w 595"/>
                  <a:gd name="T43" fmla="*/ 118 h 315"/>
                  <a:gd name="T44" fmla="*/ 549 w 595"/>
                  <a:gd name="T45" fmla="*/ 136 h 315"/>
                  <a:gd name="T46" fmla="*/ 536 w 595"/>
                  <a:gd name="T47" fmla="*/ 161 h 315"/>
                  <a:gd name="T48" fmla="*/ 520 w 595"/>
                  <a:gd name="T49" fmla="*/ 191 h 315"/>
                  <a:gd name="T50" fmla="*/ 503 w 595"/>
                  <a:gd name="T51" fmla="*/ 227 h 315"/>
                  <a:gd name="T52" fmla="*/ 488 w 595"/>
                  <a:gd name="T53" fmla="*/ 260 h 315"/>
                  <a:gd name="T54" fmla="*/ 476 w 595"/>
                  <a:gd name="T55" fmla="*/ 285 h 315"/>
                  <a:gd name="T56" fmla="*/ 467 w 595"/>
                  <a:gd name="T57" fmla="*/ 302 h 315"/>
                  <a:gd name="T58" fmla="*/ 461 w 595"/>
                  <a:gd name="T59" fmla="*/ 311 h 315"/>
                  <a:gd name="T60" fmla="*/ 457 w 595"/>
                  <a:gd name="T61" fmla="*/ 315 h 315"/>
                  <a:gd name="T62" fmla="*/ 448 w 595"/>
                  <a:gd name="T63" fmla="*/ 313 h 315"/>
                  <a:gd name="T64" fmla="*/ 440 w 595"/>
                  <a:gd name="T65" fmla="*/ 302 h 315"/>
                  <a:gd name="T66" fmla="*/ 440 w 595"/>
                  <a:gd name="T67" fmla="*/ 292 h 315"/>
                  <a:gd name="T68" fmla="*/ 440 w 595"/>
                  <a:gd name="T69" fmla="*/ 281 h 315"/>
                  <a:gd name="T70" fmla="*/ 442 w 595"/>
                  <a:gd name="T71" fmla="*/ 268 h 315"/>
                  <a:gd name="T72" fmla="*/ 446 w 595"/>
                  <a:gd name="T73" fmla="*/ 250 h 315"/>
                  <a:gd name="T74" fmla="*/ 452 w 595"/>
                  <a:gd name="T75" fmla="*/ 227 h 315"/>
                  <a:gd name="T76" fmla="*/ 457 w 595"/>
                  <a:gd name="T77" fmla="*/ 199 h 315"/>
                  <a:gd name="T78" fmla="*/ 465 w 595"/>
                  <a:gd name="T79" fmla="*/ 168 h 315"/>
                  <a:gd name="T80" fmla="*/ 471 w 595"/>
                  <a:gd name="T81" fmla="*/ 138 h 315"/>
                  <a:gd name="T82" fmla="*/ 475 w 595"/>
                  <a:gd name="T83" fmla="*/ 115 h 315"/>
                  <a:gd name="T84" fmla="*/ 478 w 595"/>
                  <a:gd name="T85" fmla="*/ 96 h 315"/>
                  <a:gd name="T86" fmla="*/ 478 w 595"/>
                  <a:gd name="T87" fmla="*/ 80 h 315"/>
                  <a:gd name="T88" fmla="*/ 476 w 595"/>
                  <a:gd name="T89" fmla="*/ 73 h 315"/>
                  <a:gd name="T90" fmla="*/ 453 w 595"/>
                  <a:gd name="T91" fmla="*/ 61 h 315"/>
                  <a:gd name="T92" fmla="*/ 436 w 595"/>
                  <a:gd name="T93" fmla="*/ 59 h 315"/>
                  <a:gd name="T94" fmla="*/ 415 w 595"/>
                  <a:gd name="T95" fmla="*/ 63 h 315"/>
                  <a:gd name="T96" fmla="*/ 383 w 595"/>
                  <a:gd name="T97" fmla="*/ 67 h 315"/>
                  <a:gd name="T98" fmla="*/ 337 w 595"/>
                  <a:gd name="T99" fmla="*/ 75 h 315"/>
                  <a:gd name="T100" fmla="*/ 281 w 595"/>
                  <a:gd name="T101" fmla="*/ 84 h 315"/>
                  <a:gd name="T102" fmla="*/ 214 w 595"/>
                  <a:gd name="T103" fmla="*/ 96 h 315"/>
                  <a:gd name="T104" fmla="*/ 153 w 595"/>
                  <a:gd name="T105" fmla="*/ 107 h 315"/>
                  <a:gd name="T106" fmla="*/ 101 w 595"/>
                  <a:gd name="T107" fmla="*/ 117 h 315"/>
                  <a:gd name="T108" fmla="*/ 61 w 595"/>
                  <a:gd name="T109" fmla="*/ 124 h 315"/>
                  <a:gd name="T110" fmla="*/ 29 w 595"/>
                  <a:gd name="T111" fmla="*/ 130 h 315"/>
                  <a:gd name="T112" fmla="*/ 8 w 595"/>
                  <a:gd name="T113" fmla="*/ 13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5" h="315">
                    <a:moveTo>
                      <a:pt x="0" y="82"/>
                    </a:moveTo>
                    <a:lnTo>
                      <a:pt x="21" y="82"/>
                    </a:lnTo>
                    <a:lnTo>
                      <a:pt x="42" y="82"/>
                    </a:lnTo>
                    <a:lnTo>
                      <a:pt x="65" y="80"/>
                    </a:lnTo>
                    <a:lnTo>
                      <a:pt x="88" y="78"/>
                    </a:lnTo>
                    <a:lnTo>
                      <a:pt x="113" y="76"/>
                    </a:lnTo>
                    <a:lnTo>
                      <a:pt x="136" y="73"/>
                    </a:lnTo>
                    <a:lnTo>
                      <a:pt x="163" y="69"/>
                    </a:lnTo>
                    <a:lnTo>
                      <a:pt x="187" y="65"/>
                    </a:lnTo>
                    <a:lnTo>
                      <a:pt x="212" y="59"/>
                    </a:lnTo>
                    <a:lnTo>
                      <a:pt x="237" y="55"/>
                    </a:lnTo>
                    <a:lnTo>
                      <a:pt x="262" y="50"/>
                    </a:lnTo>
                    <a:lnTo>
                      <a:pt x="285" y="46"/>
                    </a:lnTo>
                    <a:lnTo>
                      <a:pt x="308" y="42"/>
                    </a:lnTo>
                    <a:lnTo>
                      <a:pt x="331" y="38"/>
                    </a:lnTo>
                    <a:lnTo>
                      <a:pt x="352" y="36"/>
                    </a:lnTo>
                    <a:lnTo>
                      <a:pt x="371" y="33"/>
                    </a:lnTo>
                    <a:lnTo>
                      <a:pt x="381" y="31"/>
                    </a:lnTo>
                    <a:lnTo>
                      <a:pt x="388" y="29"/>
                    </a:lnTo>
                    <a:lnTo>
                      <a:pt x="396" y="27"/>
                    </a:lnTo>
                    <a:lnTo>
                      <a:pt x="404" y="25"/>
                    </a:lnTo>
                    <a:lnTo>
                      <a:pt x="411" y="23"/>
                    </a:lnTo>
                    <a:lnTo>
                      <a:pt x="417" y="21"/>
                    </a:lnTo>
                    <a:lnTo>
                      <a:pt x="425" y="21"/>
                    </a:lnTo>
                    <a:lnTo>
                      <a:pt x="429" y="19"/>
                    </a:lnTo>
                    <a:lnTo>
                      <a:pt x="434" y="17"/>
                    </a:lnTo>
                    <a:lnTo>
                      <a:pt x="438" y="15"/>
                    </a:lnTo>
                    <a:lnTo>
                      <a:pt x="442" y="15"/>
                    </a:lnTo>
                    <a:lnTo>
                      <a:pt x="446" y="13"/>
                    </a:lnTo>
                    <a:lnTo>
                      <a:pt x="448" y="11"/>
                    </a:lnTo>
                    <a:lnTo>
                      <a:pt x="450" y="11"/>
                    </a:lnTo>
                    <a:lnTo>
                      <a:pt x="452" y="10"/>
                    </a:lnTo>
                    <a:lnTo>
                      <a:pt x="453" y="10"/>
                    </a:lnTo>
                    <a:lnTo>
                      <a:pt x="457" y="6"/>
                    </a:lnTo>
                    <a:lnTo>
                      <a:pt x="463" y="4"/>
                    </a:lnTo>
                    <a:lnTo>
                      <a:pt x="471" y="2"/>
                    </a:lnTo>
                    <a:lnTo>
                      <a:pt x="480" y="0"/>
                    </a:lnTo>
                    <a:lnTo>
                      <a:pt x="486" y="0"/>
                    </a:lnTo>
                    <a:lnTo>
                      <a:pt x="494" y="2"/>
                    </a:lnTo>
                    <a:lnTo>
                      <a:pt x="499" y="6"/>
                    </a:lnTo>
                    <a:lnTo>
                      <a:pt x="509" y="10"/>
                    </a:lnTo>
                    <a:lnTo>
                      <a:pt x="517" y="15"/>
                    </a:lnTo>
                    <a:lnTo>
                      <a:pt x="528" y="21"/>
                    </a:lnTo>
                    <a:lnTo>
                      <a:pt x="538" y="29"/>
                    </a:lnTo>
                    <a:lnTo>
                      <a:pt x="549" y="36"/>
                    </a:lnTo>
                    <a:lnTo>
                      <a:pt x="561" y="46"/>
                    </a:lnTo>
                    <a:lnTo>
                      <a:pt x="570" y="54"/>
                    </a:lnTo>
                    <a:lnTo>
                      <a:pt x="578" y="61"/>
                    </a:lnTo>
                    <a:lnTo>
                      <a:pt x="586" y="67"/>
                    </a:lnTo>
                    <a:lnTo>
                      <a:pt x="589" y="73"/>
                    </a:lnTo>
                    <a:lnTo>
                      <a:pt x="593" y="78"/>
                    </a:lnTo>
                    <a:lnTo>
                      <a:pt x="595" y="82"/>
                    </a:lnTo>
                    <a:lnTo>
                      <a:pt x="595" y="88"/>
                    </a:lnTo>
                    <a:lnTo>
                      <a:pt x="595" y="90"/>
                    </a:lnTo>
                    <a:lnTo>
                      <a:pt x="595" y="94"/>
                    </a:lnTo>
                    <a:lnTo>
                      <a:pt x="593" y="96"/>
                    </a:lnTo>
                    <a:lnTo>
                      <a:pt x="591" y="97"/>
                    </a:lnTo>
                    <a:lnTo>
                      <a:pt x="589" y="99"/>
                    </a:lnTo>
                    <a:lnTo>
                      <a:pt x="586" y="101"/>
                    </a:lnTo>
                    <a:lnTo>
                      <a:pt x="582" y="103"/>
                    </a:lnTo>
                    <a:lnTo>
                      <a:pt x="578" y="105"/>
                    </a:lnTo>
                    <a:lnTo>
                      <a:pt x="574" y="107"/>
                    </a:lnTo>
                    <a:lnTo>
                      <a:pt x="572" y="109"/>
                    </a:lnTo>
                    <a:lnTo>
                      <a:pt x="568" y="111"/>
                    </a:lnTo>
                    <a:lnTo>
                      <a:pt x="564" y="115"/>
                    </a:lnTo>
                    <a:lnTo>
                      <a:pt x="561" y="118"/>
                    </a:lnTo>
                    <a:lnTo>
                      <a:pt x="559" y="124"/>
                    </a:lnTo>
                    <a:lnTo>
                      <a:pt x="553" y="130"/>
                    </a:lnTo>
                    <a:lnTo>
                      <a:pt x="549" y="136"/>
                    </a:lnTo>
                    <a:lnTo>
                      <a:pt x="545" y="143"/>
                    </a:lnTo>
                    <a:lnTo>
                      <a:pt x="540" y="151"/>
                    </a:lnTo>
                    <a:lnTo>
                      <a:pt x="536" y="161"/>
                    </a:lnTo>
                    <a:lnTo>
                      <a:pt x="530" y="170"/>
                    </a:lnTo>
                    <a:lnTo>
                      <a:pt x="526" y="180"/>
                    </a:lnTo>
                    <a:lnTo>
                      <a:pt x="520" y="191"/>
                    </a:lnTo>
                    <a:lnTo>
                      <a:pt x="515" y="203"/>
                    </a:lnTo>
                    <a:lnTo>
                      <a:pt x="509" y="214"/>
                    </a:lnTo>
                    <a:lnTo>
                      <a:pt x="503" y="227"/>
                    </a:lnTo>
                    <a:lnTo>
                      <a:pt x="497" y="239"/>
                    </a:lnTo>
                    <a:lnTo>
                      <a:pt x="492" y="250"/>
                    </a:lnTo>
                    <a:lnTo>
                      <a:pt x="488" y="260"/>
                    </a:lnTo>
                    <a:lnTo>
                      <a:pt x="484" y="269"/>
                    </a:lnTo>
                    <a:lnTo>
                      <a:pt x="480" y="277"/>
                    </a:lnTo>
                    <a:lnTo>
                      <a:pt x="476" y="285"/>
                    </a:lnTo>
                    <a:lnTo>
                      <a:pt x="473" y="290"/>
                    </a:lnTo>
                    <a:lnTo>
                      <a:pt x="471" y="296"/>
                    </a:lnTo>
                    <a:lnTo>
                      <a:pt x="467" y="302"/>
                    </a:lnTo>
                    <a:lnTo>
                      <a:pt x="465" y="306"/>
                    </a:lnTo>
                    <a:lnTo>
                      <a:pt x="463" y="310"/>
                    </a:lnTo>
                    <a:lnTo>
                      <a:pt x="461" y="311"/>
                    </a:lnTo>
                    <a:lnTo>
                      <a:pt x="461" y="313"/>
                    </a:lnTo>
                    <a:lnTo>
                      <a:pt x="459" y="315"/>
                    </a:lnTo>
                    <a:lnTo>
                      <a:pt x="457" y="315"/>
                    </a:lnTo>
                    <a:lnTo>
                      <a:pt x="455" y="315"/>
                    </a:lnTo>
                    <a:lnTo>
                      <a:pt x="452" y="315"/>
                    </a:lnTo>
                    <a:lnTo>
                      <a:pt x="448" y="313"/>
                    </a:lnTo>
                    <a:lnTo>
                      <a:pt x="444" y="311"/>
                    </a:lnTo>
                    <a:lnTo>
                      <a:pt x="442" y="308"/>
                    </a:lnTo>
                    <a:lnTo>
                      <a:pt x="440" y="302"/>
                    </a:lnTo>
                    <a:lnTo>
                      <a:pt x="440" y="300"/>
                    </a:lnTo>
                    <a:lnTo>
                      <a:pt x="440" y="296"/>
                    </a:lnTo>
                    <a:lnTo>
                      <a:pt x="440" y="292"/>
                    </a:lnTo>
                    <a:lnTo>
                      <a:pt x="440" y="289"/>
                    </a:lnTo>
                    <a:lnTo>
                      <a:pt x="440" y="285"/>
                    </a:lnTo>
                    <a:lnTo>
                      <a:pt x="440" y="281"/>
                    </a:lnTo>
                    <a:lnTo>
                      <a:pt x="440" y="277"/>
                    </a:lnTo>
                    <a:lnTo>
                      <a:pt x="442" y="273"/>
                    </a:lnTo>
                    <a:lnTo>
                      <a:pt x="442" y="268"/>
                    </a:lnTo>
                    <a:lnTo>
                      <a:pt x="444" y="264"/>
                    </a:lnTo>
                    <a:lnTo>
                      <a:pt x="444" y="256"/>
                    </a:lnTo>
                    <a:lnTo>
                      <a:pt x="446" y="250"/>
                    </a:lnTo>
                    <a:lnTo>
                      <a:pt x="448" y="243"/>
                    </a:lnTo>
                    <a:lnTo>
                      <a:pt x="450" y="235"/>
                    </a:lnTo>
                    <a:lnTo>
                      <a:pt x="452" y="227"/>
                    </a:lnTo>
                    <a:lnTo>
                      <a:pt x="453" y="218"/>
                    </a:lnTo>
                    <a:lnTo>
                      <a:pt x="455" y="210"/>
                    </a:lnTo>
                    <a:lnTo>
                      <a:pt x="457" y="199"/>
                    </a:lnTo>
                    <a:lnTo>
                      <a:pt x="459" y="189"/>
                    </a:lnTo>
                    <a:lnTo>
                      <a:pt x="463" y="178"/>
                    </a:lnTo>
                    <a:lnTo>
                      <a:pt x="465" y="168"/>
                    </a:lnTo>
                    <a:lnTo>
                      <a:pt x="467" y="157"/>
                    </a:lnTo>
                    <a:lnTo>
                      <a:pt x="469" y="147"/>
                    </a:lnTo>
                    <a:lnTo>
                      <a:pt x="471" y="138"/>
                    </a:lnTo>
                    <a:lnTo>
                      <a:pt x="473" y="130"/>
                    </a:lnTo>
                    <a:lnTo>
                      <a:pt x="475" y="120"/>
                    </a:lnTo>
                    <a:lnTo>
                      <a:pt x="475" y="115"/>
                    </a:lnTo>
                    <a:lnTo>
                      <a:pt x="476" y="107"/>
                    </a:lnTo>
                    <a:lnTo>
                      <a:pt x="476" y="101"/>
                    </a:lnTo>
                    <a:lnTo>
                      <a:pt x="478" y="96"/>
                    </a:lnTo>
                    <a:lnTo>
                      <a:pt x="478" y="90"/>
                    </a:lnTo>
                    <a:lnTo>
                      <a:pt x="478" y="86"/>
                    </a:lnTo>
                    <a:lnTo>
                      <a:pt x="478" y="80"/>
                    </a:lnTo>
                    <a:lnTo>
                      <a:pt x="478" y="78"/>
                    </a:lnTo>
                    <a:lnTo>
                      <a:pt x="476" y="75"/>
                    </a:lnTo>
                    <a:lnTo>
                      <a:pt x="476" y="73"/>
                    </a:lnTo>
                    <a:lnTo>
                      <a:pt x="469" y="67"/>
                    </a:lnTo>
                    <a:lnTo>
                      <a:pt x="461" y="63"/>
                    </a:lnTo>
                    <a:lnTo>
                      <a:pt x="453" y="61"/>
                    </a:lnTo>
                    <a:lnTo>
                      <a:pt x="444" y="59"/>
                    </a:lnTo>
                    <a:lnTo>
                      <a:pt x="440" y="59"/>
                    </a:lnTo>
                    <a:lnTo>
                      <a:pt x="436" y="59"/>
                    </a:lnTo>
                    <a:lnTo>
                      <a:pt x="431" y="61"/>
                    </a:lnTo>
                    <a:lnTo>
                      <a:pt x="423" y="61"/>
                    </a:lnTo>
                    <a:lnTo>
                      <a:pt x="415" y="63"/>
                    </a:lnTo>
                    <a:lnTo>
                      <a:pt x="406" y="63"/>
                    </a:lnTo>
                    <a:lnTo>
                      <a:pt x="394" y="65"/>
                    </a:lnTo>
                    <a:lnTo>
                      <a:pt x="383" y="67"/>
                    </a:lnTo>
                    <a:lnTo>
                      <a:pt x="369" y="69"/>
                    </a:lnTo>
                    <a:lnTo>
                      <a:pt x="354" y="71"/>
                    </a:lnTo>
                    <a:lnTo>
                      <a:pt x="337" y="75"/>
                    </a:lnTo>
                    <a:lnTo>
                      <a:pt x="320" y="76"/>
                    </a:lnTo>
                    <a:lnTo>
                      <a:pt x="302" y="80"/>
                    </a:lnTo>
                    <a:lnTo>
                      <a:pt x="281" y="84"/>
                    </a:lnTo>
                    <a:lnTo>
                      <a:pt x="260" y="88"/>
                    </a:lnTo>
                    <a:lnTo>
                      <a:pt x="237" y="92"/>
                    </a:lnTo>
                    <a:lnTo>
                      <a:pt x="214" y="96"/>
                    </a:lnTo>
                    <a:lnTo>
                      <a:pt x="193" y="99"/>
                    </a:lnTo>
                    <a:lnTo>
                      <a:pt x="172" y="103"/>
                    </a:lnTo>
                    <a:lnTo>
                      <a:pt x="153" y="107"/>
                    </a:lnTo>
                    <a:lnTo>
                      <a:pt x="136" y="111"/>
                    </a:lnTo>
                    <a:lnTo>
                      <a:pt x="119" y="113"/>
                    </a:lnTo>
                    <a:lnTo>
                      <a:pt x="101" y="117"/>
                    </a:lnTo>
                    <a:lnTo>
                      <a:pt x="86" y="118"/>
                    </a:lnTo>
                    <a:lnTo>
                      <a:pt x="73" y="122"/>
                    </a:lnTo>
                    <a:lnTo>
                      <a:pt x="61" y="124"/>
                    </a:lnTo>
                    <a:lnTo>
                      <a:pt x="50" y="126"/>
                    </a:lnTo>
                    <a:lnTo>
                      <a:pt x="38" y="128"/>
                    </a:lnTo>
                    <a:lnTo>
                      <a:pt x="29" y="130"/>
                    </a:lnTo>
                    <a:lnTo>
                      <a:pt x="21" y="130"/>
                    </a:lnTo>
                    <a:lnTo>
                      <a:pt x="13" y="132"/>
                    </a:lnTo>
                    <a:lnTo>
                      <a:pt x="8" y="132"/>
                    </a:lnTo>
                    <a:lnTo>
                      <a:pt x="0" y="82"/>
                    </a:lnTo>
                    <a:lnTo>
                      <a:pt x="0" y="8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614"/>
              <p:cNvSpPr/>
              <p:nvPr/>
            </p:nvSpPr>
            <p:spPr bwMode="auto">
              <a:xfrm>
                <a:off x="6321425" y="3708401"/>
                <a:ext cx="209550" cy="46038"/>
              </a:xfrm>
              <a:custGeom>
                <a:avLst/>
                <a:gdLst>
                  <a:gd name="T0" fmla="*/ 99 w 264"/>
                  <a:gd name="T1" fmla="*/ 15 h 57"/>
                  <a:gd name="T2" fmla="*/ 120 w 264"/>
                  <a:gd name="T3" fmla="*/ 12 h 57"/>
                  <a:gd name="T4" fmla="*/ 137 w 264"/>
                  <a:gd name="T5" fmla="*/ 8 h 57"/>
                  <a:gd name="T6" fmla="*/ 155 w 264"/>
                  <a:gd name="T7" fmla="*/ 4 h 57"/>
                  <a:gd name="T8" fmla="*/ 168 w 264"/>
                  <a:gd name="T9" fmla="*/ 2 h 57"/>
                  <a:gd name="T10" fmla="*/ 185 w 264"/>
                  <a:gd name="T11" fmla="*/ 0 h 57"/>
                  <a:gd name="T12" fmla="*/ 202 w 264"/>
                  <a:gd name="T13" fmla="*/ 0 h 57"/>
                  <a:gd name="T14" fmla="*/ 224 w 264"/>
                  <a:gd name="T15" fmla="*/ 0 h 57"/>
                  <a:gd name="T16" fmla="*/ 245 w 264"/>
                  <a:gd name="T17" fmla="*/ 4 h 57"/>
                  <a:gd name="T18" fmla="*/ 254 w 264"/>
                  <a:gd name="T19" fmla="*/ 8 h 57"/>
                  <a:gd name="T20" fmla="*/ 258 w 264"/>
                  <a:gd name="T21" fmla="*/ 12 h 57"/>
                  <a:gd name="T22" fmla="*/ 262 w 264"/>
                  <a:gd name="T23" fmla="*/ 14 h 57"/>
                  <a:gd name="T24" fmla="*/ 264 w 264"/>
                  <a:gd name="T25" fmla="*/ 17 h 57"/>
                  <a:gd name="T26" fmla="*/ 262 w 264"/>
                  <a:gd name="T27" fmla="*/ 19 h 57"/>
                  <a:gd name="T28" fmla="*/ 256 w 264"/>
                  <a:gd name="T29" fmla="*/ 21 h 57"/>
                  <a:gd name="T30" fmla="*/ 246 w 264"/>
                  <a:gd name="T31" fmla="*/ 25 h 57"/>
                  <a:gd name="T32" fmla="*/ 235 w 264"/>
                  <a:gd name="T33" fmla="*/ 27 h 57"/>
                  <a:gd name="T34" fmla="*/ 220 w 264"/>
                  <a:gd name="T35" fmla="*/ 31 h 57"/>
                  <a:gd name="T36" fmla="*/ 201 w 264"/>
                  <a:gd name="T37" fmla="*/ 35 h 57"/>
                  <a:gd name="T38" fmla="*/ 180 w 264"/>
                  <a:gd name="T39" fmla="*/ 40 h 57"/>
                  <a:gd name="T40" fmla="*/ 153 w 264"/>
                  <a:gd name="T41" fmla="*/ 44 h 57"/>
                  <a:gd name="T42" fmla="*/ 126 w 264"/>
                  <a:gd name="T43" fmla="*/ 50 h 57"/>
                  <a:gd name="T44" fmla="*/ 103 w 264"/>
                  <a:gd name="T45" fmla="*/ 54 h 57"/>
                  <a:gd name="T46" fmla="*/ 82 w 264"/>
                  <a:gd name="T47" fmla="*/ 56 h 57"/>
                  <a:gd name="T48" fmla="*/ 65 w 264"/>
                  <a:gd name="T49" fmla="*/ 56 h 57"/>
                  <a:gd name="T50" fmla="*/ 49 w 264"/>
                  <a:gd name="T51" fmla="*/ 57 h 57"/>
                  <a:gd name="T52" fmla="*/ 36 w 264"/>
                  <a:gd name="T53" fmla="*/ 57 h 57"/>
                  <a:gd name="T54" fmla="*/ 26 w 264"/>
                  <a:gd name="T55" fmla="*/ 56 h 57"/>
                  <a:gd name="T56" fmla="*/ 21 w 264"/>
                  <a:gd name="T57" fmla="*/ 54 h 57"/>
                  <a:gd name="T58" fmla="*/ 9 w 264"/>
                  <a:gd name="T59" fmla="*/ 50 h 57"/>
                  <a:gd name="T60" fmla="*/ 2 w 264"/>
                  <a:gd name="T61" fmla="*/ 48 h 57"/>
                  <a:gd name="T62" fmla="*/ 0 w 264"/>
                  <a:gd name="T63" fmla="*/ 44 h 57"/>
                  <a:gd name="T64" fmla="*/ 2 w 264"/>
                  <a:gd name="T65" fmla="*/ 40 h 57"/>
                  <a:gd name="T66" fmla="*/ 3 w 264"/>
                  <a:gd name="T67" fmla="*/ 38 h 57"/>
                  <a:gd name="T68" fmla="*/ 9 w 264"/>
                  <a:gd name="T69" fmla="*/ 36 h 57"/>
                  <a:gd name="T70" fmla="*/ 17 w 264"/>
                  <a:gd name="T71" fmla="*/ 35 h 57"/>
                  <a:gd name="T72" fmla="*/ 26 w 264"/>
                  <a:gd name="T73" fmla="*/ 33 h 57"/>
                  <a:gd name="T74" fmla="*/ 38 w 264"/>
                  <a:gd name="T75" fmla="*/ 29 h 57"/>
                  <a:gd name="T76" fmla="*/ 53 w 264"/>
                  <a:gd name="T77" fmla="*/ 27 h 57"/>
                  <a:gd name="T78" fmla="*/ 69 w 264"/>
                  <a:gd name="T79" fmla="*/ 23 h 57"/>
                  <a:gd name="T80" fmla="*/ 90 w 264"/>
                  <a:gd name="T8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4" h="57">
                    <a:moveTo>
                      <a:pt x="90" y="17"/>
                    </a:moveTo>
                    <a:lnTo>
                      <a:pt x="99" y="15"/>
                    </a:lnTo>
                    <a:lnTo>
                      <a:pt x="111" y="14"/>
                    </a:lnTo>
                    <a:lnTo>
                      <a:pt x="120" y="12"/>
                    </a:lnTo>
                    <a:lnTo>
                      <a:pt x="130" y="10"/>
                    </a:lnTo>
                    <a:lnTo>
                      <a:pt x="137" y="8"/>
                    </a:lnTo>
                    <a:lnTo>
                      <a:pt x="147" y="6"/>
                    </a:lnTo>
                    <a:lnTo>
                      <a:pt x="155" y="4"/>
                    </a:lnTo>
                    <a:lnTo>
                      <a:pt x="162" y="4"/>
                    </a:lnTo>
                    <a:lnTo>
                      <a:pt x="168" y="2"/>
                    </a:lnTo>
                    <a:lnTo>
                      <a:pt x="174" y="2"/>
                    </a:lnTo>
                    <a:lnTo>
                      <a:pt x="185" y="0"/>
                    </a:lnTo>
                    <a:lnTo>
                      <a:pt x="195" y="0"/>
                    </a:lnTo>
                    <a:lnTo>
                      <a:pt x="202" y="0"/>
                    </a:lnTo>
                    <a:lnTo>
                      <a:pt x="214" y="0"/>
                    </a:lnTo>
                    <a:lnTo>
                      <a:pt x="224" y="0"/>
                    </a:lnTo>
                    <a:lnTo>
                      <a:pt x="235" y="2"/>
                    </a:lnTo>
                    <a:lnTo>
                      <a:pt x="245" y="4"/>
                    </a:lnTo>
                    <a:lnTo>
                      <a:pt x="248" y="6"/>
                    </a:lnTo>
                    <a:lnTo>
                      <a:pt x="254" y="8"/>
                    </a:lnTo>
                    <a:lnTo>
                      <a:pt x="256" y="10"/>
                    </a:lnTo>
                    <a:lnTo>
                      <a:pt x="258" y="12"/>
                    </a:lnTo>
                    <a:lnTo>
                      <a:pt x="260" y="12"/>
                    </a:lnTo>
                    <a:lnTo>
                      <a:pt x="262" y="14"/>
                    </a:lnTo>
                    <a:lnTo>
                      <a:pt x="262" y="15"/>
                    </a:lnTo>
                    <a:lnTo>
                      <a:pt x="264" y="17"/>
                    </a:lnTo>
                    <a:lnTo>
                      <a:pt x="262" y="19"/>
                    </a:lnTo>
                    <a:lnTo>
                      <a:pt x="262" y="19"/>
                    </a:lnTo>
                    <a:lnTo>
                      <a:pt x="260" y="21"/>
                    </a:lnTo>
                    <a:lnTo>
                      <a:pt x="256" y="21"/>
                    </a:lnTo>
                    <a:lnTo>
                      <a:pt x="252" y="23"/>
                    </a:lnTo>
                    <a:lnTo>
                      <a:pt x="246" y="25"/>
                    </a:lnTo>
                    <a:lnTo>
                      <a:pt x="243" y="27"/>
                    </a:lnTo>
                    <a:lnTo>
                      <a:pt x="235" y="27"/>
                    </a:lnTo>
                    <a:lnTo>
                      <a:pt x="227" y="29"/>
                    </a:lnTo>
                    <a:lnTo>
                      <a:pt x="220" y="31"/>
                    </a:lnTo>
                    <a:lnTo>
                      <a:pt x="210" y="33"/>
                    </a:lnTo>
                    <a:lnTo>
                      <a:pt x="201" y="35"/>
                    </a:lnTo>
                    <a:lnTo>
                      <a:pt x="191" y="38"/>
                    </a:lnTo>
                    <a:lnTo>
                      <a:pt x="180" y="40"/>
                    </a:lnTo>
                    <a:lnTo>
                      <a:pt x="166" y="42"/>
                    </a:lnTo>
                    <a:lnTo>
                      <a:pt x="153" y="44"/>
                    </a:lnTo>
                    <a:lnTo>
                      <a:pt x="139" y="48"/>
                    </a:lnTo>
                    <a:lnTo>
                      <a:pt x="126" y="50"/>
                    </a:lnTo>
                    <a:lnTo>
                      <a:pt x="114" y="52"/>
                    </a:lnTo>
                    <a:lnTo>
                      <a:pt x="103" y="54"/>
                    </a:lnTo>
                    <a:lnTo>
                      <a:pt x="91" y="54"/>
                    </a:lnTo>
                    <a:lnTo>
                      <a:pt x="82" y="56"/>
                    </a:lnTo>
                    <a:lnTo>
                      <a:pt x="72" y="56"/>
                    </a:lnTo>
                    <a:lnTo>
                      <a:pt x="65" y="56"/>
                    </a:lnTo>
                    <a:lnTo>
                      <a:pt x="55" y="57"/>
                    </a:lnTo>
                    <a:lnTo>
                      <a:pt x="49" y="57"/>
                    </a:lnTo>
                    <a:lnTo>
                      <a:pt x="42" y="57"/>
                    </a:lnTo>
                    <a:lnTo>
                      <a:pt x="36" y="57"/>
                    </a:lnTo>
                    <a:lnTo>
                      <a:pt x="30" y="56"/>
                    </a:lnTo>
                    <a:lnTo>
                      <a:pt x="26" y="56"/>
                    </a:lnTo>
                    <a:lnTo>
                      <a:pt x="23" y="56"/>
                    </a:lnTo>
                    <a:lnTo>
                      <a:pt x="21" y="54"/>
                    </a:lnTo>
                    <a:lnTo>
                      <a:pt x="13" y="52"/>
                    </a:lnTo>
                    <a:lnTo>
                      <a:pt x="9" y="50"/>
                    </a:lnTo>
                    <a:lnTo>
                      <a:pt x="5" y="50"/>
                    </a:lnTo>
                    <a:lnTo>
                      <a:pt x="2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8"/>
                    </a:lnTo>
                    <a:lnTo>
                      <a:pt x="7" y="38"/>
                    </a:lnTo>
                    <a:lnTo>
                      <a:pt x="9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21" y="35"/>
                    </a:lnTo>
                    <a:lnTo>
                      <a:pt x="26" y="33"/>
                    </a:lnTo>
                    <a:lnTo>
                      <a:pt x="32" y="31"/>
                    </a:lnTo>
                    <a:lnTo>
                      <a:pt x="38" y="29"/>
                    </a:lnTo>
                    <a:lnTo>
                      <a:pt x="46" y="29"/>
                    </a:lnTo>
                    <a:lnTo>
                      <a:pt x="53" y="27"/>
                    </a:lnTo>
                    <a:lnTo>
                      <a:pt x="61" y="25"/>
                    </a:lnTo>
                    <a:lnTo>
                      <a:pt x="69" y="23"/>
                    </a:lnTo>
                    <a:lnTo>
                      <a:pt x="78" y="19"/>
                    </a:lnTo>
                    <a:lnTo>
                      <a:pt x="90" y="17"/>
                    </a:lnTo>
                    <a:lnTo>
                      <a:pt x="90" y="1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615"/>
              <p:cNvSpPr/>
              <p:nvPr/>
            </p:nvSpPr>
            <p:spPr bwMode="auto">
              <a:xfrm>
                <a:off x="6280150" y="3802063"/>
                <a:ext cx="290513" cy="58738"/>
              </a:xfrm>
              <a:custGeom>
                <a:avLst/>
                <a:gdLst>
                  <a:gd name="T0" fmla="*/ 0 w 367"/>
                  <a:gd name="T1" fmla="*/ 72 h 72"/>
                  <a:gd name="T2" fmla="*/ 0 w 367"/>
                  <a:gd name="T3" fmla="*/ 36 h 72"/>
                  <a:gd name="T4" fmla="*/ 6 w 367"/>
                  <a:gd name="T5" fmla="*/ 34 h 72"/>
                  <a:gd name="T6" fmla="*/ 13 w 367"/>
                  <a:gd name="T7" fmla="*/ 34 h 72"/>
                  <a:gd name="T8" fmla="*/ 21 w 367"/>
                  <a:gd name="T9" fmla="*/ 32 h 72"/>
                  <a:gd name="T10" fmla="*/ 29 w 367"/>
                  <a:gd name="T11" fmla="*/ 32 h 72"/>
                  <a:gd name="T12" fmla="*/ 36 w 367"/>
                  <a:gd name="T13" fmla="*/ 30 h 72"/>
                  <a:gd name="T14" fmla="*/ 46 w 367"/>
                  <a:gd name="T15" fmla="*/ 30 h 72"/>
                  <a:gd name="T16" fmla="*/ 56 w 367"/>
                  <a:gd name="T17" fmla="*/ 28 h 72"/>
                  <a:gd name="T18" fmla="*/ 65 w 367"/>
                  <a:gd name="T19" fmla="*/ 28 h 72"/>
                  <a:gd name="T20" fmla="*/ 77 w 367"/>
                  <a:gd name="T21" fmla="*/ 26 h 72"/>
                  <a:gd name="T22" fmla="*/ 88 w 367"/>
                  <a:gd name="T23" fmla="*/ 24 h 72"/>
                  <a:gd name="T24" fmla="*/ 100 w 367"/>
                  <a:gd name="T25" fmla="*/ 23 h 72"/>
                  <a:gd name="T26" fmla="*/ 111 w 367"/>
                  <a:gd name="T27" fmla="*/ 21 h 72"/>
                  <a:gd name="T28" fmla="*/ 124 w 367"/>
                  <a:gd name="T29" fmla="*/ 19 h 72"/>
                  <a:gd name="T30" fmla="*/ 138 w 367"/>
                  <a:gd name="T31" fmla="*/ 17 h 72"/>
                  <a:gd name="T32" fmla="*/ 151 w 367"/>
                  <a:gd name="T33" fmla="*/ 15 h 72"/>
                  <a:gd name="T34" fmla="*/ 165 w 367"/>
                  <a:gd name="T35" fmla="*/ 13 h 72"/>
                  <a:gd name="T36" fmla="*/ 193 w 367"/>
                  <a:gd name="T37" fmla="*/ 9 h 72"/>
                  <a:gd name="T38" fmla="*/ 222 w 367"/>
                  <a:gd name="T39" fmla="*/ 7 h 72"/>
                  <a:gd name="T40" fmla="*/ 247 w 367"/>
                  <a:gd name="T41" fmla="*/ 3 h 72"/>
                  <a:gd name="T42" fmla="*/ 274 w 367"/>
                  <a:gd name="T43" fmla="*/ 2 h 72"/>
                  <a:gd name="T44" fmla="*/ 299 w 367"/>
                  <a:gd name="T45" fmla="*/ 2 h 72"/>
                  <a:gd name="T46" fmla="*/ 322 w 367"/>
                  <a:gd name="T47" fmla="*/ 0 h 72"/>
                  <a:gd name="T48" fmla="*/ 345 w 367"/>
                  <a:gd name="T49" fmla="*/ 0 h 72"/>
                  <a:gd name="T50" fmla="*/ 367 w 367"/>
                  <a:gd name="T51" fmla="*/ 0 h 72"/>
                  <a:gd name="T52" fmla="*/ 367 w 367"/>
                  <a:gd name="T53" fmla="*/ 36 h 72"/>
                  <a:gd name="T54" fmla="*/ 364 w 367"/>
                  <a:gd name="T55" fmla="*/ 36 h 72"/>
                  <a:gd name="T56" fmla="*/ 358 w 367"/>
                  <a:gd name="T57" fmla="*/ 34 h 72"/>
                  <a:gd name="T58" fmla="*/ 354 w 367"/>
                  <a:gd name="T59" fmla="*/ 34 h 72"/>
                  <a:gd name="T60" fmla="*/ 348 w 367"/>
                  <a:gd name="T61" fmla="*/ 34 h 72"/>
                  <a:gd name="T62" fmla="*/ 343 w 367"/>
                  <a:gd name="T63" fmla="*/ 34 h 72"/>
                  <a:gd name="T64" fmla="*/ 335 w 367"/>
                  <a:gd name="T65" fmla="*/ 34 h 72"/>
                  <a:gd name="T66" fmla="*/ 329 w 367"/>
                  <a:gd name="T67" fmla="*/ 36 h 72"/>
                  <a:gd name="T68" fmla="*/ 322 w 367"/>
                  <a:gd name="T69" fmla="*/ 36 h 72"/>
                  <a:gd name="T70" fmla="*/ 304 w 367"/>
                  <a:gd name="T71" fmla="*/ 36 h 72"/>
                  <a:gd name="T72" fmla="*/ 287 w 367"/>
                  <a:gd name="T73" fmla="*/ 38 h 72"/>
                  <a:gd name="T74" fmla="*/ 266 w 367"/>
                  <a:gd name="T75" fmla="*/ 40 h 72"/>
                  <a:gd name="T76" fmla="*/ 245 w 367"/>
                  <a:gd name="T77" fmla="*/ 42 h 72"/>
                  <a:gd name="T78" fmla="*/ 220 w 367"/>
                  <a:gd name="T79" fmla="*/ 44 h 72"/>
                  <a:gd name="T80" fmla="*/ 195 w 367"/>
                  <a:gd name="T81" fmla="*/ 47 h 72"/>
                  <a:gd name="T82" fmla="*/ 167 w 367"/>
                  <a:gd name="T83" fmla="*/ 51 h 72"/>
                  <a:gd name="T84" fmla="*/ 138 w 367"/>
                  <a:gd name="T85" fmla="*/ 53 h 72"/>
                  <a:gd name="T86" fmla="*/ 105 w 367"/>
                  <a:gd name="T87" fmla="*/ 57 h 72"/>
                  <a:gd name="T88" fmla="*/ 73 w 367"/>
                  <a:gd name="T89" fmla="*/ 63 h 72"/>
                  <a:gd name="T90" fmla="*/ 36 w 367"/>
                  <a:gd name="T91" fmla="*/ 66 h 72"/>
                  <a:gd name="T92" fmla="*/ 0 w 367"/>
                  <a:gd name="T93" fmla="*/ 72 h 72"/>
                  <a:gd name="T94" fmla="*/ 0 w 367"/>
                  <a:gd name="T9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7" h="72">
                    <a:moveTo>
                      <a:pt x="0" y="72"/>
                    </a:moveTo>
                    <a:lnTo>
                      <a:pt x="0" y="36"/>
                    </a:lnTo>
                    <a:lnTo>
                      <a:pt x="6" y="34"/>
                    </a:lnTo>
                    <a:lnTo>
                      <a:pt x="13" y="34"/>
                    </a:lnTo>
                    <a:lnTo>
                      <a:pt x="21" y="32"/>
                    </a:lnTo>
                    <a:lnTo>
                      <a:pt x="29" y="32"/>
                    </a:lnTo>
                    <a:lnTo>
                      <a:pt x="36" y="30"/>
                    </a:lnTo>
                    <a:lnTo>
                      <a:pt x="46" y="30"/>
                    </a:lnTo>
                    <a:lnTo>
                      <a:pt x="56" y="28"/>
                    </a:lnTo>
                    <a:lnTo>
                      <a:pt x="65" y="28"/>
                    </a:lnTo>
                    <a:lnTo>
                      <a:pt x="77" y="26"/>
                    </a:lnTo>
                    <a:lnTo>
                      <a:pt x="88" y="24"/>
                    </a:lnTo>
                    <a:lnTo>
                      <a:pt x="100" y="23"/>
                    </a:lnTo>
                    <a:lnTo>
                      <a:pt x="111" y="21"/>
                    </a:lnTo>
                    <a:lnTo>
                      <a:pt x="124" y="19"/>
                    </a:lnTo>
                    <a:lnTo>
                      <a:pt x="138" y="17"/>
                    </a:lnTo>
                    <a:lnTo>
                      <a:pt x="151" y="15"/>
                    </a:lnTo>
                    <a:lnTo>
                      <a:pt x="165" y="13"/>
                    </a:lnTo>
                    <a:lnTo>
                      <a:pt x="193" y="9"/>
                    </a:lnTo>
                    <a:lnTo>
                      <a:pt x="222" y="7"/>
                    </a:lnTo>
                    <a:lnTo>
                      <a:pt x="247" y="3"/>
                    </a:lnTo>
                    <a:lnTo>
                      <a:pt x="274" y="2"/>
                    </a:lnTo>
                    <a:lnTo>
                      <a:pt x="299" y="2"/>
                    </a:lnTo>
                    <a:lnTo>
                      <a:pt x="322" y="0"/>
                    </a:lnTo>
                    <a:lnTo>
                      <a:pt x="345" y="0"/>
                    </a:lnTo>
                    <a:lnTo>
                      <a:pt x="367" y="0"/>
                    </a:lnTo>
                    <a:lnTo>
                      <a:pt x="367" y="36"/>
                    </a:lnTo>
                    <a:lnTo>
                      <a:pt x="364" y="36"/>
                    </a:lnTo>
                    <a:lnTo>
                      <a:pt x="358" y="34"/>
                    </a:lnTo>
                    <a:lnTo>
                      <a:pt x="354" y="34"/>
                    </a:lnTo>
                    <a:lnTo>
                      <a:pt x="348" y="34"/>
                    </a:lnTo>
                    <a:lnTo>
                      <a:pt x="343" y="34"/>
                    </a:lnTo>
                    <a:lnTo>
                      <a:pt x="335" y="34"/>
                    </a:lnTo>
                    <a:lnTo>
                      <a:pt x="329" y="36"/>
                    </a:lnTo>
                    <a:lnTo>
                      <a:pt x="322" y="36"/>
                    </a:lnTo>
                    <a:lnTo>
                      <a:pt x="304" y="36"/>
                    </a:lnTo>
                    <a:lnTo>
                      <a:pt x="287" y="38"/>
                    </a:lnTo>
                    <a:lnTo>
                      <a:pt x="266" y="40"/>
                    </a:lnTo>
                    <a:lnTo>
                      <a:pt x="245" y="42"/>
                    </a:lnTo>
                    <a:lnTo>
                      <a:pt x="220" y="44"/>
                    </a:lnTo>
                    <a:lnTo>
                      <a:pt x="195" y="47"/>
                    </a:lnTo>
                    <a:lnTo>
                      <a:pt x="167" y="51"/>
                    </a:lnTo>
                    <a:lnTo>
                      <a:pt x="138" y="53"/>
                    </a:lnTo>
                    <a:lnTo>
                      <a:pt x="105" y="57"/>
                    </a:lnTo>
                    <a:lnTo>
                      <a:pt x="73" y="63"/>
                    </a:lnTo>
                    <a:lnTo>
                      <a:pt x="36" y="66"/>
                    </a:lnTo>
                    <a:lnTo>
                      <a:pt x="0" y="72"/>
                    </a:lnTo>
                    <a:lnTo>
                      <a:pt x="0" y="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616"/>
              <p:cNvSpPr/>
              <p:nvPr/>
            </p:nvSpPr>
            <p:spPr bwMode="auto">
              <a:xfrm>
                <a:off x="6267450" y="3898901"/>
                <a:ext cx="330200" cy="69850"/>
              </a:xfrm>
              <a:custGeom>
                <a:avLst/>
                <a:gdLst>
                  <a:gd name="T0" fmla="*/ 183 w 415"/>
                  <a:gd name="T1" fmla="*/ 29 h 88"/>
                  <a:gd name="T2" fmla="*/ 224 w 415"/>
                  <a:gd name="T3" fmla="*/ 21 h 88"/>
                  <a:gd name="T4" fmla="*/ 258 w 415"/>
                  <a:gd name="T5" fmla="*/ 15 h 88"/>
                  <a:gd name="T6" fmla="*/ 287 w 415"/>
                  <a:gd name="T7" fmla="*/ 9 h 88"/>
                  <a:gd name="T8" fmla="*/ 312 w 415"/>
                  <a:gd name="T9" fmla="*/ 6 h 88"/>
                  <a:gd name="T10" fmla="*/ 331 w 415"/>
                  <a:gd name="T11" fmla="*/ 4 h 88"/>
                  <a:gd name="T12" fmla="*/ 344 w 415"/>
                  <a:gd name="T13" fmla="*/ 2 h 88"/>
                  <a:gd name="T14" fmla="*/ 352 w 415"/>
                  <a:gd name="T15" fmla="*/ 0 h 88"/>
                  <a:gd name="T16" fmla="*/ 363 w 415"/>
                  <a:gd name="T17" fmla="*/ 2 h 88"/>
                  <a:gd name="T18" fmla="*/ 381 w 415"/>
                  <a:gd name="T19" fmla="*/ 6 h 88"/>
                  <a:gd name="T20" fmla="*/ 396 w 415"/>
                  <a:gd name="T21" fmla="*/ 13 h 88"/>
                  <a:gd name="T22" fmla="*/ 405 w 415"/>
                  <a:gd name="T23" fmla="*/ 17 h 88"/>
                  <a:gd name="T24" fmla="*/ 411 w 415"/>
                  <a:gd name="T25" fmla="*/ 23 h 88"/>
                  <a:gd name="T26" fmla="*/ 415 w 415"/>
                  <a:gd name="T27" fmla="*/ 27 h 88"/>
                  <a:gd name="T28" fmla="*/ 413 w 415"/>
                  <a:gd name="T29" fmla="*/ 29 h 88"/>
                  <a:gd name="T30" fmla="*/ 409 w 415"/>
                  <a:gd name="T31" fmla="*/ 30 h 88"/>
                  <a:gd name="T32" fmla="*/ 398 w 415"/>
                  <a:gd name="T33" fmla="*/ 34 h 88"/>
                  <a:gd name="T34" fmla="*/ 382 w 415"/>
                  <a:gd name="T35" fmla="*/ 38 h 88"/>
                  <a:gd name="T36" fmla="*/ 361 w 415"/>
                  <a:gd name="T37" fmla="*/ 42 h 88"/>
                  <a:gd name="T38" fmla="*/ 337 w 415"/>
                  <a:gd name="T39" fmla="*/ 48 h 88"/>
                  <a:gd name="T40" fmla="*/ 306 w 415"/>
                  <a:gd name="T41" fmla="*/ 51 h 88"/>
                  <a:gd name="T42" fmla="*/ 270 w 415"/>
                  <a:gd name="T43" fmla="*/ 57 h 88"/>
                  <a:gd name="T44" fmla="*/ 229 w 415"/>
                  <a:gd name="T45" fmla="*/ 63 h 88"/>
                  <a:gd name="T46" fmla="*/ 191 w 415"/>
                  <a:gd name="T47" fmla="*/ 69 h 88"/>
                  <a:gd name="T48" fmla="*/ 159 w 415"/>
                  <a:gd name="T49" fmla="*/ 74 h 88"/>
                  <a:gd name="T50" fmla="*/ 128 w 415"/>
                  <a:gd name="T51" fmla="*/ 78 h 88"/>
                  <a:gd name="T52" fmla="*/ 103 w 415"/>
                  <a:gd name="T53" fmla="*/ 82 h 88"/>
                  <a:gd name="T54" fmla="*/ 82 w 415"/>
                  <a:gd name="T55" fmla="*/ 84 h 88"/>
                  <a:gd name="T56" fmla="*/ 65 w 415"/>
                  <a:gd name="T57" fmla="*/ 86 h 88"/>
                  <a:gd name="T58" fmla="*/ 51 w 415"/>
                  <a:gd name="T59" fmla="*/ 88 h 88"/>
                  <a:gd name="T60" fmla="*/ 40 w 415"/>
                  <a:gd name="T61" fmla="*/ 88 h 88"/>
                  <a:gd name="T62" fmla="*/ 25 w 415"/>
                  <a:gd name="T63" fmla="*/ 86 h 88"/>
                  <a:gd name="T64" fmla="*/ 11 w 415"/>
                  <a:gd name="T65" fmla="*/ 82 h 88"/>
                  <a:gd name="T66" fmla="*/ 4 w 415"/>
                  <a:gd name="T67" fmla="*/ 76 h 88"/>
                  <a:gd name="T68" fmla="*/ 0 w 415"/>
                  <a:gd name="T69" fmla="*/ 71 h 88"/>
                  <a:gd name="T70" fmla="*/ 4 w 415"/>
                  <a:gd name="T71" fmla="*/ 67 h 88"/>
                  <a:gd name="T72" fmla="*/ 11 w 415"/>
                  <a:gd name="T73" fmla="*/ 63 h 88"/>
                  <a:gd name="T74" fmla="*/ 27 w 415"/>
                  <a:gd name="T75" fmla="*/ 59 h 88"/>
                  <a:gd name="T76" fmla="*/ 46 w 415"/>
                  <a:gd name="T77" fmla="*/ 53 h 88"/>
                  <a:gd name="T78" fmla="*/ 72 w 415"/>
                  <a:gd name="T79" fmla="*/ 48 h 88"/>
                  <a:gd name="T80" fmla="*/ 103 w 415"/>
                  <a:gd name="T81" fmla="*/ 42 h 88"/>
                  <a:gd name="T82" fmla="*/ 141 w 415"/>
                  <a:gd name="T83" fmla="*/ 36 h 88"/>
                  <a:gd name="T84" fmla="*/ 162 w 415"/>
                  <a:gd name="T85" fmla="*/ 3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5" h="88">
                    <a:moveTo>
                      <a:pt x="162" y="32"/>
                    </a:moveTo>
                    <a:lnTo>
                      <a:pt x="183" y="29"/>
                    </a:lnTo>
                    <a:lnTo>
                      <a:pt x="204" y="25"/>
                    </a:lnTo>
                    <a:lnTo>
                      <a:pt x="224" y="21"/>
                    </a:lnTo>
                    <a:lnTo>
                      <a:pt x="241" y="17"/>
                    </a:lnTo>
                    <a:lnTo>
                      <a:pt x="258" y="15"/>
                    </a:lnTo>
                    <a:lnTo>
                      <a:pt x="273" y="11"/>
                    </a:lnTo>
                    <a:lnTo>
                      <a:pt x="287" y="9"/>
                    </a:lnTo>
                    <a:lnTo>
                      <a:pt x="300" y="8"/>
                    </a:lnTo>
                    <a:lnTo>
                      <a:pt x="312" y="6"/>
                    </a:lnTo>
                    <a:lnTo>
                      <a:pt x="321" y="4"/>
                    </a:lnTo>
                    <a:lnTo>
                      <a:pt x="331" y="4"/>
                    </a:lnTo>
                    <a:lnTo>
                      <a:pt x="338" y="2"/>
                    </a:lnTo>
                    <a:lnTo>
                      <a:pt x="344" y="2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3" y="2"/>
                    </a:lnTo>
                    <a:lnTo>
                      <a:pt x="371" y="4"/>
                    </a:lnTo>
                    <a:lnTo>
                      <a:pt x="381" y="6"/>
                    </a:lnTo>
                    <a:lnTo>
                      <a:pt x="392" y="9"/>
                    </a:lnTo>
                    <a:lnTo>
                      <a:pt x="396" y="13"/>
                    </a:lnTo>
                    <a:lnTo>
                      <a:pt x="402" y="15"/>
                    </a:lnTo>
                    <a:lnTo>
                      <a:pt x="405" y="17"/>
                    </a:lnTo>
                    <a:lnTo>
                      <a:pt x="407" y="21"/>
                    </a:lnTo>
                    <a:lnTo>
                      <a:pt x="411" y="23"/>
                    </a:lnTo>
                    <a:lnTo>
                      <a:pt x="413" y="25"/>
                    </a:lnTo>
                    <a:lnTo>
                      <a:pt x="415" y="27"/>
                    </a:lnTo>
                    <a:lnTo>
                      <a:pt x="415" y="29"/>
                    </a:lnTo>
                    <a:lnTo>
                      <a:pt x="413" y="29"/>
                    </a:lnTo>
                    <a:lnTo>
                      <a:pt x="411" y="30"/>
                    </a:lnTo>
                    <a:lnTo>
                      <a:pt x="409" y="30"/>
                    </a:lnTo>
                    <a:lnTo>
                      <a:pt x="404" y="32"/>
                    </a:lnTo>
                    <a:lnTo>
                      <a:pt x="398" y="34"/>
                    </a:lnTo>
                    <a:lnTo>
                      <a:pt x="392" y="36"/>
                    </a:lnTo>
                    <a:lnTo>
                      <a:pt x="382" y="38"/>
                    </a:lnTo>
                    <a:lnTo>
                      <a:pt x="373" y="40"/>
                    </a:lnTo>
                    <a:lnTo>
                      <a:pt x="361" y="42"/>
                    </a:lnTo>
                    <a:lnTo>
                      <a:pt x="350" y="44"/>
                    </a:lnTo>
                    <a:lnTo>
                      <a:pt x="337" y="48"/>
                    </a:lnTo>
                    <a:lnTo>
                      <a:pt x="321" y="50"/>
                    </a:lnTo>
                    <a:lnTo>
                      <a:pt x="306" y="51"/>
                    </a:lnTo>
                    <a:lnTo>
                      <a:pt x="289" y="55"/>
                    </a:lnTo>
                    <a:lnTo>
                      <a:pt x="270" y="57"/>
                    </a:lnTo>
                    <a:lnTo>
                      <a:pt x="249" y="59"/>
                    </a:lnTo>
                    <a:lnTo>
                      <a:pt x="229" y="63"/>
                    </a:lnTo>
                    <a:lnTo>
                      <a:pt x="210" y="67"/>
                    </a:lnTo>
                    <a:lnTo>
                      <a:pt x="191" y="69"/>
                    </a:lnTo>
                    <a:lnTo>
                      <a:pt x="174" y="72"/>
                    </a:lnTo>
                    <a:lnTo>
                      <a:pt x="159" y="74"/>
                    </a:lnTo>
                    <a:lnTo>
                      <a:pt x="143" y="76"/>
                    </a:lnTo>
                    <a:lnTo>
                      <a:pt x="128" y="78"/>
                    </a:lnTo>
                    <a:lnTo>
                      <a:pt x="116" y="80"/>
                    </a:lnTo>
                    <a:lnTo>
                      <a:pt x="103" y="82"/>
                    </a:lnTo>
                    <a:lnTo>
                      <a:pt x="92" y="84"/>
                    </a:lnTo>
                    <a:lnTo>
                      <a:pt x="82" y="84"/>
                    </a:lnTo>
                    <a:lnTo>
                      <a:pt x="72" y="86"/>
                    </a:lnTo>
                    <a:lnTo>
                      <a:pt x="65" y="86"/>
                    </a:lnTo>
                    <a:lnTo>
                      <a:pt x="59" y="86"/>
                    </a:lnTo>
                    <a:lnTo>
                      <a:pt x="51" y="88"/>
                    </a:lnTo>
                    <a:lnTo>
                      <a:pt x="48" y="88"/>
                    </a:lnTo>
                    <a:lnTo>
                      <a:pt x="40" y="88"/>
                    </a:lnTo>
                    <a:lnTo>
                      <a:pt x="30" y="86"/>
                    </a:lnTo>
                    <a:lnTo>
                      <a:pt x="25" y="86"/>
                    </a:lnTo>
                    <a:lnTo>
                      <a:pt x="17" y="84"/>
                    </a:lnTo>
                    <a:lnTo>
                      <a:pt x="11" y="82"/>
                    </a:lnTo>
                    <a:lnTo>
                      <a:pt x="7" y="80"/>
                    </a:lnTo>
                    <a:lnTo>
                      <a:pt x="4" y="76"/>
                    </a:lnTo>
                    <a:lnTo>
                      <a:pt x="2" y="72"/>
                    </a:lnTo>
                    <a:lnTo>
                      <a:pt x="0" y="71"/>
                    </a:lnTo>
                    <a:lnTo>
                      <a:pt x="2" y="71"/>
                    </a:lnTo>
                    <a:lnTo>
                      <a:pt x="4" y="67"/>
                    </a:lnTo>
                    <a:lnTo>
                      <a:pt x="7" y="65"/>
                    </a:lnTo>
                    <a:lnTo>
                      <a:pt x="11" y="63"/>
                    </a:lnTo>
                    <a:lnTo>
                      <a:pt x="19" y="61"/>
                    </a:lnTo>
                    <a:lnTo>
                      <a:pt x="27" y="59"/>
                    </a:lnTo>
                    <a:lnTo>
                      <a:pt x="36" y="57"/>
                    </a:lnTo>
                    <a:lnTo>
                      <a:pt x="46" y="53"/>
                    </a:lnTo>
                    <a:lnTo>
                      <a:pt x="59" y="51"/>
                    </a:lnTo>
                    <a:lnTo>
                      <a:pt x="72" y="48"/>
                    </a:lnTo>
                    <a:lnTo>
                      <a:pt x="88" y="46"/>
                    </a:lnTo>
                    <a:lnTo>
                      <a:pt x="103" y="42"/>
                    </a:lnTo>
                    <a:lnTo>
                      <a:pt x="122" y="40"/>
                    </a:lnTo>
                    <a:lnTo>
                      <a:pt x="141" y="36"/>
                    </a:lnTo>
                    <a:lnTo>
                      <a:pt x="162" y="32"/>
                    </a:lnTo>
                    <a:lnTo>
                      <a:pt x="162" y="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617"/>
              <p:cNvSpPr/>
              <p:nvPr/>
            </p:nvSpPr>
            <p:spPr bwMode="auto">
              <a:xfrm>
                <a:off x="6122988" y="4027488"/>
                <a:ext cx="638175" cy="93663"/>
              </a:xfrm>
              <a:custGeom>
                <a:avLst/>
                <a:gdLst>
                  <a:gd name="T0" fmla="*/ 178 w 804"/>
                  <a:gd name="T1" fmla="*/ 109 h 119"/>
                  <a:gd name="T2" fmla="*/ 151 w 804"/>
                  <a:gd name="T3" fmla="*/ 113 h 119"/>
                  <a:gd name="T4" fmla="*/ 128 w 804"/>
                  <a:gd name="T5" fmla="*/ 117 h 119"/>
                  <a:gd name="T6" fmla="*/ 111 w 804"/>
                  <a:gd name="T7" fmla="*/ 119 h 119"/>
                  <a:gd name="T8" fmla="*/ 94 w 804"/>
                  <a:gd name="T9" fmla="*/ 119 h 119"/>
                  <a:gd name="T10" fmla="*/ 67 w 804"/>
                  <a:gd name="T11" fmla="*/ 113 h 119"/>
                  <a:gd name="T12" fmla="*/ 42 w 804"/>
                  <a:gd name="T13" fmla="*/ 105 h 119"/>
                  <a:gd name="T14" fmla="*/ 27 w 804"/>
                  <a:gd name="T15" fmla="*/ 98 h 119"/>
                  <a:gd name="T16" fmla="*/ 13 w 804"/>
                  <a:gd name="T17" fmla="*/ 88 h 119"/>
                  <a:gd name="T18" fmla="*/ 4 w 804"/>
                  <a:gd name="T19" fmla="*/ 79 h 119"/>
                  <a:gd name="T20" fmla="*/ 44 w 804"/>
                  <a:gd name="T21" fmla="*/ 69 h 119"/>
                  <a:gd name="T22" fmla="*/ 128 w 804"/>
                  <a:gd name="T23" fmla="*/ 61 h 119"/>
                  <a:gd name="T24" fmla="*/ 205 w 804"/>
                  <a:gd name="T25" fmla="*/ 54 h 119"/>
                  <a:gd name="T26" fmla="*/ 274 w 804"/>
                  <a:gd name="T27" fmla="*/ 46 h 119"/>
                  <a:gd name="T28" fmla="*/ 337 w 804"/>
                  <a:gd name="T29" fmla="*/ 39 h 119"/>
                  <a:gd name="T30" fmla="*/ 390 w 804"/>
                  <a:gd name="T31" fmla="*/ 33 h 119"/>
                  <a:gd name="T32" fmla="*/ 438 w 804"/>
                  <a:gd name="T33" fmla="*/ 27 h 119"/>
                  <a:gd name="T34" fmla="*/ 478 w 804"/>
                  <a:gd name="T35" fmla="*/ 21 h 119"/>
                  <a:gd name="T36" fmla="*/ 511 w 804"/>
                  <a:gd name="T37" fmla="*/ 16 h 119"/>
                  <a:gd name="T38" fmla="*/ 542 w 804"/>
                  <a:gd name="T39" fmla="*/ 12 h 119"/>
                  <a:gd name="T40" fmla="*/ 570 w 804"/>
                  <a:gd name="T41" fmla="*/ 8 h 119"/>
                  <a:gd name="T42" fmla="*/ 595 w 804"/>
                  <a:gd name="T43" fmla="*/ 6 h 119"/>
                  <a:gd name="T44" fmla="*/ 618 w 804"/>
                  <a:gd name="T45" fmla="*/ 2 h 119"/>
                  <a:gd name="T46" fmla="*/ 637 w 804"/>
                  <a:gd name="T47" fmla="*/ 2 h 119"/>
                  <a:gd name="T48" fmla="*/ 656 w 804"/>
                  <a:gd name="T49" fmla="*/ 0 h 119"/>
                  <a:gd name="T50" fmla="*/ 672 w 804"/>
                  <a:gd name="T51" fmla="*/ 0 h 119"/>
                  <a:gd name="T52" fmla="*/ 693 w 804"/>
                  <a:gd name="T53" fmla="*/ 0 h 119"/>
                  <a:gd name="T54" fmla="*/ 718 w 804"/>
                  <a:gd name="T55" fmla="*/ 4 h 119"/>
                  <a:gd name="T56" fmla="*/ 742 w 804"/>
                  <a:gd name="T57" fmla="*/ 10 h 119"/>
                  <a:gd name="T58" fmla="*/ 762 w 804"/>
                  <a:gd name="T59" fmla="*/ 21 h 119"/>
                  <a:gd name="T60" fmla="*/ 779 w 804"/>
                  <a:gd name="T61" fmla="*/ 37 h 119"/>
                  <a:gd name="T62" fmla="*/ 792 w 804"/>
                  <a:gd name="T63" fmla="*/ 50 h 119"/>
                  <a:gd name="T64" fmla="*/ 802 w 804"/>
                  <a:gd name="T65" fmla="*/ 60 h 119"/>
                  <a:gd name="T66" fmla="*/ 804 w 804"/>
                  <a:gd name="T67" fmla="*/ 67 h 119"/>
                  <a:gd name="T68" fmla="*/ 802 w 804"/>
                  <a:gd name="T69" fmla="*/ 69 h 119"/>
                  <a:gd name="T70" fmla="*/ 798 w 804"/>
                  <a:gd name="T71" fmla="*/ 71 h 119"/>
                  <a:gd name="T72" fmla="*/ 790 w 804"/>
                  <a:gd name="T73" fmla="*/ 71 h 119"/>
                  <a:gd name="T74" fmla="*/ 779 w 804"/>
                  <a:gd name="T75" fmla="*/ 73 h 119"/>
                  <a:gd name="T76" fmla="*/ 765 w 804"/>
                  <a:gd name="T77" fmla="*/ 73 h 119"/>
                  <a:gd name="T78" fmla="*/ 750 w 804"/>
                  <a:gd name="T79" fmla="*/ 73 h 119"/>
                  <a:gd name="T80" fmla="*/ 731 w 804"/>
                  <a:gd name="T81" fmla="*/ 73 h 119"/>
                  <a:gd name="T82" fmla="*/ 710 w 804"/>
                  <a:gd name="T83" fmla="*/ 73 h 119"/>
                  <a:gd name="T84" fmla="*/ 685 w 804"/>
                  <a:gd name="T85" fmla="*/ 73 h 119"/>
                  <a:gd name="T86" fmla="*/ 658 w 804"/>
                  <a:gd name="T87" fmla="*/ 71 h 119"/>
                  <a:gd name="T88" fmla="*/ 630 w 804"/>
                  <a:gd name="T89" fmla="*/ 71 h 119"/>
                  <a:gd name="T90" fmla="*/ 599 w 804"/>
                  <a:gd name="T91" fmla="*/ 71 h 119"/>
                  <a:gd name="T92" fmla="*/ 566 w 804"/>
                  <a:gd name="T93" fmla="*/ 73 h 119"/>
                  <a:gd name="T94" fmla="*/ 530 w 804"/>
                  <a:gd name="T95" fmla="*/ 75 h 119"/>
                  <a:gd name="T96" fmla="*/ 494 w 804"/>
                  <a:gd name="T97" fmla="*/ 77 h 119"/>
                  <a:gd name="T98" fmla="*/ 452 w 804"/>
                  <a:gd name="T99" fmla="*/ 81 h 119"/>
                  <a:gd name="T100" fmla="*/ 409 w 804"/>
                  <a:gd name="T101" fmla="*/ 82 h 119"/>
                  <a:gd name="T102" fmla="*/ 371 w 804"/>
                  <a:gd name="T103" fmla="*/ 84 h 119"/>
                  <a:gd name="T104" fmla="*/ 333 w 804"/>
                  <a:gd name="T105" fmla="*/ 88 h 119"/>
                  <a:gd name="T106" fmla="*/ 300 w 804"/>
                  <a:gd name="T107" fmla="*/ 90 h 119"/>
                  <a:gd name="T108" fmla="*/ 270 w 804"/>
                  <a:gd name="T109" fmla="*/ 94 h 119"/>
                  <a:gd name="T110" fmla="*/ 243 w 804"/>
                  <a:gd name="T111" fmla="*/ 96 h 119"/>
                  <a:gd name="T112" fmla="*/ 220 w 804"/>
                  <a:gd name="T113" fmla="*/ 100 h 119"/>
                  <a:gd name="T114" fmla="*/ 201 w 804"/>
                  <a:gd name="T115" fmla="*/ 104 h 119"/>
                  <a:gd name="T116" fmla="*/ 193 w 804"/>
                  <a:gd name="T117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04" h="119">
                    <a:moveTo>
                      <a:pt x="193" y="105"/>
                    </a:moveTo>
                    <a:lnTo>
                      <a:pt x="178" y="109"/>
                    </a:lnTo>
                    <a:lnTo>
                      <a:pt x="163" y="111"/>
                    </a:lnTo>
                    <a:lnTo>
                      <a:pt x="151" y="113"/>
                    </a:lnTo>
                    <a:lnTo>
                      <a:pt x="140" y="115"/>
                    </a:lnTo>
                    <a:lnTo>
                      <a:pt x="128" y="117"/>
                    </a:lnTo>
                    <a:lnTo>
                      <a:pt x="119" y="119"/>
                    </a:lnTo>
                    <a:lnTo>
                      <a:pt x="111" y="119"/>
                    </a:lnTo>
                    <a:lnTo>
                      <a:pt x="105" y="119"/>
                    </a:lnTo>
                    <a:lnTo>
                      <a:pt x="94" y="119"/>
                    </a:lnTo>
                    <a:lnTo>
                      <a:pt x="82" y="117"/>
                    </a:lnTo>
                    <a:lnTo>
                      <a:pt x="67" y="113"/>
                    </a:lnTo>
                    <a:lnTo>
                      <a:pt x="50" y="109"/>
                    </a:lnTo>
                    <a:lnTo>
                      <a:pt x="42" y="105"/>
                    </a:lnTo>
                    <a:lnTo>
                      <a:pt x="34" y="102"/>
                    </a:lnTo>
                    <a:lnTo>
                      <a:pt x="27" y="98"/>
                    </a:lnTo>
                    <a:lnTo>
                      <a:pt x="19" y="94"/>
                    </a:lnTo>
                    <a:lnTo>
                      <a:pt x="13" y="88"/>
                    </a:lnTo>
                    <a:lnTo>
                      <a:pt x="8" y="82"/>
                    </a:lnTo>
                    <a:lnTo>
                      <a:pt x="4" y="79"/>
                    </a:lnTo>
                    <a:lnTo>
                      <a:pt x="0" y="73"/>
                    </a:lnTo>
                    <a:lnTo>
                      <a:pt x="44" y="69"/>
                    </a:lnTo>
                    <a:lnTo>
                      <a:pt x="88" y="65"/>
                    </a:lnTo>
                    <a:lnTo>
                      <a:pt x="128" y="61"/>
                    </a:lnTo>
                    <a:lnTo>
                      <a:pt x="168" y="58"/>
                    </a:lnTo>
                    <a:lnTo>
                      <a:pt x="205" y="54"/>
                    </a:lnTo>
                    <a:lnTo>
                      <a:pt x="241" y="50"/>
                    </a:lnTo>
                    <a:lnTo>
                      <a:pt x="274" y="46"/>
                    </a:lnTo>
                    <a:lnTo>
                      <a:pt x="306" y="42"/>
                    </a:lnTo>
                    <a:lnTo>
                      <a:pt x="337" y="39"/>
                    </a:lnTo>
                    <a:lnTo>
                      <a:pt x="365" y="37"/>
                    </a:lnTo>
                    <a:lnTo>
                      <a:pt x="390" y="33"/>
                    </a:lnTo>
                    <a:lnTo>
                      <a:pt x="415" y="29"/>
                    </a:lnTo>
                    <a:lnTo>
                      <a:pt x="438" y="27"/>
                    </a:lnTo>
                    <a:lnTo>
                      <a:pt x="459" y="23"/>
                    </a:lnTo>
                    <a:lnTo>
                      <a:pt x="478" y="21"/>
                    </a:lnTo>
                    <a:lnTo>
                      <a:pt x="496" y="18"/>
                    </a:lnTo>
                    <a:lnTo>
                      <a:pt x="511" y="16"/>
                    </a:lnTo>
                    <a:lnTo>
                      <a:pt x="526" y="14"/>
                    </a:lnTo>
                    <a:lnTo>
                      <a:pt x="542" y="12"/>
                    </a:lnTo>
                    <a:lnTo>
                      <a:pt x="557" y="10"/>
                    </a:lnTo>
                    <a:lnTo>
                      <a:pt x="570" y="8"/>
                    </a:lnTo>
                    <a:lnTo>
                      <a:pt x="582" y="6"/>
                    </a:lnTo>
                    <a:lnTo>
                      <a:pt x="595" y="6"/>
                    </a:lnTo>
                    <a:lnTo>
                      <a:pt x="607" y="4"/>
                    </a:lnTo>
                    <a:lnTo>
                      <a:pt x="618" y="2"/>
                    </a:lnTo>
                    <a:lnTo>
                      <a:pt x="628" y="2"/>
                    </a:lnTo>
                    <a:lnTo>
                      <a:pt x="637" y="2"/>
                    </a:lnTo>
                    <a:lnTo>
                      <a:pt x="647" y="0"/>
                    </a:lnTo>
                    <a:lnTo>
                      <a:pt x="656" y="0"/>
                    </a:lnTo>
                    <a:lnTo>
                      <a:pt x="664" y="0"/>
                    </a:lnTo>
                    <a:lnTo>
                      <a:pt x="672" y="0"/>
                    </a:lnTo>
                    <a:lnTo>
                      <a:pt x="679" y="0"/>
                    </a:lnTo>
                    <a:lnTo>
                      <a:pt x="693" y="0"/>
                    </a:lnTo>
                    <a:lnTo>
                      <a:pt x="706" y="2"/>
                    </a:lnTo>
                    <a:lnTo>
                      <a:pt x="718" y="4"/>
                    </a:lnTo>
                    <a:lnTo>
                      <a:pt x="731" y="6"/>
                    </a:lnTo>
                    <a:lnTo>
                      <a:pt x="742" y="10"/>
                    </a:lnTo>
                    <a:lnTo>
                      <a:pt x="752" y="16"/>
                    </a:lnTo>
                    <a:lnTo>
                      <a:pt x="762" y="21"/>
                    </a:lnTo>
                    <a:lnTo>
                      <a:pt x="771" y="27"/>
                    </a:lnTo>
                    <a:lnTo>
                      <a:pt x="779" y="37"/>
                    </a:lnTo>
                    <a:lnTo>
                      <a:pt x="786" y="42"/>
                    </a:lnTo>
                    <a:lnTo>
                      <a:pt x="792" y="50"/>
                    </a:lnTo>
                    <a:lnTo>
                      <a:pt x="798" y="56"/>
                    </a:lnTo>
                    <a:lnTo>
                      <a:pt x="802" y="60"/>
                    </a:lnTo>
                    <a:lnTo>
                      <a:pt x="804" y="63"/>
                    </a:lnTo>
                    <a:lnTo>
                      <a:pt x="804" y="67"/>
                    </a:lnTo>
                    <a:lnTo>
                      <a:pt x="804" y="69"/>
                    </a:lnTo>
                    <a:lnTo>
                      <a:pt x="802" y="69"/>
                    </a:lnTo>
                    <a:lnTo>
                      <a:pt x="800" y="71"/>
                    </a:lnTo>
                    <a:lnTo>
                      <a:pt x="798" y="71"/>
                    </a:lnTo>
                    <a:lnTo>
                      <a:pt x="794" y="71"/>
                    </a:lnTo>
                    <a:lnTo>
                      <a:pt x="790" y="71"/>
                    </a:lnTo>
                    <a:lnTo>
                      <a:pt x="785" y="73"/>
                    </a:lnTo>
                    <a:lnTo>
                      <a:pt x="779" y="73"/>
                    </a:lnTo>
                    <a:lnTo>
                      <a:pt x="773" y="73"/>
                    </a:lnTo>
                    <a:lnTo>
                      <a:pt x="765" y="73"/>
                    </a:lnTo>
                    <a:lnTo>
                      <a:pt x="758" y="73"/>
                    </a:lnTo>
                    <a:lnTo>
                      <a:pt x="750" y="73"/>
                    </a:lnTo>
                    <a:lnTo>
                      <a:pt x="741" y="73"/>
                    </a:lnTo>
                    <a:lnTo>
                      <a:pt x="731" y="73"/>
                    </a:lnTo>
                    <a:lnTo>
                      <a:pt x="719" y="73"/>
                    </a:lnTo>
                    <a:lnTo>
                      <a:pt x="710" y="73"/>
                    </a:lnTo>
                    <a:lnTo>
                      <a:pt x="698" y="73"/>
                    </a:lnTo>
                    <a:lnTo>
                      <a:pt x="685" y="73"/>
                    </a:lnTo>
                    <a:lnTo>
                      <a:pt x="672" y="71"/>
                    </a:lnTo>
                    <a:lnTo>
                      <a:pt x="658" y="71"/>
                    </a:lnTo>
                    <a:lnTo>
                      <a:pt x="645" y="71"/>
                    </a:lnTo>
                    <a:lnTo>
                      <a:pt x="630" y="71"/>
                    </a:lnTo>
                    <a:lnTo>
                      <a:pt x="616" y="71"/>
                    </a:lnTo>
                    <a:lnTo>
                      <a:pt x="599" y="71"/>
                    </a:lnTo>
                    <a:lnTo>
                      <a:pt x="584" y="73"/>
                    </a:lnTo>
                    <a:lnTo>
                      <a:pt x="566" y="73"/>
                    </a:lnTo>
                    <a:lnTo>
                      <a:pt x="549" y="75"/>
                    </a:lnTo>
                    <a:lnTo>
                      <a:pt x="530" y="75"/>
                    </a:lnTo>
                    <a:lnTo>
                      <a:pt x="513" y="77"/>
                    </a:lnTo>
                    <a:lnTo>
                      <a:pt x="494" y="77"/>
                    </a:lnTo>
                    <a:lnTo>
                      <a:pt x="473" y="79"/>
                    </a:lnTo>
                    <a:lnTo>
                      <a:pt x="452" y="81"/>
                    </a:lnTo>
                    <a:lnTo>
                      <a:pt x="431" y="82"/>
                    </a:lnTo>
                    <a:lnTo>
                      <a:pt x="409" y="82"/>
                    </a:lnTo>
                    <a:lnTo>
                      <a:pt x="390" y="84"/>
                    </a:lnTo>
                    <a:lnTo>
                      <a:pt x="371" y="84"/>
                    </a:lnTo>
                    <a:lnTo>
                      <a:pt x="352" y="86"/>
                    </a:lnTo>
                    <a:lnTo>
                      <a:pt x="333" y="88"/>
                    </a:lnTo>
                    <a:lnTo>
                      <a:pt x="316" y="88"/>
                    </a:lnTo>
                    <a:lnTo>
                      <a:pt x="300" y="90"/>
                    </a:lnTo>
                    <a:lnTo>
                      <a:pt x="285" y="92"/>
                    </a:lnTo>
                    <a:lnTo>
                      <a:pt x="270" y="94"/>
                    </a:lnTo>
                    <a:lnTo>
                      <a:pt x="256" y="96"/>
                    </a:lnTo>
                    <a:lnTo>
                      <a:pt x="243" y="96"/>
                    </a:lnTo>
                    <a:lnTo>
                      <a:pt x="231" y="98"/>
                    </a:lnTo>
                    <a:lnTo>
                      <a:pt x="220" y="100"/>
                    </a:lnTo>
                    <a:lnTo>
                      <a:pt x="210" y="102"/>
                    </a:lnTo>
                    <a:lnTo>
                      <a:pt x="201" y="104"/>
                    </a:lnTo>
                    <a:lnTo>
                      <a:pt x="193" y="105"/>
                    </a:lnTo>
                    <a:lnTo>
                      <a:pt x="193" y="1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618"/>
              <p:cNvSpPr/>
              <p:nvPr/>
            </p:nvSpPr>
            <p:spPr bwMode="auto">
              <a:xfrm>
                <a:off x="6386513" y="3406776"/>
                <a:ext cx="66675" cy="666750"/>
              </a:xfrm>
              <a:custGeom>
                <a:avLst/>
                <a:gdLst>
                  <a:gd name="T0" fmla="*/ 11 w 84"/>
                  <a:gd name="T1" fmla="*/ 0 h 841"/>
                  <a:gd name="T2" fmla="*/ 33 w 84"/>
                  <a:gd name="T3" fmla="*/ 6 h 841"/>
                  <a:gd name="T4" fmla="*/ 50 w 84"/>
                  <a:gd name="T5" fmla="*/ 15 h 841"/>
                  <a:gd name="T6" fmla="*/ 63 w 84"/>
                  <a:gd name="T7" fmla="*/ 29 h 841"/>
                  <a:gd name="T8" fmla="*/ 73 w 84"/>
                  <a:gd name="T9" fmla="*/ 46 h 841"/>
                  <a:gd name="T10" fmla="*/ 80 w 84"/>
                  <a:gd name="T11" fmla="*/ 61 h 841"/>
                  <a:gd name="T12" fmla="*/ 82 w 84"/>
                  <a:gd name="T13" fmla="*/ 78 h 841"/>
                  <a:gd name="T14" fmla="*/ 82 w 84"/>
                  <a:gd name="T15" fmla="*/ 90 h 841"/>
                  <a:gd name="T16" fmla="*/ 82 w 84"/>
                  <a:gd name="T17" fmla="*/ 99 h 841"/>
                  <a:gd name="T18" fmla="*/ 80 w 84"/>
                  <a:gd name="T19" fmla="*/ 107 h 841"/>
                  <a:gd name="T20" fmla="*/ 80 w 84"/>
                  <a:gd name="T21" fmla="*/ 122 h 841"/>
                  <a:gd name="T22" fmla="*/ 78 w 84"/>
                  <a:gd name="T23" fmla="*/ 141 h 841"/>
                  <a:gd name="T24" fmla="*/ 78 w 84"/>
                  <a:gd name="T25" fmla="*/ 166 h 841"/>
                  <a:gd name="T26" fmla="*/ 77 w 84"/>
                  <a:gd name="T27" fmla="*/ 197 h 841"/>
                  <a:gd name="T28" fmla="*/ 77 w 84"/>
                  <a:gd name="T29" fmla="*/ 231 h 841"/>
                  <a:gd name="T30" fmla="*/ 77 w 84"/>
                  <a:gd name="T31" fmla="*/ 273 h 841"/>
                  <a:gd name="T32" fmla="*/ 75 w 84"/>
                  <a:gd name="T33" fmla="*/ 319 h 841"/>
                  <a:gd name="T34" fmla="*/ 75 w 84"/>
                  <a:gd name="T35" fmla="*/ 371 h 841"/>
                  <a:gd name="T36" fmla="*/ 75 w 84"/>
                  <a:gd name="T37" fmla="*/ 428 h 841"/>
                  <a:gd name="T38" fmla="*/ 75 w 84"/>
                  <a:gd name="T39" fmla="*/ 491 h 841"/>
                  <a:gd name="T40" fmla="*/ 73 w 84"/>
                  <a:gd name="T41" fmla="*/ 560 h 841"/>
                  <a:gd name="T42" fmla="*/ 73 w 84"/>
                  <a:gd name="T43" fmla="*/ 632 h 841"/>
                  <a:gd name="T44" fmla="*/ 73 w 84"/>
                  <a:gd name="T45" fmla="*/ 713 h 841"/>
                  <a:gd name="T46" fmla="*/ 73 w 84"/>
                  <a:gd name="T47" fmla="*/ 797 h 841"/>
                  <a:gd name="T48" fmla="*/ 23 w 84"/>
                  <a:gd name="T49" fmla="*/ 841 h 841"/>
                  <a:gd name="T50" fmla="*/ 21 w 84"/>
                  <a:gd name="T51" fmla="*/ 718 h 841"/>
                  <a:gd name="T52" fmla="*/ 21 w 84"/>
                  <a:gd name="T53" fmla="*/ 600 h 841"/>
                  <a:gd name="T54" fmla="*/ 19 w 84"/>
                  <a:gd name="T55" fmla="*/ 489 h 841"/>
                  <a:gd name="T56" fmla="*/ 15 w 84"/>
                  <a:gd name="T57" fmla="*/ 380 h 841"/>
                  <a:gd name="T58" fmla="*/ 13 w 84"/>
                  <a:gd name="T59" fmla="*/ 279 h 841"/>
                  <a:gd name="T60" fmla="*/ 10 w 84"/>
                  <a:gd name="T61" fmla="*/ 181 h 841"/>
                  <a:gd name="T62" fmla="*/ 4 w 84"/>
                  <a:gd name="T63" fmla="*/ 88 h 841"/>
                  <a:gd name="T64" fmla="*/ 0 w 84"/>
                  <a:gd name="T65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841">
                    <a:moveTo>
                      <a:pt x="0" y="0"/>
                    </a:moveTo>
                    <a:lnTo>
                      <a:pt x="11" y="0"/>
                    </a:lnTo>
                    <a:lnTo>
                      <a:pt x="21" y="2"/>
                    </a:lnTo>
                    <a:lnTo>
                      <a:pt x="33" y="6"/>
                    </a:lnTo>
                    <a:lnTo>
                      <a:pt x="40" y="10"/>
                    </a:lnTo>
                    <a:lnTo>
                      <a:pt x="50" y="15"/>
                    </a:lnTo>
                    <a:lnTo>
                      <a:pt x="55" y="21"/>
                    </a:lnTo>
                    <a:lnTo>
                      <a:pt x="63" y="29"/>
                    </a:lnTo>
                    <a:lnTo>
                      <a:pt x="69" y="36"/>
                    </a:lnTo>
                    <a:lnTo>
                      <a:pt x="73" y="46"/>
                    </a:lnTo>
                    <a:lnTo>
                      <a:pt x="77" y="53"/>
                    </a:lnTo>
                    <a:lnTo>
                      <a:pt x="80" y="61"/>
                    </a:lnTo>
                    <a:lnTo>
                      <a:pt x="82" y="71"/>
                    </a:lnTo>
                    <a:lnTo>
                      <a:pt x="82" y="78"/>
                    </a:lnTo>
                    <a:lnTo>
                      <a:pt x="84" y="84"/>
                    </a:lnTo>
                    <a:lnTo>
                      <a:pt x="82" y="90"/>
                    </a:lnTo>
                    <a:lnTo>
                      <a:pt x="82" y="95"/>
                    </a:lnTo>
                    <a:lnTo>
                      <a:pt x="82" y="99"/>
                    </a:lnTo>
                    <a:lnTo>
                      <a:pt x="80" y="103"/>
                    </a:lnTo>
                    <a:lnTo>
                      <a:pt x="80" y="107"/>
                    </a:lnTo>
                    <a:lnTo>
                      <a:pt x="80" y="115"/>
                    </a:lnTo>
                    <a:lnTo>
                      <a:pt x="80" y="122"/>
                    </a:lnTo>
                    <a:lnTo>
                      <a:pt x="78" y="130"/>
                    </a:lnTo>
                    <a:lnTo>
                      <a:pt x="78" y="141"/>
                    </a:lnTo>
                    <a:lnTo>
                      <a:pt x="78" y="153"/>
                    </a:lnTo>
                    <a:lnTo>
                      <a:pt x="78" y="166"/>
                    </a:lnTo>
                    <a:lnTo>
                      <a:pt x="78" y="180"/>
                    </a:lnTo>
                    <a:lnTo>
                      <a:pt x="77" y="197"/>
                    </a:lnTo>
                    <a:lnTo>
                      <a:pt x="77" y="214"/>
                    </a:lnTo>
                    <a:lnTo>
                      <a:pt x="77" y="231"/>
                    </a:lnTo>
                    <a:lnTo>
                      <a:pt x="77" y="252"/>
                    </a:lnTo>
                    <a:lnTo>
                      <a:pt x="77" y="273"/>
                    </a:lnTo>
                    <a:lnTo>
                      <a:pt x="77" y="296"/>
                    </a:lnTo>
                    <a:lnTo>
                      <a:pt x="75" y="319"/>
                    </a:lnTo>
                    <a:lnTo>
                      <a:pt x="75" y="344"/>
                    </a:lnTo>
                    <a:lnTo>
                      <a:pt x="75" y="371"/>
                    </a:lnTo>
                    <a:lnTo>
                      <a:pt x="75" y="399"/>
                    </a:lnTo>
                    <a:lnTo>
                      <a:pt x="75" y="428"/>
                    </a:lnTo>
                    <a:lnTo>
                      <a:pt x="75" y="458"/>
                    </a:lnTo>
                    <a:lnTo>
                      <a:pt x="75" y="491"/>
                    </a:lnTo>
                    <a:lnTo>
                      <a:pt x="73" y="525"/>
                    </a:lnTo>
                    <a:lnTo>
                      <a:pt x="73" y="560"/>
                    </a:lnTo>
                    <a:lnTo>
                      <a:pt x="73" y="596"/>
                    </a:lnTo>
                    <a:lnTo>
                      <a:pt x="73" y="632"/>
                    </a:lnTo>
                    <a:lnTo>
                      <a:pt x="73" y="672"/>
                    </a:lnTo>
                    <a:lnTo>
                      <a:pt x="73" y="713"/>
                    </a:lnTo>
                    <a:lnTo>
                      <a:pt x="73" y="753"/>
                    </a:lnTo>
                    <a:lnTo>
                      <a:pt x="73" y="797"/>
                    </a:lnTo>
                    <a:lnTo>
                      <a:pt x="73" y="841"/>
                    </a:lnTo>
                    <a:lnTo>
                      <a:pt x="23" y="841"/>
                    </a:lnTo>
                    <a:lnTo>
                      <a:pt x="23" y="779"/>
                    </a:lnTo>
                    <a:lnTo>
                      <a:pt x="21" y="718"/>
                    </a:lnTo>
                    <a:lnTo>
                      <a:pt x="21" y="659"/>
                    </a:lnTo>
                    <a:lnTo>
                      <a:pt x="21" y="600"/>
                    </a:lnTo>
                    <a:lnTo>
                      <a:pt x="19" y="544"/>
                    </a:lnTo>
                    <a:lnTo>
                      <a:pt x="19" y="489"/>
                    </a:lnTo>
                    <a:lnTo>
                      <a:pt x="17" y="434"/>
                    </a:lnTo>
                    <a:lnTo>
                      <a:pt x="15" y="380"/>
                    </a:lnTo>
                    <a:lnTo>
                      <a:pt x="13" y="329"/>
                    </a:lnTo>
                    <a:lnTo>
                      <a:pt x="13" y="279"/>
                    </a:lnTo>
                    <a:lnTo>
                      <a:pt x="11" y="229"/>
                    </a:lnTo>
                    <a:lnTo>
                      <a:pt x="10" y="181"/>
                    </a:lnTo>
                    <a:lnTo>
                      <a:pt x="6" y="134"/>
                    </a:lnTo>
                    <a:lnTo>
                      <a:pt x="4" y="88"/>
                    </a:lnTo>
                    <a:lnTo>
                      <a:pt x="2" y="4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98" name="矩形 197"/>
          <p:cNvSpPr/>
          <p:nvPr/>
        </p:nvSpPr>
        <p:spPr>
          <a:xfrm>
            <a:off x="701739" y="4723689"/>
            <a:ext cx="1624802" cy="3767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1679392" y="869336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2857508" y="2203969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5205433" y="2196032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1689921" y="3533453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2846063" y="3534312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4" name="椭圆 203">
            <a:hlinkClick r:id="rId13" action="ppaction://hlinkfile"/>
          </p:cNvPr>
          <p:cNvSpPr/>
          <p:nvPr/>
        </p:nvSpPr>
        <p:spPr>
          <a:xfrm>
            <a:off x="5185581" y="3515971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2538075" y="4766758"/>
            <a:ext cx="1413799" cy="35037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" name="椭圆 205">
            <a:hlinkClick r:id="rId3" action="ppaction://hlinkfile"/>
          </p:cNvPr>
          <p:cNvSpPr/>
          <p:nvPr/>
        </p:nvSpPr>
        <p:spPr>
          <a:xfrm>
            <a:off x="2860393" y="874224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4046072" y="867727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5201975" y="880717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1686739" y="2203969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4025624" y="2197037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6384945" y="3553642"/>
            <a:ext cx="1101808" cy="1021499"/>
          </a:xfrm>
          <a:prstGeom prst="ellipse">
            <a:avLst/>
          </a:prstGeom>
          <a:noFill/>
          <a:ln>
            <a:solidFill>
              <a:srgbClr val="F58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6480069" y="4719850"/>
            <a:ext cx="1200747" cy="3805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独体字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298336" y="4719850"/>
            <a:ext cx="1814194" cy="397280"/>
          </a:xfrm>
          <a:prstGeom prst="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半包围结构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4041042" y="3526365"/>
            <a:ext cx="1101808" cy="102149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8" name="圆角矩形 217"/>
          <p:cNvSpPr/>
          <p:nvPr/>
        </p:nvSpPr>
        <p:spPr>
          <a:xfrm>
            <a:off x="4372666" y="242897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19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0" name="图片 2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10989" y="1154237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wù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8133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31165" y="2392071"/>
            <a:ext cx="1712482" cy="1777104"/>
            <a:chOff x="3719513" y="1398588"/>
            <a:chExt cx="841375" cy="873125"/>
          </a:xfrm>
        </p:grpSpPr>
        <p:sp>
          <p:nvSpPr>
            <p:cNvPr id="10" name="Freeform 480"/>
            <p:cNvSpPr/>
            <p:nvPr/>
          </p:nvSpPr>
          <p:spPr bwMode="auto">
            <a:xfrm>
              <a:off x="3836988" y="1687513"/>
              <a:ext cx="228600" cy="215900"/>
            </a:xfrm>
            <a:custGeom>
              <a:avLst/>
              <a:gdLst>
                <a:gd name="T0" fmla="*/ 212 w 289"/>
                <a:gd name="T1" fmla="*/ 2 h 274"/>
                <a:gd name="T2" fmla="*/ 222 w 289"/>
                <a:gd name="T3" fmla="*/ 0 h 274"/>
                <a:gd name="T4" fmla="*/ 235 w 289"/>
                <a:gd name="T5" fmla="*/ 4 h 274"/>
                <a:gd name="T6" fmla="*/ 249 w 289"/>
                <a:gd name="T7" fmla="*/ 8 h 274"/>
                <a:gd name="T8" fmla="*/ 264 w 289"/>
                <a:gd name="T9" fmla="*/ 18 h 274"/>
                <a:gd name="T10" fmla="*/ 273 w 289"/>
                <a:gd name="T11" fmla="*/ 25 h 274"/>
                <a:gd name="T12" fmla="*/ 281 w 289"/>
                <a:gd name="T13" fmla="*/ 33 h 274"/>
                <a:gd name="T14" fmla="*/ 287 w 289"/>
                <a:gd name="T15" fmla="*/ 37 h 274"/>
                <a:gd name="T16" fmla="*/ 289 w 289"/>
                <a:gd name="T17" fmla="*/ 41 h 274"/>
                <a:gd name="T18" fmla="*/ 287 w 289"/>
                <a:gd name="T19" fmla="*/ 46 h 274"/>
                <a:gd name="T20" fmla="*/ 281 w 289"/>
                <a:gd name="T21" fmla="*/ 54 h 274"/>
                <a:gd name="T22" fmla="*/ 273 w 289"/>
                <a:gd name="T23" fmla="*/ 64 h 274"/>
                <a:gd name="T24" fmla="*/ 264 w 289"/>
                <a:gd name="T25" fmla="*/ 75 h 274"/>
                <a:gd name="T26" fmla="*/ 252 w 289"/>
                <a:gd name="T27" fmla="*/ 88 h 274"/>
                <a:gd name="T28" fmla="*/ 237 w 289"/>
                <a:gd name="T29" fmla="*/ 104 h 274"/>
                <a:gd name="T30" fmla="*/ 220 w 289"/>
                <a:gd name="T31" fmla="*/ 121 h 274"/>
                <a:gd name="T32" fmla="*/ 193 w 289"/>
                <a:gd name="T33" fmla="*/ 149 h 274"/>
                <a:gd name="T34" fmla="*/ 155 w 289"/>
                <a:gd name="T35" fmla="*/ 184 h 274"/>
                <a:gd name="T36" fmla="*/ 118 w 289"/>
                <a:gd name="T37" fmla="*/ 213 h 274"/>
                <a:gd name="T38" fmla="*/ 84 w 289"/>
                <a:gd name="T39" fmla="*/ 235 h 274"/>
                <a:gd name="T40" fmla="*/ 55 w 289"/>
                <a:gd name="T41" fmla="*/ 253 h 274"/>
                <a:gd name="T42" fmla="*/ 30 w 289"/>
                <a:gd name="T43" fmla="*/ 266 h 274"/>
                <a:gd name="T44" fmla="*/ 13 w 289"/>
                <a:gd name="T45" fmla="*/ 272 h 274"/>
                <a:gd name="T46" fmla="*/ 2 w 289"/>
                <a:gd name="T47" fmla="*/ 274 h 274"/>
                <a:gd name="T48" fmla="*/ 0 w 289"/>
                <a:gd name="T49" fmla="*/ 270 h 274"/>
                <a:gd name="T50" fmla="*/ 2 w 289"/>
                <a:gd name="T51" fmla="*/ 264 h 274"/>
                <a:gd name="T52" fmla="*/ 7 w 289"/>
                <a:gd name="T53" fmla="*/ 255 h 274"/>
                <a:gd name="T54" fmla="*/ 19 w 289"/>
                <a:gd name="T55" fmla="*/ 243 h 274"/>
                <a:gd name="T56" fmla="*/ 36 w 289"/>
                <a:gd name="T57" fmla="*/ 230 h 274"/>
                <a:gd name="T58" fmla="*/ 55 w 289"/>
                <a:gd name="T59" fmla="*/ 216 h 274"/>
                <a:gd name="T60" fmla="*/ 74 w 289"/>
                <a:gd name="T61" fmla="*/ 201 h 274"/>
                <a:gd name="T62" fmla="*/ 95 w 289"/>
                <a:gd name="T63" fmla="*/ 182 h 274"/>
                <a:gd name="T64" fmla="*/ 115 w 289"/>
                <a:gd name="T65" fmla="*/ 161 h 274"/>
                <a:gd name="T66" fmla="*/ 143 w 289"/>
                <a:gd name="T67" fmla="*/ 128 h 274"/>
                <a:gd name="T68" fmla="*/ 170 w 289"/>
                <a:gd name="T69" fmla="*/ 92 h 274"/>
                <a:gd name="T70" fmla="*/ 187 w 289"/>
                <a:gd name="T71" fmla="*/ 69 h 274"/>
                <a:gd name="T72" fmla="*/ 199 w 289"/>
                <a:gd name="T73" fmla="*/ 48 h 274"/>
                <a:gd name="T74" fmla="*/ 206 w 289"/>
                <a:gd name="T75" fmla="*/ 33 h 274"/>
                <a:gd name="T76" fmla="*/ 208 w 289"/>
                <a:gd name="T77" fmla="*/ 21 h 274"/>
                <a:gd name="T78" fmla="*/ 205 w 289"/>
                <a:gd name="T79" fmla="*/ 16 h 274"/>
                <a:gd name="T80" fmla="*/ 201 w 289"/>
                <a:gd name="T81" fmla="*/ 12 h 274"/>
                <a:gd name="T82" fmla="*/ 201 w 289"/>
                <a:gd name="T83" fmla="*/ 8 h 274"/>
                <a:gd name="T84" fmla="*/ 205 w 289"/>
                <a:gd name="T85" fmla="*/ 4 h 274"/>
                <a:gd name="T86" fmla="*/ 206 w 289"/>
                <a:gd name="T87" fmla="*/ 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9" h="274">
                  <a:moveTo>
                    <a:pt x="206" y="2"/>
                  </a:moveTo>
                  <a:lnTo>
                    <a:pt x="212" y="2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7" y="2"/>
                  </a:lnTo>
                  <a:lnTo>
                    <a:pt x="235" y="4"/>
                  </a:lnTo>
                  <a:lnTo>
                    <a:pt x="241" y="6"/>
                  </a:lnTo>
                  <a:lnTo>
                    <a:pt x="249" y="8"/>
                  </a:lnTo>
                  <a:lnTo>
                    <a:pt x="256" y="12"/>
                  </a:lnTo>
                  <a:lnTo>
                    <a:pt x="264" y="18"/>
                  </a:lnTo>
                  <a:lnTo>
                    <a:pt x="270" y="21"/>
                  </a:lnTo>
                  <a:lnTo>
                    <a:pt x="273" y="25"/>
                  </a:lnTo>
                  <a:lnTo>
                    <a:pt x="279" y="29"/>
                  </a:lnTo>
                  <a:lnTo>
                    <a:pt x="281" y="33"/>
                  </a:lnTo>
                  <a:lnTo>
                    <a:pt x="285" y="35"/>
                  </a:lnTo>
                  <a:lnTo>
                    <a:pt x="287" y="37"/>
                  </a:lnTo>
                  <a:lnTo>
                    <a:pt x="289" y="39"/>
                  </a:lnTo>
                  <a:lnTo>
                    <a:pt x="289" y="41"/>
                  </a:lnTo>
                  <a:lnTo>
                    <a:pt x="289" y="44"/>
                  </a:lnTo>
                  <a:lnTo>
                    <a:pt x="287" y="46"/>
                  </a:lnTo>
                  <a:lnTo>
                    <a:pt x="285" y="50"/>
                  </a:lnTo>
                  <a:lnTo>
                    <a:pt x="281" y="54"/>
                  </a:lnTo>
                  <a:lnTo>
                    <a:pt x="277" y="60"/>
                  </a:lnTo>
                  <a:lnTo>
                    <a:pt x="273" y="64"/>
                  </a:lnTo>
                  <a:lnTo>
                    <a:pt x="270" y="69"/>
                  </a:lnTo>
                  <a:lnTo>
                    <a:pt x="264" y="75"/>
                  </a:lnTo>
                  <a:lnTo>
                    <a:pt x="258" y="83"/>
                  </a:lnTo>
                  <a:lnTo>
                    <a:pt x="252" y="88"/>
                  </a:lnTo>
                  <a:lnTo>
                    <a:pt x="245" y="96"/>
                  </a:lnTo>
                  <a:lnTo>
                    <a:pt x="237" y="104"/>
                  </a:lnTo>
                  <a:lnTo>
                    <a:pt x="229" y="113"/>
                  </a:lnTo>
                  <a:lnTo>
                    <a:pt x="220" y="121"/>
                  </a:lnTo>
                  <a:lnTo>
                    <a:pt x="210" y="130"/>
                  </a:lnTo>
                  <a:lnTo>
                    <a:pt x="193" y="149"/>
                  </a:lnTo>
                  <a:lnTo>
                    <a:pt x="174" y="167"/>
                  </a:lnTo>
                  <a:lnTo>
                    <a:pt x="155" y="184"/>
                  </a:lnTo>
                  <a:lnTo>
                    <a:pt x="138" y="199"/>
                  </a:lnTo>
                  <a:lnTo>
                    <a:pt x="118" y="213"/>
                  </a:lnTo>
                  <a:lnTo>
                    <a:pt x="101" y="224"/>
                  </a:lnTo>
                  <a:lnTo>
                    <a:pt x="84" y="235"/>
                  </a:lnTo>
                  <a:lnTo>
                    <a:pt x="69" y="245"/>
                  </a:lnTo>
                  <a:lnTo>
                    <a:pt x="55" y="253"/>
                  </a:lnTo>
                  <a:lnTo>
                    <a:pt x="42" y="260"/>
                  </a:lnTo>
                  <a:lnTo>
                    <a:pt x="30" y="266"/>
                  </a:lnTo>
                  <a:lnTo>
                    <a:pt x="21" y="270"/>
                  </a:lnTo>
                  <a:lnTo>
                    <a:pt x="13" y="272"/>
                  </a:lnTo>
                  <a:lnTo>
                    <a:pt x="7" y="274"/>
                  </a:lnTo>
                  <a:lnTo>
                    <a:pt x="2" y="274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8"/>
                  </a:lnTo>
                  <a:lnTo>
                    <a:pt x="2" y="264"/>
                  </a:lnTo>
                  <a:lnTo>
                    <a:pt x="4" y="258"/>
                  </a:lnTo>
                  <a:lnTo>
                    <a:pt x="7" y="255"/>
                  </a:lnTo>
                  <a:lnTo>
                    <a:pt x="13" y="249"/>
                  </a:lnTo>
                  <a:lnTo>
                    <a:pt x="19" y="243"/>
                  </a:lnTo>
                  <a:lnTo>
                    <a:pt x="28" y="235"/>
                  </a:lnTo>
                  <a:lnTo>
                    <a:pt x="36" y="230"/>
                  </a:lnTo>
                  <a:lnTo>
                    <a:pt x="46" y="224"/>
                  </a:lnTo>
                  <a:lnTo>
                    <a:pt x="55" y="216"/>
                  </a:lnTo>
                  <a:lnTo>
                    <a:pt x="65" y="209"/>
                  </a:lnTo>
                  <a:lnTo>
                    <a:pt x="74" y="201"/>
                  </a:lnTo>
                  <a:lnTo>
                    <a:pt x="86" y="192"/>
                  </a:lnTo>
                  <a:lnTo>
                    <a:pt x="95" y="182"/>
                  </a:lnTo>
                  <a:lnTo>
                    <a:pt x="105" y="172"/>
                  </a:lnTo>
                  <a:lnTo>
                    <a:pt x="115" y="161"/>
                  </a:lnTo>
                  <a:lnTo>
                    <a:pt x="124" y="151"/>
                  </a:lnTo>
                  <a:lnTo>
                    <a:pt x="143" y="128"/>
                  </a:lnTo>
                  <a:lnTo>
                    <a:pt x="161" y="104"/>
                  </a:lnTo>
                  <a:lnTo>
                    <a:pt x="170" y="92"/>
                  </a:lnTo>
                  <a:lnTo>
                    <a:pt x="180" y="81"/>
                  </a:lnTo>
                  <a:lnTo>
                    <a:pt x="187" y="69"/>
                  </a:lnTo>
                  <a:lnTo>
                    <a:pt x="193" y="58"/>
                  </a:lnTo>
                  <a:lnTo>
                    <a:pt x="199" y="48"/>
                  </a:lnTo>
                  <a:lnTo>
                    <a:pt x="203" y="41"/>
                  </a:lnTo>
                  <a:lnTo>
                    <a:pt x="206" y="33"/>
                  </a:lnTo>
                  <a:lnTo>
                    <a:pt x="208" y="25"/>
                  </a:lnTo>
                  <a:lnTo>
                    <a:pt x="208" y="21"/>
                  </a:lnTo>
                  <a:lnTo>
                    <a:pt x="206" y="16"/>
                  </a:lnTo>
                  <a:lnTo>
                    <a:pt x="205" y="16"/>
                  </a:lnTo>
                  <a:lnTo>
                    <a:pt x="201" y="14"/>
                  </a:lnTo>
                  <a:lnTo>
                    <a:pt x="201" y="12"/>
                  </a:lnTo>
                  <a:lnTo>
                    <a:pt x="199" y="10"/>
                  </a:lnTo>
                  <a:lnTo>
                    <a:pt x="201" y="8"/>
                  </a:lnTo>
                  <a:lnTo>
                    <a:pt x="201" y="6"/>
                  </a:lnTo>
                  <a:lnTo>
                    <a:pt x="205" y="4"/>
                  </a:lnTo>
                  <a:lnTo>
                    <a:pt x="206" y="2"/>
                  </a:lnTo>
                  <a:lnTo>
                    <a:pt x="206" y="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81"/>
            <p:cNvSpPr/>
            <p:nvPr/>
          </p:nvSpPr>
          <p:spPr bwMode="auto">
            <a:xfrm>
              <a:off x="3971925" y="1776413"/>
              <a:ext cx="588963" cy="247650"/>
            </a:xfrm>
            <a:custGeom>
              <a:avLst/>
              <a:gdLst>
                <a:gd name="T0" fmla="*/ 743 w 743"/>
                <a:gd name="T1" fmla="*/ 260 h 312"/>
                <a:gd name="T2" fmla="*/ 741 w 743"/>
                <a:gd name="T3" fmla="*/ 262 h 312"/>
                <a:gd name="T4" fmla="*/ 737 w 743"/>
                <a:gd name="T5" fmla="*/ 266 h 312"/>
                <a:gd name="T6" fmla="*/ 731 w 743"/>
                <a:gd name="T7" fmla="*/ 268 h 312"/>
                <a:gd name="T8" fmla="*/ 722 w 743"/>
                <a:gd name="T9" fmla="*/ 271 h 312"/>
                <a:gd name="T10" fmla="*/ 706 w 743"/>
                <a:gd name="T11" fmla="*/ 275 h 312"/>
                <a:gd name="T12" fmla="*/ 679 w 743"/>
                <a:gd name="T13" fmla="*/ 283 h 312"/>
                <a:gd name="T14" fmla="*/ 649 w 743"/>
                <a:gd name="T15" fmla="*/ 291 h 312"/>
                <a:gd name="T16" fmla="*/ 618 w 743"/>
                <a:gd name="T17" fmla="*/ 298 h 312"/>
                <a:gd name="T18" fmla="*/ 559 w 743"/>
                <a:gd name="T19" fmla="*/ 306 h 312"/>
                <a:gd name="T20" fmla="*/ 534 w 743"/>
                <a:gd name="T21" fmla="*/ 310 h 312"/>
                <a:gd name="T22" fmla="*/ 515 w 743"/>
                <a:gd name="T23" fmla="*/ 312 h 312"/>
                <a:gd name="T24" fmla="*/ 498 w 743"/>
                <a:gd name="T25" fmla="*/ 312 h 312"/>
                <a:gd name="T26" fmla="*/ 486 w 743"/>
                <a:gd name="T27" fmla="*/ 310 h 312"/>
                <a:gd name="T28" fmla="*/ 482 w 743"/>
                <a:gd name="T29" fmla="*/ 310 h 312"/>
                <a:gd name="T30" fmla="*/ 475 w 743"/>
                <a:gd name="T31" fmla="*/ 306 h 312"/>
                <a:gd name="T32" fmla="*/ 463 w 743"/>
                <a:gd name="T33" fmla="*/ 300 h 312"/>
                <a:gd name="T34" fmla="*/ 448 w 743"/>
                <a:gd name="T35" fmla="*/ 292 h 312"/>
                <a:gd name="T36" fmla="*/ 431 w 743"/>
                <a:gd name="T37" fmla="*/ 283 h 312"/>
                <a:gd name="T38" fmla="*/ 408 w 743"/>
                <a:gd name="T39" fmla="*/ 270 h 312"/>
                <a:gd name="T40" fmla="*/ 383 w 743"/>
                <a:gd name="T41" fmla="*/ 256 h 312"/>
                <a:gd name="T42" fmla="*/ 354 w 743"/>
                <a:gd name="T43" fmla="*/ 239 h 312"/>
                <a:gd name="T44" fmla="*/ 322 w 743"/>
                <a:gd name="T45" fmla="*/ 220 h 312"/>
                <a:gd name="T46" fmla="*/ 287 w 743"/>
                <a:gd name="T47" fmla="*/ 199 h 312"/>
                <a:gd name="T48" fmla="*/ 247 w 743"/>
                <a:gd name="T49" fmla="*/ 176 h 312"/>
                <a:gd name="T50" fmla="*/ 205 w 743"/>
                <a:gd name="T51" fmla="*/ 149 h 312"/>
                <a:gd name="T52" fmla="*/ 159 w 743"/>
                <a:gd name="T53" fmla="*/ 121 h 312"/>
                <a:gd name="T54" fmla="*/ 109 w 743"/>
                <a:gd name="T55" fmla="*/ 90 h 312"/>
                <a:gd name="T56" fmla="*/ 56 w 743"/>
                <a:gd name="T57" fmla="*/ 58 h 312"/>
                <a:gd name="T58" fmla="*/ 0 w 743"/>
                <a:gd name="T59" fmla="*/ 23 h 312"/>
                <a:gd name="T60" fmla="*/ 21 w 743"/>
                <a:gd name="T61" fmla="*/ 4 h 312"/>
                <a:gd name="T62" fmla="*/ 40 w 743"/>
                <a:gd name="T63" fmla="*/ 14 h 312"/>
                <a:gd name="T64" fmla="*/ 61 w 743"/>
                <a:gd name="T65" fmla="*/ 25 h 312"/>
                <a:gd name="T66" fmla="*/ 84 w 743"/>
                <a:gd name="T67" fmla="*/ 36 h 312"/>
                <a:gd name="T68" fmla="*/ 111 w 743"/>
                <a:gd name="T69" fmla="*/ 50 h 312"/>
                <a:gd name="T70" fmla="*/ 142 w 743"/>
                <a:gd name="T71" fmla="*/ 65 h 312"/>
                <a:gd name="T72" fmla="*/ 174 w 743"/>
                <a:gd name="T73" fmla="*/ 80 h 312"/>
                <a:gd name="T74" fmla="*/ 211 w 743"/>
                <a:gd name="T75" fmla="*/ 96 h 312"/>
                <a:gd name="T76" fmla="*/ 249 w 743"/>
                <a:gd name="T77" fmla="*/ 115 h 312"/>
                <a:gd name="T78" fmla="*/ 285 w 743"/>
                <a:gd name="T79" fmla="*/ 130 h 312"/>
                <a:gd name="T80" fmla="*/ 320 w 743"/>
                <a:gd name="T81" fmla="*/ 145 h 312"/>
                <a:gd name="T82" fmla="*/ 352 w 743"/>
                <a:gd name="T83" fmla="*/ 159 h 312"/>
                <a:gd name="T84" fmla="*/ 383 w 743"/>
                <a:gd name="T85" fmla="*/ 170 h 312"/>
                <a:gd name="T86" fmla="*/ 410 w 743"/>
                <a:gd name="T87" fmla="*/ 180 h 312"/>
                <a:gd name="T88" fmla="*/ 434 w 743"/>
                <a:gd name="T89" fmla="*/ 187 h 312"/>
                <a:gd name="T90" fmla="*/ 457 w 743"/>
                <a:gd name="T91" fmla="*/ 193 h 312"/>
                <a:gd name="T92" fmla="*/ 511 w 743"/>
                <a:gd name="T93" fmla="*/ 207 h 312"/>
                <a:gd name="T94" fmla="*/ 599 w 743"/>
                <a:gd name="T95" fmla="*/ 226 h 312"/>
                <a:gd name="T96" fmla="*/ 658 w 743"/>
                <a:gd name="T97" fmla="*/ 235 h 312"/>
                <a:gd name="T98" fmla="*/ 679 w 743"/>
                <a:gd name="T99" fmla="*/ 237 h 312"/>
                <a:gd name="T100" fmla="*/ 699 w 743"/>
                <a:gd name="T101" fmla="*/ 241 h 312"/>
                <a:gd name="T102" fmla="*/ 712 w 743"/>
                <a:gd name="T103" fmla="*/ 245 h 312"/>
                <a:gd name="T104" fmla="*/ 725 w 743"/>
                <a:gd name="T105" fmla="*/ 249 h 312"/>
                <a:gd name="T106" fmla="*/ 733 w 743"/>
                <a:gd name="T107" fmla="*/ 250 h 312"/>
                <a:gd name="T108" fmla="*/ 741 w 743"/>
                <a:gd name="T109" fmla="*/ 254 h 312"/>
                <a:gd name="T110" fmla="*/ 743 w 743"/>
                <a:gd name="T111" fmla="*/ 258 h 312"/>
                <a:gd name="T112" fmla="*/ 743 w 743"/>
                <a:gd name="T113" fmla="*/ 26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3" h="312">
                  <a:moveTo>
                    <a:pt x="743" y="260"/>
                  </a:moveTo>
                  <a:lnTo>
                    <a:pt x="743" y="260"/>
                  </a:lnTo>
                  <a:lnTo>
                    <a:pt x="743" y="262"/>
                  </a:lnTo>
                  <a:lnTo>
                    <a:pt x="741" y="262"/>
                  </a:lnTo>
                  <a:lnTo>
                    <a:pt x="739" y="264"/>
                  </a:lnTo>
                  <a:lnTo>
                    <a:pt x="737" y="266"/>
                  </a:lnTo>
                  <a:lnTo>
                    <a:pt x="733" y="266"/>
                  </a:lnTo>
                  <a:lnTo>
                    <a:pt x="731" y="268"/>
                  </a:lnTo>
                  <a:lnTo>
                    <a:pt x="727" y="270"/>
                  </a:lnTo>
                  <a:lnTo>
                    <a:pt x="722" y="271"/>
                  </a:lnTo>
                  <a:lnTo>
                    <a:pt x="718" y="273"/>
                  </a:lnTo>
                  <a:lnTo>
                    <a:pt x="706" y="275"/>
                  </a:lnTo>
                  <a:lnTo>
                    <a:pt x="693" y="279"/>
                  </a:lnTo>
                  <a:lnTo>
                    <a:pt x="679" y="283"/>
                  </a:lnTo>
                  <a:lnTo>
                    <a:pt x="664" y="287"/>
                  </a:lnTo>
                  <a:lnTo>
                    <a:pt x="649" y="291"/>
                  </a:lnTo>
                  <a:lnTo>
                    <a:pt x="634" y="294"/>
                  </a:lnTo>
                  <a:lnTo>
                    <a:pt x="618" y="298"/>
                  </a:lnTo>
                  <a:lnTo>
                    <a:pt x="588" y="302"/>
                  </a:lnTo>
                  <a:lnTo>
                    <a:pt x="559" y="306"/>
                  </a:lnTo>
                  <a:lnTo>
                    <a:pt x="547" y="308"/>
                  </a:lnTo>
                  <a:lnTo>
                    <a:pt x="534" y="310"/>
                  </a:lnTo>
                  <a:lnTo>
                    <a:pt x="524" y="310"/>
                  </a:lnTo>
                  <a:lnTo>
                    <a:pt x="515" y="312"/>
                  </a:lnTo>
                  <a:lnTo>
                    <a:pt x="505" y="312"/>
                  </a:lnTo>
                  <a:lnTo>
                    <a:pt x="498" y="312"/>
                  </a:lnTo>
                  <a:lnTo>
                    <a:pt x="492" y="312"/>
                  </a:lnTo>
                  <a:lnTo>
                    <a:pt x="486" y="310"/>
                  </a:lnTo>
                  <a:lnTo>
                    <a:pt x="484" y="310"/>
                  </a:lnTo>
                  <a:lnTo>
                    <a:pt x="482" y="310"/>
                  </a:lnTo>
                  <a:lnTo>
                    <a:pt x="479" y="308"/>
                  </a:lnTo>
                  <a:lnTo>
                    <a:pt x="475" y="306"/>
                  </a:lnTo>
                  <a:lnTo>
                    <a:pt x="469" y="304"/>
                  </a:lnTo>
                  <a:lnTo>
                    <a:pt x="463" y="300"/>
                  </a:lnTo>
                  <a:lnTo>
                    <a:pt x="456" y="296"/>
                  </a:lnTo>
                  <a:lnTo>
                    <a:pt x="448" y="292"/>
                  </a:lnTo>
                  <a:lnTo>
                    <a:pt x="440" y="289"/>
                  </a:lnTo>
                  <a:lnTo>
                    <a:pt x="431" y="283"/>
                  </a:lnTo>
                  <a:lnTo>
                    <a:pt x="419" y="277"/>
                  </a:lnTo>
                  <a:lnTo>
                    <a:pt x="408" y="270"/>
                  </a:lnTo>
                  <a:lnTo>
                    <a:pt x="396" y="264"/>
                  </a:lnTo>
                  <a:lnTo>
                    <a:pt x="383" y="256"/>
                  </a:lnTo>
                  <a:lnTo>
                    <a:pt x="369" y="249"/>
                  </a:lnTo>
                  <a:lnTo>
                    <a:pt x="354" y="239"/>
                  </a:lnTo>
                  <a:lnTo>
                    <a:pt x="339" y="229"/>
                  </a:lnTo>
                  <a:lnTo>
                    <a:pt x="322" y="220"/>
                  </a:lnTo>
                  <a:lnTo>
                    <a:pt x="304" y="210"/>
                  </a:lnTo>
                  <a:lnTo>
                    <a:pt x="287" y="199"/>
                  </a:lnTo>
                  <a:lnTo>
                    <a:pt x="268" y="187"/>
                  </a:lnTo>
                  <a:lnTo>
                    <a:pt x="247" y="176"/>
                  </a:lnTo>
                  <a:lnTo>
                    <a:pt x="226" y="163"/>
                  </a:lnTo>
                  <a:lnTo>
                    <a:pt x="205" y="149"/>
                  </a:lnTo>
                  <a:lnTo>
                    <a:pt x="182" y="136"/>
                  </a:lnTo>
                  <a:lnTo>
                    <a:pt x="159" y="121"/>
                  </a:lnTo>
                  <a:lnTo>
                    <a:pt x="134" y="107"/>
                  </a:lnTo>
                  <a:lnTo>
                    <a:pt x="109" y="90"/>
                  </a:lnTo>
                  <a:lnTo>
                    <a:pt x="82" y="75"/>
                  </a:lnTo>
                  <a:lnTo>
                    <a:pt x="56" y="58"/>
                  </a:lnTo>
                  <a:lnTo>
                    <a:pt x="29" y="40"/>
                  </a:lnTo>
                  <a:lnTo>
                    <a:pt x="0" y="23"/>
                  </a:lnTo>
                  <a:lnTo>
                    <a:pt x="13" y="0"/>
                  </a:lnTo>
                  <a:lnTo>
                    <a:pt x="21" y="4"/>
                  </a:lnTo>
                  <a:lnTo>
                    <a:pt x="31" y="10"/>
                  </a:lnTo>
                  <a:lnTo>
                    <a:pt x="40" y="14"/>
                  </a:lnTo>
                  <a:lnTo>
                    <a:pt x="50" y="19"/>
                  </a:lnTo>
                  <a:lnTo>
                    <a:pt x="61" y="25"/>
                  </a:lnTo>
                  <a:lnTo>
                    <a:pt x="73" y="31"/>
                  </a:lnTo>
                  <a:lnTo>
                    <a:pt x="84" y="36"/>
                  </a:lnTo>
                  <a:lnTo>
                    <a:pt x="98" y="44"/>
                  </a:lnTo>
                  <a:lnTo>
                    <a:pt x="111" y="50"/>
                  </a:lnTo>
                  <a:lnTo>
                    <a:pt x="126" y="58"/>
                  </a:lnTo>
                  <a:lnTo>
                    <a:pt x="142" y="65"/>
                  </a:lnTo>
                  <a:lnTo>
                    <a:pt x="157" y="73"/>
                  </a:lnTo>
                  <a:lnTo>
                    <a:pt x="174" y="80"/>
                  </a:lnTo>
                  <a:lnTo>
                    <a:pt x="191" y="88"/>
                  </a:lnTo>
                  <a:lnTo>
                    <a:pt x="211" y="96"/>
                  </a:lnTo>
                  <a:lnTo>
                    <a:pt x="230" y="105"/>
                  </a:lnTo>
                  <a:lnTo>
                    <a:pt x="249" y="115"/>
                  </a:lnTo>
                  <a:lnTo>
                    <a:pt x="268" y="122"/>
                  </a:lnTo>
                  <a:lnTo>
                    <a:pt x="285" y="130"/>
                  </a:lnTo>
                  <a:lnTo>
                    <a:pt x="302" y="138"/>
                  </a:lnTo>
                  <a:lnTo>
                    <a:pt x="320" y="145"/>
                  </a:lnTo>
                  <a:lnTo>
                    <a:pt x="337" y="153"/>
                  </a:lnTo>
                  <a:lnTo>
                    <a:pt x="352" y="159"/>
                  </a:lnTo>
                  <a:lnTo>
                    <a:pt x="368" y="164"/>
                  </a:lnTo>
                  <a:lnTo>
                    <a:pt x="383" y="170"/>
                  </a:lnTo>
                  <a:lnTo>
                    <a:pt x="396" y="174"/>
                  </a:lnTo>
                  <a:lnTo>
                    <a:pt x="410" y="180"/>
                  </a:lnTo>
                  <a:lnTo>
                    <a:pt x="423" y="184"/>
                  </a:lnTo>
                  <a:lnTo>
                    <a:pt x="434" y="187"/>
                  </a:lnTo>
                  <a:lnTo>
                    <a:pt x="446" y="189"/>
                  </a:lnTo>
                  <a:lnTo>
                    <a:pt x="457" y="193"/>
                  </a:lnTo>
                  <a:lnTo>
                    <a:pt x="469" y="195"/>
                  </a:lnTo>
                  <a:lnTo>
                    <a:pt x="511" y="207"/>
                  </a:lnTo>
                  <a:lnTo>
                    <a:pt x="553" y="216"/>
                  </a:lnTo>
                  <a:lnTo>
                    <a:pt x="599" y="226"/>
                  </a:lnTo>
                  <a:lnTo>
                    <a:pt x="647" y="233"/>
                  </a:lnTo>
                  <a:lnTo>
                    <a:pt x="658" y="235"/>
                  </a:lnTo>
                  <a:lnTo>
                    <a:pt x="670" y="235"/>
                  </a:lnTo>
                  <a:lnTo>
                    <a:pt x="679" y="237"/>
                  </a:lnTo>
                  <a:lnTo>
                    <a:pt x="689" y="239"/>
                  </a:lnTo>
                  <a:lnTo>
                    <a:pt x="699" y="241"/>
                  </a:lnTo>
                  <a:lnTo>
                    <a:pt x="706" y="243"/>
                  </a:lnTo>
                  <a:lnTo>
                    <a:pt x="712" y="245"/>
                  </a:lnTo>
                  <a:lnTo>
                    <a:pt x="720" y="247"/>
                  </a:lnTo>
                  <a:lnTo>
                    <a:pt x="725" y="249"/>
                  </a:lnTo>
                  <a:lnTo>
                    <a:pt x="729" y="250"/>
                  </a:lnTo>
                  <a:lnTo>
                    <a:pt x="733" y="250"/>
                  </a:lnTo>
                  <a:lnTo>
                    <a:pt x="737" y="252"/>
                  </a:lnTo>
                  <a:lnTo>
                    <a:pt x="741" y="254"/>
                  </a:lnTo>
                  <a:lnTo>
                    <a:pt x="743" y="256"/>
                  </a:lnTo>
                  <a:lnTo>
                    <a:pt x="743" y="258"/>
                  </a:lnTo>
                  <a:lnTo>
                    <a:pt x="743" y="260"/>
                  </a:lnTo>
                  <a:lnTo>
                    <a:pt x="743" y="26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82"/>
            <p:cNvSpPr/>
            <p:nvPr/>
          </p:nvSpPr>
          <p:spPr bwMode="auto">
            <a:xfrm>
              <a:off x="3719513" y="1720851"/>
              <a:ext cx="525463" cy="338138"/>
            </a:xfrm>
            <a:custGeom>
              <a:avLst/>
              <a:gdLst>
                <a:gd name="T0" fmla="*/ 0 w 663"/>
                <a:gd name="T1" fmla="*/ 418 h 426"/>
                <a:gd name="T2" fmla="*/ 6 w 663"/>
                <a:gd name="T3" fmla="*/ 410 h 426"/>
                <a:gd name="T4" fmla="*/ 18 w 663"/>
                <a:gd name="T5" fmla="*/ 405 h 426"/>
                <a:gd name="T6" fmla="*/ 37 w 663"/>
                <a:gd name="T7" fmla="*/ 395 h 426"/>
                <a:gd name="T8" fmla="*/ 64 w 663"/>
                <a:gd name="T9" fmla="*/ 384 h 426"/>
                <a:gd name="T10" fmla="*/ 108 w 663"/>
                <a:gd name="T11" fmla="*/ 366 h 426"/>
                <a:gd name="T12" fmla="*/ 180 w 663"/>
                <a:gd name="T13" fmla="*/ 334 h 426"/>
                <a:gd name="T14" fmla="*/ 263 w 663"/>
                <a:gd name="T15" fmla="*/ 292 h 426"/>
                <a:gd name="T16" fmla="*/ 347 w 663"/>
                <a:gd name="T17" fmla="*/ 244 h 426"/>
                <a:gd name="T18" fmla="*/ 421 w 663"/>
                <a:gd name="T19" fmla="*/ 192 h 426"/>
                <a:gd name="T20" fmla="*/ 483 w 663"/>
                <a:gd name="T21" fmla="*/ 139 h 426"/>
                <a:gd name="T22" fmla="*/ 506 w 663"/>
                <a:gd name="T23" fmla="*/ 114 h 426"/>
                <a:gd name="T24" fmla="*/ 525 w 663"/>
                <a:gd name="T25" fmla="*/ 95 h 426"/>
                <a:gd name="T26" fmla="*/ 538 w 663"/>
                <a:gd name="T27" fmla="*/ 80 h 426"/>
                <a:gd name="T28" fmla="*/ 548 w 663"/>
                <a:gd name="T29" fmla="*/ 68 h 426"/>
                <a:gd name="T30" fmla="*/ 552 w 663"/>
                <a:gd name="T31" fmla="*/ 61 h 426"/>
                <a:gd name="T32" fmla="*/ 546 w 663"/>
                <a:gd name="T33" fmla="*/ 59 h 426"/>
                <a:gd name="T34" fmla="*/ 532 w 663"/>
                <a:gd name="T35" fmla="*/ 57 h 426"/>
                <a:gd name="T36" fmla="*/ 506 w 663"/>
                <a:gd name="T37" fmla="*/ 61 h 426"/>
                <a:gd name="T38" fmla="*/ 488 w 663"/>
                <a:gd name="T39" fmla="*/ 63 h 426"/>
                <a:gd name="T40" fmla="*/ 465 w 663"/>
                <a:gd name="T41" fmla="*/ 66 h 426"/>
                <a:gd name="T42" fmla="*/ 439 w 663"/>
                <a:gd name="T43" fmla="*/ 68 h 426"/>
                <a:gd name="T44" fmla="*/ 406 w 663"/>
                <a:gd name="T45" fmla="*/ 70 h 426"/>
                <a:gd name="T46" fmla="*/ 368 w 663"/>
                <a:gd name="T47" fmla="*/ 74 h 426"/>
                <a:gd name="T48" fmla="*/ 364 w 663"/>
                <a:gd name="T49" fmla="*/ 42 h 426"/>
                <a:gd name="T50" fmla="*/ 402 w 663"/>
                <a:gd name="T51" fmla="*/ 40 h 426"/>
                <a:gd name="T52" fmla="*/ 450 w 663"/>
                <a:gd name="T53" fmla="*/ 32 h 426"/>
                <a:gd name="T54" fmla="*/ 486 w 663"/>
                <a:gd name="T55" fmla="*/ 26 h 426"/>
                <a:gd name="T56" fmla="*/ 509 w 663"/>
                <a:gd name="T57" fmla="*/ 22 h 426"/>
                <a:gd name="T58" fmla="*/ 529 w 663"/>
                <a:gd name="T59" fmla="*/ 19 h 426"/>
                <a:gd name="T60" fmla="*/ 546 w 663"/>
                <a:gd name="T61" fmla="*/ 13 h 426"/>
                <a:gd name="T62" fmla="*/ 561 w 663"/>
                <a:gd name="T63" fmla="*/ 3 h 426"/>
                <a:gd name="T64" fmla="*/ 575 w 663"/>
                <a:gd name="T65" fmla="*/ 0 h 426"/>
                <a:gd name="T66" fmla="*/ 594 w 663"/>
                <a:gd name="T67" fmla="*/ 5 h 426"/>
                <a:gd name="T68" fmla="*/ 619 w 663"/>
                <a:gd name="T69" fmla="*/ 19 h 426"/>
                <a:gd name="T70" fmla="*/ 641 w 663"/>
                <a:gd name="T71" fmla="*/ 34 h 426"/>
                <a:gd name="T72" fmla="*/ 655 w 663"/>
                <a:gd name="T73" fmla="*/ 45 h 426"/>
                <a:gd name="T74" fmla="*/ 663 w 663"/>
                <a:gd name="T75" fmla="*/ 55 h 426"/>
                <a:gd name="T76" fmla="*/ 655 w 663"/>
                <a:gd name="T77" fmla="*/ 64 h 426"/>
                <a:gd name="T78" fmla="*/ 643 w 663"/>
                <a:gd name="T79" fmla="*/ 72 h 426"/>
                <a:gd name="T80" fmla="*/ 626 w 663"/>
                <a:gd name="T81" fmla="*/ 85 h 426"/>
                <a:gd name="T82" fmla="*/ 605 w 663"/>
                <a:gd name="T83" fmla="*/ 103 h 426"/>
                <a:gd name="T84" fmla="*/ 584 w 663"/>
                <a:gd name="T85" fmla="*/ 120 h 426"/>
                <a:gd name="T86" fmla="*/ 561 w 663"/>
                <a:gd name="T87" fmla="*/ 143 h 426"/>
                <a:gd name="T88" fmla="*/ 523 w 663"/>
                <a:gd name="T89" fmla="*/ 179 h 426"/>
                <a:gd name="T90" fmla="*/ 454 w 663"/>
                <a:gd name="T91" fmla="*/ 233 h 426"/>
                <a:gd name="T92" fmla="*/ 374 w 663"/>
                <a:gd name="T93" fmla="*/ 286 h 426"/>
                <a:gd name="T94" fmla="*/ 284 w 663"/>
                <a:gd name="T95" fmla="*/ 334 h 426"/>
                <a:gd name="T96" fmla="*/ 198 w 663"/>
                <a:gd name="T97" fmla="*/ 374 h 426"/>
                <a:gd name="T98" fmla="*/ 115 w 663"/>
                <a:gd name="T99" fmla="*/ 403 h 426"/>
                <a:gd name="T100" fmla="*/ 79 w 663"/>
                <a:gd name="T101" fmla="*/ 414 h 426"/>
                <a:gd name="T102" fmla="*/ 48 w 663"/>
                <a:gd name="T103" fmla="*/ 422 h 426"/>
                <a:gd name="T104" fmla="*/ 25 w 663"/>
                <a:gd name="T105" fmla="*/ 426 h 426"/>
                <a:gd name="T106" fmla="*/ 10 w 663"/>
                <a:gd name="T107" fmla="*/ 426 h 426"/>
                <a:gd name="T108" fmla="*/ 2 w 663"/>
                <a:gd name="T109" fmla="*/ 424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3" h="426">
                  <a:moveTo>
                    <a:pt x="0" y="422"/>
                  </a:moveTo>
                  <a:lnTo>
                    <a:pt x="0" y="420"/>
                  </a:lnTo>
                  <a:lnTo>
                    <a:pt x="0" y="418"/>
                  </a:lnTo>
                  <a:lnTo>
                    <a:pt x="2" y="416"/>
                  </a:lnTo>
                  <a:lnTo>
                    <a:pt x="4" y="414"/>
                  </a:lnTo>
                  <a:lnTo>
                    <a:pt x="6" y="410"/>
                  </a:lnTo>
                  <a:lnTo>
                    <a:pt x="10" y="408"/>
                  </a:lnTo>
                  <a:lnTo>
                    <a:pt x="14" y="406"/>
                  </a:lnTo>
                  <a:lnTo>
                    <a:pt x="18" y="405"/>
                  </a:lnTo>
                  <a:lnTo>
                    <a:pt x="23" y="401"/>
                  </a:lnTo>
                  <a:lnTo>
                    <a:pt x="31" y="397"/>
                  </a:lnTo>
                  <a:lnTo>
                    <a:pt x="37" y="395"/>
                  </a:lnTo>
                  <a:lnTo>
                    <a:pt x="44" y="391"/>
                  </a:lnTo>
                  <a:lnTo>
                    <a:pt x="54" y="387"/>
                  </a:lnTo>
                  <a:lnTo>
                    <a:pt x="64" y="384"/>
                  </a:lnTo>
                  <a:lnTo>
                    <a:pt x="73" y="380"/>
                  </a:lnTo>
                  <a:lnTo>
                    <a:pt x="85" y="376"/>
                  </a:lnTo>
                  <a:lnTo>
                    <a:pt x="108" y="366"/>
                  </a:lnTo>
                  <a:lnTo>
                    <a:pt x="131" y="357"/>
                  </a:lnTo>
                  <a:lnTo>
                    <a:pt x="155" y="345"/>
                  </a:lnTo>
                  <a:lnTo>
                    <a:pt x="180" y="334"/>
                  </a:lnTo>
                  <a:lnTo>
                    <a:pt x="207" y="320"/>
                  </a:lnTo>
                  <a:lnTo>
                    <a:pt x="234" y="307"/>
                  </a:lnTo>
                  <a:lnTo>
                    <a:pt x="263" y="292"/>
                  </a:lnTo>
                  <a:lnTo>
                    <a:pt x="291" y="275"/>
                  </a:lnTo>
                  <a:lnTo>
                    <a:pt x="318" y="259"/>
                  </a:lnTo>
                  <a:lnTo>
                    <a:pt x="347" y="244"/>
                  </a:lnTo>
                  <a:lnTo>
                    <a:pt x="372" y="227"/>
                  </a:lnTo>
                  <a:lnTo>
                    <a:pt x="397" y="210"/>
                  </a:lnTo>
                  <a:lnTo>
                    <a:pt x="421" y="192"/>
                  </a:lnTo>
                  <a:lnTo>
                    <a:pt x="442" y="175"/>
                  </a:lnTo>
                  <a:lnTo>
                    <a:pt x="464" y="156"/>
                  </a:lnTo>
                  <a:lnTo>
                    <a:pt x="483" y="139"/>
                  </a:lnTo>
                  <a:lnTo>
                    <a:pt x="492" y="129"/>
                  </a:lnTo>
                  <a:lnTo>
                    <a:pt x="500" y="122"/>
                  </a:lnTo>
                  <a:lnTo>
                    <a:pt x="506" y="114"/>
                  </a:lnTo>
                  <a:lnTo>
                    <a:pt x="513" y="106"/>
                  </a:lnTo>
                  <a:lnTo>
                    <a:pt x="519" y="101"/>
                  </a:lnTo>
                  <a:lnTo>
                    <a:pt x="525" y="95"/>
                  </a:lnTo>
                  <a:lnTo>
                    <a:pt x="530" y="89"/>
                  </a:lnTo>
                  <a:lnTo>
                    <a:pt x="534" y="84"/>
                  </a:lnTo>
                  <a:lnTo>
                    <a:pt x="538" y="80"/>
                  </a:lnTo>
                  <a:lnTo>
                    <a:pt x="542" y="74"/>
                  </a:lnTo>
                  <a:lnTo>
                    <a:pt x="546" y="72"/>
                  </a:lnTo>
                  <a:lnTo>
                    <a:pt x="548" y="68"/>
                  </a:lnTo>
                  <a:lnTo>
                    <a:pt x="550" y="64"/>
                  </a:lnTo>
                  <a:lnTo>
                    <a:pt x="552" y="63"/>
                  </a:lnTo>
                  <a:lnTo>
                    <a:pt x="552" y="61"/>
                  </a:lnTo>
                  <a:lnTo>
                    <a:pt x="552" y="61"/>
                  </a:lnTo>
                  <a:lnTo>
                    <a:pt x="550" y="59"/>
                  </a:lnTo>
                  <a:lnTo>
                    <a:pt x="546" y="59"/>
                  </a:lnTo>
                  <a:lnTo>
                    <a:pt x="542" y="57"/>
                  </a:lnTo>
                  <a:lnTo>
                    <a:pt x="538" y="57"/>
                  </a:lnTo>
                  <a:lnTo>
                    <a:pt x="532" y="57"/>
                  </a:lnTo>
                  <a:lnTo>
                    <a:pt x="525" y="59"/>
                  </a:lnTo>
                  <a:lnTo>
                    <a:pt x="515" y="59"/>
                  </a:lnTo>
                  <a:lnTo>
                    <a:pt x="506" y="61"/>
                  </a:lnTo>
                  <a:lnTo>
                    <a:pt x="500" y="61"/>
                  </a:lnTo>
                  <a:lnTo>
                    <a:pt x="494" y="63"/>
                  </a:lnTo>
                  <a:lnTo>
                    <a:pt x="488" y="63"/>
                  </a:lnTo>
                  <a:lnTo>
                    <a:pt x="481" y="64"/>
                  </a:lnTo>
                  <a:lnTo>
                    <a:pt x="473" y="64"/>
                  </a:lnTo>
                  <a:lnTo>
                    <a:pt x="465" y="66"/>
                  </a:lnTo>
                  <a:lnTo>
                    <a:pt x="456" y="66"/>
                  </a:lnTo>
                  <a:lnTo>
                    <a:pt x="448" y="66"/>
                  </a:lnTo>
                  <a:lnTo>
                    <a:pt x="439" y="68"/>
                  </a:lnTo>
                  <a:lnTo>
                    <a:pt x="427" y="68"/>
                  </a:lnTo>
                  <a:lnTo>
                    <a:pt x="418" y="70"/>
                  </a:lnTo>
                  <a:lnTo>
                    <a:pt x="406" y="70"/>
                  </a:lnTo>
                  <a:lnTo>
                    <a:pt x="393" y="72"/>
                  </a:lnTo>
                  <a:lnTo>
                    <a:pt x="381" y="72"/>
                  </a:lnTo>
                  <a:lnTo>
                    <a:pt x="368" y="74"/>
                  </a:lnTo>
                  <a:lnTo>
                    <a:pt x="354" y="74"/>
                  </a:lnTo>
                  <a:lnTo>
                    <a:pt x="354" y="42"/>
                  </a:lnTo>
                  <a:lnTo>
                    <a:pt x="364" y="42"/>
                  </a:lnTo>
                  <a:lnTo>
                    <a:pt x="375" y="42"/>
                  </a:lnTo>
                  <a:lnTo>
                    <a:pt x="387" y="40"/>
                  </a:lnTo>
                  <a:lnTo>
                    <a:pt x="402" y="40"/>
                  </a:lnTo>
                  <a:lnTo>
                    <a:pt x="418" y="38"/>
                  </a:lnTo>
                  <a:lnTo>
                    <a:pt x="433" y="34"/>
                  </a:lnTo>
                  <a:lnTo>
                    <a:pt x="450" y="32"/>
                  </a:lnTo>
                  <a:lnTo>
                    <a:pt x="469" y="28"/>
                  </a:lnTo>
                  <a:lnTo>
                    <a:pt x="479" y="28"/>
                  </a:lnTo>
                  <a:lnTo>
                    <a:pt x="486" y="26"/>
                  </a:lnTo>
                  <a:lnTo>
                    <a:pt x="496" y="26"/>
                  </a:lnTo>
                  <a:lnTo>
                    <a:pt x="504" y="24"/>
                  </a:lnTo>
                  <a:lnTo>
                    <a:pt x="509" y="22"/>
                  </a:lnTo>
                  <a:lnTo>
                    <a:pt x="517" y="22"/>
                  </a:lnTo>
                  <a:lnTo>
                    <a:pt x="523" y="21"/>
                  </a:lnTo>
                  <a:lnTo>
                    <a:pt x="529" y="19"/>
                  </a:lnTo>
                  <a:lnTo>
                    <a:pt x="534" y="17"/>
                  </a:lnTo>
                  <a:lnTo>
                    <a:pt x="538" y="15"/>
                  </a:lnTo>
                  <a:lnTo>
                    <a:pt x="546" y="13"/>
                  </a:lnTo>
                  <a:lnTo>
                    <a:pt x="552" y="9"/>
                  </a:lnTo>
                  <a:lnTo>
                    <a:pt x="557" y="5"/>
                  </a:lnTo>
                  <a:lnTo>
                    <a:pt x="561" y="3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5" y="0"/>
                  </a:lnTo>
                  <a:lnTo>
                    <a:pt x="578" y="0"/>
                  </a:lnTo>
                  <a:lnTo>
                    <a:pt x="584" y="1"/>
                  </a:lnTo>
                  <a:lnTo>
                    <a:pt x="594" y="5"/>
                  </a:lnTo>
                  <a:lnTo>
                    <a:pt x="605" y="11"/>
                  </a:lnTo>
                  <a:lnTo>
                    <a:pt x="613" y="15"/>
                  </a:lnTo>
                  <a:lnTo>
                    <a:pt x="619" y="19"/>
                  </a:lnTo>
                  <a:lnTo>
                    <a:pt x="626" y="24"/>
                  </a:lnTo>
                  <a:lnTo>
                    <a:pt x="634" y="28"/>
                  </a:lnTo>
                  <a:lnTo>
                    <a:pt x="641" y="34"/>
                  </a:lnTo>
                  <a:lnTo>
                    <a:pt x="647" y="38"/>
                  </a:lnTo>
                  <a:lnTo>
                    <a:pt x="651" y="42"/>
                  </a:lnTo>
                  <a:lnTo>
                    <a:pt x="655" y="45"/>
                  </a:lnTo>
                  <a:lnTo>
                    <a:pt x="659" y="49"/>
                  </a:lnTo>
                  <a:lnTo>
                    <a:pt x="661" y="51"/>
                  </a:lnTo>
                  <a:lnTo>
                    <a:pt x="663" y="55"/>
                  </a:lnTo>
                  <a:lnTo>
                    <a:pt x="663" y="57"/>
                  </a:lnTo>
                  <a:lnTo>
                    <a:pt x="659" y="61"/>
                  </a:lnTo>
                  <a:lnTo>
                    <a:pt x="655" y="64"/>
                  </a:lnTo>
                  <a:lnTo>
                    <a:pt x="651" y="68"/>
                  </a:lnTo>
                  <a:lnTo>
                    <a:pt x="647" y="70"/>
                  </a:lnTo>
                  <a:lnTo>
                    <a:pt x="643" y="72"/>
                  </a:lnTo>
                  <a:lnTo>
                    <a:pt x="640" y="74"/>
                  </a:lnTo>
                  <a:lnTo>
                    <a:pt x="634" y="78"/>
                  </a:lnTo>
                  <a:lnTo>
                    <a:pt x="626" y="85"/>
                  </a:lnTo>
                  <a:lnTo>
                    <a:pt x="617" y="93"/>
                  </a:lnTo>
                  <a:lnTo>
                    <a:pt x="611" y="97"/>
                  </a:lnTo>
                  <a:lnTo>
                    <a:pt x="605" y="103"/>
                  </a:lnTo>
                  <a:lnTo>
                    <a:pt x="597" y="108"/>
                  </a:lnTo>
                  <a:lnTo>
                    <a:pt x="592" y="114"/>
                  </a:lnTo>
                  <a:lnTo>
                    <a:pt x="584" y="120"/>
                  </a:lnTo>
                  <a:lnTo>
                    <a:pt x="576" y="128"/>
                  </a:lnTo>
                  <a:lnTo>
                    <a:pt x="569" y="135"/>
                  </a:lnTo>
                  <a:lnTo>
                    <a:pt x="561" y="143"/>
                  </a:lnTo>
                  <a:lnTo>
                    <a:pt x="552" y="152"/>
                  </a:lnTo>
                  <a:lnTo>
                    <a:pt x="542" y="160"/>
                  </a:lnTo>
                  <a:lnTo>
                    <a:pt x="523" y="179"/>
                  </a:lnTo>
                  <a:lnTo>
                    <a:pt x="502" y="198"/>
                  </a:lnTo>
                  <a:lnTo>
                    <a:pt x="479" y="215"/>
                  </a:lnTo>
                  <a:lnTo>
                    <a:pt x="454" y="233"/>
                  </a:lnTo>
                  <a:lnTo>
                    <a:pt x="429" y="250"/>
                  </a:lnTo>
                  <a:lnTo>
                    <a:pt x="402" y="267"/>
                  </a:lnTo>
                  <a:lnTo>
                    <a:pt x="374" y="286"/>
                  </a:lnTo>
                  <a:lnTo>
                    <a:pt x="345" y="303"/>
                  </a:lnTo>
                  <a:lnTo>
                    <a:pt x="314" y="319"/>
                  </a:lnTo>
                  <a:lnTo>
                    <a:pt x="284" y="334"/>
                  </a:lnTo>
                  <a:lnTo>
                    <a:pt x="255" y="349"/>
                  </a:lnTo>
                  <a:lnTo>
                    <a:pt x="226" y="361"/>
                  </a:lnTo>
                  <a:lnTo>
                    <a:pt x="198" y="374"/>
                  </a:lnTo>
                  <a:lnTo>
                    <a:pt x="169" y="384"/>
                  </a:lnTo>
                  <a:lnTo>
                    <a:pt x="142" y="393"/>
                  </a:lnTo>
                  <a:lnTo>
                    <a:pt x="115" y="403"/>
                  </a:lnTo>
                  <a:lnTo>
                    <a:pt x="102" y="406"/>
                  </a:lnTo>
                  <a:lnTo>
                    <a:pt x="90" y="410"/>
                  </a:lnTo>
                  <a:lnTo>
                    <a:pt x="79" y="414"/>
                  </a:lnTo>
                  <a:lnTo>
                    <a:pt x="67" y="416"/>
                  </a:lnTo>
                  <a:lnTo>
                    <a:pt x="58" y="420"/>
                  </a:lnTo>
                  <a:lnTo>
                    <a:pt x="48" y="422"/>
                  </a:lnTo>
                  <a:lnTo>
                    <a:pt x="41" y="424"/>
                  </a:lnTo>
                  <a:lnTo>
                    <a:pt x="33" y="424"/>
                  </a:lnTo>
                  <a:lnTo>
                    <a:pt x="25" y="426"/>
                  </a:lnTo>
                  <a:lnTo>
                    <a:pt x="20" y="426"/>
                  </a:lnTo>
                  <a:lnTo>
                    <a:pt x="16" y="426"/>
                  </a:lnTo>
                  <a:lnTo>
                    <a:pt x="10" y="426"/>
                  </a:lnTo>
                  <a:lnTo>
                    <a:pt x="8" y="426"/>
                  </a:lnTo>
                  <a:lnTo>
                    <a:pt x="4" y="424"/>
                  </a:lnTo>
                  <a:lnTo>
                    <a:pt x="2" y="424"/>
                  </a:lnTo>
                  <a:lnTo>
                    <a:pt x="0" y="422"/>
                  </a:lnTo>
                  <a:lnTo>
                    <a:pt x="0" y="42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83"/>
            <p:cNvSpPr/>
            <p:nvPr/>
          </p:nvSpPr>
          <p:spPr bwMode="auto">
            <a:xfrm>
              <a:off x="3800475" y="1909763"/>
              <a:ext cx="298450" cy="357188"/>
            </a:xfrm>
            <a:custGeom>
              <a:avLst/>
              <a:gdLst>
                <a:gd name="T0" fmla="*/ 86 w 377"/>
                <a:gd name="T1" fmla="*/ 413 h 449"/>
                <a:gd name="T2" fmla="*/ 67 w 377"/>
                <a:gd name="T3" fmla="*/ 423 h 449"/>
                <a:gd name="T4" fmla="*/ 50 w 377"/>
                <a:gd name="T5" fmla="*/ 432 h 449"/>
                <a:gd name="T6" fmla="*/ 34 w 377"/>
                <a:gd name="T7" fmla="*/ 438 h 449"/>
                <a:gd name="T8" fmla="*/ 23 w 377"/>
                <a:gd name="T9" fmla="*/ 444 h 449"/>
                <a:gd name="T10" fmla="*/ 13 w 377"/>
                <a:gd name="T11" fmla="*/ 447 h 449"/>
                <a:gd name="T12" fmla="*/ 6 w 377"/>
                <a:gd name="T13" fmla="*/ 449 h 449"/>
                <a:gd name="T14" fmla="*/ 2 w 377"/>
                <a:gd name="T15" fmla="*/ 449 h 449"/>
                <a:gd name="T16" fmla="*/ 0 w 377"/>
                <a:gd name="T17" fmla="*/ 447 h 449"/>
                <a:gd name="T18" fmla="*/ 2 w 377"/>
                <a:gd name="T19" fmla="*/ 444 h 449"/>
                <a:gd name="T20" fmla="*/ 6 w 377"/>
                <a:gd name="T21" fmla="*/ 438 h 449"/>
                <a:gd name="T22" fmla="*/ 13 w 377"/>
                <a:gd name="T23" fmla="*/ 430 h 449"/>
                <a:gd name="T24" fmla="*/ 25 w 377"/>
                <a:gd name="T25" fmla="*/ 421 h 449"/>
                <a:gd name="T26" fmla="*/ 38 w 377"/>
                <a:gd name="T27" fmla="*/ 409 h 449"/>
                <a:gd name="T28" fmla="*/ 55 w 377"/>
                <a:gd name="T29" fmla="*/ 398 h 449"/>
                <a:gd name="T30" fmla="*/ 76 w 377"/>
                <a:gd name="T31" fmla="*/ 382 h 449"/>
                <a:gd name="T32" fmla="*/ 111 w 377"/>
                <a:gd name="T33" fmla="*/ 358 h 449"/>
                <a:gd name="T34" fmla="*/ 153 w 377"/>
                <a:gd name="T35" fmla="*/ 319 h 449"/>
                <a:gd name="T36" fmla="*/ 191 w 377"/>
                <a:gd name="T37" fmla="*/ 277 h 449"/>
                <a:gd name="T38" fmla="*/ 224 w 377"/>
                <a:gd name="T39" fmla="*/ 231 h 449"/>
                <a:gd name="T40" fmla="*/ 252 w 377"/>
                <a:gd name="T41" fmla="*/ 182 h 449"/>
                <a:gd name="T42" fmla="*/ 273 w 377"/>
                <a:gd name="T43" fmla="*/ 132 h 449"/>
                <a:gd name="T44" fmla="*/ 293 w 377"/>
                <a:gd name="T45" fmla="*/ 81 h 449"/>
                <a:gd name="T46" fmla="*/ 306 w 377"/>
                <a:gd name="T47" fmla="*/ 27 h 449"/>
                <a:gd name="T48" fmla="*/ 327 w 377"/>
                <a:gd name="T49" fmla="*/ 10 h 449"/>
                <a:gd name="T50" fmla="*/ 350 w 377"/>
                <a:gd name="T51" fmla="*/ 25 h 449"/>
                <a:gd name="T52" fmla="*/ 360 w 377"/>
                <a:gd name="T53" fmla="*/ 31 h 449"/>
                <a:gd name="T54" fmla="*/ 367 w 377"/>
                <a:gd name="T55" fmla="*/ 39 h 449"/>
                <a:gd name="T56" fmla="*/ 373 w 377"/>
                <a:gd name="T57" fmla="*/ 44 h 449"/>
                <a:gd name="T58" fmla="*/ 375 w 377"/>
                <a:gd name="T59" fmla="*/ 50 h 449"/>
                <a:gd name="T60" fmla="*/ 377 w 377"/>
                <a:gd name="T61" fmla="*/ 56 h 449"/>
                <a:gd name="T62" fmla="*/ 375 w 377"/>
                <a:gd name="T63" fmla="*/ 69 h 449"/>
                <a:gd name="T64" fmla="*/ 369 w 377"/>
                <a:gd name="T65" fmla="*/ 88 h 449"/>
                <a:gd name="T66" fmla="*/ 362 w 377"/>
                <a:gd name="T67" fmla="*/ 105 h 449"/>
                <a:gd name="T68" fmla="*/ 356 w 377"/>
                <a:gd name="T69" fmla="*/ 121 h 449"/>
                <a:gd name="T70" fmla="*/ 348 w 377"/>
                <a:gd name="T71" fmla="*/ 138 h 449"/>
                <a:gd name="T72" fmla="*/ 335 w 377"/>
                <a:gd name="T73" fmla="*/ 165 h 449"/>
                <a:gd name="T74" fmla="*/ 316 w 377"/>
                <a:gd name="T75" fmla="*/ 201 h 449"/>
                <a:gd name="T76" fmla="*/ 295 w 377"/>
                <a:gd name="T77" fmla="*/ 237 h 449"/>
                <a:gd name="T78" fmla="*/ 268 w 377"/>
                <a:gd name="T79" fmla="*/ 272 h 449"/>
                <a:gd name="T80" fmla="*/ 237 w 377"/>
                <a:gd name="T81" fmla="*/ 306 h 449"/>
                <a:gd name="T82" fmla="*/ 201 w 377"/>
                <a:gd name="T83" fmla="*/ 337 h 449"/>
                <a:gd name="T84" fmla="*/ 161 w 377"/>
                <a:gd name="T85" fmla="*/ 367 h 449"/>
                <a:gd name="T86" fmla="*/ 118 w 377"/>
                <a:gd name="T87" fmla="*/ 394 h 449"/>
                <a:gd name="T88" fmla="*/ 97 w 377"/>
                <a:gd name="T89" fmla="*/ 40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7" h="449">
                  <a:moveTo>
                    <a:pt x="97" y="407"/>
                  </a:moveTo>
                  <a:lnTo>
                    <a:pt x="86" y="413"/>
                  </a:lnTo>
                  <a:lnTo>
                    <a:pt x="76" y="419"/>
                  </a:lnTo>
                  <a:lnTo>
                    <a:pt x="67" y="423"/>
                  </a:lnTo>
                  <a:lnTo>
                    <a:pt x="57" y="428"/>
                  </a:lnTo>
                  <a:lnTo>
                    <a:pt x="50" y="432"/>
                  </a:lnTo>
                  <a:lnTo>
                    <a:pt x="42" y="436"/>
                  </a:lnTo>
                  <a:lnTo>
                    <a:pt x="34" y="438"/>
                  </a:lnTo>
                  <a:lnTo>
                    <a:pt x="29" y="442"/>
                  </a:lnTo>
                  <a:lnTo>
                    <a:pt x="23" y="444"/>
                  </a:lnTo>
                  <a:lnTo>
                    <a:pt x="17" y="445"/>
                  </a:lnTo>
                  <a:lnTo>
                    <a:pt x="13" y="447"/>
                  </a:lnTo>
                  <a:lnTo>
                    <a:pt x="9" y="447"/>
                  </a:lnTo>
                  <a:lnTo>
                    <a:pt x="6" y="449"/>
                  </a:lnTo>
                  <a:lnTo>
                    <a:pt x="4" y="449"/>
                  </a:lnTo>
                  <a:lnTo>
                    <a:pt x="2" y="449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0" y="445"/>
                  </a:lnTo>
                  <a:lnTo>
                    <a:pt x="2" y="444"/>
                  </a:lnTo>
                  <a:lnTo>
                    <a:pt x="4" y="440"/>
                  </a:lnTo>
                  <a:lnTo>
                    <a:pt x="6" y="438"/>
                  </a:lnTo>
                  <a:lnTo>
                    <a:pt x="9" y="434"/>
                  </a:lnTo>
                  <a:lnTo>
                    <a:pt x="13" y="430"/>
                  </a:lnTo>
                  <a:lnTo>
                    <a:pt x="19" y="424"/>
                  </a:lnTo>
                  <a:lnTo>
                    <a:pt x="25" y="421"/>
                  </a:lnTo>
                  <a:lnTo>
                    <a:pt x="30" y="415"/>
                  </a:lnTo>
                  <a:lnTo>
                    <a:pt x="38" y="409"/>
                  </a:lnTo>
                  <a:lnTo>
                    <a:pt x="46" y="403"/>
                  </a:lnTo>
                  <a:lnTo>
                    <a:pt x="55" y="398"/>
                  </a:lnTo>
                  <a:lnTo>
                    <a:pt x="65" y="390"/>
                  </a:lnTo>
                  <a:lnTo>
                    <a:pt x="76" y="382"/>
                  </a:lnTo>
                  <a:lnTo>
                    <a:pt x="88" y="375"/>
                  </a:lnTo>
                  <a:lnTo>
                    <a:pt x="111" y="358"/>
                  </a:lnTo>
                  <a:lnTo>
                    <a:pt x="134" y="338"/>
                  </a:lnTo>
                  <a:lnTo>
                    <a:pt x="153" y="319"/>
                  </a:lnTo>
                  <a:lnTo>
                    <a:pt x="174" y="298"/>
                  </a:lnTo>
                  <a:lnTo>
                    <a:pt x="191" y="277"/>
                  </a:lnTo>
                  <a:lnTo>
                    <a:pt x="208" y="254"/>
                  </a:lnTo>
                  <a:lnTo>
                    <a:pt x="224" y="231"/>
                  </a:lnTo>
                  <a:lnTo>
                    <a:pt x="239" y="207"/>
                  </a:lnTo>
                  <a:lnTo>
                    <a:pt x="252" y="182"/>
                  </a:lnTo>
                  <a:lnTo>
                    <a:pt x="264" y="157"/>
                  </a:lnTo>
                  <a:lnTo>
                    <a:pt x="273" y="132"/>
                  </a:lnTo>
                  <a:lnTo>
                    <a:pt x="283" y="107"/>
                  </a:lnTo>
                  <a:lnTo>
                    <a:pt x="293" y="81"/>
                  </a:lnTo>
                  <a:lnTo>
                    <a:pt x="300" y="54"/>
                  </a:lnTo>
                  <a:lnTo>
                    <a:pt x="306" y="27"/>
                  </a:lnTo>
                  <a:lnTo>
                    <a:pt x="312" y="0"/>
                  </a:lnTo>
                  <a:lnTo>
                    <a:pt x="327" y="10"/>
                  </a:lnTo>
                  <a:lnTo>
                    <a:pt x="340" y="18"/>
                  </a:lnTo>
                  <a:lnTo>
                    <a:pt x="350" y="25"/>
                  </a:lnTo>
                  <a:lnTo>
                    <a:pt x="356" y="27"/>
                  </a:lnTo>
                  <a:lnTo>
                    <a:pt x="360" y="31"/>
                  </a:lnTo>
                  <a:lnTo>
                    <a:pt x="363" y="35"/>
                  </a:lnTo>
                  <a:lnTo>
                    <a:pt x="367" y="39"/>
                  </a:lnTo>
                  <a:lnTo>
                    <a:pt x="369" y="40"/>
                  </a:lnTo>
                  <a:lnTo>
                    <a:pt x="373" y="44"/>
                  </a:lnTo>
                  <a:lnTo>
                    <a:pt x="375" y="48"/>
                  </a:lnTo>
                  <a:lnTo>
                    <a:pt x="375" y="50"/>
                  </a:lnTo>
                  <a:lnTo>
                    <a:pt x="377" y="52"/>
                  </a:lnTo>
                  <a:lnTo>
                    <a:pt x="377" y="56"/>
                  </a:lnTo>
                  <a:lnTo>
                    <a:pt x="377" y="61"/>
                  </a:lnTo>
                  <a:lnTo>
                    <a:pt x="375" y="69"/>
                  </a:lnTo>
                  <a:lnTo>
                    <a:pt x="373" y="77"/>
                  </a:lnTo>
                  <a:lnTo>
                    <a:pt x="369" y="88"/>
                  </a:lnTo>
                  <a:lnTo>
                    <a:pt x="365" y="100"/>
                  </a:lnTo>
                  <a:lnTo>
                    <a:pt x="362" y="105"/>
                  </a:lnTo>
                  <a:lnTo>
                    <a:pt x="360" y="113"/>
                  </a:lnTo>
                  <a:lnTo>
                    <a:pt x="356" y="121"/>
                  </a:lnTo>
                  <a:lnTo>
                    <a:pt x="352" y="128"/>
                  </a:lnTo>
                  <a:lnTo>
                    <a:pt x="348" y="138"/>
                  </a:lnTo>
                  <a:lnTo>
                    <a:pt x="344" y="147"/>
                  </a:lnTo>
                  <a:lnTo>
                    <a:pt x="335" y="165"/>
                  </a:lnTo>
                  <a:lnTo>
                    <a:pt x="327" y="184"/>
                  </a:lnTo>
                  <a:lnTo>
                    <a:pt x="316" y="201"/>
                  </a:lnTo>
                  <a:lnTo>
                    <a:pt x="306" y="220"/>
                  </a:lnTo>
                  <a:lnTo>
                    <a:pt x="295" y="237"/>
                  </a:lnTo>
                  <a:lnTo>
                    <a:pt x="281" y="254"/>
                  </a:lnTo>
                  <a:lnTo>
                    <a:pt x="268" y="272"/>
                  </a:lnTo>
                  <a:lnTo>
                    <a:pt x="252" y="289"/>
                  </a:lnTo>
                  <a:lnTo>
                    <a:pt x="237" y="306"/>
                  </a:lnTo>
                  <a:lnTo>
                    <a:pt x="220" y="321"/>
                  </a:lnTo>
                  <a:lnTo>
                    <a:pt x="201" y="337"/>
                  </a:lnTo>
                  <a:lnTo>
                    <a:pt x="182" y="352"/>
                  </a:lnTo>
                  <a:lnTo>
                    <a:pt x="161" y="367"/>
                  </a:lnTo>
                  <a:lnTo>
                    <a:pt x="140" y="380"/>
                  </a:lnTo>
                  <a:lnTo>
                    <a:pt x="118" y="394"/>
                  </a:lnTo>
                  <a:lnTo>
                    <a:pt x="97" y="407"/>
                  </a:lnTo>
                  <a:lnTo>
                    <a:pt x="97" y="40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84"/>
            <p:cNvSpPr/>
            <p:nvPr/>
          </p:nvSpPr>
          <p:spPr bwMode="auto">
            <a:xfrm>
              <a:off x="3895725" y="1966913"/>
              <a:ext cx="376238" cy="304800"/>
            </a:xfrm>
            <a:custGeom>
              <a:avLst/>
              <a:gdLst>
                <a:gd name="T0" fmla="*/ 207 w 473"/>
                <a:gd name="T1" fmla="*/ 248 h 384"/>
                <a:gd name="T2" fmla="*/ 226 w 473"/>
                <a:gd name="T3" fmla="*/ 250 h 384"/>
                <a:gd name="T4" fmla="*/ 257 w 473"/>
                <a:gd name="T5" fmla="*/ 256 h 384"/>
                <a:gd name="T6" fmla="*/ 287 w 473"/>
                <a:gd name="T7" fmla="*/ 264 h 384"/>
                <a:gd name="T8" fmla="*/ 307 w 473"/>
                <a:gd name="T9" fmla="*/ 262 h 384"/>
                <a:gd name="T10" fmla="*/ 320 w 473"/>
                <a:gd name="T11" fmla="*/ 252 h 384"/>
                <a:gd name="T12" fmla="*/ 331 w 473"/>
                <a:gd name="T13" fmla="*/ 233 h 384"/>
                <a:gd name="T14" fmla="*/ 343 w 473"/>
                <a:gd name="T15" fmla="*/ 201 h 384"/>
                <a:gd name="T16" fmla="*/ 356 w 473"/>
                <a:gd name="T17" fmla="*/ 162 h 384"/>
                <a:gd name="T18" fmla="*/ 364 w 473"/>
                <a:gd name="T19" fmla="*/ 128 h 384"/>
                <a:gd name="T20" fmla="*/ 366 w 473"/>
                <a:gd name="T21" fmla="*/ 101 h 384"/>
                <a:gd name="T22" fmla="*/ 364 w 473"/>
                <a:gd name="T23" fmla="*/ 82 h 384"/>
                <a:gd name="T24" fmla="*/ 358 w 473"/>
                <a:gd name="T25" fmla="*/ 71 h 384"/>
                <a:gd name="T26" fmla="*/ 349 w 473"/>
                <a:gd name="T27" fmla="*/ 63 h 384"/>
                <a:gd name="T28" fmla="*/ 330 w 473"/>
                <a:gd name="T29" fmla="*/ 63 h 384"/>
                <a:gd name="T30" fmla="*/ 312 w 473"/>
                <a:gd name="T31" fmla="*/ 65 h 384"/>
                <a:gd name="T32" fmla="*/ 291 w 473"/>
                <a:gd name="T33" fmla="*/ 69 h 384"/>
                <a:gd name="T34" fmla="*/ 266 w 473"/>
                <a:gd name="T35" fmla="*/ 74 h 384"/>
                <a:gd name="T36" fmla="*/ 159 w 473"/>
                <a:gd name="T37" fmla="*/ 92 h 384"/>
                <a:gd name="T38" fmla="*/ 98 w 473"/>
                <a:gd name="T39" fmla="*/ 103 h 384"/>
                <a:gd name="T40" fmla="*/ 73 w 473"/>
                <a:gd name="T41" fmla="*/ 107 h 384"/>
                <a:gd name="T42" fmla="*/ 62 w 473"/>
                <a:gd name="T43" fmla="*/ 109 h 384"/>
                <a:gd name="T44" fmla="*/ 52 w 473"/>
                <a:gd name="T45" fmla="*/ 111 h 384"/>
                <a:gd name="T46" fmla="*/ 48 w 473"/>
                <a:gd name="T47" fmla="*/ 109 h 384"/>
                <a:gd name="T48" fmla="*/ 33 w 473"/>
                <a:gd name="T49" fmla="*/ 99 h 384"/>
                <a:gd name="T50" fmla="*/ 10 w 473"/>
                <a:gd name="T51" fmla="*/ 76 h 384"/>
                <a:gd name="T52" fmla="*/ 42 w 473"/>
                <a:gd name="T53" fmla="*/ 59 h 384"/>
                <a:gd name="T54" fmla="*/ 102 w 473"/>
                <a:gd name="T55" fmla="*/ 51 h 384"/>
                <a:gd name="T56" fmla="*/ 155 w 473"/>
                <a:gd name="T57" fmla="*/ 46 h 384"/>
                <a:gd name="T58" fmla="*/ 253 w 473"/>
                <a:gd name="T59" fmla="*/ 36 h 384"/>
                <a:gd name="T60" fmla="*/ 312 w 473"/>
                <a:gd name="T61" fmla="*/ 29 h 384"/>
                <a:gd name="T62" fmla="*/ 341 w 473"/>
                <a:gd name="T63" fmla="*/ 19 h 384"/>
                <a:gd name="T64" fmla="*/ 358 w 473"/>
                <a:gd name="T65" fmla="*/ 9 h 384"/>
                <a:gd name="T66" fmla="*/ 372 w 473"/>
                <a:gd name="T67" fmla="*/ 2 h 384"/>
                <a:gd name="T68" fmla="*/ 381 w 473"/>
                <a:gd name="T69" fmla="*/ 6 h 384"/>
                <a:gd name="T70" fmla="*/ 400 w 473"/>
                <a:gd name="T71" fmla="*/ 15 h 384"/>
                <a:gd name="T72" fmla="*/ 431 w 473"/>
                <a:gd name="T73" fmla="*/ 32 h 384"/>
                <a:gd name="T74" fmla="*/ 456 w 473"/>
                <a:gd name="T75" fmla="*/ 51 h 384"/>
                <a:gd name="T76" fmla="*/ 469 w 473"/>
                <a:gd name="T77" fmla="*/ 67 h 384"/>
                <a:gd name="T78" fmla="*/ 471 w 473"/>
                <a:gd name="T79" fmla="*/ 80 h 384"/>
                <a:gd name="T80" fmla="*/ 458 w 473"/>
                <a:gd name="T81" fmla="*/ 92 h 384"/>
                <a:gd name="T82" fmla="*/ 452 w 473"/>
                <a:gd name="T83" fmla="*/ 97 h 384"/>
                <a:gd name="T84" fmla="*/ 444 w 473"/>
                <a:gd name="T85" fmla="*/ 107 h 384"/>
                <a:gd name="T86" fmla="*/ 439 w 473"/>
                <a:gd name="T87" fmla="*/ 120 h 384"/>
                <a:gd name="T88" fmla="*/ 429 w 473"/>
                <a:gd name="T89" fmla="*/ 153 h 384"/>
                <a:gd name="T90" fmla="*/ 419 w 473"/>
                <a:gd name="T91" fmla="*/ 204 h 384"/>
                <a:gd name="T92" fmla="*/ 404 w 473"/>
                <a:gd name="T93" fmla="*/ 250 h 384"/>
                <a:gd name="T94" fmla="*/ 389 w 473"/>
                <a:gd name="T95" fmla="*/ 288 h 384"/>
                <a:gd name="T96" fmla="*/ 366 w 473"/>
                <a:gd name="T97" fmla="*/ 327 h 384"/>
                <a:gd name="T98" fmla="*/ 331 w 473"/>
                <a:gd name="T99" fmla="*/ 363 h 384"/>
                <a:gd name="T100" fmla="*/ 310 w 473"/>
                <a:gd name="T101" fmla="*/ 378 h 384"/>
                <a:gd name="T102" fmla="*/ 297 w 473"/>
                <a:gd name="T103" fmla="*/ 384 h 384"/>
                <a:gd name="T104" fmla="*/ 287 w 473"/>
                <a:gd name="T105" fmla="*/ 380 h 384"/>
                <a:gd name="T106" fmla="*/ 282 w 473"/>
                <a:gd name="T107" fmla="*/ 369 h 384"/>
                <a:gd name="T108" fmla="*/ 280 w 473"/>
                <a:gd name="T109" fmla="*/ 351 h 384"/>
                <a:gd name="T110" fmla="*/ 274 w 473"/>
                <a:gd name="T111" fmla="*/ 332 h 384"/>
                <a:gd name="T112" fmla="*/ 257 w 473"/>
                <a:gd name="T113" fmla="*/ 309 h 384"/>
                <a:gd name="T114" fmla="*/ 228 w 473"/>
                <a:gd name="T115" fmla="*/ 285 h 384"/>
                <a:gd name="T116" fmla="*/ 207 w 473"/>
                <a:gd name="T117" fmla="*/ 265 h 384"/>
                <a:gd name="T118" fmla="*/ 201 w 473"/>
                <a:gd name="T119" fmla="*/ 25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3" h="384">
                  <a:moveTo>
                    <a:pt x="201" y="252"/>
                  </a:moveTo>
                  <a:lnTo>
                    <a:pt x="203" y="250"/>
                  </a:lnTo>
                  <a:lnTo>
                    <a:pt x="207" y="248"/>
                  </a:lnTo>
                  <a:lnTo>
                    <a:pt x="213" y="248"/>
                  </a:lnTo>
                  <a:lnTo>
                    <a:pt x="219" y="248"/>
                  </a:lnTo>
                  <a:lnTo>
                    <a:pt x="226" y="250"/>
                  </a:lnTo>
                  <a:lnTo>
                    <a:pt x="236" y="250"/>
                  </a:lnTo>
                  <a:lnTo>
                    <a:pt x="245" y="254"/>
                  </a:lnTo>
                  <a:lnTo>
                    <a:pt x="257" y="256"/>
                  </a:lnTo>
                  <a:lnTo>
                    <a:pt x="268" y="260"/>
                  </a:lnTo>
                  <a:lnTo>
                    <a:pt x="278" y="262"/>
                  </a:lnTo>
                  <a:lnTo>
                    <a:pt x="287" y="264"/>
                  </a:lnTo>
                  <a:lnTo>
                    <a:pt x="295" y="264"/>
                  </a:lnTo>
                  <a:lnTo>
                    <a:pt x="301" y="264"/>
                  </a:lnTo>
                  <a:lnTo>
                    <a:pt x="307" y="262"/>
                  </a:lnTo>
                  <a:lnTo>
                    <a:pt x="312" y="260"/>
                  </a:lnTo>
                  <a:lnTo>
                    <a:pt x="316" y="256"/>
                  </a:lnTo>
                  <a:lnTo>
                    <a:pt x="320" y="252"/>
                  </a:lnTo>
                  <a:lnTo>
                    <a:pt x="324" y="246"/>
                  </a:lnTo>
                  <a:lnTo>
                    <a:pt x="328" y="241"/>
                  </a:lnTo>
                  <a:lnTo>
                    <a:pt x="331" y="233"/>
                  </a:lnTo>
                  <a:lnTo>
                    <a:pt x="335" y="223"/>
                  </a:lnTo>
                  <a:lnTo>
                    <a:pt x="339" y="212"/>
                  </a:lnTo>
                  <a:lnTo>
                    <a:pt x="343" y="201"/>
                  </a:lnTo>
                  <a:lnTo>
                    <a:pt x="349" y="187"/>
                  </a:lnTo>
                  <a:lnTo>
                    <a:pt x="353" y="174"/>
                  </a:lnTo>
                  <a:lnTo>
                    <a:pt x="356" y="162"/>
                  </a:lnTo>
                  <a:lnTo>
                    <a:pt x="360" y="151"/>
                  </a:lnTo>
                  <a:lnTo>
                    <a:pt x="362" y="139"/>
                  </a:lnTo>
                  <a:lnTo>
                    <a:pt x="364" y="128"/>
                  </a:lnTo>
                  <a:lnTo>
                    <a:pt x="366" y="118"/>
                  </a:lnTo>
                  <a:lnTo>
                    <a:pt x="366" y="109"/>
                  </a:lnTo>
                  <a:lnTo>
                    <a:pt x="366" y="101"/>
                  </a:lnTo>
                  <a:lnTo>
                    <a:pt x="366" y="94"/>
                  </a:lnTo>
                  <a:lnTo>
                    <a:pt x="366" y="88"/>
                  </a:lnTo>
                  <a:lnTo>
                    <a:pt x="364" y="82"/>
                  </a:lnTo>
                  <a:lnTo>
                    <a:pt x="364" y="78"/>
                  </a:lnTo>
                  <a:lnTo>
                    <a:pt x="362" y="73"/>
                  </a:lnTo>
                  <a:lnTo>
                    <a:pt x="358" y="71"/>
                  </a:lnTo>
                  <a:lnTo>
                    <a:pt x="356" y="67"/>
                  </a:lnTo>
                  <a:lnTo>
                    <a:pt x="353" y="65"/>
                  </a:lnTo>
                  <a:lnTo>
                    <a:pt x="349" y="63"/>
                  </a:lnTo>
                  <a:lnTo>
                    <a:pt x="343" y="63"/>
                  </a:lnTo>
                  <a:lnTo>
                    <a:pt x="335" y="63"/>
                  </a:lnTo>
                  <a:lnTo>
                    <a:pt x="330" y="63"/>
                  </a:lnTo>
                  <a:lnTo>
                    <a:pt x="326" y="63"/>
                  </a:lnTo>
                  <a:lnTo>
                    <a:pt x="320" y="65"/>
                  </a:lnTo>
                  <a:lnTo>
                    <a:pt x="312" y="65"/>
                  </a:lnTo>
                  <a:lnTo>
                    <a:pt x="307" y="67"/>
                  </a:lnTo>
                  <a:lnTo>
                    <a:pt x="299" y="67"/>
                  </a:lnTo>
                  <a:lnTo>
                    <a:pt x="291" y="69"/>
                  </a:lnTo>
                  <a:lnTo>
                    <a:pt x="284" y="71"/>
                  </a:lnTo>
                  <a:lnTo>
                    <a:pt x="274" y="73"/>
                  </a:lnTo>
                  <a:lnTo>
                    <a:pt x="266" y="74"/>
                  </a:lnTo>
                  <a:lnTo>
                    <a:pt x="228" y="80"/>
                  </a:lnTo>
                  <a:lnTo>
                    <a:pt x="194" y="86"/>
                  </a:lnTo>
                  <a:lnTo>
                    <a:pt x="159" y="92"/>
                  </a:lnTo>
                  <a:lnTo>
                    <a:pt x="129" y="97"/>
                  </a:lnTo>
                  <a:lnTo>
                    <a:pt x="111" y="99"/>
                  </a:lnTo>
                  <a:lnTo>
                    <a:pt x="98" y="103"/>
                  </a:lnTo>
                  <a:lnTo>
                    <a:pt x="85" y="105"/>
                  </a:lnTo>
                  <a:lnTo>
                    <a:pt x="79" y="105"/>
                  </a:lnTo>
                  <a:lnTo>
                    <a:pt x="73" y="107"/>
                  </a:lnTo>
                  <a:lnTo>
                    <a:pt x="69" y="107"/>
                  </a:lnTo>
                  <a:lnTo>
                    <a:pt x="65" y="109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6" y="109"/>
                  </a:lnTo>
                  <a:lnTo>
                    <a:pt x="52" y="111"/>
                  </a:lnTo>
                  <a:lnTo>
                    <a:pt x="52" y="111"/>
                  </a:lnTo>
                  <a:lnTo>
                    <a:pt x="50" y="111"/>
                  </a:lnTo>
                  <a:lnTo>
                    <a:pt x="48" y="109"/>
                  </a:lnTo>
                  <a:lnTo>
                    <a:pt x="44" y="107"/>
                  </a:lnTo>
                  <a:lnTo>
                    <a:pt x="39" y="105"/>
                  </a:lnTo>
                  <a:lnTo>
                    <a:pt x="33" y="99"/>
                  </a:lnTo>
                  <a:lnTo>
                    <a:pt x="27" y="94"/>
                  </a:lnTo>
                  <a:lnTo>
                    <a:pt x="18" y="86"/>
                  </a:lnTo>
                  <a:lnTo>
                    <a:pt x="10" y="76"/>
                  </a:lnTo>
                  <a:lnTo>
                    <a:pt x="0" y="65"/>
                  </a:lnTo>
                  <a:lnTo>
                    <a:pt x="21" y="61"/>
                  </a:lnTo>
                  <a:lnTo>
                    <a:pt x="42" y="59"/>
                  </a:lnTo>
                  <a:lnTo>
                    <a:pt x="64" y="55"/>
                  </a:lnTo>
                  <a:lnTo>
                    <a:pt x="83" y="53"/>
                  </a:lnTo>
                  <a:lnTo>
                    <a:pt x="102" y="51"/>
                  </a:lnTo>
                  <a:lnTo>
                    <a:pt x="121" y="50"/>
                  </a:lnTo>
                  <a:lnTo>
                    <a:pt x="138" y="48"/>
                  </a:lnTo>
                  <a:lnTo>
                    <a:pt x="155" y="46"/>
                  </a:lnTo>
                  <a:lnTo>
                    <a:pt x="188" y="42"/>
                  </a:lnTo>
                  <a:lnTo>
                    <a:pt x="220" y="40"/>
                  </a:lnTo>
                  <a:lnTo>
                    <a:pt x="253" y="36"/>
                  </a:lnTo>
                  <a:lnTo>
                    <a:pt x="284" y="32"/>
                  </a:lnTo>
                  <a:lnTo>
                    <a:pt x="299" y="30"/>
                  </a:lnTo>
                  <a:lnTo>
                    <a:pt x="312" y="29"/>
                  </a:lnTo>
                  <a:lnTo>
                    <a:pt x="324" y="25"/>
                  </a:lnTo>
                  <a:lnTo>
                    <a:pt x="333" y="23"/>
                  </a:lnTo>
                  <a:lnTo>
                    <a:pt x="341" y="19"/>
                  </a:lnTo>
                  <a:lnTo>
                    <a:pt x="349" y="17"/>
                  </a:lnTo>
                  <a:lnTo>
                    <a:pt x="353" y="13"/>
                  </a:lnTo>
                  <a:lnTo>
                    <a:pt x="358" y="9"/>
                  </a:lnTo>
                  <a:lnTo>
                    <a:pt x="362" y="6"/>
                  </a:lnTo>
                  <a:lnTo>
                    <a:pt x="366" y="4"/>
                  </a:lnTo>
                  <a:lnTo>
                    <a:pt x="372" y="2"/>
                  </a:lnTo>
                  <a:lnTo>
                    <a:pt x="375" y="0"/>
                  </a:lnTo>
                  <a:lnTo>
                    <a:pt x="377" y="2"/>
                  </a:lnTo>
                  <a:lnTo>
                    <a:pt x="381" y="6"/>
                  </a:lnTo>
                  <a:lnTo>
                    <a:pt x="387" y="8"/>
                  </a:lnTo>
                  <a:lnTo>
                    <a:pt x="393" y="11"/>
                  </a:lnTo>
                  <a:lnTo>
                    <a:pt x="400" y="15"/>
                  </a:lnTo>
                  <a:lnTo>
                    <a:pt x="410" y="21"/>
                  </a:lnTo>
                  <a:lnTo>
                    <a:pt x="419" y="27"/>
                  </a:lnTo>
                  <a:lnTo>
                    <a:pt x="431" y="32"/>
                  </a:lnTo>
                  <a:lnTo>
                    <a:pt x="441" y="40"/>
                  </a:lnTo>
                  <a:lnTo>
                    <a:pt x="448" y="46"/>
                  </a:lnTo>
                  <a:lnTo>
                    <a:pt x="456" y="51"/>
                  </a:lnTo>
                  <a:lnTo>
                    <a:pt x="462" y="57"/>
                  </a:lnTo>
                  <a:lnTo>
                    <a:pt x="465" y="61"/>
                  </a:lnTo>
                  <a:lnTo>
                    <a:pt x="469" y="67"/>
                  </a:lnTo>
                  <a:lnTo>
                    <a:pt x="471" y="71"/>
                  </a:lnTo>
                  <a:lnTo>
                    <a:pt x="473" y="74"/>
                  </a:lnTo>
                  <a:lnTo>
                    <a:pt x="471" y="80"/>
                  </a:lnTo>
                  <a:lnTo>
                    <a:pt x="469" y="84"/>
                  </a:lnTo>
                  <a:lnTo>
                    <a:pt x="464" y="88"/>
                  </a:lnTo>
                  <a:lnTo>
                    <a:pt x="458" y="92"/>
                  </a:lnTo>
                  <a:lnTo>
                    <a:pt x="456" y="94"/>
                  </a:lnTo>
                  <a:lnTo>
                    <a:pt x="454" y="95"/>
                  </a:lnTo>
                  <a:lnTo>
                    <a:pt x="452" y="97"/>
                  </a:lnTo>
                  <a:lnTo>
                    <a:pt x="448" y="99"/>
                  </a:lnTo>
                  <a:lnTo>
                    <a:pt x="446" y="103"/>
                  </a:lnTo>
                  <a:lnTo>
                    <a:pt x="444" y="107"/>
                  </a:lnTo>
                  <a:lnTo>
                    <a:pt x="442" y="111"/>
                  </a:lnTo>
                  <a:lnTo>
                    <a:pt x="441" y="115"/>
                  </a:lnTo>
                  <a:lnTo>
                    <a:pt x="439" y="120"/>
                  </a:lnTo>
                  <a:lnTo>
                    <a:pt x="437" y="126"/>
                  </a:lnTo>
                  <a:lnTo>
                    <a:pt x="433" y="139"/>
                  </a:lnTo>
                  <a:lnTo>
                    <a:pt x="429" y="153"/>
                  </a:lnTo>
                  <a:lnTo>
                    <a:pt x="427" y="170"/>
                  </a:lnTo>
                  <a:lnTo>
                    <a:pt x="423" y="187"/>
                  </a:lnTo>
                  <a:lnTo>
                    <a:pt x="419" y="204"/>
                  </a:lnTo>
                  <a:lnTo>
                    <a:pt x="414" y="222"/>
                  </a:lnTo>
                  <a:lnTo>
                    <a:pt x="410" y="235"/>
                  </a:lnTo>
                  <a:lnTo>
                    <a:pt x="404" y="250"/>
                  </a:lnTo>
                  <a:lnTo>
                    <a:pt x="400" y="264"/>
                  </a:lnTo>
                  <a:lnTo>
                    <a:pt x="395" y="275"/>
                  </a:lnTo>
                  <a:lnTo>
                    <a:pt x="389" y="288"/>
                  </a:lnTo>
                  <a:lnTo>
                    <a:pt x="385" y="298"/>
                  </a:lnTo>
                  <a:lnTo>
                    <a:pt x="379" y="307"/>
                  </a:lnTo>
                  <a:lnTo>
                    <a:pt x="366" y="327"/>
                  </a:lnTo>
                  <a:lnTo>
                    <a:pt x="353" y="342"/>
                  </a:lnTo>
                  <a:lnTo>
                    <a:pt x="339" y="357"/>
                  </a:lnTo>
                  <a:lnTo>
                    <a:pt x="331" y="363"/>
                  </a:lnTo>
                  <a:lnTo>
                    <a:pt x="324" y="369"/>
                  </a:lnTo>
                  <a:lnTo>
                    <a:pt x="316" y="374"/>
                  </a:lnTo>
                  <a:lnTo>
                    <a:pt x="310" y="378"/>
                  </a:lnTo>
                  <a:lnTo>
                    <a:pt x="307" y="380"/>
                  </a:lnTo>
                  <a:lnTo>
                    <a:pt x="301" y="382"/>
                  </a:lnTo>
                  <a:lnTo>
                    <a:pt x="297" y="384"/>
                  </a:lnTo>
                  <a:lnTo>
                    <a:pt x="293" y="384"/>
                  </a:lnTo>
                  <a:lnTo>
                    <a:pt x="289" y="382"/>
                  </a:lnTo>
                  <a:lnTo>
                    <a:pt x="287" y="380"/>
                  </a:lnTo>
                  <a:lnTo>
                    <a:pt x="286" y="376"/>
                  </a:lnTo>
                  <a:lnTo>
                    <a:pt x="284" y="372"/>
                  </a:lnTo>
                  <a:lnTo>
                    <a:pt x="282" y="369"/>
                  </a:lnTo>
                  <a:lnTo>
                    <a:pt x="280" y="365"/>
                  </a:lnTo>
                  <a:lnTo>
                    <a:pt x="280" y="359"/>
                  </a:lnTo>
                  <a:lnTo>
                    <a:pt x="280" y="351"/>
                  </a:lnTo>
                  <a:lnTo>
                    <a:pt x="280" y="346"/>
                  </a:lnTo>
                  <a:lnTo>
                    <a:pt x="276" y="338"/>
                  </a:lnTo>
                  <a:lnTo>
                    <a:pt x="274" y="332"/>
                  </a:lnTo>
                  <a:lnTo>
                    <a:pt x="268" y="325"/>
                  </a:lnTo>
                  <a:lnTo>
                    <a:pt x="263" y="317"/>
                  </a:lnTo>
                  <a:lnTo>
                    <a:pt x="257" y="309"/>
                  </a:lnTo>
                  <a:lnTo>
                    <a:pt x="247" y="302"/>
                  </a:lnTo>
                  <a:lnTo>
                    <a:pt x="238" y="292"/>
                  </a:lnTo>
                  <a:lnTo>
                    <a:pt x="228" y="285"/>
                  </a:lnTo>
                  <a:lnTo>
                    <a:pt x="220" y="277"/>
                  </a:lnTo>
                  <a:lnTo>
                    <a:pt x="213" y="271"/>
                  </a:lnTo>
                  <a:lnTo>
                    <a:pt x="207" y="265"/>
                  </a:lnTo>
                  <a:lnTo>
                    <a:pt x="203" y="260"/>
                  </a:lnTo>
                  <a:lnTo>
                    <a:pt x="201" y="256"/>
                  </a:lnTo>
                  <a:lnTo>
                    <a:pt x="201" y="254"/>
                  </a:lnTo>
                  <a:lnTo>
                    <a:pt x="201" y="252"/>
                  </a:lnTo>
                  <a:lnTo>
                    <a:pt x="201" y="25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85"/>
            <p:cNvSpPr/>
            <p:nvPr/>
          </p:nvSpPr>
          <p:spPr bwMode="auto">
            <a:xfrm>
              <a:off x="3762375" y="1516063"/>
              <a:ext cx="88900" cy="190500"/>
            </a:xfrm>
            <a:custGeom>
              <a:avLst/>
              <a:gdLst>
                <a:gd name="T0" fmla="*/ 31 w 113"/>
                <a:gd name="T1" fmla="*/ 122 h 240"/>
                <a:gd name="T2" fmla="*/ 40 w 113"/>
                <a:gd name="T3" fmla="*/ 105 h 240"/>
                <a:gd name="T4" fmla="*/ 46 w 113"/>
                <a:gd name="T5" fmla="*/ 89 h 240"/>
                <a:gd name="T6" fmla="*/ 54 w 113"/>
                <a:gd name="T7" fmla="*/ 74 h 240"/>
                <a:gd name="T8" fmla="*/ 61 w 113"/>
                <a:gd name="T9" fmla="*/ 55 h 240"/>
                <a:gd name="T10" fmla="*/ 69 w 113"/>
                <a:gd name="T11" fmla="*/ 34 h 240"/>
                <a:gd name="T12" fmla="*/ 77 w 113"/>
                <a:gd name="T13" fmla="*/ 11 h 240"/>
                <a:gd name="T14" fmla="*/ 88 w 113"/>
                <a:gd name="T15" fmla="*/ 7 h 240"/>
                <a:gd name="T16" fmla="*/ 101 w 113"/>
                <a:gd name="T17" fmla="*/ 28 h 240"/>
                <a:gd name="T18" fmla="*/ 111 w 113"/>
                <a:gd name="T19" fmla="*/ 49 h 240"/>
                <a:gd name="T20" fmla="*/ 113 w 113"/>
                <a:gd name="T21" fmla="*/ 74 h 240"/>
                <a:gd name="T22" fmla="*/ 111 w 113"/>
                <a:gd name="T23" fmla="*/ 99 h 240"/>
                <a:gd name="T24" fmla="*/ 103 w 113"/>
                <a:gd name="T25" fmla="*/ 126 h 240"/>
                <a:gd name="T26" fmla="*/ 94 w 113"/>
                <a:gd name="T27" fmla="*/ 152 h 240"/>
                <a:gd name="T28" fmla="*/ 82 w 113"/>
                <a:gd name="T29" fmla="*/ 179 h 240"/>
                <a:gd name="T30" fmla="*/ 67 w 113"/>
                <a:gd name="T31" fmla="*/ 202 h 240"/>
                <a:gd name="T32" fmla="*/ 54 w 113"/>
                <a:gd name="T33" fmla="*/ 221 h 240"/>
                <a:gd name="T34" fmla="*/ 44 w 113"/>
                <a:gd name="T35" fmla="*/ 233 h 240"/>
                <a:gd name="T36" fmla="*/ 36 w 113"/>
                <a:gd name="T37" fmla="*/ 240 h 240"/>
                <a:gd name="T38" fmla="*/ 31 w 113"/>
                <a:gd name="T39" fmla="*/ 240 h 240"/>
                <a:gd name="T40" fmla="*/ 25 w 113"/>
                <a:gd name="T41" fmla="*/ 236 h 240"/>
                <a:gd name="T42" fmla="*/ 19 w 113"/>
                <a:gd name="T43" fmla="*/ 229 h 240"/>
                <a:gd name="T44" fmla="*/ 13 w 113"/>
                <a:gd name="T45" fmla="*/ 217 h 240"/>
                <a:gd name="T46" fmla="*/ 8 w 113"/>
                <a:gd name="T47" fmla="*/ 202 h 240"/>
                <a:gd name="T48" fmla="*/ 4 w 113"/>
                <a:gd name="T49" fmla="*/ 191 h 240"/>
                <a:gd name="T50" fmla="*/ 0 w 113"/>
                <a:gd name="T51" fmla="*/ 181 h 240"/>
                <a:gd name="T52" fmla="*/ 2 w 113"/>
                <a:gd name="T53" fmla="*/ 175 h 240"/>
                <a:gd name="T54" fmla="*/ 2 w 113"/>
                <a:gd name="T55" fmla="*/ 170 h 240"/>
                <a:gd name="T56" fmla="*/ 6 w 113"/>
                <a:gd name="T57" fmla="*/ 164 h 240"/>
                <a:gd name="T58" fmla="*/ 11 w 113"/>
                <a:gd name="T59" fmla="*/ 152 h 240"/>
                <a:gd name="T60" fmla="*/ 21 w 113"/>
                <a:gd name="T61" fmla="*/ 139 h 240"/>
                <a:gd name="T62" fmla="*/ 25 w 113"/>
                <a:gd name="T63" fmla="*/ 13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" h="240">
                  <a:moveTo>
                    <a:pt x="25" y="131"/>
                  </a:moveTo>
                  <a:lnTo>
                    <a:pt x="31" y="122"/>
                  </a:lnTo>
                  <a:lnTo>
                    <a:pt x="36" y="110"/>
                  </a:lnTo>
                  <a:lnTo>
                    <a:pt x="40" y="105"/>
                  </a:lnTo>
                  <a:lnTo>
                    <a:pt x="42" y="97"/>
                  </a:lnTo>
                  <a:lnTo>
                    <a:pt x="46" y="89"/>
                  </a:lnTo>
                  <a:lnTo>
                    <a:pt x="50" y="82"/>
                  </a:lnTo>
                  <a:lnTo>
                    <a:pt x="54" y="74"/>
                  </a:lnTo>
                  <a:lnTo>
                    <a:pt x="57" y="65"/>
                  </a:lnTo>
                  <a:lnTo>
                    <a:pt x="61" y="55"/>
                  </a:lnTo>
                  <a:lnTo>
                    <a:pt x="65" y="45"/>
                  </a:lnTo>
                  <a:lnTo>
                    <a:pt x="69" y="34"/>
                  </a:lnTo>
                  <a:lnTo>
                    <a:pt x="73" y="23"/>
                  </a:lnTo>
                  <a:lnTo>
                    <a:pt x="77" y="11"/>
                  </a:lnTo>
                  <a:lnTo>
                    <a:pt x="80" y="0"/>
                  </a:lnTo>
                  <a:lnTo>
                    <a:pt x="88" y="7"/>
                  </a:lnTo>
                  <a:lnTo>
                    <a:pt x="96" y="17"/>
                  </a:lnTo>
                  <a:lnTo>
                    <a:pt x="101" y="28"/>
                  </a:lnTo>
                  <a:lnTo>
                    <a:pt x="107" y="40"/>
                  </a:lnTo>
                  <a:lnTo>
                    <a:pt x="111" y="49"/>
                  </a:lnTo>
                  <a:lnTo>
                    <a:pt x="113" y="63"/>
                  </a:lnTo>
                  <a:lnTo>
                    <a:pt x="113" y="74"/>
                  </a:lnTo>
                  <a:lnTo>
                    <a:pt x="113" y="86"/>
                  </a:lnTo>
                  <a:lnTo>
                    <a:pt x="111" y="99"/>
                  </a:lnTo>
                  <a:lnTo>
                    <a:pt x="107" y="112"/>
                  </a:lnTo>
                  <a:lnTo>
                    <a:pt x="103" y="126"/>
                  </a:lnTo>
                  <a:lnTo>
                    <a:pt x="99" y="139"/>
                  </a:lnTo>
                  <a:lnTo>
                    <a:pt x="94" y="152"/>
                  </a:lnTo>
                  <a:lnTo>
                    <a:pt x="88" y="166"/>
                  </a:lnTo>
                  <a:lnTo>
                    <a:pt x="82" y="179"/>
                  </a:lnTo>
                  <a:lnTo>
                    <a:pt x="77" y="191"/>
                  </a:lnTo>
                  <a:lnTo>
                    <a:pt x="67" y="202"/>
                  </a:lnTo>
                  <a:lnTo>
                    <a:pt x="61" y="212"/>
                  </a:lnTo>
                  <a:lnTo>
                    <a:pt x="54" y="221"/>
                  </a:lnTo>
                  <a:lnTo>
                    <a:pt x="48" y="227"/>
                  </a:lnTo>
                  <a:lnTo>
                    <a:pt x="44" y="233"/>
                  </a:lnTo>
                  <a:lnTo>
                    <a:pt x="40" y="238"/>
                  </a:lnTo>
                  <a:lnTo>
                    <a:pt x="36" y="240"/>
                  </a:lnTo>
                  <a:lnTo>
                    <a:pt x="34" y="240"/>
                  </a:lnTo>
                  <a:lnTo>
                    <a:pt x="31" y="240"/>
                  </a:lnTo>
                  <a:lnTo>
                    <a:pt x="27" y="238"/>
                  </a:lnTo>
                  <a:lnTo>
                    <a:pt x="25" y="236"/>
                  </a:lnTo>
                  <a:lnTo>
                    <a:pt x="21" y="233"/>
                  </a:lnTo>
                  <a:lnTo>
                    <a:pt x="19" y="229"/>
                  </a:lnTo>
                  <a:lnTo>
                    <a:pt x="15" y="223"/>
                  </a:lnTo>
                  <a:lnTo>
                    <a:pt x="13" y="217"/>
                  </a:lnTo>
                  <a:lnTo>
                    <a:pt x="11" y="210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1"/>
                  </a:lnTo>
                  <a:lnTo>
                    <a:pt x="2" y="185"/>
                  </a:lnTo>
                  <a:lnTo>
                    <a:pt x="0" y="181"/>
                  </a:lnTo>
                  <a:lnTo>
                    <a:pt x="0" y="177"/>
                  </a:lnTo>
                  <a:lnTo>
                    <a:pt x="2" y="175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4" y="168"/>
                  </a:lnTo>
                  <a:lnTo>
                    <a:pt x="6" y="164"/>
                  </a:lnTo>
                  <a:lnTo>
                    <a:pt x="10" y="158"/>
                  </a:lnTo>
                  <a:lnTo>
                    <a:pt x="11" y="152"/>
                  </a:lnTo>
                  <a:lnTo>
                    <a:pt x="15" y="147"/>
                  </a:lnTo>
                  <a:lnTo>
                    <a:pt x="21" y="139"/>
                  </a:lnTo>
                  <a:lnTo>
                    <a:pt x="25" y="131"/>
                  </a:lnTo>
                  <a:lnTo>
                    <a:pt x="25" y="13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86"/>
            <p:cNvSpPr/>
            <p:nvPr/>
          </p:nvSpPr>
          <p:spPr bwMode="auto">
            <a:xfrm>
              <a:off x="3943350" y="1398588"/>
              <a:ext cx="301625" cy="69850"/>
            </a:xfrm>
            <a:custGeom>
              <a:avLst/>
              <a:gdLst>
                <a:gd name="T0" fmla="*/ 132 w 381"/>
                <a:gd name="T1" fmla="*/ 81 h 88"/>
                <a:gd name="T2" fmla="*/ 107 w 381"/>
                <a:gd name="T3" fmla="*/ 83 h 88"/>
                <a:gd name="T4" fmla="*/ 90 w 381"/>
                <a:gd name="T5" fmla="*/ 86 h 88"/>
                <a:gd name="T6" fmla="*/ 80 w 381"/>
                <a:gd name="T7" fmla="*/ 86 h 88"/>
                <a:gd name="T8" fmla="*/ 69 w 381"/>
                <a:gd name="T9" fmla="*/ 86 h 88"/>
                <a:gd name="T10" fmla="*/ 51 w 381"/>
                <a:gd name="T11" fmla="*/ 86 h 88"/>
                <a:gd name="T12" fmla="*/ 28 w 381"/>
                <a:gd name="T13" fmla="*/ 79 h 88"/>
                <a:gd name="T14" fmla="*/ 7 w 381"/>
                <a:gd name="T15" fmla="*/ 65 h 88"/>
                <a:gd name="T16" fmla="*/ 15 w 381"/>
                <a:gd name="T17" fmla="*/ 54 h 88"/>
                <a:gd name="T18" fmla="*/ 49 w 381"/>
                <a:gd name="T19" fmla="*/ 46 h 88"/>
                <a:gd name="T20" fmla="*/ 90 w 381"/>
                <a:gd name="T21" fmla="*/ 39 h 88"/>
                <a:gd name="T22" fmla="*/ 136 w 381"/>
                <a:gd name="T23" fmla="*/ 29 h 88"/>
                <a:gd name="T24" fmla="*/ 183 w 381"/>
                <a:gd name="T25" fmla="*/ 18 h 88"/>
                <a:gd name="T26" fmla="*/ 226 w 381"/>
                <a:gd name="T27" fmla="*/ 10 h 88"/>
                <a:gd name="T28" fmla="*/ 260 w 381"/>
                <a:gd name="T29" fmla="*/ 4 h 88"/>
                <a:gd name="T30" fmla="*/ 289 w 381"/>
                <a:gd name="T31" fmla="*/ 0 h 88"/>
                <a:gd name="T32" fmla="*/ 312 w 381"/>
                <a:gd name="T33" fmla="*/ 0 h 88"/>
                <a:gd name="T34" fmla="*/ 329 w 381"/>
                <a:gd name="T35" fmla="*/ 0 h 88"/>
                <a:gd name="T36" fmla="*/ 344 w 381"/>
                <a:gd name="T37" fmla="*/ 2 h 88"/>
                <a:gd name="T38" fmla="*/ 356 w 381"/>
                <a:gd name="T39" fmla="*/ 4 h 88"/>
                <a:gd name="T40" fmla="*/ 367 w 381"/>
                <a:gd name="T41" fmla="*/ 6 h 88"/>
                <a:gd name="T42" fmla="*/ 373 w 381"/>
                <a:gd name="T43" fmla="*/ 10 h 88"/>
                <a:gd name="T44" fmla="*/ 379 w 381"/>
                <a:gd name="T45" fmla="*/ 14 h 88"/>
                <a:gd name="T46" fmla="*/ 381 w 381"/>
                <a:gd name="T47" fmla="*/ 18 h 88"/>
                <a:gd name="T48" fmla="*/ 381 w 381"/>
                <a:gd name="T49" fmla="*/ 21 h 88"/>
                <a:gd name="T50" fmla="*/ 379 w 381"/>
                <a:gd name="T51" fmla="*/ 25 h 88"/>
                <a:gd name="T52" fmla="*/ 373 w 381"/>
                <a:gd name="T53" fmla="*/ 29 h 88"/>
                <a:gd name="T54" fmla="*/ 367 w 381"/>
                <a:gd name="T55" fmla="*/ 35 h 88"/>
                <a:gd name="T56" fmla="*/ 356 w 381"/>
                <a:gd name="T57" fmla="*/ 41 h 88"/>
                <a:gd name="T58" fmla="*/ 340 w 381"/>
                <a:gd name="T59" fmla="*/ 48 h 88"/>
                <a:gd name="T60" fmla="*/ 319 w 381"/>
                <a:gd name="T61" fmla="*/ 54 h 88"/>
                <a:gd name="T62" fmla="*/ 294 w 381"/>
                <a:gd name="T63" fmla="*/ 58 h 88"/>
                <a:gd name="T64" fmla="*/ 245 w 381"/>
                <a:gd name="T65" fmla="*/ 64 h 88"/>
                <a:gd name="T66" fmla="*/ 178 w 381"/>
                <a:gd name="T67" fmla="*/ 75 h 88"/>
                <a:gd name="T68" fmla="*/ 145 w 381"/>
                <a:gd name="T69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1" h="88">
                  <a:moveTo>
                    <a:pt x="145" y="79"/>
                  </a:moveTo>
                  <a:lnTo>
                    <a:pt x="132" y="81"/>
                  </a:lnTo>
                  <a:lnTo>
                    <a:pt x="118" y="83"/>
                  </a:lnTo>
                  <a:lnTo>
                    <a:pt x="107" y="83"/>
                  </a:lnTo>
                  <a:lnTo>
                    <a:pt x="97" y="85"/>
                  </a:lnTo>
                  <a:lnTo>
                    <a:pt x="90" y="86"/>
                  </a:lnTo>
                  <a:lnTo>
                    <a:pt x="84" y="86"/>
                  </a:lnTo>
                  <a:lnTo>
                    <a:pt x="80" y="86"/>
                  </a:lnTo>
                  <a:lnTo>
                    <a:pt x="76" y="88"/>
                  </a:lnTo>
                  <a:lnTo>
                    <a:pt x="69" y="86"/>
                  </a:lnTo>
                  <a:lnTo>
                    <a:pt x="61" y="86"/>
                  </a:lnTo>
                  <a:lnTo>
                    <a:pt x="51" y="86"/>
                  </a:lnTo>
                  <a:lnTo>
                    <a:pt x="40" y="83"/>
                  </a:lnTo>
                  <a:lnTo>
                    <a:pt x="28" y="79"/>
                  </a:lnTo>
                  <a:lnTo>
                    <a:pt x="17" y="73"/>
                  </a:lnTo>
                  <a:lnTo>
                    <a:pt x="7" y="65"/>
                  </a:lnTo>
                  <a:lnTo>
                    <a:pt x="0" y="56"/>
                  </a:lnTo>
                  <a:lnTo>
                    <a:pt x="15" y="54"/>
                  </a:lnTo>
                  <a:lnTo>
                    <a:pt x="32" y="50"/>
                  </a:lnTo>
                  <a:lnTo>
                    <a:pt x="49" y="46"/>
                  </a:lnTo>
                  <a:lnTo>
                    <a:pt x="69" y="43"/>
                  </a:lnTo>
                  <a:lnTo>
                    <a:pt x="90" y="39"/>
                  </a:lnTo>
                  <a:lnTo>
                    <a:pt x="111" y="33"/>
                  </a:lnTo>
                  <a:lnTo>
                    <a:pt x="136" y="29"/>
                  </a:lnTo>
                  <a:lnTo>
                    <a:pt x="160" y="23"/>
                  </a:lnTo>
                  <a:lnTo>
                    <a:pt x="183" y="18"/>
                  </a:lnTo>
                  <a:lnTo>
                    <a:pt x="204" y="14"/>
                  </a:lnTo>
                  <a:lnTo>
                    <a:pt x="226" y="10"/>
                  </a:lnTo>
                  <a:lnTo>
                    <a:pt x="243" y="6"/>
                  </a:lnTo>
                  <a:lnTo>
                    <a:pt x="260" y="4"/>
                  </a:lnTo>
                  <a:lnTo>
                    <a:pt x="275" y="2"/>
                  </a:lnTo>
                  <a:lnTo>
                    <a:pt x="289" y="0"/>
                  </a:lnTo>
                  <a:lnTo>
                    <a:pt x="302" y="0"/>
                  </a:lnTo>
                  <a:lnTo>
                    <a:pt x="312" y="0"/>
                  </a:lnTo>
                  <a:lnTo>
                    <a:pt x="321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4" y="2"/>
                  </a:lnTo>
                  <a:lnTo>
                    <a:pt x="350" y="2"/>
                  </a:lnTo>
                  <a:lnTo>
                    <a:pt x="356" y="4"/>
                  </a:lnTo>
                  <a:lnTo>
                    <a:pt x="361" y="6"/>
                  </a:lnTo>
                  <a:lnTo>
                    <a:pt x="367" y="6"/>
                  </a:lnTo>
                  <a:lnTo>
                    <a:pt x="371" y="8"/>
                  </a:lnTo>
                  <a:lnTo>
                    <a:pt x="373" y="10"/>
                  </a:lnTo>
                  <a:lnTo>
                    <a:pt x="377" y="12"/>
                  </a:lnTo>
                  <a:lnTo>
                    <a:pt x="379" y="14"/>
                  </a:lnTo>
                  <a:lnTo>
                    <a:pt x="379" y="16"/>
                  </a:lnTo>
                  <a:lnTo>
                    <a:pt x="381" y="18"/>
                  </a:lnTo>
                  <a:lnTo>
                    <a:pt x="381" y="20"/>
                  </a:lnTo>
                  <a:lnTo>
                    <a:pt x="381" y="21"/>
                  </a:lnTo>
                  <a:lnTo>
                    <a:pt x="379" y="23"/>
                  </a:lnTo>
                  <a:lnTo>
                    <a:pt x="379" y="25"/>
                  </a:lnTo>
                  <a:lnTo>
                    <a:pt x="377" y="27"/>
                  </a:lnTo>
                  <a:lnTo>
                    <a:pt x="373" y="29"/>
                  </a:lnTo>
                  <a:lnTo>
                    <a:pt x="371" y="31"/>
                  </a:lnTo>
                  <a:lnTo>
                    <a:pt x="367" y="35"/>
                  </a:lnTo>
                  <a:lnTo>
                    <a:pt x="361" y="37"/>
                  </a:lnTo>
                  <a:lnTo>
                    <a:pt x="356" y="41"/>
                  </a:lnTo>
                  <a:lnTo>
                    <a:pt x="348" y="44"/>
                  </a:lnTo>
                  <a:lnTo>
                    <a:pt x="340" y="48"/>
                  </a:lnTo>
                  <a:lnTo>
                    <a:pt x="331" y="50"/>
                  </a:lnTo>
                  <a:lnTo>
                    <a:pt x="319" y="54"/>
                  </a:lnTo>
                  <a:lnTo>
                    <a:pt x="308" y="56"/>
                  </a:lnTo>
                  <a:lnTo>
                    <a:pt x="294" y="58"/>
                  </a:lnTo>
                  <a:lnTo>
                    <a:pt x="279" y="60"/>
                  </a:lnTo>
                  <a:lnTo>
                    <a:pt x="245" y="64"/>
                  </a:lnTo>
                  <a:lnTo>
                    <a:pt x="210" y="69"/>
                  </a:lnTo>
                  <a:lnTo>
                    <a:pt x="178" y="75"/>
                  </a:lnTo>
                  <a:lnTo>
                    <a:pt x="145" y="79"/>
                  </a:lnTo>
                  <a:lnTo>
                    <a:pt x="145" y="7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87"/>
            <p:cNvSpPr/>
            <p:nvPr/>
          </p:nvSpPr>
          <p:spPr bwMode="auto">
            <a:xfrm>
              <a:off x="4062413" y="1438276"/>
              <a:ext cx="47625" cy="250825"/>
            </a:xfrm>
            <a:custGeom>
              <a:avLst/>
              <a:gdLst>
                <a:gd name="T0" fmla="*/ 59 w 59"/>
                <a:gd name="T1" fmla="*/ 31 h 315"/>
                <a:gd name="T2" fmla="*/ 59 w 59"/>
                <a:gd name="T3" fmla="*/ 84 h 315"/>
                <a:gd name="T4" fmla="*/ 57 w 59"/>
                <a:gd name="T5" fmla="*/ 132 h 315"/>
                <a:gd name="T6" fmla="*/ 57 w 59"/>
                <a:gd name="T7" fmla="*/ 174 h 315"/>
                <a:gd name="T8" fmla="*/ 55 w 59"/>
                <a:gd name="T9" fmla="*/ 208 h 315"/>
                <a:gd name="T10" fmla="*/ 53 w 59"/>
                <a:gd name="T11" fmla="*/ 237 h 315"/>
                <a:gd name="T12" fmla="*/ 53 w 59"/>
                <a:gd name="T13" fmla="*/ 258 h 315"/>
                <a:gd name="T14" fmla="*/ 52 w 59"/>
                <a:gd name="T15" fmla="*/ 275 h 315"/>
                <a:gd name="T16" fmla="*/ 48 w 59"/>
                <a:gd name="T17" fmla="*/ 287 h 315"/>
                <a:gd name="T18" fmla="*/ 42 w 59"/>
                <a:gd name="T19" fmla="*/ 302 h 315"/>
                <a:gd name="T20" fmla="*/ 36 w 59"/>
                <a:gd name="T21" fmla="*/ 310 h 315"/>
                <a:gd name="T22" fmla="*/ 34 w 59"/>
                <a:gd name="T23" fmla="*/ 315 h 315"/>
                <a:gd name="T24" fmla="*/ 31 w 59"/>
                <a:gd name="T25" fmla="*/ 315 h 315"/>
                <a:gd name="T26" fmla="*/ 25 w 59"/>
                <a:gd name="T27" fmla="*/ 312 h 315"/>
                <a:gd name="T28" fmla="*/ 19 w 59"/>
                <a:gd name="T29" fmla="*/ 306 h 315"/>
                <a:gd name="T30" fmla="*/ 15 w 59"/>
                <a:gd name="T31" fmla="*/ 298 h 315"/>
                <a:gd name="T32" fmla="*/ 13 w 59"/>
                <a:gd name="T33" fmla="*/ 292 h 315"/>
                <a:gd name="T34" fmla="*/ 11 w 59"/>
                <a:gd name="T35" fmla="*/ 287 h 315"/>
                <a:gd name="T36" fmla="*/ 9 w 59"/>
                <a:gd name="T37" fmla="*/ 281 h 315"/>
                <a:gd name="T38" fmla="*/ 8 w 59"/>
                <a:gd name="T39" fmla="*/ 271 h 315"/>
                <a:gd name="T40" fmla="*/ 8 w 59"/>
                <a:gd name="T41" fmla="*/ 262 h 315"/>
                <a:gd name="T42" fmla="*/ 6 w 59"/>
                <a:gd name="T43" fmla="*/ 250 h 315"/>
                <a:gd name="T44" fmla="*/ 4 w 59"/>
                <a:gd name="T45" fmla="*/ 235 h 315"/>
                <a:gd name="T46" fmla="*/ 4 w 59"/>
                <a:gd name="T47" fmla="*/ 220 h 315"/>
                <a:gd name="T48" fmla="*/ 2 w 59"/>
                <a:gd name="T49" fmla="*/ 201 h 315"/>
                <a:gd name="T50" fmla="*/ 2 w 59"/>
                <a:gd name="T51" fmla="*/ 182 h 315"/>
                <a:gd name="T52" fmla="*/ 2 w 59"/>
                <a:gd name="T53" fmla="*/ 159 h 315"/>
                <a:gd name="T54" fmla="*/ 0 w 59"/>
                <a:gd name="T55" fmla="*/ 134 h 315"/>
                <a:gd name="T56" fmla="*/ 0 w 59"/>
                <a:gd name="T57" fmla="*/ 109 h 315"/>
                <a:gd name="T58" fmla="*/ 0 w 59"/>
                <a:gd name="T59" fmla="*/ 80 h 315"/>
                <a:gd name="T60" fmla="*/ 0 w 59"/>
                <a:gd name="T61" fmla="*/ 50 h 315"/>
                <a:gd name="T62" fmla="*/ 0 w 59"/>
                <a:gd name="T63" fmla="*/ 17 h 315"/>
                <a:gd name="T64" fmla="*/ 59 w 59"/>
                <a:gd name="T6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315">
                  <a:moveTo>
                    <a:pt x="59" y="0"/>
                  </a:moveTo>
                  <a:lnTo>
                    <a:pt x="59" y="31"/>
                  </a:lnTo>
                  <a:lnTo>
                    <a:pt x="59" y="57"/>
                  </a:lnTo>
                  <a:lnTo>
                    <a:pt x="59" y="84"/>
                  </a:lnTo>
                  <a:lnTo>
                    <a:pt x="59" y="109"/>
                  </a:lnTo>
                  <a:lnTo>
                    <a:pt x="57" y="132"/>
                  </a:lnTo>
                  <a:lnTo>
                    <a:pt x="57" y="153"/>
                  </a:lnTo>
                  <a:lnTo>
                    <a:pt x="57" y="174"/>
                  </a:lnTo>
                  <a:lnTo>
                    <a:pt x="57" y="191"/>
                  </a:lnTo>
                  <a:lnTo>
                    <a:pt x="55" y="208"/>
                  </a:lnTo>
                  <a:lnTo>
                    <a:pt x="55" y="224"/>
                  </a:lnTo>
                  <a:lnTo>
                    <a:pt x="53" y="237"/>
                  </a:lnTo>
                  <a:lnTo>
                    <a:pt x="53" y="249"/>
                  </a:lnTo>
                  <a:lnTo>
                    <a:pt x="53" y="258"/>
                  </a:lnTo>
                  <a:lnTo>
                    <a:pt x="52" y="268"/>
                  </a:lnTo>
                  <a:lnTo>
                    <a:pt x="52" y="275"/>
                  </a:lnTo>
                  <a:lnTo>
                    <a:pt x="50" y="279"/>
                  </a:lnTo>
                  <a:lnTo>
                    <a:pt x="48" y="287"/>
                  </a:lnTo>
                  <a:lnTo>
                    <a:pt x="44" y="294"/>
                  </a:lnTo>
                  <a:lnTo>
                    <a:pt x="42" y="302"/>
                  </a:lnTo>
                  <a:lnTo>
                    <a:pt x="40" y="306"/>
                  </a:lnTo>
                  <a:lnTo>
                    <a:pt x="36" y="310"/>
                  </a:lnTo>
                  <a:lnTo>
                    <a:pt x="34" y="313"/>
                  </a:lnTo>
                  <a:lnTo>
                    <a:pt x="34" y="315"/>
                  </a:lnTo>
                  <a:lnTo>
                    <a:pt x="32" y="315"/>
                  </a:lnTo>
                  <a:lnTo>
                    <a:pt x="31" y="315"/>
                  </a:lnTo>
                  <a:lnTo>
                    <a:pt x="27" y="313"/>
                  </a:lnTo>
                  <a:lnTo>
                    <a:pt x="25" y="312"/>
                  </a:lnTo>
                  <a:lnTo>
                    <a:pt x="23" y="310"/>
                  </a:lnTo>
                  <a:lnTo>
                    <a:pt x="19" y="306"/>
                  </a:lnTo>
                  <a:lnTo>
                    <a:pt x="17" y="302"/>
                  </a:lnTo>
                  <a:lnTo>
                    <a:pt x="15" y="298"/>
                  </a:lnTo>
                  <a:lnTo>
                    <a:pt x="13" y="292"/>
                  </a:lnTo>
                  <a:lnTo>
                    <a:pt x="13" y="292"/>
                  </a:lnTo>
                  <a:lnTo>
                    <a:pt x="11" y="289"/>
                  </a:lnTo>
                  <a:lnTo>
                    <a:pt x="11" y="287"/>
                  </a:lnTo>
                  <a:lnTo>
                    <a:pt x="9" y="285"/>
                  </a:lnTo>
                  <a:lnTo>
                    <a:pt x="9" y="281"/>
                  </a:lnTo>
                  <a:lnTo>
                    <a:pt x="9" y="277"/>
                  </a:lnTo>
                  <a:lnTo>
                    <a:pt x="8" y="271"/>
                  </a:lnTo>
                  <a:lnTo>
                    <a:pt x="8" y="268"/>
                  </a:lnTo>
                  <a:lnTo>
                    <a:pt x="8" y="262"/>
                  </a:lnTo>
                  <a:lnTo>
                    <a:pt x="6" y="256"/>
                  </a:lnTo>
                  <a:lnTo>
                    <a:pt x="6" y="250"/>
                  </a:lnTo>
                  <a:lnTo>
                    <a:pt x="6" y="243"/>
                  </a:lnTo>
                  <a:lnTo>
                    <a:pt x="4" y="235"/>
                  </a:lnTo>
                  <a:lnTo>
                    <a:pt x="4" y="227"/>
                  </a:lnTo>
                  <a:lnTo>
                    <a:pt x="4" y="220"/>
                  </a:lnTo>
                  <a:lnTo>
                    <a:pt x="4" y="210"/>
                  </a:lnTo>
                  <a:lnTo>
                    <a:pt x="2" y="201"/>
                  </a:lnTo>
                  <a:lnTo>
                    <a:pt x="2" y="191"/>
                  </a:lnTo>
                  <a:lnTo>
                    <a:pt x="2" y="182"/>
                  </a:lnTo>
                  <a:lnTo>
                    <a:pt x="2" y="170"/>
                  </a:lnTo>
                  <a:lnTo>
                    <a:pt x="2" y="159"/>
                  </a:lnTo>
                  <a:lnTo>
                    <a:pt x="2" y="147"/>
                  </a:lnTo>
                  <a:lnTo>
                    <a:pt x="0" y="134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0" y="94"/>
                  </a:lnTo>
                  <a:lnTo>
                    <a:pt x="0" y="80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0" y="35"/>
                  </a:lnTo>
                  <a:lnTo>
                    <a:pt x="0" y="17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88"/>
            <p:cNvSpPr/>
            <p:nvPr/>
          </p:nvSpPr>
          <p:spPr bwMode="auto">
            <a:xfrm>
              <a:off x="3836988" y="1492251"/>
              <a:ext cx="611188" cy="122238"/>
            </a:xfrm>
            <a:custGeom>
              <a:avLst/>
              <a:gdLst>
                <a:gd name="T0" fmla="*/ 616 w 771"/>
                <a:gd name="T1" fmla="*/ 147 h 155"/>
                <a:gd name="T2" fmla="*/ 595 w 771"/>
                <a:gd name="T3" fmla="*/ 155 h 155"/>
                <a:gd name="T4" fmla="*/ 587 w 771"/>
                <a:gd name="T5" fmla="*/ 153 h 155"/>
                <a:gd name="T6" fmla="*/ 587 w 771"/>
                <a:gd name="T7" fmla="*/ 143 h 155"/>
                <a:gd name="T8" fmla="*/ 599 w 771"/>
                <a:gd name="T9" fmla="*/ 122 h 155"/>
                <a:gd name="T10" fmla="*/ 616 w 771"/>
                <a:gd name="T11" fmla="*/ 94 h 155"/>
                <a:gd name="T12" fmla="*/ 631 w 771"/>
                <a:gd name="T13" fmla="*/ 73 h 155"/>
                <a:gd name="T14" fmla="*/ 635 w 771"/>
                <a:gd name="T15" fmla="*/ 59 h 155"/>
                <a:gd name="T16" fmla="*/ 624 w 771"/>
                <a:gd name="T17" fmla="*/ 50 h 155"/>
                <a:gd name="T18" fmla="*/ 608 w 771"/>
                <a:gd name="T19" fmla="*/ 44 h 155"/>
                <a:gd name="T20" fmla="*/ 597 w 771"/>
                <a:gd name="T21" fmla="*/ 44 h 155"/>
                <a:gd name="T22" fmla="*/ 580 w 771"/>
                <a:gd name="T23" fmla="*/ 46 h 155"/>
                <a:gd name="T24" fmla="*/ 555 w 771"/>
                <a:gd name="T25" fmla="*/ 50 h 155"/>
                <a:gd name="T26" fmla="*/ 522 w 771"/>
                <a:gd name="T27" fmla="*/ 52 h 155"/>
                <a:gd name="T28" fmla="*/ 482 w 771"/>
                <a:gd name="T29" fmla="*/ 57 h 155"/>
                <a:gd name="T30" fmla="*/ 388 w 771"/>
                <a:gd name="T31" fmla="*/ 67 h 155"/>
                <a:gd name="T32" fmla="*/ 281 w 771"/>
                <a:gd name="T33" fmla="*/ 80 h 155"/>
                <a:gd name="T34" fmla="*/ 182 w 771"/>
                <a:gd name="T35" fmla="*/ 92 h 155"/>
                <a:gd name="T36" fmla="*/ 128 w 771"/>
                <a:gd name="T37" fmla="*/ 97 h 155"/>
                <a:gd name="T38" fmla="*/ 82 w 771"/>
                <a:gd name="T39" fmla="*/ 103 h 155"/>
                <a:gd name="T40" fmla="*/ 46 w 771"/>
                <a:gd name="T41" fmla="*/ 105 h 155"/>
                <a:gd name="T42" fmla="*/ 17 w 771"/>
                <a:gd name="T43" fmla="*/ 107 h 155"/>
                <a:gd name="T44" fmla="*/ 0 w 771"/>
                <a:gd name="T45" fmla="*/ 107 h 155"/>
                <a:gd name="T46" fmla="*/ 19 w 771"/>
                <a:gd name="T47" fmla="*/ 71 h 155"/>
                <a:gd name="T48" fmla="*/ 57 w 771"/>
                <a:gd name="T49" fmla="*/ 67 h 155"/>
                <a:gd name="T50" fmla="*/ 101 w 771"/>
                <a:gd name="T51" fmla="*/ 61 h 155"/>
                <a:gd name="T52" fmla="*/ 153 w 771"/>
                <a:gd name="T53" fmla="*/ 57 h 155"/>
                <a:gd name="T54" fmla="*/ 216 w 771"/>
                <a:gd name="T55" fmla="*/ 50 h 155"/>
                <a:gd name="T56" fmla="*/ 285 w 771"/>
                <a:gd name="T57" fmla="*/ 42 h 155"/>
                <a:gd name="T58" fmla="*/ 358 w 771"/>
                <a:gd name="T59" fmla="*/ 34 h 155"/>
                <a:gd name="T60" fmla="*/ 436 w 771"/>
                <a:gd name="T61" fmla="*/ 25 h 155"/>
                <a:gd name="T62" fmla="*/ 490 w 771"/>
                <a:gd name="T63" fmla="*/ 19 h 155"/>
                <a:gd name="T64" fmla="*/ 524 w 771"/>
                <a:gd name="T65" fmla="*/ 15 h 155"/>
                <a:gd name="T66" fmla="*/ 553 w 771"/>
                <a:gd name="T67" fmla="*/ 11 h 155"/>
                <a:gd name="T68" fmla="*/ 576 w 771"/>
                <a:gd name="T69" fmla="*/ 8 h 155"/>
                <a:gd name="T70" fmla="*/ 593 w 771"/>
                <a:gd name="T71" fmla="*/ 4 h 155"/>
                <a:gd name="T72" fmla="*/ 606 w 771"/>
                <a:gd name="T73" fmla="*/ 0 h 155"/>
                <a:gd name="T74" fmla="*/ 626 w 771"/>
                <a:gd name="T75" fmla="*/ 0 h 155"/>
                <a:gd name="T76" fmla="*/ 649 w 771"/>
                <a:gd name="T77" fmla="*/ 4 h 155"/>
                <a:gd name="T78" fmla="*/ 671 w 771"/>
                <a:gd name="T79" fmla="*/ 15 h 155"/>
                <a:gd name="T80" fmla="*/ 698 w 771"/>
                <a:gd name="T81" fmla="*/ 31 h 155"/>
                <a:gd name="T82" fmla="*/ 729 w 771"/>
                <a:gd name="T83" fmla="*/ 54 h 155"/>
                <a:gd name="T84" fmla="*/ 756 w 771"/>
                <a:gd name="T85" fmla="*/ 76 h 155"/>
                <a:gd name="T86" fmla="*/ 769 w 771"/>
                <a:gd name="T87" fmla="*/ 94 h 155"/>
                <a:gd name="T88" fmla="*/ 771 w 771"/>
                <a:gd name="T89" fmla="*/ 107 h 155"/>
                <a:gd name="T90" fmla="*/ 761 w 771"/>
                <a:gd name="T91" fmla="*/ 113 h 155"/>
                <a:gd name="T92" fmla="*/ 740 w 771"/>
                <a:gd name="T93" fmla="*/ 113 h 155"/>
                <a:gd name="T94" fmla="*/ 708 w 771"/>
                <a:gd name="T95" fmla="*/ 111 h 155"/>
                <a:gd name="T96" fmla="*/ 673 w 771"/>
                <a:gd name="T97" fmla="*/ 118 h 155"/>
                <a:gd name="T98" fmla="*/ 639 w 771"/>
                <a:gd name="T99" fmla="*/ 13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1" h="155">
                  <a:moveTo>
                    <a:pt x="639" y="136"/>
                  </a:moveTo>
                  <a:lnTo>
                    <a:pt x="627" y="141"/>
                  </a:lnTo>
                  <a:lnTo>
                    <a:pt x="616" y="147"/>
                  </a:lnTo>
                  <a:lnTo>
                    <a:pt x="608" y="149"/>
                  </a:lnTo>
                  <a:lnTo>
                    <a:pt x="601" y="153"/>
                  </a:lnTo>
                  <a:lnTo>
                    <a:pt x="595" y="155"/>
                  </a:lnTo>
                  <a:lnTo>
                    <a:pt x="591" y="155"/>
                  </a:lnTo>
                  <a:lnTo>
                    <a:pt x="589" y="155"/>
                  </a:lnTo>
                  <a:lnTo>
                    <a:pt x="587" y="153"/>
                  </a:lnTo>
                  <a:lnTo>
                    <a:pt x="587" y="151"/>
                  </a:lnTo>
                  <a:lnTo>
                    <a:pt x="587" y="147"/>
                  </a:lnTo>
                  <a:lnTo>
                    <a:pt x="587" y="143"/>
                  </a:lnTo>
                  <a:lnTo>
                    <a:pt x="591" y="138"/>
                  </a:lnTo>
                  <a:lnTo>
                    <a:pt x="595" y="130"/>
                  </a:lnTo>
                  <a:lnTo>
                    <a:pt x="599" y="122"/>
                  </a:lnTo>
                  <a:lnTo>
                    <a:pt x="604" y="113"/>
                  </a:lnTo>
                  <a:lnTo>
                    <a:pt x="610" y="103"/>
                  </a:lnTo>
                  <a:lnTo>
                    <a:pt x="616" y="94"/>
                  </a:lnTo>
                  <a:lnTo>
                    <a:pt x="622" y="86"/>
                  </a:lnTo>
                  <a:lnTo>
                    <a:pt x="627" y="80"/>
                  </a:lnTo>
                  <a:lnTo>
                    <a:pt x="631" y="73"/>
                  </a:lnTo>
                  <a:lnTo>
                    <a:pt x="633" y="67"/>
                  </a:lnTo>
                  <a:lnTo>
                    <a:pt x="635" y="63"/>
                  </a:lnTo>
                  <a:lnTo>
                    <a:pt x="635" y="59"/>
                  </a:lnTo>
                  <a:lnTo>
                    <a:pt x="633" y="57"/>
                  </a:lnTo>
                  <a:lnTo>
                    <a:pt x="629" y="54"/>
                  </a:lnTo>
                  <a:lnTo>
                    <a:pt x="624" y="50"/>
                  </a:lnTo>
                  <a:lnTo>
                    <a:pt x="618" y="48"/>
                  </a:lnTo>
                  <a:lnTo>
                    <a:pt x="610" y="44"/>
                  </a:lnTo>
                  <a:lnTo>
                    <a:pt x="608" y="44"/>
                  </a:lnTo>
                  <a:lnTo>
                    <a:pt x="606" y="44"/>
                  </a:lnTo>
                  <a:lnTo>
                    <a:pt x="603" y="44"/>
                  </a:lnTo>
                  <a:lnTo>
                    <a:pt x="597" y="44"/>
                  </a:lnTo>
                  <a:lnTo>
                    <a:pt x="593" y="44"/>
                  </a:lnTo>
                  <a:lnTo>
                    <a:pt x="587" y="46"/>
                  </a:lnTo>
                  <a:lnTo>
                    <a:pt x="580" y="46"/>
                  </a:lnTo>
                  <a:lnTo>
                    <a:pt x="572" y="48"/>
                  </a:lnTo>
                  <a:lnTo>
                    <a:pt x="564" y="48"/>
                  </a:lnTo>
                  <a:lnTo>
                    <a:pt x="555" y="50"/>
                  </a:lnTo>
                  <a:lnTo>
                    <a:pt x="545" y="50"/>
                  </a:lnTo>
                  <a:lnTo>
                    <a:pt x="534" y="52"/>
                  </a:lnTo>
                  <a:lnTo>
                    <a:pt x="522" y="52"/>
                  </a:lnTo>
                  <a:lnTo>
                    <a:pt x="509" y="54"/>
                  </a:lnTo>
                  <a:lnTo>
                    <a:pt x="495" y="55"/>
                  </a:lnTo>
                  <a:lnTo>
                    <a:pt x="482" y="57"/>
                  </a:lnTo>
                  <a:lnTo>
                    <a:pt x="451" y="61"/>
                  </a:lnTo>
                  <a:lnTo>
                    <a:pt x="421" y="65"/>
                  </a:lnTo>
                  <a:lnTo>
                    <a:pt x="388" y="67"/>
                  </a:lnTo>
                  <a:lnTo>
                    <a:pt x="354" y="71"/>
                  </a:lnTo>
                  <a:lnTo>
                    <a:pt x="319" y="75"/>
                  </a:lnTo>
                  <a:lnTo>
                    <a:pt x="281" y="80"/>
                  </a:lnTo>
                  <a:lnTo>
                    <a:pt x="243" y="84"/>
                  </a:lnTo>
                  <a:lnTo>
                    <a:pt x="203" y="90"/>
                  </a:lnTo>
                  <a:lnTo>
                    <a:pt x="182" y="92"/>
                  </a:lnTo>
                  <a:lnTo>
                    <a:pt x="162" y="94"/>
                  </a:lnTo>
                  <a:lnTo>
                    <a:pt x="145" y="96"/>
                  </a:lnTo>
                  <a:lnTo>
                    <a:pt x="128" y="97"/>
                  </a:lnTo>
                  <a:lnTo>
                    <a:pt x="111" y="99"/>
                  </a:lnTo>
                  <a:lnTo>
                    <a:pt x="95" y="101"/>
                  </a:lnTo>
                  <a:lnTo>
                    <a:pt x="82" y="103"/>
                  </a:lnTo>
                  <a:lnTo>
                    <a:pt x="69" y="103"/>
                  </a:lnTo>
                  <a:lnTo>
                    <a:pt x="55" y="105"/>
                  </a:lnTo>
                  <a:lnTo>
                    <a:pt x="46" y="105"/>
                  </a:lnTo>
                  <a:lnTo>
                    <a:pt x="34" y="105"/>
                  </a:lnTo>
                  <a:lnTo>
                    <a:pt x="27" y="107"/>
                  </a:lnTo>
                  <a:lnTo>
                    <a:pt x="17" y="107"/>
                  </a:lnTo>
                  <a:lnTo>
                    <a:pt x="11" y="107"/>
                  </a:lnTo>
                  <a:lnTo>
                    <a:pt x="5" y="107"/>
                  </a:lnTo>
                  <a:lnTo>
                    <a:pt x="0" y="107"/>
                  </a:lnTo>
                  <a:lnTo>
                    <a:pt x="0" y="71"/>
                  </a:lnTo>
                  <a:lnTo>
                    <a:pt x="9" y="71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4" y="69"/>
                  </a:lnTo>
                  <a:lnTo>
                    <a:pt x="57" y="67"/>
                  </a:lnTo>
                  <a:lnTo>
                    <a:pt x="71" y="65"/>
                  </a:lnTo>
                  <a:lnTo>
                    <a:pt x="86" y="63"/>
                  </a:lnTo>
                  <a:lnTo>
                    <a:pt x="101" y="61"/>
                  </a:lnTo>
                  <a:lnTo>
                    <a:pt x="116" y="59"/>
                  </a:lnTo>
                  <a:lnTo>
                    <a:pt x="134" y="59"/>
                  </a:lnTo>
                  <a:lnTo>
                    <a:pt x="153" y="57"/>
                  </a:lnTo>
                  <a:lnTo>
                    <a:pt x="172" y="54"/>
                  </a:lnTo>
                  <a:lnTo>
                    <a:pt x="193" y="52"/>
                  </a:lnTo>
                  <a:lnTo>
                    <a:pt x="216" y="50"/>
                  </a:lnTo>
                  <a:lnTo>
                    <a:pt x="237" y="46"/>
                  </a:lnTo>
                  <a:lnTo>
                    <a:pt x="262" y="44"/>
                  </a:lnTo>
                  <a:lnTo>
                    <a:pt x="285" y="42"/>
                  </a:lnTo>
                  <a:lnTo>
                    <a:pt x="308" y="40"/>
                  </a:lnTo>
                  <a:lnTo>
                    <a:pt x="333" y="36"/>
                  </a:lnTo>
                  <a:lnTo>
                    <a:pt x="358" y="34"/>
                  </a:lnTo>
                  <a:lnTo>
                    <a:pt x="382" y="31"/>
                  </a:lnTo>
                  <a:lnTo>
                    <a:pt x="409" y="27"/>
                  </a:lnTo>
                  <a:lnTo>
                    <a:pt x="436" y="25"/>
                  </a:lnTo>
                  <a:lnTo>
                    <a:pt x="463" y="21"/>
                  </a:lnTo>
                  <a:lnTo>
                    <a:pt x="476" y="19"/>
                  </a:lnTo>
                  <a:lnTo>
                    <a:pt x="490" y="19"/>
                  </a:lnTo>
                  <a:lnTo>
                    <a:pt x="501" y="17"/>
                  </a:lnTo>
                  <a:lnTo>
                    <a:pt x="513" y="17"/>
                  </a:lnTo>
                  <a:lnTo>
                    <a:pt x="524" y="15"/>
                  </a:lnTo>
                  <a:lnTo>
                    <a:pt x="534" y="13"/>
                  </a:lnTo>
                  <a:lnTo>
                    <a:pt x="543" y="13"/>
                  </a:lnTo>
                  <a:lnTo>
                    <a:pt x="553" y="11"/>
                  </a:lnTo>
                  <a:lnTo>
                    <a:pt x="560" y="10"/>
                  </a:lnTo>
                  <a:lnTo>
                    <a:pt x="568" y="10"/>
                  </a:lnTo>
                  <a:lnTo>
                    <a:pt x="576" y="8"/>
                  </a:lnTo>
                  <a:lnTo>
                    <a:pt x="582" y="6"/>
                  </a:lnTo>
                  <a:lnTo>
                    <a:pt x="587" y="6"/>
                  </a:lnTo>
                  <a:lnTo>
                    <a:pt x="593" y="4"/>
                  </a:lnTo>
                  <a:lnTo>
                    <a:pt x="597" y="4"/>
                  </a:lnTo>
                  <a:lnTo>
                    <a:pt x="601" y="2"/>
                  </a:lnTo>
                  <a:lnTo>
                    <a:pt x="606" y="0"/>
                  </a:lnTo>
                  <a:lnTo>
                    <a:pt x="612" y="0"/>
                  </a:lnTo>
                  <a:lnTo>
                    <a:pt x="618" y="0"/>
                  </a:lnTo>
                  <a:lnTo>
                    <a:pt x="626" y="0"/>
                  </a:lnTo>
                  <a:lnTo>
                    <a:pt x="633" y="0"/>
                  </a:lnTo>
                  <a:lnTo>
                    <a:pt x="641" y="2"/>
                  </a:lnTo>
                  <a:lnTo>
                    <a:pt x="649" y="4"/>
                  </a:lnTo>
                  <a:lnTo>
                    <a:pt x="656" y="8"/>
                  </a:lnTo>
                  <a:lnTo>
                    <a:pt x="664" y="11"/>
                  </a:lnTo>
                  <a:lnTo>
                    <a:pt x="671" y="15"/>
                  </a:lnTo>
                  <a:lnTo>
                    <a:pt x="679" y="19"/>
                  </a:lnTo>
                  <a:lnTo>
                    <a:pt x="689" y="25"/>
                  </a:lnTo>
                  <a:lnTo>
                    <a:pt x="698" y="31"/>
                  </a:lnTo>
                  <a:lnTo>
                    <a:pt x="708" y="36"/>
                  </a:lnTo>
                  <a:lnTo>
                    <a:pt x="717" y="44"/>
                  </a:lnTo>
                  <a:lnTo>
                    <a:pt x="729" y="54"/>
                  </a:lnTo>
                  <a:lnTo>
                    <a:pt x="738" y="61"/>
                  </a:lnTo>
                  <a:lnTo>
                    <a:pt x="748" y="69"/>
                  </a:lnTo>
                  <a:lnTo>
                    <a:pt x="756" y="76"/>
                  </a:lnTo>
                  <a:lnTo>
                    <a:pt x="761" y="82"/>
                  </a:lnTo>
                  <a:lnTo>
                    <a:pt x="765" y="90"/>
                  </a:lnTo>
                  <a:lnTo>
                    <a:pt x="769" y="94"/>
                  </a:lnTo>
                  <a:lnTo>
                    <a:pt x="771" y="99"/>
                  </a:lnTo>
                  <a:lnTo>
                    <a:pt x="771" y="103"/>
                  </a:lnTo>
                  <a:lnTo>
                    <a:pt x="771" y="107"/>
                  </a:lnTo>
                  <a:lnTo>
                    <a:pt x="769" y="109"/>
                  </a:lnTo>
                  <a:lnTo>
                    <a:pt x="765" y="111"/>
                  </a:lnTo>
                  <a:lnTo>
                    <a:pt x="761" y="113"/>
                  </a:lnTo>
                  <a:lnTo>
                    <a:pt x="756" y="113"/>
                  </a:lnTo>
                  <a:lnTo>
                    <a:pt x="748" y="115"/>
                  </a:lnTo>
                  <a:lnTo>
                    <a:pt x="740" y="113"/>
                  </a:lnTo>
                  <a:lnTo>
                    <a:pt x="729" y="113"/>
                  </a:lnTo>
                  <a:lnTo>
                    <a:pt x="719" y="111"/>
                  </a:lnTo>
                  <a:lnTo>
                    <a:pt x="708" y="111"/>
                  </a:lnTo>
                  <a:lnTo>
                    <a:pt x="696" y="113"/>
                  </a:lnTo>
                  <a:lnTo>
                    <a:pt x="685" y="115"/>
                  </a:lnTo>
                  <a:lnTo>
                    <a:pt x="673" y="118"/>
                  </a:lnTo>
                  <a:lnTo>
                    <a:pt x="662" y="122"/>
                  </a:lnTo>
                  <a:lnTo>
                    <a:pt x="650" y="128"/>
                  </a:lnTo>
                  <a:lnTo>
                    <a:pt x="639" y="136"/>
                  </a:lnTo>
                  <a:lnTo>
                    <a:pt x="639" y="13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89"/>
            <p:cNvSpPr/>
            <p:nvPr/>
          </p:nvSpPr>
          <p:spPr bwMode="auto">
            <a:xfrm>
              <a:off x="3924300" y="1593851"/>
              <a:ext cx="77788" cy="63500"/>
            </a:xfrm>
            <a:custGeom>
              <a:avLst/>
              <a:gdLst>
                <a:gd name="T0" fmla="*/ 95 w 97"/>
                <a:gd name="T1" fmla="*/ 52 h 80"/>
                <a:gd name="T2" fmla="*/ 94 w 97"/>
                <a:gd name="T3" fmla="*/ 59 h 80"/>
                <a:gd name="T4" fmla="*/ 92 w 97"/>
                <a:gd name="T5" fmla="*/ 65 h 80"/>
                <a:gd name="T6" fmla="*/ 90 w 97"/>
                <a:gd name="T7" fmla="*/ 69 h 80"/>
                <a:gd name="T8" fmla="*/ 88 w 97"/>
                <a:gd name="T9" fmla="*/ 73 h 80"/>
                <a:gd name="T10" fmla="*/ 88 w 97"/>
                <a:gd name="T11" fmla="*/ 76 h 80"/>
                <a:gd name="T12" fmla="*/ 86 w 97"/>
                <a:gd name="T13" fmla="*/ 78 h 80"/>
                <a:gd name="T14" fmla="*/ 84 w 97"/>
                <a:gd name="T15" fmla="*/ 80 h 80"/>
                <a:gd name="T16" fmla="*/ 82 w 97"/>
                <a:gd name="T17" fmla="*/ 80 h 80"/>
                <a:gd name="T18" fmla="*/ 80 w 97"/>
                <a:gd name="T19" fmla="*/ 80 h 80"/>
                <a:gd name="T20" fmla="*/ 76 w 97"/>
                <a:gd name="T21" fmla="*/ 78 h 80"/>
                <a:gd name="T22" fmla="*/ 71 w 97"/>
                <a:gd name="T23" fmla="*/ 76 h 80"/>
                <a:gd name="T24" fmla="*/ 65 w 97"/>
                <a:gd name="T25" fmla="*/ 73 h 80"/>
                <a:gd name="T26" fmla="*/ 59 w 97"/>
                <a:gd name="T27" fmla="*/ 69 h 80"/>
                <a:gd name="T28" fmla="*/ 51 w 97"/>
                <a:gd name="T29" fmla="*/ 63 h 80"/>
                <a:gd name="T30" fmla="*/ 44 w 97"/>
                <a:gd name="T31" fmla="*/ 55 h 80"/>
                <a:gd name="T32" fmla="*/ 36 w 97"/>
                <a:gd name="T33" fmla="*/ 48 h 80"/>
                <a:gd name="T34" fmla="*/ 28 w 97"/>
                <a:gd name="T35" fmla="*/ 42 h 80"/>
                <a:gd name="T36" fmla="*/ 21 w 97"/>
                <a:gd name="T37" fmla="*/ 34 h 80"/>
                <a:gd name="T38" fmla="*/ 15 w 97"/>
                <a:gd name="T39" fmla="*/ 29 h 80"/>
                <a:gd name="T40" fmla="*/ 9 w 97"/>
                <a:gd name="T41" fmla="*/ 25 h 80"/>
                <a:gd name="T42" fmla="*/ 5 w 97"/>
                <a:gd name="T43" fmla="*/ 21 h 80"/>
                <a:gd name="T44" fmla="*/ 2 w 97"/>
                <a:gd name="T45" fmla="*/ 17 h 80"/>
                <a:gd name="T46" fmla="*/ 0 w 97"/>
                <a:gd name="T47" fmla="*/ 13 h 80"/>
                <a:gd name="T48" fmla="*/ 0 w 97"/>
                <a:gd name="T49" fmla="*/ 11 h 80"/>
                <a:gd name="T50" fmla="*/ 0 w 97"/>
                <a:gd name="T51" fmla="*/ 10 h 80"/>
                <a:gd name="T52" fmla="*/ 2 w 97"/>
                <a:gd name="T53" fmla="*/ 10 h 80"/>
                <a:gd name="T54" fmla="*/ 4 w 97"/>
                <a:gd name="T55" fmla="*/ 8 h 80"/>
                <a:gd name="T56" fmla="*/ 5 w 97"/>
                <a:gd name="T57" fmla="*/ 8 h 80"/>
                <a:gd name="T58" fmla="*/ 9 w 97"/>
                <a:gd name="T59" fmla="*/ 6 h 80"/>
                <a:gd name="T60" fmla="*/ 13 w 97"/>
                <a:gd name="T61" fmla="*/ 6 h 80"/>
                <a:gd name="T62" fmla="*/ 17 w 97"/>
                <a:gd name="T63" fmla="*/ 4 h 80"/>
                <a:gd name="T64" fmla="*/ 23 w 97"/>
                <a:gd name="T65" fmla="*/ 2 h 80"/>
                <a:gd name="T66" fmla="*/ 28 w 97"/>
                <a:gd name="T67" fmla="*/ 0 h 80"/>
                <a:gd name="T68" fmla="*/ 34 w 97"/>
                <a:gd name="T69" fmla="*/ 0 h 80"/>
                <a:gd name="T70" fmla="*/ 40 w 97"/>
                <a:gd name="T71" fmla="*/ 0 h 80"/>
                <a:gd name="T72" fmla="*/ 46 w 97"/>
                <a:gd name="T73" fmla="*/ 2 h 80"/>
                <a:gd name="T74" fmla="*/ 53 w 97"/>
                <a:gd name="T75" fmla="*/ 4 h 80"/>
                <a:gd name="T76" fmla="*/ 61 w 97"/>
                <a:gd name="T77" fmla="*/ 6 h 80"/>
                <a:gd name="T78" fmla="*/ 69 w 97"/>
                <a:gd name="T79" fmla="*/ 8 h 80"/>
                <a:gd name="T80" fmla="*/ 76 w 97"/>
                <a:gd name="T81" fmla="*/ 11 h 80"/>
                <a:gd name="T82" fmla="*/ 84 w 97"/>
                <a:gd name="T83" fmla="*/ 15 h 80"/>
                <a:gd name="T84" fmla="*/ 88 w 97"/>
                <a:gd name="T85" fmla="*/ 19 h 80"/>
                <a:gd name="T86" fmla="*/ 92 w 97"/>
                <a:gd name="T87" fmla="*/ 23 h 80"/>
                <a:gd name="T88" fmla="*/ 95 w 97"/>
                <a:gd name="T89" fmla="*/ 29 h 80"/>
                <a:gd name="T90" fmla="*/ 97 w 97"/>
                <a:gd name="T91" fmla="*/ 34 h 80"/>
                <a:gd name="T92" fmla="*/ 97 w 97"/>
                <a:gd name="T93" fmla="*/ 40 h 80"/>
                <a:gd name="T94" fmla="*/ 97 w 97"/>
                <a:gd name="T95" fmla="*/ 46 h 80"/>
                <a:gd name="T96" fmla="*/ 95 w 97"/>
                <a:gd name="T97" fmla="*/ 52 h 80"/>
                <a:gd name="T98" fmla="*/ 95 w 97"/>
                <a:gd name="T9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80">
                  <a:moveTo>
                    <a:pt x="95" y="52"/>
                  </a:moveTo>
                  <a:lnTo>
                    <a:pt x="94" y="59"/>
                  </a:lnTo>
                  <a:lnTo>
                    <a:pt x="92" y="65"/>
                  </a:lnTo>
                  <a:lnTo>
                    <a:pt x="90" y="69"/>
                  </a:lnTo>
                  <a:lnTo>
                    <a:pt x="88" y="73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4" y="80"/>
                  </a:lnTo>
                  <a:lnTo>
                    <a:pt x="82" y="80"/>
                  </a:lnTo>
                  <a:lnTo>
                    <a:pt x="80" y="80"/>
                  </a:lnTo>
                  <a:lnTo>
                    <a:pt x="76" y="78"/>
                  </a:lnTo>
                  <a:lnTo>
                    <a:pt x="71" y="76"/>
                  </a:lnTo>
                  <a:lnTo>
                    <a:pt x="65" y="73"/>
                  </a:lnTo>
                  <a:lnTo>
                    <a:pt x="59" y="69"/>
                  </a:lnTo>
                  <a:lnTo>
                    <a:pt x="51" y="63"/>
                  </a:lnTo>
                  <a:lnTo>
                    <a:pt x="44" y="55"/>
                  </a:lnTo>
                  <a:lnTo>
                    <a:pt x="36" y="48"/>
                  </a:lnTo>
                  <a:lnTo>
                    <a:pt x="28" y="42"/>
                  </a:lnTo>
                  <a:lnTo>
                    <a:pt x="21" y="34"/>
                  </a:lnTo>
                  <a:lnTo>
                    <a:pt x="15" y="29"/>
                  </a:lnTo>
                  <a:lnTo>
                    <a:pt x="9" y="25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8"/>
                  </a:lnTo>
                  <a:lnTo>
                    <a:pt x="5" y="8"/>
                  </a:lnTo>
                  <a:lnTo>
                    <a:pt x="9" y="6"/>
                  </a:lnTo>
                  <a:lnTo>
                    <a:pt x="13" y="6"/>
                  </a:lnTo>
                  <a:lnTo>
                    <a:pt x="17" y="4"/>
                  </a:lnTo>
                  <a:lnTo>
                    <a:pt x="23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3" y="4"/>
                  </a:lnTo>
                  <a:lnTo>
                    <a:pt x="61" y="6"/>
                  </a:lnTo>
                  <a:lnTo>
                    <a:pt x="69" y="8"/>
                  </a:lnTo>
                  <a:lnTo>
                    <a:pt x="76" y="11"/>
                  </a:lnTo>
                  <a:lnTo>
                    <a:pt x="84" y="15"/>
                  </a:lnTo>
                  <a:lnTo>
                    <a:pt x="88" y="19"/>
                  </a:lnTo>
                  <a:lnTo>
                    <a:pt x="92" y="23"/>
                  </a:lnTo>
                  <a:lnTo>
                    <a:pt x="95" y="29"/>
                  </a:lnTo>
                  <a:lnTo>
                    <a:pt x="97" y="34"/>
                  </a:lnTo>
                  <a:lnTo>
                    <a:pt x="97" y="40"/>
                  </a:lnTo>
                  <a:lnTo>
                    <a:pt x="97" y="46"/>
                  </a:lnTo>
                  <a:lnTo>
                    <a:pt x="95" y="52"/>
                  </a:lnTo>
                  <a:lnTo>
                    <a:pt x="95" y="5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90"/>
            <p:cNvSpPr/>
            <p:nvPr/>
          </p:nvSpPr>
          <p:spPr bwMode="auto">
            <a:xfrm>
              <a:off x="3895725" y="1670051"/>
              <a:ext cx="73025" cy="58738"/>
            </a:xfrm>
            <a:custGeom>
              <a:avLst/>
              <a:gdLst>
                <a:gd name="T0" fmla="*/ 0 w 92"/>
                <a:gd name="T1" fmla="*/ 0 h 75"/>
                <a:gd name="T2" fmla="*/ 12 w 92"/>
                <a:gd name="T3" fmla="*/ 0 h 75"/>
                <a:gd name="T4" fmla="*/ 21 w 92"/>
                <a:gd name="T5" fmla="*/ 0 h 75"/>
                <a:gd name="T6" fmla="*/ 31 w 92"/>
                <a:gd name="T7" fmla="*/ 0 h 75"/>
                <a:gd name="T8" fmla="*/ 41 w 92"/>
                <a:gd name="T9" fmla="*/ 2 h 75"/>
                <a:gd name="T10" fmla="*/ 48 w 92"/>
                <a:gd name="T11" fmla="*/ 2 h 75"/>
                <a:gd name="T12" fmla="*/ 56 w 92"/>
                <a:gd name="T13" fmla="*/ 2 h 75"/>
                <a:gd name="T14" fmla="*/ 64 w 92"/>
                <a:gd name="T15" fmla="*/ 4 h 75"/>
                <a:gd name="T16" fmla="*/ 69 w 92"/>
                <a:gd name="T17" fmla="*/ 6 h 75"/>
                <a:gd name="T18" fmla="*/ 73 w 92"/>
                <a:gd name="T19" fmla="*/ 8 h 75"/>
                <a:gd name="T20" fmla="*/ 77 w 92"/>
                <a:gd name="T21" fmla="*/ 10 h 75"/>
                <a:gd name="T22" fmla="*/ 81 w 92"/>
                <a:gd name="T23" fmla="*/ 14 h 75"/>
                <a:gd name="T24" fmla="*/ 83 w 92"/>
                <a:gd name="T25" fmla="*/ 20 h 75"/>
                <a:gd name="T26" fmla="*/ 87 w 92"/>
                <a:gd name="T27" fmla="*/ 23 h 75"/>
                <a:gd name="T28" fmla="*/ 88 w 92"/>
                <a:gd name="T29" fmla="*/ 29 h 75"/>
                <a:gd name="T30" fmla="*/ 90 w 92"/>
                <a:gd name="T31" fmla="*/ 35 h 75"/>
                <a:gd name="T32" fmla="*/ 92 w 92"/>
                <a:gd name="T33" fmla="*/ 42 h 75"/>
                <a:gd name="T34" fmla="*/ 90 w 92"/>
                <a:gd name="T35" fmla="*/ 50 h 75"/>
                <a:gd name="T36" fmla="*/ 90 w 92"/>
                <a:gd name="T37" fmla="*/ 58 h 75"/>
                <a:gd name="T38" fmla="*/ 88 w 92"/>
                <a:gd name="T39" fmla="*/ 62 h 75"/>
                <a:gd name="T40" fmla="*/ 87 w 92"/>
                <a:gd name="T41" fmla="*/ 67 h 75"/>
                <a:gd name="T42" fmla="*/ 85 w 92"/>
                <a:gd name="T43" fmla="*/ 69 h 75"/>
                <a:gd name="T44" fmla="*/ 81 w 92"/>
                <a:gd name="T45" fmla="*/ 73 h 75"/>
                <a:gd name="T46" fmla="*/ 77 w 92"/>
                <a:gd name="T47" fmla="*/ 73 h 75"/>
                <a:gd name="T48" fmla="*/ 73 w 92"/>
                <a:gd name="T49" fmla="*/ 75 h 75"/>
                <a:gd name="T50" fmla="*/ 67 w 92"/>
                <a:gd name="T51" fmla="*/ 73 h 75"/>
                <a:gd name="T52" fmla="*/ 62 w 92"/>
                <a:gd name="T53" fmla="*/ 73 h 75"/>
                <a:gd name="T54" fmla="*/ 58 w 92"/>
                <a:gd name="T55" fmla="*/ 71 h 75"/>
                <a:gd name="T56" fmla="*/ 52 w 92"/>
                <a:gd name="T57" fmla="*/ 67 h 75"/>
                <a:gd name="T58" fmla="*/ 46 w 92"/>
                <a:gd name="T59" fmla="*/ 64 h 75"/>
                <a:gd name="T60" fmla="*/ 41 w 92"/>
                <a:gd name="T61" fmla="*/ 60 h 75"/>
                <a:gd name="T62" fmla="*/ 33 w 92"/>
                <a:gd name="T63" fmla="*/ 54 h 75"/>
                <a:gd name="T64" fmla="*/ 27 w 92"/>
                <a:gd name="T65" fmla="*/ 46 h 75"/>
                <a:gd name="T66" fmla="*/ 21 w 92"/>
                <a:gd name="T67" fmla="*/ 41 h 75"/>
                <a:gd name="T68" fmla="*/ 16 w 92"/>
                <a:gd name="T69" fmla="*/ 33 h 75"/>
                <a:gd name="T70" fmla="*/ 10 w 92"/>
                <a:gd name="T71" fmla="*/ 27 h 75"/>
                <a:gd name="T72" fmla="*/ 6 w 92"/>
                <a:gd name="T73" fmla="*/ 21 h 75"/>
                <a:gd name="T74" fmla="*/ 4 w 92"/>
                <a:gd name="T75" fmla="*/ 18 h 75"/>
                <a:gd name="T76" fmla="*/ 0 w 92"/>
                <a:gd name="T77" fmla="*/ 12 h 75"/>
                <a:gd name="T78" fmla="*/ 0 w 92"/>
                <a:gd name="T79" fmla="*/ 6 h 75"/>
                <a:gd name="T80" fmla="*/ 0 w 92"/>
                <a:gd name="T81" fmla="*/ 0 h 75"/>
                <a:gd name="T82" fmla="*/ 0 w 92"/>
                <a:gd name="T8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75">
                  <a:moveTo>
                    <a:pt x="0" y="0"/>
                  </a:moveTo>
                  <a:lnTo>
                    <a:pt x="12" y="0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41" y="2"/>
                  </a:lnTo>
                  <a:lnTo>
                    <a:pt x="48" y="2"/>
                  </a:lnTo>
                  <a:lnTo>
                    <a:pt x="56" y="2"/>
                  </a:lnTo>
                  <a:lnTo>
                    <a:pt x="64" y="4"/>
                  </a:lnTo>
                  <a:lnTo>
                    <a:pt x="69" y="6"/>
                  </a:lnTo>
                  <a:lnTo>
                    <a:pt x="73" y="8"/>
                  </a:lnTo>
                  <a:lnTo>
                    <a:pt x="77" y="10"/>
                  </a:lnTo>
                  <a:lnTo>
                    <a:pt x="81" y="14"/>
                  </a:lnTo>
                  <a:lnTo>
                    <a:pt x="83" y="20"/>
                  </a:lnTo>
                  <a:lnTo>
                    <a:pt x="87" y="23"/>
                  </a:lnTo>
                  <a:lnTo>
                    <a:pt x="88" y="29"/>
                  </a:lnTo>
                  <a:lnTo>
                    <a:pt x="90" y="35"/>
                  </a:lnTo>
                  <a:lnTo>
                    <a:pt x="92" y="42"/>
                  </a:lnTo>
                  <a:lnTo>
                    <a:pt x="90" y="50"/>
                  </a:lnTo>
                  <a:lnTo>
                    <a:pt x="90" y="58"/>
                  </a:lnTo>
                  <a:lnTo>
                    <a:pt x="88" y="62"/>
                  </a:lnTo>
                  <a:lnTo>
                    <a:pt x="87" y="67"/>
                  </a:lnTo>
                  <a:lnTo>
                    <a:pt x="85" y="69"/>
                  </a:lnTo>
                  <a:lnTo>
                    <a:pt x="81" y="73"/>
                  </a:lnTo>
                  <a:lnTo>
                    <a:pt x="77" y="73"/>
                  </a:lnTo>
                  <a:lnTo>
                    <a:pt x="73" y="75"/>
                  </a:lnTo>
                  <a:lnTo>
                    <a:pt x="67" y="73"/>
                  </a:lnTo>
                  <a:lnTo>
                    <a:pt x="62" y="73"/>
                  </a:lnTo>
                  <a:lnTo>
                    <a:pt x="58" y="71"/>
                  </a:lnTo>
                  <a:lnTo>
                    <a:pt x="52" y="67"/>
                  </a:lnTo>
                  <a:lnTo>
                    <a:pt x="46" y="64"/>
                  </a:lnTo>
                  <a:lnTo>
                    <a:pt x="41" y="60"/>
                  </a:lnTo>
                  <a:lnTo>
                    <a:pt x="33" y="54"/>
                  </a:lnTo>
                  <a:lnTo>
                    <a:pt x="27" y="46"/>
                  </a:lnTo>
                  <a:lnTo>
                    <a:pt x="21" y="41"/>
                  </a:lnTo>
                  <a:lnTo>
                    <a:pt x="16" y="33"/>
                  </a:lnTo>
                  <a:lnTo>
                    <a:pt x="10" y="27"/>
                  </a:lnTo>
                  <a:lnTo>
                    <a:pt x="6" y="21"/>
                  </a:lnTo>
                  <a:lnTo>
                    <a:pt x="4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91"/>
            <p:cNvSpPr/>
            <p:nvPr/>
          </p:nvSpPr>
          <p:spPr bwMode="auto">
            <a:xfrm>
              <a:off x="4165600" y="1647826"/>
              <a:ext cx="84138" cy="50800"/>
            </a:xfrm>
            <a:custGeom>
              <a:avLst/>
              <a:gdLst>
                <a:gd name="T0" fmla="*/ 59 w 107"/>
                <a:gd name="T1" fmla="*/ 2 h 65"/>
                <a:gd name="T2" fmla="*/ 69 w 107"/>
                <a:gd name="T3" fmla="*/ 4 h 65"/>
                <a:gd name="T4" fmla="*/ 77 w 107"/>
                <a:gd name="T5" fmla="*/ 6 h 65"/>
                <a:gd name="T6" fmla="*/ 82 w 107"/>
                <a:gd name="T7" fmla="*/ 9 h 65"/>
                <a:gd name="T8" fmla="*/ 90 w 107"/>
                <a:gd name="T9" fmla="*/ 13 h 65"/>
                <a:gd name="T10" fmla="*/ 96 w 107"/>
                <a:gd name="T11" fmla="*/ 17 h 65"/>
                <a:gd name="T12" fmla="*/ 100 w 107"/>
                <a:gd name="T13" fmla="*/ 21 h 65"/>
                <a:gd name="T14" fmla="*/ 103 w 107"/>
                <a:gd name="T15" fmla="*/ 27 h 65"/>
                <a:gd name="T16" fmla="*/ 105 w 107"/>
                <a:gd name="T17" fmla="*/ 34 h 65"/>
                <a:gd name="T18" fmla="*/ 107 w 107"/>
                <a:gd name="T19" fmla="*/ 42 h 65"/>
                <a:gd name="T20" fmla="*/ 107 w 107"/>
                <a:gd name="T21" fmla="*/ 48 h 65"/>
                <a:gd name="T22" fmla="*/ 107 w 107"/>
                <a:gd name="T23" fmla="*/ 53 h 65"/>
                <a:gd name="T24" fmla="*/ 105 w 107"/>
                <a:gd name="T25" fmla="*/ 59 h 65"/>
                <a:gd name="T26" fmla="*/ 103 w 107"/>
                <a:gd name="T27" fmla="*/ 61 h 65"/>
                <a:gd name="T28" fmla="*/ 100 w 107"/>
                <a:gd name="T29" fmla="*/ 65 h 65"/>
                <a:gd name="T30" fmla="*/ 96 w 107"/>
                <a:gd name="T31" fmla="*/ 65 h 65"/>
                <a:gd name="T32" fmla="*/ 92 w 107"/>
                <a:gd name="T33" fmla="*/ 65 h 65"/>
                <a:gd name="T34" fmla="*/ 86 w 107"/>
                <a:gd name="T35" fmla="*/ 65 h 65"/>
                <a:gd name="T36" fmla="*/ 79 w 107"/>
                <a:gd name="T37" fmla="*/ 63 h 65"/>
                <a:gd name="T38" fmla="*/ 71 w 107"/>
                <a:gd name="T39" fmla="*/ 59 h 65"/>
                <a:gd name="T40" fmla="*/ 59 w 107"/>
                <a:gd name="T41" fmla="*/ 53 h 65"/>
                <a:gd name="T42" fmla="*/ 48 w 107"/>
                <a:gd name="T43" fmla="*/ 46 h 65"/>
                <a:gd name="T44" fmla="*/ 35 w 107"/>
                <a:gd name="T45" fmla="*/ 38 h 65"/>
                <a:gd name="T46" fmla="*/ 27 w 107"/>
                <a:gd name="T47" fmla="*/ 32 h 65"/>
                <a:gd name="T48" fmla="*/ 17 w 107"/>
                <a:gd name="T49" fmla="*/ 27 h 65"/>
                <a:gd name="T50" fmla="*/ 10 w 107"/>
                <a:gd name="T51" fmla="*/ 21 h 65"/>
                <a:gd name="T52" fmla="*/ 0 w 107"/>
                <a:gd name="T53" fmla="*/ 15 h 65"/>
                <a:gd name="T54" fmla="*/ 8 w 107"/>
                <a:gd name="T55" fmla="*/ 11 h 65"/>
                <a:gd name="T56" fmla="*/ 14 w 107"/>
                <a:gd name="T57" fmla="*/ 7 h 65"/>
                <a:gd name="T58" fmla="*/ 21 w 107"/>
                <a:gd name="T59" fmla="*/ 4 h 65"/>
                <a:gd name="T60" fmla="*/ 29 w 107"/>
                <a:gd name="T61" fmla="*/ 2 h 65"/>
                <a:gd name="T62" fmla="*/ 36 w 107"/>
                <a:gd name="T63" fmla="*/ 0 h 65"/>
                <a:gd name="T64" fmla="*/ 44 w 107"/>
                <a:gd name="T65" fmla="*/ 0 h 65"/>
                <a:gd name="T66" fmla="*/ 52 w 107"/>
                <a:gd name="T67" fmla="*/ 0 h 65"/>
                <a:gd name="T68" fmla="*/ 59 w 107"/>
                <a:gd name="T69" fmla="*/ 2 h 65"/>
                <a:gd name="T70" fmla="*/ 59 w 107"/>
                <a:gd name="T7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" h="65">
                  <a:moveTo>
                    <a:pt x="59" y="2"/>
                  </a:moveTo>
                  <a:lnTo>
                    <a:pt x="69" y="4"/>
                  </a:lnTo>
                  <a:lnTo>
                    <a:pt x="77" y="6"/>
                  </a:lnTo>
                  <a:lnTo>
                    <a:pt x="82" y="9"/>
                  </a:lnTo>
                  <a:lnTo>
                    <a:pt x="90" y="13"/>
                  </a:lnTo>
                  <a:lnTo>
                    <a:pt x="96" y="17"/>
                  </a:lnTo>
                  <a:lnTo>
                    <a:pt x="100" y="21"/>
                  </a:lnTo>
                  <a:lnTo>
                    <a:pt x="103" y="27"/>
                  </a:lnTo>
                  <a:lnTo>
                    <a:pt x="105" y="34"/>
                  </a:lnTo>
                  <a:lnTo>
                    <a:pt x="107" y="42"/>
                  </a:lnTo>
                  <a:lnTo>
                    <a:pt x="107" y="48"/>
                  </a:lnTo>
                  <a:lnTo>
                    <a:pt x="107" y="53"/>
                  </a:lnTo>
                  <a:lnTo>
                    <a:pt x="105" y="59"/>
                  </a:lnTo>
                  <a:lnTo>
                    <a:pt x="103" y="61"/>
                  </a:lnTo>
                  <a:lnTo>
                    <a:pt x="100" y="65"/>
                  </a:lnTo>
                  <a:lnTo>
                    <a:pt x="96" y="65"/>
                  </a:lnTo>
                  <a:lnTo>
                    <a:pt x="92" y="65"/>
                  </a:lnTo>
                  <a:lnTo>
                    <a:pt x="86" y="65"/>
                  </a:lnTo>
                  <a:lnTo>
                    <a:pt x="79" y="63"/>
                  </a:lnTo>
                  <a:lnTo>
                    <a:pt x="71" y="59"/>
                  </a:lnTo>
                  <a:lnTo>
                    <a:pt x="59" y="53"/>
                  </a:lnTo>
                  <a:lnTo>
                    <a:pt x="48" y="46"/>
                  </a:lnTo>
                  <a:lnTo>
                    <a:pt x="35" y="38"/>
                  </a:lnTo>
                  <a:lnTo>
                    <a:pt x="27" y="32"/>
                  </a:lnTo>
                  <a:lnTo>
                    <a:pt x="17" y="27"/>
                  </a:lnTo>
                  <a:lnTo>
                    <a:pt x="10" y="21"/>
                  </a:lnTo>
                  <a:lnTo>
                    <a:pt x="0" y="15"/>
                  </a:lnTo>
                  <a:lnTo>
                    <a:pt x="8" y="11"/>
                  </a:lnTo>
                  <a:lnTo>
                    <a:pt x="14" y="7"/>
                  </a:lnTo>
                  <a:lnTo>
                    <a:pt x="21" y="4"/>
                  </a:lnTo>
                  <a:lnTo>
                    <a:pt x="29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9" y="2"/>
                  </a:lnTo>
                  <a:lnTo>
                    <a:pt x="59" y="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92"/>
            <p:cNvSpPr/>
            <p:nvPr/>
          </p:nvSpPr>
          <p:spPr bwMode="auto">
            <a:xfrm>
              <a:off x="4165600" y="1573213"/>
              <a:ext cx="84138" cy="60325"/>
            </a:xfrm>
            <a:custGeom>
              <a:avLst/>
              <a:gdLst>
                <a:gd name="T0" fmla="*/ 92 w 107"/>
                <a:gd name="T1" fmla="*/ 77 h 77"/>
                <a:gd name="T2" fmla="*/ 90 w 107"/>
                <a:gd name="T3" fmla="*/ 77 h 77"/>
                <a:gd name="T4" fmla="*/ 90 w 107"/>
                <a:gd name="T5" fmla="*/ 75 h 77"/>
                <a:gd name="T6" fmla="*/ 86 w 107"/>
                <a:gd name="T7" fmla="*/ 73 h 77"/>
                <a:gd name="T8" fmla="*/ 84 w 107"/>
                <a:gd name="T9" fmla="*/ 71 h 77"/>
                <a:gd name="T10" fmla="*/ 80 w 107"/>
                <a:gd name="T11" fmla="*/ 69 h 77"/>
                <a:gd name="T12" fmla="*/ 77 w 107"/>
                <a:gd name="T13" fmla="*/ 67 h 77"/>
                <a:gd name="T14" fmla="*/ 71 w 107"/>
                <a:gd name="T15" fmla="*/ 63 h 77"/>
                <a:gd name="T16" fmla="*/ 67 w 107"/>
                <a:gd name="T17" fmla="*/ 59 h 77"/>
                <a:gd name="T18" fmla="*/ 61 w 107"/>
                <a:gd name="T19" fmla="*/ 56 h 77"/>
                <a:gd name="T20" fmla="*/ 54 w 107"/>
                <a:gd name="T21" fmla="*/ 52 h 77"/>
                <a:gd name="T22" fmla="*/ 46 w 107"/>
                <a:gd name="T23" fmla="*/ 46 h 77"/>
                <a:gd name="T24" fmla="*/ 38 w 107"/>
                <a:gd name="T25" fmla="*/ 40 h 77"/>
                <a:gd name="T26" fmla="*/ 31 w 107"/>
                <a:gd name="T27" fmla="*/ 35 h 77"/>
                <a:gd name="T28" fmla="*/ 21 w 107"/>
                <a:gd name="T29" fmla="*/ 29 h 77"/>
                <a:gd name="T30" fmla="*/ 12 w 107"/>
                <a:gd name="T31" fmla="*/ 21 h 77"/>
                <a:gd name="T32" fmla="*/ 0 w 107"/>
                <a:gd name="T33" fmla="*/ 14 h 77"/>
                <a:gd name="T34" fmla="*/ 8 w 107"/>
                <a:gd name="T35" fmla="*/ 8 h 77"/>
                <a:gd name="T36" fmla="*/ 17 w 107"/>
                <a:gd name="T37" fmla="*/ 4 h 77"/>
                <a:gd name="T38" fmla="*/ 27 w 107"/>
                <a:gd name="T39" fmla="*/ 0 h 77"/>
                <a:gd name="T40" fmla="*/ 36 w 107"/>
                <a:gd name="T41" fmla="*/ 0 h 77"/>
                <a:gd name="T42" fmla="*/ 48 w 107"/>
                <a:gd name="T43" fmla="*/ 0 h 77"/>
                <a:gd name="T44" fmla="*/ 59 w 107"/>
                <a:gd name="T45" fmla="*/ 2 h 77"/>
                <a:gd name="T46" fmla="*/ 73 w 107"/>
                <a:gd name="T47" fmla="*/ 6 h 77"/>
                <a:gd name="T48" fmla="*/ 88 w 107"/>
                <a:gd name="T49" fmla="*/ 10 h 77"/>
                <a:gd name="T50" fmla="*/ 92 w 107"/>
                <a:gd name="T51" fmla="*/ 14 h 77"/>
                <a:gd name="T52" fmla="*/ 96 w 107"/>
                <a:gd name="T53" fmla="*/ 17 h 77"/>
                <a:gd name="T54" fmla="*/ 100 w 107"/>
                <a:gd name="T55" fmla="*/ 21 h 77"/>
                <a:gd name="T56" fmla="*/ 103 w 107"/>
                <a:gd name="T57" fmla="*/ 27 h 77"/>
                <a:gd name="T58" fmla="*/ 105 w 107"/>
                <a:gd name="T59" fmla="*/ 31 h 77"/>
                <a:gd name="T60" fmla="*/ 107 w 107"/>
                <a:gd name="T61" fmla="*/ 36 h 77"/>
                <a:gd name="T62" fmla="*/ 107 w 107"/>
                <a:gd name="T63" fmla="*/ 44 h 77"/>
                <a:gd name="T64" fmla="*/ 105 w 107"/>
                <a:gd name="T65" fmla="*/ 50 h 77"/>
                <a:gd name="T66" fmla="*/ 103 w 107"/>
                <a:gd name="T67" fmla="*/ 57 h 77"/>
                <a:gd name="T68" fmla="*/ 102 w 107"/>
                <a:gd name="T69" fmla="*/ 61 h 77"/>
                <a:gd name="T70" fmla="*/ 100 w 107"/>
                <a:gd name="T71" fmla="*/ 67 h 77"/>
                <a:gd name="T72" fmla="*/ 100 w 107"/>
                <a:gd name="T73" fmla="*/ 71 h 77"/>
                <a:gd name="T74" fmla="*/ 98 w 107"/>
                <a:gd name="T75" fmla="*/ 73 h 77"/>
                <a:gd name="T76" fmla="*/ 96 w 107"/>
                <a:gd name="T77" fmla="*/ 77 h 77"/>
                <a:gd name="T78" fmla="*/ 94 w 107"/>
                <a:gd name="T79" fmla="*/ 77 h 77"/>
                <a:gd name="T80" fmla="*/ 92 w 107"/>
                <a:gd name="T81" fmla="*/ 77 h 77"/>
                <a:gd name="T82" fmla="*/ 92 w 107"/>
                <a:gd name="T8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77">
                  <a:moveTo>
                    <a:pt x="92" y="77"/>
                  </a:moveTo>
                  <a:lnTo>
                    <a:pt x="90" y="77"/>
                  </a:lnTo>
                  <a:lnTo>
                    <a:pt x="90" y="75"/>
                  </a:lnTo>
                  <a:lnTo>
                    <a:pt x="86" y="73"/>
                  </a:lnTo>
                  <a:lnTo>
                    <a:pt x="84" y="71"/>
                  </a:lnTo>
                  <a:lnTo>
                    <a:pt x="80" y="69"/>
                  </a:lnTo>
                  <a:lnTo>
                    <a:pt x="77" y="67"/>
                  </a:lnTo>
                  <a:lnTo>
                    <a:pt x="71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2"/>
                  </a:lnTo>
                  <a:lnTo>
                    <a:pt x="46" y="46"/>
                  </a:lnTo>
                  <a:lnTo>
                    <a:pt x="38" y="40"/>
                  </a:lnTo>
                  <a:lnTo>
                    <a:pt x="31" y="35"/>
                  </a:lnTo>
                  <a:lnTo>
                    <a:pt x="21" y="29"/>
                  </a:lnTo>
                  <a:lnTo>
                    <a:pt x="12" y="21"/>
                  </a:lnTo>
                  <a:lnTo>
                    <a:pt x="0" y="14"/>
                  </a:lnTo>
                  <a:lnTo>
                    <a:pt x="8" y="8"/>
                  </a:lnTo>
                  <a:lnTo>
                    <a:pt x="17" y="4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8" y="0"/>
                  </a:lnTo>
                  <a:lnTo>
                    <a:pt x="59" y="2"/>
                  </a:lnTo>
                  <a:lnTo>
                    <a:pt x="73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6" y="17"/>
                  </a:lnTo>
                  <a:lnTo>
                    <a:pt x="100" y="21"/>
                  </a:lnTo>
                  <a:lnTo>
                    <a:pt x="103" y="27"/>
                  </a:lnTo>
                  <a:lnTo>
                    <a:pt x="105" y="31"/>
                  </a:lnTo>
                  <a:lnTo>
                    <a:pt x="107" y="36"/>
                  </a:lnTo>
                  <a:lnTo>
                    <a:pt x="107" y="44"/>
                  </a:lnTo>
                  <a:lnTo>
                    <a:pt x="105" y="50"/>
                  </a:lnTo>
                  <a:lnTo>
                    <a:pt x="103" y="57"/>
                  </a:lnTo>
                  <a:lnTo>
                    <a:pt x="102" y="61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98" y="73"/>
                  </a:lnTo>
                  <a:lnTo>
                    <a:pt x="96" y="77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92" y="7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480"/>
          <p:cNvSpPr/>
          <p:nvPr/>
        </p:nvSpPr>
        <p:spPr bwMode="auto">
          <a:xfrm>
            <a:off x="1770266" y="2980131"/>
            <a:ext cx="465278" cy="439429"/>
          </a:xfrm>
          <a:custGeom>
            <a:avLst/>
            <a:gdLst>
              <a:gd name="T0" fmla="*/ 212 w 289"/>
              <a:gd name="T1" fmla="*/ 2 h 274"/>
              <a:gd name="T2" fmla="*/ 222 w 289"/>
              <a:gd name="T3" fmla="*/ 0 h 274"/>
              <a:gd name="T4" fmla="*/ 235 w 289"/>
              <a:gd name="T5" fmla="*/ 4 h 274"/>
              <a:gd name="T6" fmla="*/ 249 w 289"/>
              <a:gd name="T7" fmla="*/ 8 h 274"/>
              <a:gd name="T8" fmla="*/ 264 w 289"/>
              <a:gd name="T9" fmla="*/ 18 h 274"/>
              <a:gd name="T10" fmla="*/ 273 w 289"/>
              <a:gd name="T11" fmla="*/ 25 h 274"/>
              <a:gd name="T12" fmla="*/ 281 w 289"/>
              <a:gd name="T13" fmla="*/ 33 h 274"/>
              <a:gd name="T14" fmla="*/ 287 w 289"/>
              <a:gd name="T15" fmla="*/ 37 h 274"/>
              <a:gd name="T16" fmla="*/ 289 w 289"/>
              <a:gd name="T17" fmla="*/ 41 h 274"/>
              <a:gd name="T18" fmla="*/ 287 w 289"/>
              <a:gd name="T19" fmla="*/ 46 h 274"/>
              <a:gd name="T20" fmla="*/ 281 w 289"/>
              <a:gd name="T21" fmla="*/ 54 h 274"/>
              <a:gd name="T22" fmla="*/ 273 w 289"/>
              <a:gd name="T23" fmla="*/ 64 h 274"/>
              <a:gd name="T24" fmla="*/ 264 w 289"/>
              <a:gd name="T25" fmla="*/ 75 h 274"/>
              <a:gd name="T26" fmla="*/ 252 w 289"/>
              <a:gd name="T27" fmla="*/ 88 h 274"/>
              <a:gd name="T28" fmla="*/ 237 w 289"/>
              <a:gd name="T29" fmla="*/ 104 h 274"/>
              <a:gd name="T30" fmla="*/ 220 w 289"/>
              <a:gd name="T31" fmla="*/ 121 h 274"/>
              <a:gd name="T32" fmla="*/ 193 w 289"/>
              <a:gd name="T33" fmla="*/ 149 h 274"/>
              <a:gd name="T34" fmla="*/ 155 w 289"/>
              <a:gd name="T35" fmla="*/ 184 h 274"/>
              <a:gd name="T36" fmla="*/ 118 w 289"/>
              <a:gd name="T37" fmla="*/ 213 h 274"/>
              <a:gd name="T38" fmla="*/ 84 w 289"/>
              <a:gd name="T39" fmla="*/ 235 h 274"/>
              <a:gd name="T40" fmla="*/ 55 w 289"/>
              <a:gd name="T41" fmla="*/ 253 h 274"/>
              <a:gd name="T42" fmla="*/ 30 w 289"/>
              <a:gd name="T43" fmla="*/ 266 h 274"/>
              <a:gd name="T44" fmla="*/ 13 w 289"/>
              <a:gd name="T45" fmla="*/ 272 h 274"/>
              <a:gd name="T46" fmla="*/ 2 w 289"/>
              <a:gd name="T47" fmla="*/ 274 h 274"/>
              <a:gd name="T48" fmla="*/ 0 w 289"/>
              <a:gd name="T49" fmla="*/ 270 h 274"/>
              <a:gd name="T50" fmla="*/ 2 w 289"/>
              <a:gd name="T51" fmla="*/ 264 h 274"/>
              <a:gd name="T52" fmla="*/ 7 w 289"/>
              <a:gd name="T53" fmla="*/ 255 h 274"/>
              <a:gd name="T54" fmla="*/ 19 w 289"/>
              <a:gd name="T55" fmla="*/ 243 h 274"/>
              <a:gd name="T56" fmla="*/ 36 w 289"/>
              <a:gd name="T57" fmla="*/ 230 h 274"/>
              <a:gd name="T58" fmla="*/ 55 w 289"/>
              <a:gd name="T59" fmla="*/ 216 h 274"/>
              <a:gd name="T60" fmla="*/ 74 w 289"/>
              <a:gd name="T61" fmla="*/ 201 h 274"/>
              <a:gd name="T62" fmla="*/ 95 w 289"/>
              <a:gd name="T63" fmla="*/ 182 h 274"/>
              <a:gd name="T64" fmla="*/ 115 w 289"/>
              <a:gd name="T65" fmla="*/ 161 h 274"/>
              <a:gd name="T66" fmla="*/ 143 w 289"/>
              <a:gd name="T67" fmla="*/ 128 h 274"/>
              <a:gd name="T68" fmla="*/ 170 w 289"/>
              <a:gd name="T69" fmla="*/ 92 h 274"/>
              <a:gd name="T70" fmla="*/ 187 w 289"/>
              <a:gd name="T71" fmla="*/ 69 h 274"/>
              <a:gd name="T72" fmla="*/ 199 w 289"/>
              <a:gd name="T73" fmla="*/ 48 h 274"/>
              <a:gd name="T74" fmla="*/ 206 w 289"/>
              <a:gd name="T75" fmla="*/ 33 h 274"/>
              <a:gd name="T76" fmla="*/ 208 w 289"/>
              <a:gd name="T77" fmla="*/ 21 h 274"/>
              <a:gd name="T78" fmla="*/ 205 w 289"/>
              <a:gd name="T79" fmla="*/ 16 h 274"/>
              <a:gd name="T80" fmla="*/ 201 w 289"/>
              <a:gd name="T81" fmla="*/ 12 h 274"/>
              <a:gd name="T82" fmla="*/ 201 w 289"/>
              <a:gd name="T83" fmla="*/ 8 h 274"/>
              <a:gd name="T84" fmla="*/ 205 w 289"/>
              <a:gd name="T85" fmla="*/ 4 h 274"/>
              <a:gd name="T86" fmla="*/ 206 w 289"/>
              <a:gd name="T87" fmla="*/ 2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9" h="274">
                <a:moveTo>
                  <a:pt x="206" y="2"/>
                </a:moveTo>
                <a:lnTo>
                  <a:pt x="212" y="2"/>
                </a:lnTo>
                <a:lnTo>
                  <a:pt x="218" y="0"/>
                </a:lnTo>
                <a:lnTo>
                  <a:pt x="222" y="0"/>
                </a:lnTo>
                <a:lnTo>
                  <a:pt x="227" y="2"/>
                </a:lnTo>
                <a:lnTo>
                  <a:pt x="235" y="4"/>
                </a:lnTo>
                <a:lnTo>
                  <a:pt x="241" y="6"/>
                </a:lnTo>
                <a:lnTo>
                  <a:pt x="249" y="8"/>
                </a:lnTo>
                <a:lnTo>
                  <a:pt x="256" y="12"/>
                </a:lnTo>
                <a:lnTo>
                  <a:pt x="264" y="18"/>
                </a:lnTo>
                <a:lnTo>
                  <a:pt x="270" y="21"/>
                </a:lnTo>
                <a:lnTo>
                  <a:pt x="273" y="25"/>
                </a:lnTo>
                <a:lnTo>
                  <a:pt x="279" y="29"/>
                </a:lnTo>
                <a:lnTo>
                  <a:pt x="281" y="33"/>
                </a:lnTo>
                <a:lnTo>
                  <a:pt x="285" y="35"/>
                </a:lnTo>
                <a:lnTo>
                  <a:pt x="287" y="37"/>
                </a:lnTo>
                <a:lnTo>
                  <a:pt x="289" y="39"/>
                </a:lnTo>
                <a:lnTo>
                  <a:pt x="289" y="41"/>
                </a:lnTo>
                <a:lnTo>
                  <a:pt x="289" y="44"/>
                </a:lnTo>
                <a:lnTo>
                  <a:pt x="287" y="46"/>
                </a:lnTo>
                <a:lnTo>
                  <a:pt x="285" y="50"/>
                </a:lnTo>
                <a:lnTo>
                  <a:pt x="281" y="54"/>
                </a:lnTo>
                <a:lnTo>
                  <a:pt x="277" y="60"/>
                </a:lnTo>
                <a:lnTo>
                  <a:pt x="273" y="64"/>
                </a:lnTo>
                <a:lnTo>
                  <a:pt x="270" y="69"/>
                </a:lnTo>
                <a:lnTo>
                  <a:pt x="264" y="75"/>
                </a:lnTo>
                <a:lnTo>
                  <a:pt x="258" y="83"/>
                </a:lnTo>
                <a:lnTo>
                  <a:pt x="252" y="88"/>
                </a:lnTo>
                <a:lnTo>
                  <a:pt x="245" y="96"/>
                </a:lnTo>
                <a:lnTo>
                  <a:pt x="237" y="104"/>
                </a:lnTo>
                <a:lnTo>
                  <a:pt x="229" y="113"/>
                </a:lnTo>
                <a:lnTo>
                  <a:pt x="220" y="121"/>
                </a:lnTo>
                <a:lnTo>
                  <a:pt x="210" y="130"/>
                </a:lnTo>
                <a:lnTo>
                  <a:pt x="193" y="149"/>
                </a:lnTo>
                <a:lnTo>
                  <a:pt x="174" y="167"/>
                </a:lnTo>
                <a:lnTo>
                  <a:pt x="155" y="184"/>
                </a:lnTo>
                <a:lnTo>
                  <a:pt x="138" y="199"/>
                </a:lnTo>
                <a:lnTo>
                  <a:pt x="118" y="213"/>
                </a:lnTo>
                <a:lnTo>
                  <a:pt x="101" y="224"/>
                </a:lnTo>
                <a:lnTo>
                  <a:pt x="84" y="235"/>
                </a:lnTo>
                <a:lnTo>
                  <a:pt x="69" y="245"/>
                </a:lnTo>
                <a:lnTo>
                  <a:pt x="55" y="253"/>
                </a:lnTo>
                <a:lnTo>
                  <a:pt x="42" y="260"/>
                </a:lnTo>
                <a:lnTo>
                  <a:pt x="30" y="266"/>
                </a:lnTo>
                <a:lnTo>
                  <a:pt x="21" y="270"/>
                </a:lnTo>
                <a:lnTo>
                  <a:pt x="13" y="272"/>
                </a:lnTo>
                <a:lnTo>
                  <a:pt x="7" y="274"/>
                </a:lnTo>
                <a:lnTo>
                  <a:pt x="2" y="274"/>
                </a:lnTo>
                <a:lnTo>
                  <a:pt x="0" y="272"/>
                </a:lnTo>
                <a:lnTo>
                  <a:pt x="0" y="270"/>
                </a:lnTo>
                <a:lnTo>
                  <a:pt x="0" y="268"/>
                </a:lnTo>
                <a:lnTo>
                  <a:pt x="2" y="264"/>
                </a:lnTo>
                <a:lnTo>
                  <a:pt x="4" y="258"/>
                </a:lnTo>
                <a:lnTo>
                  <a:pt x="7" y="255"/>
                </a:lnTo>
                <a:lnTo>
                  <a:pt x="13" y="249"/>
                </a:lnTo>
                <a:lnTo>
                  <a:pt x="19" y="243"/>
                </a:lnTo>
                <a:lnTo>
                  <a:pt x="28" y="235"/>
                </a:lnTo>
                <a:lnTo>
                  <a:pt x="36" y="230"/>
                </a:lnTo>
                <a:lnTo>
                  <a:pt x="46" y="224"/>
                </a:lnTo>
                <a:lnTo>
                  <a:pt x="55" y="216"/>
                </a:lnTo>
                <a:lnTo>
                  <a:pt x="65" y="209"/>
                </a:lnTo>
                <a:lnTo>
                  <a:pt x="74" y="201"/>
                </a:lnTo>
                <a:lnTo>
                  <a:pt x="86" y="192"/>
                </a:lnTo>
                <a:lnTo>
                  <a:pt x="95" y="182"/>
                </a:lnTo>
                <a:lnTo>
                  <a:pt x="105" y="172"/>
                </a:lnTo>
                <a:lnTo>
                  <a:pt x="115" y="161"/>
                </a:lnTo>
                <a:lnTo>
                  <a:pt x="124" y="151"/>
                </a:lnTo>
                <a:lnTo>
                  <a:pt x="143" y="128"/>
                </a:lnTo>
                <a:lnTo>
                  <a:pt x="161" y="104"/>
                </a:lnTo>
                <a:lnTo>
                  <a:pt x="170" y="92"/>
                </a:lnTo>
                <a:lnTo>
                  <a:pt x="180" y="81"/>
                </a:lnTo>
                <a:lnTo>
                  <a:pt x="187" y="69"/>
                </a:lnTo>
                <a:lnTo>
                  <a:pt x="193" y="58"/>
                </a:lnTo>
                <a:lnTo>
                  <a:pt x="199" y="48"/>
                </a:lnTo>
                <a:lnTo>
                  <a:pt x="203" y="41"/>
                </a:lnTo>
                <a:lnTo>
                  <a:pt x="206" y="33"/>
                </a:lnTo>
                <a:lnTo>
                  <a:pt x="208" y="25"/>
                </a:lnTo>
                <a:lnTo>
                  <a:pt x="208" y="21"/>
                </a:lnTo>
                <a:lnTo>
                  <a:pt x="206" y="16"/>
                </a:lnTo>
                <a:lnTo>
                  <a:pt x="205" y="16"/>
                </a:lnTo>
                <a:lnTo>
                  <a:pt x="201" y="14"/>
                </a:lnTo>
                <a:lnTo>
                  <a:pt x="201" y="12"/>
                </a:lnTo>
                <a:lnTo>
                  <a:pt x="199" y="10"/>
                </a:lnTo>
                <a:lnTo>
                  <a:pt x="201" y="8"/>
                </a:lnTo>
                <a:lnTo>
                  <a:pt x="201" y="6"/>
                </a:lnTo>
                <a:lnTo>
                  <a:pt x="205" y="4"/>
                </a:lnTo>
                <a:lnTo>
                  <a:pt x="206" y="2"/>
                </a:lnTo>
                <a:lnTo>
                  <a:pt x="206" y="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81"/>
          <p:cNvSpPr/>
          <p:nvPr/>
        </p:nvSpPr>
        <p:spPr bwMode="auto">
          <a:xfrm>
            <a:off x="2044909" y="3161072"/>
            <a:ext cx="1198738" cy="504051"/>
          </a:xfrm>
          <a:custGeom>
            <a:avLst/>
            <a:gdLst>
              <a:gd name="T0" fmla="*/ 743 w 743"/>
              <a:gd name="T1" fmla="*/ 260 h 312"/>
              <a:gd name="T2" fmla="*/ 741 w 743"/>
              <a:gd name="T3" fmla="*/ 262 h 312"/>
              <a:gd name="T4" fmla="*/ 737 w 743"/>
              <a:gd name="T5" fmla="*/ 266 h 312"/>
              <a:gd name="T6" fmla="*/ 731 w 743"/>
              <a:gd name="T7" fmla="*/ 268 h 312"/>
              <a:gd name="T8" fmla="*/ 722 w 743"/>
              <a:gd name="T9" fmla="*/ 271 h 312"/>
              <a:gd name="T10" fmla="*/ 706 w 743"/>
              <a:gd name="T11" fmla="*/ 275 h 312"/>
              <a:gd name="T12" fmla="*/ 679 w 743"/>
              <a:gd name="T13" fmla="*/ 283 h 312"/>
              <a:gd name="T14" fmla="*/ 649 w 743"/>
              <a:gd name="T15" fmla="*/ 291 h 312"/>
              <a:gd name="T16" fmla="*/ 618 w 743"/>
              <a:gd name="T17" fmla="*/ 298 h 312"/>
              <a:gd name="T18" fmla="*/ 559 w 743"/>
              <a:gd name="T19" fmla="*/ 306 h 312"/>
              <a:gd name="T20" fmla="*/ 534 w 743"/>
              <a:gd name="T21" fmla="*/ 310 h 312"/>
              <a:gd name="T22" fmla="*/ 515 w 743"/>
              <a:gd name="T23" fmla="*/ 312 h 312"/>
              <a:gd name="T24" fmla="*/ 498 w 743"/>
              <a:gd name="T25" fmla="*/ 312 h 312"/>
              <a:gd name="T26" fmla="*/ 486 w 743"/>
              <a:gd name="T27" fmla="*/ 310 h 312"/>
              <a:gd name="T28" fmla="*/ 482 w 743"/>
              <a:gd name="T29" fmla="*/ 310 h 312"/>
              <a:gd name="T30" fmla="*/ 475 w 743"/>
              <a:gd name="T31" fmla="*/ 306 h 312"/>
              <a:gd name="T32" fmla="*/ 463 w 743"/>
              <a:gd name="T33" fmla="*/ 300 h 312"/>
              <a:gd name="T34" fmla="*/ 448 w 743"/>
              <a:gd name="T35" fmla="*/ 292 h 312"/>
              <a:gd name="T36" fmla="*/ 431 w 743"/>
              <a:gd name="T37" fmla="*/ 283 h 312"/>
              <a:gd name="T38" fmla="*/ 408 w 743"/>
              <a:gd name="T39" fmla="*/ 270 h 312"/>
              <a:gd name="T40" fmla="*/ 383 w 743"/>
              <a:gd name="T41" fmla="*/ 256 h 312"/>
              <a:gd name="T42" fmla="*/ 354 w 743"/>
              <a:gd name="T43" fmla="*/ 239 h 312"/>
              <a:gd name="T44" fmla="*/ 322 w 743"/>
              <a:gd name="T45" fmla="*/ 220 h 312"/>
              <a:gd name="T46" fmla="*/ 287 w 743"/>
              <a:gd name="T47" fmla="*/ 199 h 312"/>
              <a:gd name="T48" fmla="*/ 247 w 743"/>
              <a:gd name="T49" fmla="*/ 176 h 312"/>
              <a:gd name="T50" fmla="*/ 205 w 743"/>
              <a:gd name="T51" fmla="*/ 149 h 312"/>
              <a:gd name="T52" fmla="*/ 159 w 743"/>
              <a:gd name="T53" fmla="*/ 121 h 312"/>
              <a:gd name="T54" fmla="*/ 109 w 743"/>
              <a:gd name="T55" fmla="*/ 90 h 312"/>
              <a:gd name="T56" fmla="*/ 56 w 743"/>
              <a:gd name="T57" fmla="*/ 58 h 312"/>
              <a:gd name="T58" fmla="*/ 0 w 743"/>
              <a:gd name="T59" fmla="*/ 23 h 312"/>
              <a:gd name="T60" fmla="*/ 21 w 743"/>
              <a:gd name="T61" fmla="*/ 4 h 312"/>
              <a:gd name="T62" fmla="*/ 40 w 743"/>
              <a:gd name="T63" fmla="*/ 14 h 312"/>
              <a:gd name="T64" fmla="*/ 61 w 743"/>
              <a:gd name="T65" fmla="*/ 25 h 312"/>
              <a:gd name="T66" fmla="*/ 84 w 743"/>
              <a:gd name="T67" fmla="*/ 36 h 312"/>
              <a:gd name="T68" fmla="*/ 111 w 743"/>
              <a:gd name="T69" fmla="*/ 50 h 312"/>
              <a:gd name="T70" fmla="*/ 142 w 743"/>
              <a:gd name="T71" fmla="*/ 65 h 312"/>
              <a:gd name="T72" fmla="*/ 174 w 743"/>
              <a:gd name="T73" fmla="*/ 80 h 312"/>
              <a:gd name="T74" fmla="*/ 211 w 743"/>
              <a:gd name="T75" fmla="*/ 96 h 312"/>
              <a:gd name="T76" fmla="*/ 249 w 743"/>
              <a:gd name="T77" fmla="*/ 115 h 312"/>
              <a:gd name="T78" fmla="*/ 285 w 743"/>
              <a:gd name="T79" fmla="*/ 130 h 312"/>
              <a:gd name="T80" fmla="*/ 320 w 743"/>
              <a:gd name="T81" fmla="*/ 145 h 312"/>
              <a:gd name="T82" fmla="*/ 352 w 743"/>
              <a:gd name="T83" fmla="*/ 159 h 312"/>
              <a:gd name="T84" fmla="*/ 383 w 743"/>
              <a:gd name="T85" fmla="*/ 170 h 312"/>
              <a:gd name="T86" fmla="*/ 410 w 743"/>
              <a:gd name="T87" fmla="*/ 180 h 312"/>
              <a:gd name="T88" fmla="*/ 434 w 743"/>
              <a:gd name="T89" fmla="*/ 187 h 312"/>
              <a:gd name="T90" fmla="*/ 457 w 743"/>
              <a:gd name="T91" fmla="*/ 193 h 312"/>
              <a:gd name="T92" fmla="*/ 511 w 743"/>
              <a:gd name="T93" fmla="*/ 207 h 312"/>
              <a:gd name="T94" fmla="*/ 599 w 743"/>
              <a:gd name="T95" fmla="*/ 226 h 312"/>
              <a:gd name="T96" fmla="*/ 658 w 743"/>
              <a:gd name="T97" fmla="*/ 235 h 312"/>
              <a:gd name="T98" fmla="*/ 679 w 743"/>
              <a:gd name="T99" fmla="*/ 237 h 312"/>
              <a:gd name="T100" fmla="*/ 699 w 743"/>
              <a:gd name="T101" fmla="*/ 241 h 312"/>
              <a:gd name="T102" fmla="*/ 712 w 743"/>
              <a:gd name="T103" fmla="*/ 245 h 312"/>
              <a:gd name="T104" fmla="*/ 725 w 743"/>
              <a:gd name="T105" fmla="*/ 249 h 312"/>
              <a:gd name="T106" fmla="*/ 733 w 743"/>
              <a:gd name="T107" fmla="*/ 250 h 312"/>
              <a:gd name="T108" fmla="*/ 741 w 743"/>
              <a:gd name="T109" fmla="*/ 254 h 312"/>
              <a:gd name="T110" fmla="*/ 743 w 743"/>
              <a:gd name="T111" fmla="*/ 258 h 312"/>
              <a:gd name="T112" fmla="*/ 743 w 743"/>
              <a:gd name="T113" fmla="*/ 26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3" h="312">
                <a:moveTo>
                  <a:pt x="743" y="260"/>
                </a:moveTo>
                <a:lnTo>
                  <a:pt x="743" y="260"/>
                </a:lnTo>
                <a:lnTo>
                  <a:pt x="743" y="262"/>
                </a:lnTo>
                <a:lnTo>
                  <a:pt x="741" y="262"/>
                </a:lnTo>
                <a:lnTo>
                  <a:pt x="739" y="264"/>
                </a:lnTo>
                <a:lnTo>
                  <a:pt x="737" y="266"/>
                </a:lnTo>
                <a:lnTo>
                  <a:pt x="733" y="266"/>
                </a:lnTo>
                <a:lnTo>
                  <a:pt x="731" y="268"/>
                </a:lnTo>
                <a:lnTo>
                  <a:pt x="727" y="270"/>
                </a:lnTo>
                <a:lnTo>
                  <a:pt x="722" y="271"/>
                </a:lnTo>
                <a:lnTo>
                  <a:pt x="718" y="273"/>
                </a:lnTo>
                <a:lnTo>
                  <a:pt x="706" y="275"/>
                </a:lnTo>
                <a:lnTo>
                  <a:pt x="693" y="279"/>
                </a:lnTo>
                <a:lnTo>
                  <a:pt x="679" y="283"/>
                </a:lnTo>
                <a:lnTo>
                  <a:pt x="664" y="287"/>
                </a:lnTo>
                <a:lnTo>
                  <a:pt x="649" y="291"/>
                </a:lnTo>
                <a:lnTo>
                  <a:pt x="634" y="294"/>
                </a:lnTo>
                <a:lnTo>
                  <a:pt x="618" y="298"/>
                </a:lnTo>
                <a:lnTo>
                  <a:pt x="588" y="302"/>
                </a:lnTo>
                <a:lnTo>
                  <a:pt x="559" y="306"/>
                </a:lnTo>
                <a:lnTo>
                  <a:pt x="547" y="308"/>
                </a:lnTo>
                <a:lnTo>
                  <a:pt x="534" y="310"/>
                </a:lnTo>
                <a:lnTo>
                  <a:pt x="524" y="310"/>
                </a:lnTo>
                <a:lnTo>
                  <a:pt x="515" y="312"/>
                </a:lnTo>
                <a:lnTo>
                  <a:pt x="505" y="312"/>
                </a:lnTo>
                <a:lnTo>
                  <a:pt x="498" y="312"/>
                </a:lnTo>
                <a:lnTo>
                  <a:pt x="492" y="312"/>
                </a:lnTo>
                <a:lnTo>
                  <a:pt x="486" y="310"/>
                </a:lnTo>
                <a:lnTo>
                  <a:pt x="484" y="310"/>
                </a:lnTo>
                <a:lnTo>
                  <a:pt x="482" y="310"/>
                </a:lnTo>
                <a:lnTo>
                  <a:pt x="479" y="308"/>
                </a:lnTo>
                <a:lnTo>
                  <a:pt x="475" y="306"/>
                </a:lnTo>
                <a:lnTo>
                  <a:pt x="469" y="304"/>
                </a:lnTo>
                <a:lnTo>
                  <a:pt x="463" y="300"/>
                </a:lnTo>
                <a:lnTo>
                  <a:pt x="456" y="296"/>
                </a:lnTo>
                <a:lnTo>
                  <a:pt x="448" y="292"/>
                </a:lnTo>
                <a:lnTo>
                  <a:pt x="440" y="289"/>
                </a:lnTo>
                <a:lnTo>
                  <a:pt x="431" y="283"/>
                </a:lnTo>
                <a:lnTo>
                  <a:pt x="419" y="277"/>
                </a:lnTo>
                <a:lnTo>
                  <a:pt x="408" y="270"/>
                </a:lnTo>
                <a:lnTo>
                  <a:pt x="396" y="264"/>
                </a:lnTo>
                <a:lnTo>
                  <a:pt x="383" y="256"/>
                </a:lnTo>
                <a:lnTo>
                  <a:pt x="369" y="249"/>
                </a:lnTo>
                <a:lnTo>
                  <a:pt x="354" y="239"/>
                </a:lnTo>
                <a:lnTo>
                  <a:pt x="339" y="229"/>
                </a:lnTo>
                <a:lnTo>
                  <a:pt x="322" y="220"/>
                </a:lnTo>
                <a:lnTo>
                  <a:pt x="304" y="210"/>
                </a:lnTo>
                <a:lnTo>
                  <a:pt x="287" y="199"/>
                </a:lnTo>
                <a:lnTo>
                  <a:pt x="268" y="187"/>
                </a:lnTo>
                <a:lnTo>
                  <a:pt x="247" y="176"/>
                </a:lnTo>
                <a:lnTo>
                  <a:pt x="226" y="163"/>
                </a:lnTo>
                <a:lnTo>
                  <a:pt x="205" y="149"/>
                </a:lnTo>
                <a:lnTo>
                  <a:pt x="182" y="136"/>
                </a:lnTo>
                <a:lnTo>
                  <a:pt x="159" y="121"/>
                </a:lnTo>
                <a:lnTo>
                  <a:pt x="134" y="107"/>
                </a:lnTo>
                <a:lnTo>
                  <a:pt x="109" y="90"/>
                </a:lnTo>
                <a:lnTo>
                  <a:pt x="82" y="75"/>
                </a:lnTo>
                <a:lnTo>
                  <a:pt x="56" y="58"/>
                </a:lnTo>
                <a:lnTo>
                  <a:pt x="29" y="40"/>
                </a:lnTo>
                <a:lnTo>
                  <a:pt x="0" y="23"/>
                </a:lnTo>
                <a:lnTo>
                  <a:pt x="13" y="0"/>
                </a:lnTo>
                <a:lnTo>
                  <a:pt x="21" y="4"/>
                </a:lnTo>
                <a:lnTo>
                  <a:pt x="31" y="10"/>
                </a:lnTo>
                <a:lnTo>
                  <a:pt x="40" y="14"/>
                </a:lnTo>
                <a:lnTo>
                  <a:pt x="50" y="19"/>
                </a:lnTo>
                <a:lnTo>
                  <a:pt x="61" y="25"/>
                </a:lnTo>
                <a:lnTo>
                  <a:pt x="73" y="31"/>
                </a:lnTo>
                <a:lnTo>
                  <a:pt x="84" y="36"/>
                </a:lnTo>
                <a:lnTo>
                  <a:pt x="98" y="44"/>
                </a:lnTo>
                <a:lnTo>
                  <a:pt x="111" y="50"/>
                </a:lnTo>
                <a:lnTo>
                  <a:pt x="126" y="58"/>
                </a:lnTo>
                <a:lnTo>
                  <a:pt x="142" y="65"/>
                </a:lnTo>
                <a:lnTo>
                  <a:pt x="157" y="73"/>
                </a:lnTo>
                <a:lnTo>
                  <a:pt x="174" y="80"/>
                </a:lnTo>
                <a:lnTo>
                  <a:pt x="191" y="88"/>
                </a:lnTo>
                <a:lnTo>
                  <a:pt x="211" y="96"/>
                </a:lnTo>
                <a:lnTo>
                  <a:pt x="230" y="105"/>
                </a:lnTo>
                <a:lnTo>
                  <a:pt x="249" y="115"/>
                </a:lnTo>
                <a:lnTo>
                  <a:pt x="268" y="122"/>
                </a:lnTo>
                <a:lnTo>
                  <a:pt x="285" y="130"/>
                </a:lnTo>
                <a:lnTo>
                  <a:pt x="302" y="138"/>
                </a:lnTo>
                <a:lnTo>
                  <a:pt x="320" y="145"/>
                </a:lnTo>
                <a:lnTo>
                  <a:pt x="337" y="153"/>
                </a:lnTo>
                <a:lnTo>
                  <a:pt x="352" y="159"/>
                </a:lnTo>
                <a:lnTo>
                  <a:pt x="368" y="164"/>
                </a:lnTo>
                <a:lnTo>
                  <a:pt x="383" y="170"/>
                </a:lnTo>
                <a:lnTo>
                  <a:pt x="396" y="174"/>
                </a:lnTo>
                <a:lnTo>
                  <a:pt x="410" y="180"/>
                </a:lnTo>
                <a:lnTo>
                  <a:pt x="423" y="184"/>
                </a:lnTo>
                <a:lnTo>
                  <a:pt x="434" y="187"/>
                </a:lnTo>
                <a:lnTo>
                  <a:pt x="446" y="189"/>
                </a:lnTo>
                <a:lnTo>
                  <a:pt x="457" y="193"/>
                </a:lnTo>
                <a:lnTo>
                  <a:pt x="469" y="195"/>
                </a:lnTo>
                <a:lnTo>
                  <a:pt x="511" y="207"/>
                </a:lnTo>
                <a:lnTo>
                  <a:pt x="553" y="216"/>
                </a:lnTo>
                <a:lnTo>
                  <a:pt x="599" y="226"/>
                </a:lnTo>
                <a:lnTo>
                  <a:pt x="647" y="233"/>
                </a:lnTo>
                <a:lnTo>
                  <a:pt x="658" y="235"/>
                </a:lnTo>
                <a:lnTo>
                  <a:pt x="670" y="235"/>
                </a:lnTo>
                <a:lnTo>
                  <a:pt x="679" y="237"/>
                </a:lnTo>
                <a:lnTo>
                  <a:pt x="689" y="239"/>
                </a:lnTo>
                <a:lnTo>
                  <a:pt x="699" y="241"/>
                </a:lnTo>
                <a:lnTo>
                  <a:pt x="706" y="243"/>
                </a:lnTo>
                <a:lnTo>
                  <a:pt x="712" y="245"/>
                </a:lnTo>
                <a:lnTo>
                  <a:pt x="720" y="247"/>
                </a:lnTo>
                <a:lnTo>
                  <a:pt x="725" y="249"/>
                </a:lnTo>
                <a:lnTo>
                  <a:pt x="729" y="250"/>
                </a:lnTo>
                <a:lnTo>
                  <a:pt x="733" y="250"/>
                </a:lnTo>
                <a:lnTo>
                  <a:pt x="737" y="252"/>
                </a:lnTo>
                <a:lnTo>
                  <a:pt x="741" y="254"/>
                </a:lnTo>
                <a:lnTo>
                  <a:pt x="743" y="256"/>
                </a:lnTo>
                <a:lnTo>
                  <a:pt x="743" y="258"/>
                </a:lnTo>
                <a:lnTo>
                  <a:pt x="743" y="260"/>
                </a:lnTo>
                <a:lnTo>
                  <a:pt x="743" y="26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82"/>
          <p:cNvSpPr/>
          <p:nvPr/>
        </p:nvSpPr>
        <p:spPr bwMode="auto">
          <a:xfrm>
            <a:off x="1531165" y="3047985"/>
            <a:ext cx="1069494" cy="688225"/>
          </a:xfrm>
          <a:custGeom>
            <a:avLst/>
            <a:gdLst>
              <a:gd name="T0" fmla="*/ 0 w 663"/>
              <a:gd name="T1" fmla="*/ 418 h 426"/>
              <a:gd name="T2" fmla="*/ 6 w 663"/>
              <a:gd name="T3" fmla="*/ 410 h 426"/>
              <a:gd name="T4" fmla="*/ 18 w 663"/>
              <a:gd name="T5" fmla="*/ 405 h 426"/>
              <a:gd name="T6" fmla="*/ 37 w 663"/>
              <a:gd name="T7" fmla="*/ 395 h 426"/>
              <a:gd name="T8" fmla="*/ 64 w 663"/>
              <a:gd name="T9" fmla="*/ 384 h 426"/>
              <a:gd name="T10" fmla="*/ 108 w 663"/>
              <a:gd name="T11" fmla="*/ 366 h 426"/>
              <a:gd name="T12" fmla="*/ 180 w 663"/>
              <a:gd name="T13" fmla="*/ 334 h 426"/>
              <a:gd name="T14" fmla="*/ 263 w 663"/>
              <a:gd name="T15" fmla="*/ 292 h 426"/>
              <a:gd name="T16" fmla="*/ 347 w 663"/>
              <a:gd name="T17" fmla="*/ 244 h 426"/>
              <a:gd name="T18" fmla="*/ 421 w 663"/>
              <a:gd name="T19" fmla="*/ 192 h 426"/>
              <a:gd name="T20" fmla="*/ 483 w 663"/>
              <a:gd name="T21" fmla="*/ 139 h 426"/>
              <a:gd name="T22" fmla="*/ 506 w 663"/>
              <a:gd name="T23" fmla="*/ 114 h 426"/>
              <a:gd name="T24" fmla="*/ 525 w 663"/>
              <a:gd name="T25" fmla="*/ 95 h 426"/>
              <a:gd name="T26" fmla="*/ 538 w 663"/>
              <a:gd name="T27" fmla="*/ 80 h 426"/>
              <a:gd name="T28" fmla="*/ 548 w 663"/>
              <a:gd name="T29" fmla="*/ 68 h 426"/>
              <a:gd name="T30" fmla="*/ 552 w 663"/>
              <a:gd name="T31" fmla="*/ 61 h 426"/>
              <a:gd name="T32" fmla="*/ 546 w 663"/>
              <a:gd name="T33" fmla="*/ 59 h 426"/>
              <a:gd name="T34" fmla="*/ 532 w 663"/>
              <a:gd name="T35" fmla="*/ 57 h 426"/>
              <a:gd name="T36" fmla="*/ 506 w 663"/>
              <a:gd name="T37" fmla="*/ 61 h 426"/>
              <a:gd name="T38" fmla="*/ 488 w 663"/>
              <a:gd name="T39" fmla="*/ 63 h 426"/>
              <a:gd name="T40" fmla="*/ 465 w 663"/>
              <a:gd name="T41" fmla="*/ 66 h 426"/>
              <a:gd name="T42" fmla="*/ 439 w 663"/>
              <a:gd name="T43" fmla="*/ 68 h 426"/>
              <a:gd name="T44" fmla="*/ 406 w 663"/>
              <a:gd name="T45" fmla="*/ 70 h 426"/>
              <a:gd name="T46" fmla="*/ 368 w 663"/>
              <a:gd name="T47" fmla="*/ 74 h 426"/>
              <a:gd name="T48" fmla="*/ 364 w 663"/>
              <a:gd name="T49" fmla="*/ 42 h 426"/>
              <a:gd name="T50" fmla="*/ 402 w 663"/>
              <a:gd name="T51" fmla="*/ 40 h 426"/>
              <a:gd name="T52" fmla="*/ 450 w 663"/>
              <a:gd name="T53" fmla="*/ 32 h 426"/>
              <a:gd name="T54" fmla="*/ 486 w 663"/>
              <a:gd name="T55" fmla="*/ 26 h 426"/>
              <a:gd name="T56" fmla="*/ 509 w 663"/>
              <a:gd name="T57" fmla="*/ 22 h 426"/>
              <a:gd name="T58" fmla="*/ 529 w 663"/>
              <a:gd name="T59" fmla="*/ 19 h 426"/>
              <a:gd name="T60" fmla="*/ 546 w 663"/>
              <a:gd name="T61" fmla="*/ 13 h 426"/>
              <a:gd name="T62" fmla="*/ 561 w 663"/>
              <a:gd name="T63" fmla="*/ 3 h 426"/>
              <a:gd name="T64" fmla="*/ 575 w 663"/>
              <a:gd name="T65" fmla="*/ 0 h 426"/>
              <a:gd name="T66" fmla="*/ 594 w 663"/>
              <a:gd name="T67" fmla="*/ 5 h 426"/>
              <a:gd name="T68" fmla="*/ 619 w 663"/>
              <a:gd name="T69" fmla="*/ 19 h 426"/>
              <a:gd name="T70" fmla="*/ 641 w 663"/>
              <a:gd name="T71" fmla="*/ 34 h 426"/>
              <a:gd name="T72" fmla="*/ 655 w 663"/>
              <a:gd name="T73" fmla="*/ 45 h 426"/>
              <a:gd name="T74" fmla="*/ 663 w 663"/>
              <a:gd name="T75" fmla="*/ 55 h 426"/>
              <a:gd name="T76" fmla="*/ 655 w 663"/>
              <a:gd name="T77" fmla="*/ 64 h 426"/>
              <a:gd name="T78" fmla="*/ 643 w 663"/>
              <a:gd name="T79" fmla="*/ 72 h 426"/>
              <a:gd name="T80" fmla="*/ 626 w 663"/>
              <a:gd name="T81" fmla="*/ 85 h 426"/>
              <a:gd name="T82" fmla="*/ 605 w 663"/>
              <a:gd name="T83" fmla="*/ 103 h 426"/>
              <a:gd name="T84" fmla="*/ 584 w 663"/>
              <a:gd name="T85" fmla="*/ 120 h 426"/>
              <a:gd name="T86" fmla="*/ 561 w 663"/>
              <a:gd name="T87" fmla="*/ 143 h 426"/>
              <a:gd name="T88" fmla="*/ 523 w 663"/>
              <a:gd name="T89" fmla="*/ 179 h 426"/>
              <a:gd name="T90" fmla="*/ 454 w 663"/>
              <a:gd name="T91" fmla="*/ 233 h 426"/>
              <a:gd name="T92" fmla="*/ 374 w 663"/>
              <a:gd name="T93" fmla="*/ 286 h 426"/>
              <a:gd name="T94" fmla="*/ 284 w 663"/>
              <a:gd name="T95" fmla="*/ 334 h 426"/>
              <a:gd name="T96" fmla="*/ 198 w 663"/>
              <a:gd name="T97" fmla="*/ 374 h 426"/>
              <a:gd name="T98" fmla="*/ 115 w 663"/>
              <a:gd name="T99" fmla="*/ 403 h 426"/>
              <a:gd name="T100" fmla="*/ 79 w 663"/>
              <a:gd name="T101" fmla="*/ 414 h 426"/>
              <a:gd name="T102" fmla="*/ 48 w 663"/>
              <a:gd name="T103" fmla="*/ 422 h 426"/>
              <a:gd name="T104" fmla="*/ 25 w 663"/>
              <a:gd name="T105" fmla="*/ 426 h 426"/>
              <a:gd name="T106" fmla="*/ 10 w 663"/>
              <a:gd name="T107" fmla="*/ 426 h 426"/>
              <a:gd name="T108" fmla="*/ 2 w 663"/>
              <a:gd name="T109" fmla="*/ 424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63" h="426">
                <a:moveTo>
                  <a:pt x="0" y="422"/>
                </a:moveTo>
                <a:lnTo>
                  <a:pt x="0" y="420"/>
                </a:lnTo>
                <a:lnTo>
                  <a:pt x="0" y="418"/>
                </a:lnTo>
                <a:lnTo>
                  <a:pt x="2" y="416"/>
                </a:lnTo>
                <a:lnTo>
                  <a:pt x="4" y="414"/>
                </a:lnTo>
                <a:lnTo>
                  <a:pt x="6" y="410"/>
                </a:lnTo>
                <a:lnTo>
                  <a:pt x="10" y="408"/>
                </a:lnTo>
                <a:lnTo>
                  <a:pt x="14" y="406"/>
                </a:lnTo>
                <a:lnTo>
                  <a:pt x="18" y="405"/>
                </a:lnTo>
                <a:lnTo>
                  <a:pt x="23" y="401"/>
                </a:lnTo>
                <a:lnTo>
                  <a:pt x="31" y="397"/>
                </a:lnTo>
                <a:lnTo>
                  <a:pt x="37" y="395"/>
                </a:lnTo>
                <a:lnTo>
                  <a:pt x="44" y="391"/>
                </a:lnTo>
                <a:lnTo>
                  <a:pt x="54" y="387"/>
                </a:lnTo>
                <a:lnTo>
                  <a:pt x="64" y="384"/>
                </a:lnTo>
                <a:lnTo>
                  <a:pt x="73" y="380"/>
                </a:lnTo>
                <a:lnTo>
                  <a:pt x="85" y="376"/>
                </a:lnTo>
                <a:lnTo>
                  <a:pt x="108" y="366"/>
                </a:lnTo>
                <a:lnTo>
                  <a:pt x="131" y="357"/>
                </a:lnTo>
                <a:lnTo>
                  <a:pt x="155" y="345"/>
                </a:lnTo>
                <a:lnTo>
                  <a:pt x="180" y="334"/>
                </a:lnTo>
                <a:lnTo>
                  <a:pt x="207" y="320"/>
                </a:lnTo>
                <a:lnTo>
                  <a:pt x="234" y="307"/>
                </a:lnTo>
                <a:lnTo>
                  <a:pt x="263" y="292"/>
                </a:lnTo>
                <a:lnTo>
                  <a:pt x="291" y="275"/>
                </a:lnTo>
                <a:lnTo>
                  <a:pt x="318" y="259"/>
                </a:lnTo>
                <a:lnTo>
                  <a:pt x="347" y="244"/>
                </a:lnTo>
                <a:lnTo>
                  <a:pt x="372" y="227"/>
                </a:lnTo>
                <a:lnTo>
                  <a:pt x="397" y="210"/>
                </a:lnTo>
                <a:lnTo>
                  <a:pt x="421" y="192"/>
                </a:lnTo>
                <a:lnTo>
                  <a:pt x="442" y="175"/>
                </a:lnTo>
                <a:lnTo>
                  <a:pt x="464" y="156"/>
                </a:lnTo>
                <a:lnTo>
                  <a:pt x="483" y="139"/>
                </a:lnTo>
                <a:lnTo>
                  <a:pt x="492" y="129"/>
                </a:lnTo>
                <a:lnTo>
                  <a:pt x="500" y="122"/>
                </a:lnTo>
                <a:lnTo>
                  <a:pt x="506" y="114"/>
                </a:lnTo>
                <a:lnTo>
                  <a:pt x="513" y="106"/>
                </a:lnTo>
                <a:lnTo>
                  <a:pt x="519" y="101"/>
                </a:lnTo>
                <a:lnTo>
                  <a:pt x="525" y="95"/>
                </a:lnTo>
                <a:lnTo>
                  <a:pt x="530" y="89"/>
                </a:lnTo>
                <a:lnTo>
                  <a:pt x="534" y="84"/>
                </a:lnTo>
                <a:lnTo>
                  <a:pt x="538" y="80"/>
                </a:lnTo>
                <a:lnTo>
                  <a:pt x="542" y="74"/>
                </a:lnTo>
                <a:lnTo>
                  <a:pt x="546" y="72"/>
                </a:lnTo>
                <a:lnTo>
                  <a:pt x="548" y="68"/>
                </a:lnTo>
                <a:lnTo>
                  <a:pt x="550" y="64"/>
                </a:lnTo>
                <a:lnTo>
                  <a:pt x="552" y="63"/>
                </a:lnTo>
                <a:lnTo>
                  <a:pt x="552" y="61"/>
                </a:lnTo>
                <a:lnTo>
                  <a:pt x="552" y="61"/>
                </a:lnTo>
                <a:lnTo>
                  <a:pt x="550" y="59"/>
                </a:lnTo>
                <a:lnTo>
                  <a:pt x="546" y="59"/>
                </a:lnTo>
                <a:lnTo>
                  <a:pt x="542" y="57"/>
                </a:lnTo>
                <a:lnTo>
                  <a:pt x="538" y="57"/>
                </a:lnTo>
                <a:lnTo>
                  <a:pt x="532" y="57"/>
                </a:lnTo>
                <a:lnTo>
                  <a:pt x="525" y="59"/>
                </a:lnTo>
                <a:lnTo>
                  <a:pt x="515" y="59"/>
                </a:lnTo>
                <a:lnTo>
                  <a:pt x="506" y="61"/>
                </a:lnTo>
                <a:lnTo>
                  <a:pt x="500" y="61"/>
                </a:lnTo>
                <a:lnTo>
                  <a:pt x="494" y="63"/>
                </a:lnTo>
                <a:lnTo>
                  <a:pt x="488" y="63"/>
                </a:lnTo>
                <a:lnTo>
                  <a:pt x="481" y="64"/>
                </a:lnTo>
                <a:lnTo>
                  <a:pt x="473" y="64"/>
                </a:lnTo>
                <a:lnTo>
                  <a:pt x="465" y="66"/>
                </a:lnTo>
                <a:lnTo>
                  <a:pt x="456" y="66"/>
                </a:lnTo>
                <a:lnTo>
                  <a:pt x="448" y="66"/>
                </a:lnTo>
                <a:lnTo>
                  <a:pt x="439" y="68"/>
                </a:lnTo>
                <a:lnTo>
                  <a:pt x="427" y="68"/>
                </a:lnTo>
                <a:lnTo>
                  <a:pt x="418" y="70"/>
                </a:lnTo>
                <a:lnTo>
                  <a:pt x="406" y="70"/>
                </a:lnTo>
                <a:lnTo>
                  <a:pt x="393" y="72"/>
                </a:lnTo>
                <a:lnTo>
                  <a:pt x="381" y="72"/>
                </a:lnTo>
                <a:lnTo>
                  <a:pt x="368" y="74"/>
                </a:lnTo>
                <a:lnTo>
                  <a:pt x="354" y="74"/>
                </a:lnTo>
                <a:lnTo>
                  <a:pt x="354" y="42"/>
                </a:lnTo>
                <a:lnTo>
                  <a:pt x="364" y="42"/>
                </a:lnTo>
                <a:lnTo>
                  <a:pt x="375" y="42"/>
                </a:lnTo>
                <a:lnTo>
                  <a:pt x="387" y="40"/>
                </a:lnTo>
                <a:lnTo>
                  <a:pt x="402" y="40"/>
                </a:lnTo>
                <a:lnTo>
                  <a:pt x="418" y="38"/>
                </a:lnTo>
                <a:lnTo>
                  <a:pt x="433" y="34"/>
                </a:lnTo>
                <a:lnTo>
                  <a:pt x="450" y="32"/>
                </a:lnTo>
                <a:lnTo>
                  <a:pt x="469" y="28"/>
                </a:lnTo>
                <a:lnTo>
                  <a:pt x="479" y="28"/>
                </a:lnTo>
                <a:lnTo>
                  <a:pt x="486" y="26"/>
                </a:lnTo>
                <a:lnTo>
                  <a:pt x="496" y="26"/>
                </a:lnTo>
                <a:lnTo>
                  <a:pt x="504" y="24"/>
                </a:lnTo>
                <a:lnTo>
                  <a:pt x="509" y="22"/>
                </a:lnTo>
                <a:lnTo>
                  <a:pt x="517" y="22"/>
                </a:lnTo>
                <a:lnTo>
                  <a:pt x="523" y="21"/>
                </a:lnTo>
                <a:lnTo>
                  <a:pt x="529" y="19"/>
                </a:lnTo>
                <a:lnTo>
                  <a:pt x="534" y="17"/>
                </a:lnTo>
                <a:lnTo>
                  <a:pt x="538" y="15"/>
                </a:lnTo>
                <a:lnTo>
                  <a:pt x="546" y="13"/>
                </a:lnTo>
                <a:lnTo>
                  <a:pt x="552" y="9"/>
                </a:lnTo>
                <a:lnTo>
                  <a:pt x="557" y="5"/>
                </a:lnTo>
                <a:lnTo>
                  <a:pt x="561" y="3"/>
                </a:lnTo>
                <a:lnTo>
                  <a:pt x="567" y="0"/>
                </a:lnTo>
                <a:lnTo>
                  <a:pt x="571" y="0"/>
                </a:lnTo>
                <a:lnTo>
                  <a:pt x="575" y="0"/>
                </a:lnTo>
                <a:lnTo>
                  <a:pt x="578" y="0"/>
                </a:lnTo>
                <a:lnTo>
                  <a:pt x="584" y="1"/>
                </a:lnTo>
                <a:lnTo>
                  <a:pt x="594" y="5"/>
                </a:lnTo>
                <a:lnTo>
                  <a:pt x="605" y="11"/>
                </a:lnTo>
                <a:lnTo>
                  <a:pt x="613" y="15"/>
                </a:lnTo>
                <a:lnTo>
                  <a:pt x="619" y="19"/>
                </a:lnTo>
                <a:lnTo>
                  <a:pt x="626" y="24"/>
                </a:lnTo>
                <a:lnTo>
                  <a:pt x="634" y="28"/>
                </a:lnTo>
                <a:lnTo>
                  <a:pt x="641" y="34"/>
                </a:lnTo>
                <a:lnTo>
                  <a:pt x="647" y="38"/>
                </a:lnTo>
                <a:lnTo>
                  <a:pt x="651" y="42"/>
                </a:lnTo>
                <a:lnTo>
                  <a:pt x="655" y="45"/>
                </a:lnTo>
                <a:lnTo>
                  <a:pt x="659" y="49"/>
                </a:lnTo>
                <a:lnTo>
                  <a:pt x="661" y="51"/>
                </a:lnTo>
                <a:lnTo>
                  <a:pt x="663" y="55"/>
                </a:lnTo>
                <a:lnTo>
                  <a:pt x="663" y="57"/>
                </a:lnTo>
                <a:lnTo>
                  <a:pt x="659" y="61"/>
                </a:lnTo>
                <a:lnTo>
                  <a:pt x="655" y="64"/>
                </a:lnTo>
                <a:lnTo>
                  <a:pt x="651" y="68"/>
                </a:lnTo>
                <a:lnTo>
                  <a:pt x="647" y="70"/>
                </a:lnTo>
                <a:lnTo>
                  <a:pt x="643" y="72"/>
                </a:lnTo>
                <a:lnTo>
                  <a:pt x="640" y="74"/>
                </a:lnTo>
                <a:lnTo>
                  <a:pt x="634" y="78"/>
                </a:lnTo>
                <a:lnTo>
                  <a:pt x="626" y="85"/>
                </a:lnTo>
                <a:lnTo>
                  <a:pt x="617" y="93"/>
                </a:lnTo>
                <a:lnTo>
                  <a:pt x="611" y="97"/>
                </a:lnTo>
                <a:lnTo>
                  <a:pt x="605" y="103"/>
                </a:lnTo>
                <a:lnTo>
                  <a:pt x="597" y="108"/>
                </a:lnTo>
                <a:lnTo>
                  <a:pt x="592" y="114"/>
                </a:lnTo>
                <a:lnTo>
                  <a:pt x="584" y="120"/>
                </a:lnTo>
                <a:lnTo>
                  <a:pt x="576" y="128"/>
                </a:lnTo>
                <a:lnTo>
                  <a:pt x="569" y="135"/>
                </a:lnTo>
                <a:lnTo>
                  <a:pt x="561" y="143"/>
                </a:lnTo>
                <a:lnTo>
                  <a:pt x="552" y="152"/>
                </a:lnTo>
                <a:lnTo>
                  <a:pt x="542" y="160"/>
                </a:lnTo>
                <a:lnTo>
                  <a:pt x="523" y="179"/>
                </a:lnTo>
                <a:lnTo>
                  <a:pt x="502" y="198"/>
                </a:lnTo>
                <a:lnTo>
                  <a:pt x="479" y="215"/>
                </a:lnTo>
                <a:lnTo>
                  <a:pt x="454" y="233"/>
                </a:lnTo>
                <a:lnTo>
                  <a:pt x="429" y="250"/>
                </a:lnTo>
                <a:lnTo>
                  <a:pt x="402" y="267"/>
                </a:lnTo>
                <a:lnTo>
                  <a:pt x="374" y="286"/>
                </a:lnTo>
                <a:lnTo>
                  <a:pt x="345" y="303"/>
                </a:lnTo>
                <a:lnTo>
                  <a:pt x="314" y="319"/>
                </a:lnTo>
                <a:lnTo>
                  <a:pt x="284" y="334"/>
                </a:lnTo>
                <a:lnTo>
                  <a:pt x="255" y="349"/>
                </a:lnTo>
                <a:lnTo>
                  <a:pt x="226" y="361"/>
                </a:lnTo>
                <a:lnTo>
                  <a:pt x="198" y="374"/>
                </a:lnTo>
                <a:lnTo>
                  <a:pt x="169" y="384"/>
                </a:lnTo>
                <a:lnTo>
                  <a:pt x="142" y="393"/>
                </a:lnTo>
                <a:lnTo>
                  <a:pt x="115" y="403"/>
                </a:lnTo>
                <a:lnTo>
                  <a:pt x="102" y="406"/>
                </a:lnTo>
                <a:lnTo>
                  <a:pt x="90" y="410"/>
                </a:lnTo>
                <a:lnTo>
                  <a:pt x="79" y="414"/>
                </a:lnTo>
                <a:lnTo>
                  <a:pt x="67" y="416"/>
                </a:lnTo>
                <a:lnTo>
                  <a:pt x="58" y="420"/>
                </a:lnTo>
                <a:lnTo>
                  <a:pt x="48" y="422"/>
                </a:lnTo>
                <a:lnTo>
                  <a:pt x="41" y="424"/>
                </a:lnTo>
                <a:lnTo>
                  <a:pt x="33" y="424"/>
                </a:lnTo>
                <a:lnTo>
                  <a:pt x="25" y="426"/>
                </a:lnTo>
                <a:lnTo>
                  <a:pt x="20" y="426"/>
                </a:lnTo>
                <a:lnTo>
                  <a:pt x="16" y="426"/>
                </a:lnTo>
                <a:lnTo>
                  <a:pt x="10" y="426"/>
                </a:lnTo>
                <a:lnTo>
                  <a:pt x="8" y="426"/>
                </a:lnTo>
                <a:lnTo>
                  <a:pt x="4" y="424"/>
                </a:lnTo>
                <a:lnTo>
                  <a:pt x="2" y="424"/>
                </a:lnTo>
                <a:lnTo>
                  <a:pt x="0" y="422"/>
                </a:lnTo>
                <a:lnTo>
                  <a:pt x="0" y="42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83"/>
          <p:cNvSpPr/>
          <p:nvPr/>
        </p:nvSpPr>
        <p:spPr bwMode="auto">
          <a:xfrm>
            <a:off x="1695950" y="3432485"/>
            <a:ext cx="607446" cy="726998"/>
          </a:xfrm>
          <a:custGeom>
            <a:avLst/>
            <a:gdLst>
              <a:gd name="T0" fmla="*/ 86 w 377"/>
              <a:gd name="T1" fmla="*/ 413 h 449"/>
              <a:gd name="T2" fmla="*/ 67 w 377"/>
              <a:gd name="T3" fmla="*/ 423 h 449"/>
              <a:gd name="T4" fmla="*/ 50 w 377"/>
              <a:gd name="T5" fmla="*/ 432 h 449"/>
              <a:gd name="T6" fmla="*/ 34 w 377"/>
              <a:gd name="T7" fmla="*/ 438 h 449"/>
              <a:gd name="T8" fmla="*/ 23 w 377"/>
              <a:gd name="T9" fmla="*/ 444 h 449"/>
              <a:gd name="T10" fmla="*/ 13 w 377"/>
              <a:gd name="T11" fmla="*/ 447 h 449"/>
              <a:gd name="T12" fmla="*/ 6 w 377"/>
              <a:gd name="T13" fmla="*/ 449 h 449"/>
              <a:gd name="T14" fmla="*/ 2 w 377"/>
              <a:gd name="T15" fmla="*/ 449 h 449"/>
              <a:gd name="T16" fmla="*/ 0 w 377"/>
              <a:gd name="T17" fmla="*/ 447 h 449"/>
              <a:gd name="T18" fmla="*/ 2 w 377"/>
              <a:gd name="T19" fmla="*/ 444 h 449"/>
              <a:gd name="T20" fmla="*/ 6 w 377"/>
              <a:gd name="T21" fmla="*/ 438 h 449"/>
              <a:gd name="T22" fmla="*/ 13 w 377"/>
              <a:gd name="T23" fmla="*/ 430 h 449"/>
              <a:gd name="T24" fmla="*/ 25 w 377"/>
              <a:gd name="T25" fmla="*/ 421 h 449"/>
              <a:gd name="T26" fmla="*/ 38 w 377"/>
              <a:gd name="T27" fmla="*/ 409 h 449"/>
              <a:gd name="T28" fmla="*/ 55 w 377"/>
              <a:gd name="T29" fmla="*/ 398 h 449"/>
              <a:gd name="T30" fmla="*/ 76 w 377"/>
              <a:gd name="T31" fmla="*/ 382 h 449"/>
              <a:gd name="T32" fmla="*/ 111 w 377"/>
              <a:gd name="T33" fmla="*/ 358 h 449"/>
              <a:gd name="T34" fmla="*/ 153 w 377"/>
              <a:gd name="T35" fmla="*/ 319 h 449"/>
              <a:gd name="T36" fmla="*/ 191 w 377"/>
              <a:gd name="T37" fmla="*/ 277 h 449"/>
              <a:gd name="T38" fmla="*/ 224 w 377"/>
              <a:gd name="T39" fmla="*/ 231 h 449"/>
              <a:gd name="T40" fmla="*/ 252 w 377"/>
              <a:gd name="T41" fmla="*/ 182 h 449"/>
              <a:gd name="T42" fmla="*/ 273 w 377"/>
              <a:gd name="T43" fmla="*/ 132 h 449"/>
              <a:gd name="T44" fmla="*/ 293 w 377"/>
              <a:gd name="T45" fmla="*/ 81 h 449"/>
              <a:gd name="T46" fmla="*/ 306 w 377"/>
              <a:gd name="T47" fmla="*/ 27 h 449"/>
              <a:gd name="T48" fmla="*/ 327 w 377"/>
              <a:gd name="T49" fmla="*/ 10 h 449"/>
              <a:gd name="T50" fmla="*/ 350 w 377"/>
              <a:gd name="T51" fmla="*/ 25 h 449"/>
              <a:gd name="T52" fmla="*/ 360 w 377"/>
              <a:gd name="T53" fmla="*/ 31 h 449"/>
              <a:gd name="T54" fmla="*/ 367 w 377"/>
              <a:gd name="T55" fmla="*/ 39 h 449"/>
              <a:gd name="T56" fmla="*/ 373 w 377"/>
              <a:gd name="T57" fmla="*/ 44 h 449"/>
              <a:gd name="T58" fmla="*/ 375 w 377"/>
              <a:gd name="T59" fmla="*/ 50 h 449"/>
              <a:gd name="T60" fmla="*/ 377 w 377"/>
              <a:gd name="T61" fmla="*/ 56 h 449"/>
              <a:gd name="T62" fmla="*/ 375 w 377"/>
              <a:gd name="T63" fmla="*/ 69 h 449"/>
              <a:gd name="T64" fmla="*/ 369 w 377"/>
              <a:gd name="T65" fmla="*/ 88 h 449"/>
              <a:gd name="T66" fmla="*/ 362 w 377"/>
              <a:gd name="T67" fmla="*/ 105 h 449"/>
              <a:gd name="T68" fmla="*/ 356 w 377"/>
              <a:gd name="T69" fmla="*/ 121 h 449"/>
              <a:gd name="T70" fmla="*/ 348 w 377"/>
              <a:gd name="T71" fmla="*/ 138 h 449"/>
              <a:gd name="T72" fmla="*/ 335 w 377"/>
              <a:gd name="T73" fmla="*/ 165 h 449"/>
              <a:gd name="T74" fmla="*/ 316 w 377"/>
              <a:gd name="T75" fmla="*/ 201 h 449"/>
              <a:gd name="T76" fmla="*/ 295 w 377"/>
              <a:gd name="T77" fmla="*/ 237 h 449"/>
              <a:gd name="T78" fmla="*/ 268 w 377"/>
              <a:gd name="T79" fmla="*/ 272 h 449"/>
              <a:gd name="T80" fmla="*/ 237 w 377"/>
              <a:gd name="T81" fmla="*/ 306 h 449"/>
              <a:gd name="T82" fmla="*/ 201 w 377"/>
              <a:gd name="T83" fmla="*/ 337 h 449"/>
              <a:gd name="T84" fmla="*/ 161 w 377"/>
              <a:gd name="T85" fmla="*/ 367 h 449"/>
              <a:gd name="T86" fmla="*/ 118 w 377"/>
              <a:gd name="T87" fmla="*/ 394 h 449"/>
              <a:gd name="T88" fmla="*/ 97 w 377"/>
              <a:gd name="T89" fmla="*/ 40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77" h="449">
                <a:moveTo>
                  <a:pt x="97" y="407"/>
                </a:moveTo>
                <a:lnTo>
                  <a:pt x="86" y="413"/>
                </a:lnTo>
                <a:lnTo>
                  <a:pt x="76" y="419"/>
                </a:lnTo>
                <a:lnTo>
                  <a:pt x="67" y="423"/>
                </a:lnTo>
                <a:lnTo>
                  <a:pt x="57" y="428"/>
                </a:lnTo>
                <a:lnTo>
                  <a:pt x="50" y="432"/>
                </a:lnTo>
                <a:lnTo>
                  <a:pt x="42" y="436"/>
                </a:lnTo>
                <a:lnTo>
                  <a:pt x="34" y="438"/>
                </a:lnTo>
                <a:lnTo>
                  <a:pt x="29" y="442"/>
                </a:lnTo>
                <a:lnTo>
                  <a:pt x="23" y="444"/>
                </a:lnTo>
                <a:lnTo>
                  <a:pt x="17" y="445"/>
                </a:lnTo>
                <a:lnTo>
                  <a:pt x="13" y="447"/>
                </a:lnTo>
                <a:lnTo>
                  <a:pt x="9" y="447"/>
                </a:lnTo>
                <a:lnTo>
                  <a:pt x="6" y="449"/>
                </a:lnTo>
                <a:lnTo>
                  <a:pt x="4" y="449"/>
                </a:lnTo>
                <a:lnTo>
                  <a:pt x="2" y="449"/>
                </a:lnTo>
                <a:lnTo>
                  <a:pt x="0" y="447"/>
                </a:lnTo>
                <a:lnTo>
                  <a:pt x="0" y="447"/>
                </a:lnTo>
                <a:lnTo>
                  <a:pt x="0" y="445"/>
                </a:lnTo>
                <a:lnTo>
                  <a:pt x="2" y="444"/>
                </a:lnTo>
                <a:lnTo>
                  <a:pt x="4" y="440"/>
                </a:lnTo>
                <a:lnTo>
                  <a:pt x="6" y="438"/>
                </a:lnTo>
                <a:lnTo>
                  <a:pt x="9" y="434"/>
                </a:lnTo>
                <a:lnTo>
                  <a:pt x="13" y="430"/>
                </a:lnTo>
                <a:lnTo>
                  <a:pt x="19" y="424"/>
                </a:lnTo>
                <a:lnTo>
                  <a:pt x="25" y="421"/>
                </a:lnTo>
                <a:lnTo>
                  <a:pt x="30" y="415"/>
                </a:lnTo>
                <a:lnTo>
                  <a:pt x="38" y="409"/>
                </a:lnTo>
                <a:lnTo>
                  <a:pt x="46" y="403"/>
                </a:lnTo>
                <a:lnTo>
                  <a:pt x="55" y="398"/>
                </a:lnTo>
                <a:lnTo>
                  <a:pt x="65" y="390"/>
                </a:lnTo>
                <a:lnTo>
                  <a:pt x="76" y="382"/>
                </a:lnTo>
                <a:lnTo>
                  <a:pt x="88" y="375"/>
                </a:lnTo>
                <a:lnTo>
                  <a:pt x="111" y="358"/>
                </a:lnTo>
                <a:lnTo>
                  <a:pt x="134" y="338"/>
                </a:lnTo>
                <a:lnTo>
                  <a:pt x="153" y="319"/>
                </a:lnTo>
                <a:lnTo>
                  <a:pt x="174" y="298"/>
                </a:lnTo>
                <a:lnTo>
                  <a:pt x="191" y="277"/>
                </a:lnTo>
                <a:lnTo>
                  <a:pt x="208" y="254"/>
                </a:lnTo>
                <a:lnTo>
                  <a:pt x="224" y="231"/>
                </a:lnTo>
                <a:lnTo>
                  <a:pt x="239" y="207"/>
                </a:lnTo>
                <a:lnTo>
                  <a:pt x="252" y="182"/>
                </a:lnTo>
                <a:lnTo>
                  <a:pt x="264" y="157"/>
                </a:lnTo>
                <a:lnTo>
                  <a:pt x="273" y="132"/>
                </a:lnTo>
                <a:lnTo>
                  <a:pt x="283" y="107"/>
                </a:lnTo>
                <a:lnTo>
                  <a:pt x="293" y="81"/>
                </a:lnTo>
                <a:lnTo>
                  <a:pt x="300" y="54"/>
                </a:lnTo>
                <a:lnTo>
                  <a:pt x="306" y="27"/>
                </a:lnTo>
                <a:lnTo>
                  <a:pt x="312" y="0"/>
                </a:lnTo>
                <a:lnTo>
                  <a:pt x="327" y="10"/>
                </a:lnTo>
                <a:lnTo>
                  <a:pt x="340" y="18"/>
                </a:lnTo>
                <a:lnTo>
                  <a:pt x="350" y="25"/>
                </a:lnTo>
                <a:lnTo>
                  <a:pt x="356" y="27"/>
                </a:lnTo>
                <a:lnTo>
                  <a:pt x="360" y="31"/>
                </a:lnTo>
                <a:lnTo>
                  <a:pt x="363" y="35"/>
                </a:lnTo>
                <a:lnTo>
                  <a:pt x="367" y="39"/>
                </a:lnTo>
                <a:lnTo>
                  <a:pt x="369" y="40"/>
                </a:lnTo>
                <a:lnTo>
                  <a:pt x="373" y="44"/>
                </a:lnTo>
                <a:lnTo>
                  <a:pt x="375" y="48"/>
                </a:lnTo>
                <a:lnTo>
                  <a:pt x="375" y="50"/>
                </a:lnTo>
                <a:lnTo>
                  <a:pt x="377" y="52"/>
                </a:lnTo>
                <a:lnTo>
                  <a:pt x="377" y="56"/>
                </a:lnTo>
                <a:lnTo>
                  <a:pt x="377" y="61"/>
                </a:lnTo>
                <a:lnTo>
                  <a:pt x="375" y="69"/>
                </a:lnTo>
                <a:lnTo>
                  <a:pt x="373" y="77"/>
                </a:lnTo>
                <a:lnTo>
                  <a:pt x="369" y="88"/>
                </a:lnTo>
                <a:lnTo>
                  <a:pt x="365" y="100"/>
                </a:lnTo>
                <a:lnTo>
                  <a:pt x="362" y="105"/>
                </a:lnTo>
                <a:lnTo>
                  <a:pt x="360" y="113"/>
                </a:lnTo>
                <a:lnTo>
                  <a:pt x="356" y="121"/>
                </a:lnTo>
                <a:lnTo>
                  <a:pt x="352" y="128"/>
                </a:lnTo>
                <a:lnTo>
                  <a:pt x="348" y="138"/>
                </a:lnTo>
                <a:lnTo>
                  <a:pt x="344" y="147"/>
                </a:lnTo>
                <a:lnTo>
                  <a:pt x="335" y="165"/>
                </a:lnTo>
                <a:lnTo>
                  <a:pt x="327" y="184"/>
                </a:lnTo>
                <a:lnTo>
                  <a:pt x="316" y="201"/>
                </a:lnTo>
                <a:lnTo>
                  <a:pt x="306" y="220"/>
                </a:lnTo>
                <a:lnTo>
                  <a:pt x="295" y="237"/>
                </a:lnTo>
                <a:lnTo>
                  <a:pt x="281" y="254"/>
                </a:lnTo>
                <a:lnTo>
                  <a:pt x="268" y="272"/>
                </a:lnTo>
                <a:lnTo>
                  <a:pt x="252" y="289"/>
                </a:lnTo>
                <a:lnTo>
                  <a:pt x="237" y="306"/>
                </a:lnTo>
                <a:lnTo>
                  <a:pt x="220" y="321"/>
                </a:lnTo>
                <a:lnTo>
                  <a:pt x="201" y="337"/>
                </a:lnTo>
                <a:lnTo>
                  <a:pt x="182" y="352"/>
                </a:lnTo>
                <a:lnTo>
                  <a:pt x="161" y="367"/>
                </a:lnTo>
                <a:lnTo>
                  <a:pt x="140" y="380"/>
                </a:lnTo>
                <a:lnTo>
                  <a:pt x="118" y="394"/>
                </a:lnTo>
                <a:lnTo>
                  <a:pt x="97" y="407"/>
                </a:lnTo>
                <a:lnTo>
                  <a:pt x="97" y="40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84"/>
          <p:cNvSpPr/>
          <p:nvPr/>
        </p:nvSpPr>
        <p:spPr bwMode="auto">
          <a:xfrm>
            <a:off x="1889816" y="3548804"/>
            <a:ext cx="765771" cy="620371"/>
          </a:xfrm>
          <a:custGeom>
            <a:avLst/>
            <a:gdLst>
              <a:gd name="T0" fmla="*/ 207 w 473"/>
              <a:gd name="T1" fmla="*/ 248 h 384"/>
              <a:gd name="T2" fmla="*/ 226 w 473"/>
              <a:gd name="T3" fmla="*/ 250 h 384"/>
              <a:gd name="T4" fmla="*/ 257 w 473"/>
              <a:gd name="T5" fmla="*/ 256 h 384"/>
              <a:gd name="T6" fmla="*/ 287 w 473"/>
              <a:gd name="T7" fmla="*/ 264 h 384"/>
              <a:gd name="T8" fmla="*/ 307 w 473"/>
              <a:gd name="T9" fmla="*/ 262 h 384"/>
              <a:gd name="T10" fmla="*/ 320 w 473"/>
              <a:gd name="T11" fmla="*/ 252 h 384"/>
              <a:gd name="T12" fmla="*/ 331 w 473"/>
              <a:gd name="T13" fmla="*/ 233 h 384"/>
              <a:gd name="T14" fmla="*/ 343 w 473"/>
              <a:gd name="T15" fmla="*/ 201 h 384"/>
              <a:gd name="T16" fmla="*/ 356 w 473"/>
              <a:gd name="T17" fmla="*/ 162 h 384"/>
              <a:gd name="T18" fmla="*/ 364 w 473"/>
              <a:gd name="T19" fmla="*/ 128 h 384"/>
              <a:gd name="T20" fmla="*/ 366 w 473"/>
              <a:gd name="T21" fmla="*/ 101 h 384"/>
              <a:gd name="T22" fmla="*/ 364 w 473"/>
              <a:gd name="T23" fmla="*/ 82 h 384"/>
              <a:gd name="T24" fmla="*/ 358 w 473"/>
              <a:gd name="T25" fmla="*/ 71 h 384"/>
              <a:gd name="T26" fmla="*/ 349 w 473"/>
              <a:gd name="T27" fmla="*/ 63 h 384"/>
              <a:gd name="T28" fmla="*/ 330 w 473"/>
              <a:gd name="T29" fmla="*/ 63 h 384"/>
              <a:gd name="T30" fmla="*/ 312 w 473"/>
              <a:gd name="T31" fmla="*/ 65 h 384"/>
              <a:gd name="T32" fmla="*/ 291 w 473"/>
              <a:gd name="T33" fmla="*/ 69 h 384"/>
              <a:gd name="T34" fmla="*/ 266 w 473"/>
              <a:gd name="T35" fmla="*/ 74 h 384"/>
              <a:gd name="T36" fmla="*/ 159 w 473"/>
              <a:gd name="T37" fmla="*/ 92 h 384"/>
              <a:gd name="T38" fmla="*/ 98 w 473"/>
              <a:gd name="T39" fmla="*/ 103 h 384"/>
              <a:gd name="T40" fmla="*/ 73 w 473"/>
              <a:gd name="T41" fmla="*/ 107 h 384"/>
              <a:gd name="T42" fmla="*/ 62 w 473"/>
              <a:gd name="T43" fmla="*/ 109 h 384"/>
              <a:gd name="T44" fmla="*/ 52 w 473"/>
              <a:gd name="T45" fmla="*/ 111 h 384"/>
              <a:gd name="T46" fmla="*/ 48 w 473"/>
              <a:gd name="T47" fmla="*/ 109 h 384"/>
              <a:gd name="T48" fmla="*/ 33 w 473"/>
              <a:gd name="T49" fmla="*/ 99 h 384"/>
              <a:gd name="T50" fmla="*/ 10 w 473"/>
              <a:gd name="T51" fmla="*/ 76 h 384"/>
              <a:gd name="T52" fmla="*/ 42 w 473"/>
              <a:gd name="T53" fmla="*/ 59 h 384"/>
              <a:gd name="T54" fmla="*/ 102 w 473"/>
              <a:gd name="T55" fmla="*/ 51 h 384"/>
              <a:gd name="T56" fmla="*/ 155 w 473"/>
              <a:gd name="T57" fmla="*/ 46 h 384"/>
              <a:gd name="T58" fmla="*/ 253 w 473"/>
              <a:gd name="T59" fmla="*/ 36 h 384"/>
              <a:gd name="T60" fmla="*/ 312 w 473"/>
              <a:gd name="T61" fmla="*/ 29 h 384"/>
              <a:gd name="T62" fmla="*/ 341 w 473"/>
              <a:gd name="T63" fmla="*/ 19 h 384"/>
              <a:gd name="T64" fmla="*/ 358 w 473"/>
              <a:gd name="T65" fmla="*/ 9 h 384"/>
              <a:gd name="T66" fmla="*/ 372 w 473"/>
              <a:gd name="T67" fmla="*/ 2 h 384"/>
              <a:gd name="T68" fmla="*/ 381 w 473"/>
              <a:gd name="T69" fmla="*/ 6 h 384"/>
              <a:gd name="T70" fmla="*/ 400 w 473"/>
              <a:gd name="T71" fmla="*/ 15 h 384"/>
              <a:gd name="T72" fmla="*/ 431 w 473"/>
              <a:gd name="T73" fmla="*/ 32 h 384"/>
              <a:gd name="T74" fmla="*/ 456 w 473"/>
              <a:gd name="T75" fmla="*/ 51 h 384"/>
              <a:gd name="T76" fmla="*/ 469 w 473"/>
              <a:gd name="T77" fmla="*/ 67 h 384"/>
              <a:gd name="T78" fmla="*/ 471 w 473"/>
              <a:gd name="T79" fmla="*/ 80 h 384"/>
              <a:gd name="T80" fmla="*/ 458 w 473"/>
              <a:gd name="T81" fmla="*/ 92 h 384"/>
              <a:gd name="T82" fmla="*/ 452 w 473"/>
              <a:gd name="T83" fmla="*/ 97 h 384"/>
              <a:gd name="T84" fmla="*/ 444 w 473"/>
              <a:gd name="T85" fmla="*/ 107 h 384"/>
              <a:gd name="T86" fmla="*/ 439 w 473"/>
              <a:gd name="T87" fmla="*/ 120 h 384"/>
              <a:gd name="T88" fmla="*/ 429 w 473"/>
              <a:gd name="T89" fmla="*/ 153 h 384"/>
              <a:gd name="T90" fmla="*/ 419 w 473"/>
              <a:gd name="T91" fmla="*/ 204 h 384"/>
              <a:gd name="T92" fmla="*/ 404 w 473"/>
              <a:gd name="T93" fmla="*/ 250 h 384"/>
              <a:gd name="T94" fmla="*/ 389 w 473"/>
              <a:gd name="T95" fmla="*/ 288 h 384"/>
              <a:gd name="T96" fmla="*/ 366 w 473"/>
              <a:gd name="T97" fmla="*/ 327 h 384"/>
              <a:gd name="T98" fmla="*/ 331 w 473"/>
              <a:gd name="T99" fmla="*/ 363 h 384"/>
              <a:gd name="T100" fmla="*/ 310 w 473"/>
              <a:gd name="T101" fmla="*/ 378 h 384"/>
              <a:gd name="T102" fmla="*/ 297 w 473"/>
              <a:gd name="T103" fmla="*/ 384 h 384"/>
              <a:gd name="T104" fmla="*/ 287 w 473"/>
              <a:gd name="T105" fmla="*/ 380 h 384"/>
              <a:gd name="T106" fmla="*/ 282 w 473"/>
              <a:gd name="T107" fmla="*/ 369 h 384"/>
              <a:gd name="T108" fmla="*/ 280 w 473"/>
              <a:gd name="T109" fmla="*/ 351 h 384"/>
              <a:gd name="T110" fmla="*/ 274 w 473"/>
              <a:gd name="T111" fmla="*/ 332 h 384"/>
              <a:gd name="T112" fmla="*/ 257 w 473"/>
              <a:gd name="T113" fmla="*/ 309 h 384"/>
              <a:gd name="T114" fmla="*/ 228 w 473"/>
              <a:gd name="T115" fmla="*/ 285 h 384"/>
              <a:gd name="T116" fmla="*/ 207 w 473"/>
              <a:gd name="T117" fmla="*/ 265 h 384"/>
              <a:gd name="T118" fmla="*/ 201 w 473"/>
              <a:gd name="T119" fmla="*/ 25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3" h="384">
                <a:moveTo>
                  <a:pt x="201" y="252"/>
                </a:moveTo>
                <a:lnTo>
                  <a:pt x="203" y="250"/>
                </a:lnTo>
                <a:lnTo>
                  <a:pt x="207" y="248"/>
                </a:lnTo>
                <a:lnTo>
                  <a:pt x="213" y="248"/>
                </a:lnTo>
                <a:lnTo>
                  <a:pt x="219" y="248"/>
                </a:lnTo>
                <a:lnTo>
                  <a:pt x="226" y="250"/>
                </a:lnTo>
                <a:lnTo>
                  <a:pt x="236" y="250"/>
                </a:lnTo>
                <a:lnTo>
                  <a:pt x="245" y="254"/>
                </a:lnTo>
                <a:lnTo>
                  <a:pt x="257" y="256"/>
                </a:lnTo>
                <a:lnTo>
                  <a:pt x="268" y="260"/>
                </a:lnTo>
                <a:lnTo>
                  <a:pt x="278" y="262"/>
                </a:lnTo>
                <a:lnTo>
                  <a:pt x="287" y="264"/>
                </a:lnTo>
                <a:lnTo>
                  <a:pt x="295" y="264"/>
                </a:lnTo>
                <a:lnTo>
                  <a:pt x="301" y="264"/>
                </a:lnTo>
                <a:lnTo>
                  <a:pt x="307" y="262"/>
                </a:lnTo>
                <a:lnTo>
                  <a:pt x="312" y="260"/>
                </a:lnTo>
                <a:lnTo>
                  <a:pt x="316" y="256"/>
                </a:lnTo>
                <a:lnTo>
                  <a:pt x="320" y="252"/>
                </a:lnTo>
                <a:lnTo>
                  <a:pt x="324" y="246"/>
                </a:lnTo>
                <a:lnTo>
                  <a:pt x="328" y="241"/>
                </a:lnTo>
                <a:lnTo>
                  <a:pt x="331" y="233"/>
                </a:lnTo>
                <a:lnTo>
                  <a:pt x="335" y="223"/>
                </a:lnTo>
                <a:lnTo>
                  <a:pt x="339" y="212"/>
                </a:lnTo>
                <a:lnTo>
                  <a:pt x="343" y="201"/>
                </a:lnTo>
                <a:lnTo>
                  <a:pt x="349" y="187"/>
                </a:lnTo>
                <a:lnTo>
                  <a:pt x="353" y="174"/>
                </a:lnTo>
                <a:lnTo>
                  <a:pt x="356" y="162"/>
                </a:lnTo>
                <a:lnTo>
                  <a:pt x="360" y="151"/>
                </a:lnTo>
                <a:lnTo>
                  <a:pt x="362" y="139"/>
                </a:lnTo>
                <a:lnTo>
                  <a:pt x="364" y="128"/>
                </a:lnTo>
                <a:lnTo>
                  <a:pt x="366" y="118"/>
                </a:lnTo>
                <a:lnTo>
                  <a:pt x="366" y="109"/>
                </a:lnTo>
                <a:lnTo>
                  <a:pt x="366" y="101"/>
                </a:lnTo>
                <a:lnTo>
                  <a:pt x="366" y="94"/>
                </a:lnTo>
                <a:lnTo>
                  <a:pt x="366" y="88"/>
                </a:lnTo>
                <a:lnTo>
                  <a:pt x="364" y="82"/>
                </a:lnTo>
                <a:lnTo>
                  <a:pt x="364" y="78"/>
                </a:lnTo>
                <a:lnTo>
                  <a:pt x="362" y="73"/>
                </a:lnTo>
                <a:lnTo>
                  <a:pt x="358" y="71"/>
                </a:lnTo>
                <a:lnTo>
                  <a:pt x="356" y="67"/>
                </a:lnTo>
                <a:lnTo>
                  <a:pt x="353" y="65"/>
                </a:lnTo>
                <a:lnTo>
                  <a:pt x="349" y="63"/>
                </a:lnTo>
                <a:lnTo>
                  <a:pt x="343" y="63"/>
                </a:lnTo>
                <a:lnTo>
                  <a:pt x="335" y="63"/>
                </a:lnTo>
                <a:lnTo>
                  <a:pt x="330" y="63"/>
                </a:lnTo>
                <a:lnTo>
                  <a:pt x="326" y="63"/>
                </a:lnTo>
                <a:lnTo>
                  <a:pt x="320" y="65"/>
                </a:lnTo>
                <a:lnTo>
                  <a:pt x="312" y="65"/>
                </a:lnTo>
                <a:lnTo>
                  <a:pt x="307" y="67"/>
                </a:lnTo>
                <a:lnTo>
                  <a:pt x="299" y="67"/>
                </a:lnTo>
                <a:lnTo>
                  <a:pt x="291" y="69"/>
                </a:lnTo>
                <a:lnTo>
                  <a:pt x="284" y="71"/>
                </a:lnTo>
                <a:lnTo>
                  <a:pt x="274" y="73"/>
                </a:lnTo>
                <a:lnTo>
                  <a:pt x="266" y="74"/>
                </a:lnTo>
                <a:lnTo>
                  <a:pt x="228" y="80"/>
                </a:lnTo>
                <a:lnTo>
                  <a:pt x="194" y="86"/>
                </a:lnTo>
                <a:lnTo>
                  <a:pt x="159" y="92"/>
                </a:lnTo>
                <a:lnTo>
                  <a:pt x="129" y="97"/>
                </a:lnTo>
                <a:lnTo>
                  <a:pt x="111" y="99"/>
                </a:lnTo>
                <a:lnTo>
                  <a:pt x="98" y="103"/>
                </a:lnTo>
                <a:lnTo>
                  <a:pt x="85" y="105"/>
                </a:lnTo>
                <a:lnTo>
                  <a:pt x="79" y="105"/>
                </a:lnTo>
                <a:lnTo>
                  <a:pt x="73" y="107"/>
                </a:lnTo>
                <a:lnTo>
                  <a:pt x="69" y="107"/>
                </a:lnTo>
                <a:lnTo>
                  <a:pt x="65" y="109"/>
                </a:lnTo>
                <a:lnTo>
                  <a:pt x="62" y="109"/>
                </a:lnTo>
                <a:lnTo>
                  <a:pt x="58" y="109"/>
                </a:lnTo>
                <a:lnTo>
                  <a:pt x="56" y="109"/>
                </a:lnTo>
                <a:lnTo>
                  <a:pt x="52" y="111"/>
                </a:lnTo>
                <a:lnTo>
                  <a:pt x="52" y="111"/>
                </a:lnTo>
                <a:lnTo>
                  <a:pt x="50" y="111"/>
                </a:lnTo>
                <a:lnTo>
                  <a:pt x="48" y="109"/>
                </a:lnTo>
                <a:lnTo>
                  <a:pt x="44" y="107"/>
                </a:lnTo>
                <a:lnTo>
                  <a:pt x="39" y="105"/>
                </a:lnTo>
                <a:lnTo>
                  <a:pt x="33" y="99"/>
                </a:lnTo>
                <a:lnTo>
                  <a:pt x="27" y="94"/>
                </a:lnTo>
                <a:lnTo>
                  <a:pt x="18" y="86"/>
                </a:lnTo>
                <a:lnTo>
                  <a:pt x="10" y="76"/>
                </a:lnTo>
                <a:lnTo>
                  <a:pt x="0" y="65"/>
                </a:lnTo>
                <a:lnTo>
                  <a:pt x="21" y="61"/>
                </a:lnTo>
                <a:lnTo>
                  <a:pt x="42" y="59"/>
                </a:lnTo>
                <a:lnTo>
                  <a:pt x="64" y="55"/>
                </a:lnTo>
                <a:lnTo>
                  <a:pt x="83" y="53"/>
                </a:lnTo>
                <a:lnTo>
                  <a:pt x="102" y="51"/>
                </a:lnTo>
                <a:lnTo>
                  <a:pt x="121" y="50"/>
                </a:lnTo>
                <a:lnTo>
                  <a:pt x="138" y="48"/>
                </a:lnTo>
                <a:lnTo>
                  <a:pt x="155" y="46"/>
                </a:lnTo>
                <a:lnTo>
                  <a:pt x="188" y="42"/>
                </a:lnTo>
                <a:lnTo>
                  <a:pt x="220" y="40"/>
                </a:lnTo>
                <a:lnTo>
                  <a:pt x="253" y="36"/>
                </a:lnTo>
                <a:lnTo>
                  <a:pt x="284" y="32"/>
                </a:lnTo>
                <a:lnTo>
                  <a:pt x="299" y="30"/>
                </a:lnTo>
                <a:lnTo>
                  <a:pt x="312" y="29"/>
                </a:lnTo>
                <a:lnTo>
                  <a:pt x="324" y="25"/>
                </a:lnTo>
                <a:lnTo>
                  <a:pt x="333" y="23"/>
                </a:lnTo>
                <a:lnTo>
                  <a:pt x="341" y="19"/>
                </a:lnTo>
                <a:lnTo>
                  <a:pt x="349" y="17"/>
                </a:lnTo>
                <a:lnTo>
                  <a:pt x="353" y="13"/>
                </a:lnTo>
                <a:lnTo>
                  <a:pt x="358" y="9"/>
                </a:lnTo>
                <a:lnTo>
                  <a:pt x="362" y="6"/>
                </a:lnTo>
                <a:lnTo>
                  <a:pt x="366" y="4"/>
                </a:lnTo>
                <a:lnTo>
                  <a:pt x="372" y="2"/>
                </a:lnTo>
                <a:lnTo>
                  <a:pt x="375" y="0"/>
                </a:lnTo>
                <a:lnTo>
                  <a:pt x="377" y="2"/>
                </a:lnTo>
                <a:lnTo>
                  <a:pt x="381" y="6"/>
                </a:lnTo>
                <a:lnTo>
                  <a:pt x="387" y="8"/>
                </a:lnTo>
                <a:lnTo>
                  <a:pt x="393" y="11"/>
                </a:lnTo>
                <a:lnTo>
                  <a:pt x="400" y="15"/>
                </a:lnTo>
                <a:lnTo>
                  <a:pt x="410" y="21"/>
                </a:lnTo>
                <a:lnTo>
                  <a:pt x="419" y="27"/>
                </a:lnTo>
                <a:lnTo>
                  <a:pt x="431" y="32"/>
                </a:lnTo>
                <a:lnTo>
                  <a:pt x="441" y="40"/>
                </a:lnTo>
                <a:lnTo>
                  <a:pt x="448" y="46"/>
                </a:lnTo>
                <a:lnTo>
                  <a:pt x="456" y="51"/>
                </a:lnTo>
                <a:lnTo>
                  <a:pt x="462" y="57"/>
                </a:lnTo>
                <a:lnTo>
                  <a:pt x="465" y="61"/>
                </a:lnTo>
                <a:lnTo>
                  <a:pt x="469" y="67"/>
                </a:lnTo>
                <a:lnTo>
                  <a:pt x="471" y="71"/>
                </a:lnTo>
                <a:lnTo>
                  <a:pt x="473" y="74"/>
                </a:lnTo>
                <a:lnTo>
                  <a:pt x="471" y="80"/>
                </a:lnTo>
                <a:lnTo>
                  <a:pt x="469" y="84"/>
                </a:lnTo>
                <a:lnTo>
                  <a:pt x="464" y="88"/>
                </a:lnTo>
                <a:lnTo>
                  <a:pt x="458" y="92"/>
                </a:lnTo>
                <a:lnTo>
                  <a:pt x="456" y="94"/>
                </a:lnTo>
                <a:lnTo>
                  <a:pt x="454" y="95"/>
                </a:lnTo>
                <a:lnTo>
                  <a:pt x="452" y="97"/>
                </a:lnTo>
                <a:lnTo>
                  <a:pt x="448" y="99"/>
                </a:lnTo>
                <a:lnTo>
                  <a:pt x="446" y="103"/>
                </a:lnTo>
                <a:lnTo>
                  <a:pt x="444" y="107"/>
                </a:lnTo>
                <a:lnTo>
                  <a:pt x="442" y="111"/>
                </a:lnTo>
                <a:lnTo>
                  <a:pt x="441" y="115"/>
                </a:lnTo>
                <a:lnTo>
                  <a:pt x="439" y="120"/>
                </a:lnTo>
                <a:lnTo>
                  <a:pt x="437" y="126"/>
                </a:lnTo>
                <a:lnTo>
                  <a:pt x="433" y="139"/>
                </a:lnTo>
                <a:lnTo>
                  <a:pt x="429" y="153"/>
                </a:lnTo>
                <a:lnTo>
                  <a:pt x="427" y="170"/>
                </a:lnTo>
                <a:lnTo>
                  <a:pt x="423" y="187"/>
                </a:lnTo>
                <a:lnTo>
                  <a:pt x="419" y="204"/>
                </a:lnTo>
                <a:lnTo>
                  <a:pt x="414" y="222"/>
                </a:lnTo>
                <a:lnTo>
                  <a:pt x="410" y="235"/>
                </a:lnTo>
                <a:lnTo>
                  <a:pt x="404" y="250"/>
                </a:lnTo>
                <a:lnTo>
                  <a:pt x="400" y="264"/>
                </a:lnTo>
                <a:lnTo>
                  <a:pt x="395" y="275"/>
                </a:lnTo>
                <a:lnTo>
                  <a:pt x="389" y="288"/>
                </a:lnTo>
                <a:lnTo>
                  <a:pt x="385" y="298"/>
                </a:lnTo>
                <a:lnTo>
                  <a:pt x="379" y="307"/>
                </a:lnTo>
                <a:lnTo>
                  <a:pt x="366" y="327"/>
                </a:lnTo>
                <a:lnTo>
                  <a:pt x="353" y="342"/>
                </a:lnTo>
                <a:lnTo>
                  <a:pt x="339" y="357"/>
                </a:lnTo>
                <a:lnTo>
                  <a:pt x="331" y="363"/>
                </a:lnTo>
                <a:lnTo>
                  <a:pt x="324" y="369"/>
                </a:lnTo>
                <a:lnTo>
                  <a:pt x="316" y="374"/>
                </a:lnTo>
                <a:lnTo>
                  <a:pt x="310" y="378"/>
                </a:lnTo>
                <a:lnTo>
                  <a:pt x="307" y="380"/>
                </a:lnTo>
                <a:lnTo>
                  <a:pt x="301" y="382"/>
                </a:lnTo>
                <a:lnTo>
                  <a:pt x="297" y="384"/>
                </a:lnTo>
                <a:lnTo>
                  <a:pt x="293" y="384"/>
                </a:lnTo>
                <a:lnTo>
                  <a:pt x="289" y="382"/>
                </a:lnTo>
                <a:lnTo>
                  <a:pt x="287" y="380"/>
                </a:lnTo>
                <a:lnTo>
                  <a:pt x="286" y="376"/>
                </a:lnTo>
                <a:lnTo>
                  <a:pt x="284" y="372"/>
                </a:lnTo>
                <a:lnTo>
                  <a:pt x="282" y="369"/>
                </a:lnTo>
                <a:lnTo>
                  <a:pt x="280" y="365"/>
                </a:lnTo>
                <a:lnTo>
                  <a:pt x="280" y="359"/>
                </a:lnTo>
                <a:lnTo>
                  <a:pt x="280" y="351"/>
                </a:lnTo>
                <a:lnTo>
                  <a:pt x="280" y="346"/>
                </a:lnTo>
                <a:lnTo>
                  <a:pt x="276" y="338"/>
                </a:lnTo>
                <a:lnTo>
                  <a:pt x="274" y="332"/>
                </a:lnTo>
                <a:lnTo>
                  <a:pt x="268" y="325"/>
                </a:lnTo>
                <a:lnTo>
                  <a:pt x="263" y="317"/>
                </a:lnTo>
                <a:lnTo>
                  <a:pt x="257" y="309"/>
                </a:lnTo>
                <a:lnTo>
                  <a:pt x="247" y="302"/>
                </a:lnTo>
                <a:lnTo>
                  <a:pt x="238" y="292"/>
                </a:lnTo>
                <a:lnTo>
                  <a:pt x="228" y="285"/>
                </a:lnTo>
                <a:lnTo>
                  <a:pt x="220" y="277"/>
                </a:lnTo>
                <a:lnTo>
                  <a:pt x="213" y="271"/>
                </a:lnTo>
                <a:lnTo>
                  <a:pt x="207" y="265"/>
                </a:lnTo>
                <a:lnTo>
                  <a:pt x="203" y="260"/>
                </a:lnTo>
                <a:lnTo>
                  <a:pt x="201" y="256"/>
                </a:lnTo>
                <a:lnTo>
                  <a:pt x="201" y="254"/>
                </a:lnTo>
                <a:lnTo>
                  <a:pt x="201" y="252"/>
                </a:lnTo>
                <a:lnTo>
                  <a:pt x="201" y="25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85"/>
          <p:cNvSpPr/>
          <p:nvPr/>
        </p:nvSpPr>
        <p:spPr bwMode="auto">
          <a:xfrm>
            <a:off x="1618404" y="2631172"/>
            <a:ext cx="180941" cy="387732"/>
          </a:xfrm>
          <a:custGeom>
            <a:avLst/>
            <a:gdLst>
              <a:gd name="T0" fmla="*/ 31 w 113"/>
              <a:gd name="T1" fmla="*/ 122 h 240"/>
              <a:gd name="T2" fmla="*/ 40 w 113"/>
              <a:gd name="T3" fmla="*/ 105 h 240"/>
              <a:gd name="T4" fmla="*/ 46 w 113"/>
              <a:gd name="T5" fmla="*/ 89 h 240"/>
              <a:gd name="T6" fmla="*/ 54 w 113"/>
              <a:gd name="T7" fmla="*/ 74 h 240"/>
              <a:gd name="T8" fmla="*/ 61 w 113"/>
              <a:gd name="T9" fmla="*/ 55 h 240"/>
              <a:gd name="T10" fmla="*/ 69 w 113"/>
              <a:gd name="T11" fmla="*/ 34 h 240"/>
              <a:gd name="T12" fmla="*/ 77 w 113"/>
              <a:gd name="T13" fmla="*/ 11 h 240"/>
              <a:gd name="T14" fmla="*/ 88 w 113"/>
              <a:gd name="T15" fmla="*/ 7 h 240"/>
              <a:gd name="T16" fmla="*/ 101 w 113"/>
              <a:gd name="T17" fmla="*/ 28 h 240"/>
              <a:gd name="T18" fmla="*/ 111 w 113"/>
              <a:gd name="T19" fmla="*/ 49 h 240"/>
              <a:gd name="T20" fmla="*/ 113 w 113"/>
              <a:gd name="T21" fmla="*/ 74 h 240"/>
              <a:gd name="T22" fmla="*/ 111 w 113"/>
              <a:gd name="T23" fmla="*/ 99 h 240"/>
              <a:gd name="T24" fmla="*/ 103 w 113"/>
              <a:gd name="T25" fmla="*/ 126 h 240"/>
              <a:gd name="T26" fmla="*/ 94 w 113"/>
              <a:gd name="T27" fmla="*/ 152 h 240"/>
              <a:gd name="T28" fmla="*/ 82 w 113"/>
              <a:gd name="T29" fmla="*/ 179 h 240"/>
              <a:gd name="T30" fmla="*/ 67 w 113"/>
              <a:gd name="T31" fmla="*/ 202 h 240"/>
              <a:gd name="T32" fmla="*/ 54 w 113"/>
              <a:gd name="T33" fmla="*/ 221 h 240"/>
              <a:gd name="T34" fmla="*/ 44 w 113"/>
              <a:gd name="T35" fmla="*/ 233 h 240"/>
              <a:gd name="T36" fmla="*/ 36 w 113"/>
              <a:gd name="T37" fmla="*/ 240 h 240"/>
              <a:gd name="T38" fmla="*/ 31 w 113"/>
              <a:gd name="T39" fmla="*/ 240 h 240"/>
              <a:gd name="T40" fmla="*/ 25 w 113"/>
              <a:gd name="T41" fmla="*/ 236 h 240"/>
              <a:gd name="T42" fmla="*/ 19 w 113"/>
              <a:gd name="T43" fmla="*/ 229 h 240"/>
              <a:gd name="T44" fmla="*/ 13 w 113"/>
              <a:gd name="T45" fmla="*/ 217 h 240"/>
              <a:gd name="T46" fmla="*/ 8 w 113"/>
              <a:gd name="T47" fmla="*/ 202 h 240"/>
              <a:gd name="T48" fmla="*/ 4 w 113"/>
              <a:gd name="T49" fmla="*/ 191 h 240"/>
              <a:gd name="T50" fmla="*/ 0 w 113"/>
              <a:gd name="T51" fmla="*/ 181 h 240"/>
              <a:gd name="T52" fmla="*/ 2 w 113"/>
              <a:gd name="T53" fmla="*/ 175 h 240"/>
              <a:gd name="T54" fmla="*/ 2 w 113"/>
              <a:gd name="T55" fmla="*/ 170 h 240"/>
              <a:gd name="T56" fmla="*/ 6 w 113"/>
              <a:gd name="T57" fmla="*/ 164 h 240"/>
              <a:gd name="T58" fmla="*/ 11 w 113"/>
              <a:gd name="T59" fmla="*/ 152 h 240"/>
              <a:gd name="T60" fmla="*/ 21 w 113"/>
              <a:gd name="T61" fmla="*/ 139 h 240"/>
              <a:gd name="T62" fmla="*/ 25 w 113"/>
              <a:gd name="T63" fmla="*/ 13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" h="240">
                <a:moveTo>
                  <a:pt x="25" y="131"/>
                </a:moveTo>
                <a:lnTo>
                  <a:pt x="31" y="122"/>
                </a:lnTo>
                <a:lnTo>
                  <a:pt x="36" y="110"/>
                </a:lnTo>
                <a:lnTo>
                  <a:pt x="40" y="105"/>
                </a:lnTo>
                <a:lnTo>
                  <a:pt x="42" y="97"/>
                </a:lnTo>
                <a:lnTo>
                  <a:pt x="46" y="89"/>
                </a:lnTo>
                <a:lnTo>
                  <a:pt x="50" y="82"/>
                </a:lnTo>
                <a:lnTo>
                  <a:pt x="54" y="74"/>
                </a:lnTo>
                <a:lnTo>
                  <a:pt x="57" y="65"/>
                </a:lnTo>
                <a:lnTo>
                  <a:pt x="61" y="55"/>
                </a:lnTo>
                <a:lnTo>
                  <a:pt x="65" y="45"/>
                </a:lnTo>
                <a:lnTo>
                  <a:pt x="69" y="34"/>
                </a:lnTo>
                <a:lnTo>
                  <a:pt x="73" y="23"/>
                </a:lnTo>
                <a:lnTo>
                  <a:pt x="77" y="11"/>
                </a:lnTo>
                <a:lnTo>
                  <a:pt x="80" y="0"/>
                </a:lnTo>
                <a:lnTo>
                  <a:pt x="88" y="7"/>
                </a:lnTo>
                <a:lnTo>
                  <a:pt x="96" y="17"/>
                </a:lnTo>
                <a:lnTo>
                  <a:pt x="101" y="28"/>
                </a:lnTo>
                <a:lnTo>
                  <a:pt x="107" y="40"/>
                </a:lnTo>
                <a:lnTo>
                  <a:pt x="111" y="49"/>
                </a:lnTo>
                <a:lnTo>
                  <a:pt x="113" y="63"/>
                </a:lnTo>
                <a:lnTo>
                  <a:pt x="113" y="74"/>
                </a:lnTo>
                <a:lnTo>
                  <a:pt x="113" y="86"/>
                </a:lnTo>
                <a:lnTo>
                  <a:pt x="111" y="99"/>
                </a:lnTo>
                <a:lnTo>
                  <a:pt x="107" y="112"/>
                </a:lnTo>
                <a:lnTo>
                  <a:pt x="103" y="126"/>
                </a:lnTo>
                <a:lnTo>
                  <a:pt x="99" y="139"/>
                </a:lnTo>
                <a:lnTo>
                  <a:pt x="94" y="152"/>
                </a:lnTo>
                <a:lnTo>
                  <a:pt x="88" y="166"/>
                </a:lnTo>
                <a:lnTo>
                  <a:pt x="82" y="179"/>
                </a:lnTo>
                <a:lnTo>
                  <a:pt x="77" y="191"/>
                </a:lnTo>
                <a:lnTo>
                  <a:pt x="67" y="202"/>
                </a:lnTo>
                <a:lnTo>
                  <a:pt x="61" y="212"/>
                </a:lnTo>
                <a:lnTo>
                  <a:pt x="54" y="221"/>
                </a:lnTo>
                <a:lnTo>
                  <a:pt x="48" y="227"/>
                </a:lnTo>
                <a:lnTo>
                  <a:pt x="44" y="233"/>
                </a:lnTo>
                <a:lnTo>
                  <a:pt x="40" y="238"/>
                </a:lnTo>
                <a:lnTo>
                  <a:pt x="36" y="240"/>
                </a:lnTo>
                <a:lnTo>
                  <a:pt x="34" y="240"/>
                </a:lnTo>
                <a:lnTo>
                  <a:pt x="31" y="240"/>
                </a:lnTo>
                <a:lnTo>
                  <a:pt x="27" y="238"/>
                </a:lnTo>
                <a:lnTo>
                  <a:pt x="25" y="236"/>
                </a:lnTo>
                <a:lnTo>
                  <a:pt x="21" y="233"/>
                </a:lnTo>
                <a:lnTo>
                  <a:pt x="19" y="229"/>
                </a:lnTo>
                <a:lnTo>
                  <a:pt x="15" y="223"/>
                </a:lnTo>
                <a:lnTo>
                  <a:pt x="13" y="217"/>
                </a:lnTo>
                <a:lnTo>
                  <a:pt x="11" y="210"/>
                </a:lnTo>
                <a:lnTo>
                  <a:pt x="8" y="202"/>
                </a:lnTo>
                <a:lnTo>
                  <a:pt x="6" y="196"/>
                </a:lnTo>
                <a:lnTo>
                  <a:pt x="4" y="191"/>
                </a:lnTo>
                <a:lnTo>
                  <a:pt x="2" y="185"/>
                </a:lnTo>
                <a:lnTo>
                  <a:pt x="0" y="181"/>
                </a:lnTo>
                <a:lnTo>
                  <a:pt x="0" y="177"/>
                </a:lnTo>
                <a:lnTo>
                  <a:pt x="2" y="175"/>
                </a:lnTo>
                <a:lnTo>
                  <a:pt x="2" y="172"/>
                </a:lnTo>
                <a:lnTo>
                  <a:pt x="2" y="170"/>
                </a:lnTo>
                <a:lnTo>
                  <a:pt x="4" y="168"/>
                </a:lnTo>
                <a:lnTo>
                  <a:pt x="6" y="164"/>
                </a:lnTo>
                <a:lnTo>
                  <a:pt x="10" y="158"/>
                </a:lnTo>
                <a:lnTo>
                  <a:pt x="11" y="152"/>
                </a:lnTo>
                <a:lnTo>
                  <a:pt x="15" y="147"/>
                </a:lnTo>
                <a:lnTo>
                  <a:pt x="21" y="139"/>
                </a:lnTo>
                <a:lnTo>
                  <a:pt x="25" y="131"/>
                </a:lnTo>
                <a:lnTo>
                  <a:pt x="25" y="13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86"/>
          <p:cNvSpPr/>
          <p:nvPr/>
        </p:nvSpPr>
        <p:spPr bwMode="auto">
          <a:xfrm>
            <a:off x="1986749" y="2392071"/>
            <a:ext cx="613909" cy="142168"/>
          </a:xfrm>
          <a:custGeom>
            <a:avLst/>
            <a:gdLst>
              <a:gd name="T0" fmla="*/ 132 w 381"/>
              <a:gd name="T1" fmla="*/ 81 h 88"/>
              <a:gd name="T2" fmla="*/ 107 w 381"/>
              <a:gd name="T3" fmla="*/ 83 h 88"/>
              <a:gd name="T4" fmla="*/ 90 w 381"/>
              <a:gd name="T5" fmla="*/ 86 h 88"/>
              <a:gd name="T6" fmla="*/ 80 w 381"/>
              <a:gd name="T7" fmla="*/ 86 h 88"/>
              <a:gd name="T8" fmla="*/ 69 w 381"/>
              <a:gd name="T9" fmla="*/ 86 h 88"/>
              <a:gd name="T10" fmla="*/ 51 w 381"/>
              <a:gd name="T11" fmla="*/ 86 h 88"/>
              <a:gd name="T12" fmla="*/ 28 w 381"/>
              <a:gd name="T13" fmla="*/ 79 h 88"/>
              <a:gd name="T14" fmla="*/ 7 w 381"/>
              <a:gd name="T15" fmla="*/ 65 h 88"/>
              <a:gd name="T16" fmla="*/ 15 w 381"/>
              <a:gd name="T17" fmla="*/ 54 h 88"/>
              <a:gd name="T18" fmla="*/ 49 w 381"/>
              <a:gd name="T19" fmla="*/ 46 h 88"/>
              <a:gd name="T20" fmla="*/ 90 w 381"/>
              <a:gd name="T21" fmla="*/ 39 h 88"/>
              <a:gd name="T22" fmla="*/ 136 w 381"/>
              <a:gd name="T23" fmla="*/ 29 h 88"/>
              <a:gd name="T24" fmla="*/ 183 w 381"/>
              <a:gd name="T25" fmla="*/ 18 h 88"/>
              <a:gd name="T26" fmla="*/ 226 w 381"/>
              <a:gd name="T27" fmla="*/ 10 h 88"/>
              <a:gd name="T28" fmla="*/ 260 w 381"/>
              <a:gd name="T29" fmla="*/ 4 h 88"/>
              <a:gd name="T30" fmla="*/ 289 w 381"/>
              <a:gd name="T31" fmla="*/ 0 h 88"/>
              <a:gd name="T32" fmla="*/ 312 w 381"/>
              <a:gd name="T33" fmla="*/ 0 h 88"/>
              <a:gd name="T34" fmla="*/ 329 w 381"/>
              <a:gd name="T35" fmla="*/ 0 h 88"/>
              <a:gd name="T36" fmla="*/ 344 w 381"/>
              <a:gd name="T37" fmla="*/ 2 h 88"/>
              <a:gd name="T38" fmla="*/ 356 w 381"/>
              <a:gd name="T39" fmla="*/ 4 h 88"/>
              <a:gd name="T40" fmla="*/ 367 w 381"/>
              <a:gd name="T41" fmla="*/ 6 h 88"/>
              <a:gd name="T42" fmla="*/ 373 w 381"/>
              <a:gd name="T43" fmla="*/ 10 h 88"/>
              <a:gd name="T44" fmla="*/ 379 w 381"/>
              <a:gd name="T45" fmla="*/ 14 h 88"/>
              <a:gd name="T46" fmla="*/ 381 w 381"/>
              <a:gd name="T47" fmla="*/ 18 h 88"/>
              <a:gd name="T48" fmla="*/ 381 w 381"/>
              <a:gd name="T49" fmla="*/ 21 h 88"/>
              <a:gd name="T50" fmla="*/ 379 w 381"/>
              <a:gd name="T51" fmla="*/ 25 h 88"/>
              <a:gd name="T52" fmla="*/ 373 w 381"/>
              <a:gd name="T53" fmla="*/ 29 h 88"/>
              <a:gd name="T54" fmla="*/ 367 w 381"/>
              <a:gd name="T55" fmla="*/ 35 h 88"/>
              <a:gd name="T56" fmla="*/ 356 w 381"/>
              <a:gd name="T57" fmla="*/ 41 h 88"/>
              <a:gd name="T58" fmla="*/ 340 w 381"/>
              <a:gd name="T59" fmla="*/ 48 h 88"/>
              <a:gd name="T60" fmla="*/ 319 w 381"/>
              <a:gd name="T61" fmla="*/ 54 h 88"/>
              <a:gd name="T62" fmla="*/ 294 w 381"/>
              <a:gd name="T63" fmla="*/ 58 h 88"/>
              <a:gd name="T64" fmla="*/ 245 w 381"/>
              <a:gd name="T65" fmla="*/ 64 h 88"/>
              <a:gd name="T66" fmla="*/ 178 w 381"/>
              <a:gd name="T67" fmla="*/ 75 h 88"/>
              <a:gd name="T68" fmla="*/ 145 w 381"/>
              <a:gd name="T69" fmla="*/ 7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1" h="88">
                <a:moveTo>
                  <a:pt x="145" y="79"/>
                </a:moveTo>
                <a:lnTo>
                  <a:pt x="132" y="81"/>
                </a:lnTo>
                <a:lnTo>
                  <a:pt x="118" y="83"/>
                </a:lnTo>
                <a:lnTo>
                  <a:pt x="107" y="83"/>
                </a:lnTo>
                <a:lnTo>
                  <a:pt x="97" y="85"/>
                </a:lnTo>
                <a:lnTo>
                  <a:pt x="90" y="86"/>
                </a:lnTo>
                <a:lnTo>
                  <a:pt x="84" y="86"/>
                </a:lnTo>
                <a:lnTo>
                  <a:pt x="80" y="86"/>
                </a:lnTo>
                <a:lnTo>
                  <a:pt x="76" y="88"/>
                </a:lnTo>
                <a:lnTo>
                  <a:pt x="69" y="86"/>
                </a:lnTo>
                <a:lnTo>
                  <a:pt x="61" y="86"/>
                </a:lnTo>
                <a:lnTo>
                  <a:pt x="51" y="86"/>
                </a:lnTo>
                <a:lnTo>
                  <a:pt x="40" y="83"/>
                </a:lnTo>
                <a:lnTo>
                  <a:pt x="28" y="79"/>
                </a:lnTo>
                <a:lnTo>
                  <a:pt x="17" y="73"/>
                </a:lnTo>
                <a:lnTo>
                  <a:pt x="7" y="65"/>
                </a:lnTo>
                <a:lnTo>
                  <a:pt x="0" y="56"/>
                </a:lnTo>
                <a:lnTo>
                  <a:pt x="15" y="54"/>
                </a:lnTo>
                <a:lnTo>
                  <a:pt x="32" y="50"/>
                </a:lnTo>
                <a:lnTo>
                  <a:pt x="49" y="46"/>
                </a:lnTo>
                <a:lnTo>
                  <a:pt x="69" y="43"/>
                </a:lnTo>
                <a:lnTo>
                  <a:pt x="90" y="39"/>
                </a:lnTo>
                <a:lnTo>
                  <a:pt x="111" y="33"/>
                </a:lnTo>
                <a:lnTo>
                  <a:pt x="136" y="29"/>
                </a:lnTo>
                <a:lnTo>
                  <a:pt x="160" y="23"/>
                </a:lnTo>
                <a:lnTo>
                  <a:pt x="183" y="18"/>
                </a:lnTo>
                <a:lnTo>
                  <a:pt x="204" y="14"/>
                </a:lnTo>
                <a:lnTo>
                  <a:pt x="226" y="10"/>
                </a:lnTo>
                <a:lnTo>
                  <a:pt x="243" y="6"/>
                </a:lnTo>
                <a:lnTo>
                  <a:pt x="260" y="4"/>
                </a:lnTo>
                <a:lnTo>
                  <a:pt x="275" y="2"/>
                </a:lnTo>
                <a:lnTo>
                  <a:pt x="289" y="0"/>
                </a:lnTo>
                <a:lnTo>
                  <a:pt x="302" y="0"/>
                </a:lnTo>
                <a:lnTo>
                  <a:pt x="312" y="0"/>
                </a:lnTo>
                <a:lnTo>
                  <a:pt x="321" y="0"/>
                </a:lnTo>
                <a:lnTo>
                  <a:pt x="329" y="0"/>
                </a:lnTo>
                <a:lnTo>
                  <a:pt x="337" y="0"/>
                </a:lnTo>
                <a:lnTo>
                  <a:pt x="344" y="2"/>
                </a:lnTo>
                <a:lnTo>
                  <a:pt x="350" y="2"/>
                </a:lnTo>
                <a:lnTo>
                  <a:pt x="356" y="4"/>
                </a:lnTo>
                <a:lnTo>
                  <a:pt x="361" y="6"/>
                </a:lnTo>
                <a:lnTo>
                  <a:pt x="367" y="6"/>
                </a:lnTo>
                <a:lnTo>
                  <a:pt x="371" y="8"/>
                </a:lnTo>
                <a:lnTo>
                  <a:pt x="373" y="10"/>
                </a:lnTo>
                <a:lnTo>
                  <a:pt x="377" y="12"/>
                </a:lnTo>
                <a:lnTo>
                  <a:pt x="379" y="14"/>
                </a:lnTo>
                <a:lnTo>
                  <a:pt x="379" y="16"/>
                </a:lnTo>
                <a:lnTo>
                  <a:pt x="381" y="18"/>
                </a:lnTo>
                <a:lnTo>
                  <a:pt x="381" y="20"/>
                </a:lnTo>
                <a:lnTo>
                  <a:pt x="381" y="21"/>
                </a:lnTo>
                <a:lnTo>
                  <a:pt x="379" y="23"/>
                </a:lnTo>
                <a:lnTo>
                  <a:pt x="379" y="25"/>
                </a:lnTo>
                <a:lnTo>
                  <a:pt x="377" y="27"/>
                </a:lnTo>
                <a:lnTo>
                  <a:pt x="373" y="29"/>
                </a:lnTo>
                <a:lnTo>
                  <a:pt x="371" y="31"/>
                </a:lnTo>
                <a:lnTo>
                  <a:pt x="367" y="35"/>
                </a:lnTo>
                <a:lnTo>
                  <a:pt x="361" y="37"/>
                </a:lnTo>
                <a:lnTo>
                  <a:pt x="356" y="41"/>
                </a:lnTo>
                <a:lnTo>
                  <a:pt x="348" y="44"/>
                </a:lnTo>
                <a:lnTo>
                  <a:pt x="340" y="48"/>
                </a:lnTo>
                <a:lnTo>
                  <a:pt x="331" y="50"/>
                </a:lnTo>
                <a:lnTo>
                  <a:pt x="319" y="54"/>
                </a:lnTo>
                <a:lnTo>
                  <a:pt x="308" y="56"/>
                </a:lnTo>
                <a:lnTo>
                  <a:pt x="294" y="58"/>
                </a:lnTo>
                <a:lnTo>
                  <a:pt x="279" y="60"/>
                </a:lnTo>
                <a:lnTo>
                  <a:pt x="245" y="64"/>
                </a:lnTo>
                <a:lnTo>
                  <a:pt x="210" y="69"/>
                </a:lnTo>
                <a:lnTo>
                  <a:pt x="178" y="75"/>
                </a:lnTo>
                <a:lnTo>
                  <a:pt x="145" y="79"/>
                </a:lnTo>
                <a:lnTo>
                  <a:pt x="145" y="79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87"/>
          <p:cNvSpPr/>
          <p:nvPr/>
        </p:nvSpPr>
        <p:spPr bwMode="auto">
          <a:xfrm>
            <a:off x="2229082" y="2472849"/>
            <a:ext cx="96933" cy="510514"/>
          </a:xfrm>
          <a:custGeom>
            <a:avLst/>
            <a:gdLst>
              <a:gd name="T0" fmla="*/ 59 w 59"/>
              <a:gd name="T1" fmla="*/ 31 h 315"/>
              <a:gd name="T2" fmla="*/ 59 w 59"/>
              <a:gd name="T3" fmla="*/ 84 h 315"/>
              <a:gd name="T4" fmla="*/ 57 w 59"/>
              <a:gd name="T5" fmla="*/ 132 h 315"/>
              <a:gd name="T6" fmla="*/ 57 w 59"/>
              <a:gd name="T7" fmla="*/ 174 h 315"/>
              <a:gd name="T8" fmla="*/ 55 w 59"/>
              <a:gd name="T9" fmla="*/ 208 h 315"/>
              <a:gd name="T10" fmla="*/ 53 w 59"/>
              <a:gd name="T11" fmla="*/ 237 h 315"/>
              <a:gd name="T12" fmla="*/ 53 w 59"/>
              <a:gd name="T13" fmla="*/ 258 h 315"/>
              <a:gd name="T14" fmla="*/ 52 w 59"/>
              <a:gd name="T15" fmla="*/ 275 h 315"/>
              <a:gd name="T16" fmla="*/ 48 w 59"/>
              <a:gd name="T17" fmla="*/ 287 h 315"/>
              <a:gd name="T18" fmla="*/ 42 w 59"/>
              <a:gd name="T19" fmla="*/ 302 h 315"/>
              <a:gd name="T20" fmla="*/ 36 w 59"/>
              <a:gd name="T21" fmla="*/ 310 h 315"/>
              <a:gd name="T22" fmla="*/ 34 w 59"/>
              <a:gd name="T23" fmla="*/ 315 h 315"/>
              <a:gd name="T24" fmla="*/ 31 w 59"/>
              <a:gd name="T25" fmla="*/ 315 h 315"/>
              <a:gd name="T26" fmla="*/ 25 w 59"/>
              <a:gd name="T27" fmla="*/ 312 h 315"/>
              <a:gd name="T28" fmla="*/ 19 w 59"/>
              <a:gd name="T29" fmla="*/ 306 h 315"/>
              <a:gd name="T30" fmla="*/ 15 w 59"/>
              <a:gd name="T31" fmla="*/ 298 h 315"/>
              <a:gd name="T32" fmla="*/ 13 w 59"/>
              <a:gd name="T33" fmla="*/ 292 h 315"/>
              <a:gd name="T34" fmla="*/ 11 w 59"/>
              <a:gd name="T35" fmla="*/ 287 h 315"/>
              <a:gd name="T36" fmla="*/ 9 w 59"/>
              <a:gd name="T37" fmla="*/ 281 h 315"/>
              <a:gd name="T38" fmla="*/ 8 w 59"/>
              <a:gd name="T39" fmla="*/ 271 h 315"/>
              <a:gd name="T40" fmla="*/ 8 w 59"/>
              <a:gd name="T41" fmla="*/ 262 h 315"/>
              <a:gd name="T42" fmla="*/ 6 w 59"/>
              <a:gd name="T43" fmla="*/ 250 h 315"/>
              <a:gd name="T44" fmla="*/ 4 w 59"/>
              <a:gd name="T45" fmla="*/ 235 h 315"/>
              <a:gd name="T46" fmla="*/ 4 w 59"/>
              <a:gd name="T47" fmla="*/ 220 h 315"/>
              <a:gd name="T48" fmla="*/ 2 w 59"/>
              <a:gd name="T49" fmla="*/ 201 h 315"/>
              <a:gd name="T50" fmla="*/ 2 w 59"/>
              <a:gd name="T51" fmla="*/ 182 h 315"/>
              <a:gd name="T52" fmla="*/ 2 w 59"/>
              <a:gd name="T53" fmla="*/ 159 h 315"/>
              <a:gd name="T54" fmla="*/ 0 w 59"/>
              <a:gd name="T55" fmla="*/ 134 h 315"/>
              <a:gd name="T56" fmla="*/ 0 w 59"/>
              <a:gd name="T57" fmla="*/ 109 h 315"/>
              <a:gd name="T58" fmla="*/ 0 w 59"/>
              <a:gd name="T59" fmla="*/ 80 h 315"/>
              <a:gd name="T60" fmla="*/ 0 w 59"/>
              <a:gd name="T61" fmla="*/ 50 h 315"/>
              <a:gd name="T62" fmla="*/ 0 w 59"/>
              <a:gd name="T63" fmla="*/ 17 h 315"/>
              <a:gd name="T64" fmla="*/ 59 w 59"/>
              <a:gd name="T6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9" h="315">
                <a:moveTo>
                  <a:pt x="59" y="0"/>
                </a:moveTo>
                <a:lnTo>
                  <a:pt x="59" y="31"/>
                </a:lnTo>
                <a:lnTo>
                  <a:pt x="59" y="57"/>
                </a:lnTo>
                <a:lnTo>
                  <a:pt x="59" y="84"/>
                </a:lnTo>
                <a:lnTo>
                  <a:pt x="59" y="109"/>
                </a:lnTo>
                <a:lnTo>
                  <a:pt x="57" y="132"/>
                </a:lnTo>
                <a:lnTo>
                  <a:pt x="57" y="153"/>
                </a:lnTo>
                <a:lnTo>
                  <a:pt x="57" y="174"/>
                </a:lnTo>
                <a:lnTo>
                  <a:pt x="57" y="191"/>
                </a:lnTo>
                <a:lnTo>
                  <a:pt x="55" y="208"/>
                </a:lnTo>
                <a:lnTo>
                  <a:pt x="55" y="224"/>
                </a:lnTo>
                <a:lnTo>
                  <a:pt x="53" y="237"/>
                </a:lnTo>
                <a:lnTo>
                  <a:pt x="53" y="249"/>
                </a:lnTo>
                <a:lnTo>
                  <a:pt x="53" y="258"/>
                </a:lnTo>
                <a:lnTo>
                  <a:pt x="52" y="268"/>
                </a:lnTo>
                <a:lnTo>
                  <a:pt x="52" y="275"/>
                </a:lnTo>
                <a:lnTo>
                  <a:pt x="50" y="279"/>
                </a:lnTo>
                <a:lnTo>
                  <a:pt x="48" y="287"/>
                </a:lnTo>
                <a:lnTo>
                  <a:pt x="44" y="294"/>
                </a:lnTo>
                <a:lnTo>
                  <a:pt x="42" y="302"/>
                </a:lnTo>
                <a:lnTo>
                  <a:pt x="40" y="306"/>
                </a:lnTo>
                <a:lnTo>
                  <a:pt x="36" y="310"/>
                </a:lnTo>
                <a:lnTo>
                  <a:pt x="34" y="313"/>
                </a:lnTo>
                <a:lnTo>
                  <a:pt x="34" y="315"/>
                </a:lnTo>
                <a:lnTo>
                  <a:pt x="32" y="315"/>
                </a:lnTo>
                <a:lnTo>
                  <a:pt x="31" y="315"/>
                </a:lnTo>
                <a:lnTo>
                  <a:pt x="27" y="313"/>
                </a:lnTo>
                <a:lnTo>
                  <a:pt x="25" y="312"/>
                </a:lnTo>
                <a:lnTo>
                  <a:pt x="23" y="310"/>
                </a:lnTo>
                <a:lnTo>
                  <a:pt x="19" y="306"/>
                </a:lnTo>
                <a:lnTo>
                  <a:pt x="17" y="302"/>
                </a:lnTo>
                <a:lnTo>
                  <a:pt x="15" y="298"/>
                </a:lnTo>
                <a:lnTo>
                  <a:pt x="13" y="292"/>
                </a:lnTo>
                <a:lnTo>
                  <a:pt x="13" y="292"/>
                </a:lnTo>
                <a:lnTo>
                  <a:pt x="11" y="289"/>
                </a:lnTo>
                <a:lnTo>
                  <a:pt x="11" y="287"/>
                </a:lnTo>
                <a:lnTo>
                  <a:pt x="9" y="285"/>
                </a:lnTo>
                <a:lnTo>
                  <a:pt x="9" y="281"/>
                </a:lnTo>
                <a:lnTo>
                  <a:pt x="9" y="277"/>
                </a:lnTo>
                <a:lnTo>
                  <a:pt x="8" y="271"/>
                </a:lnTo>
                <a:lnTo>
                  <a:pt x="8" y="268"/>
                </a:lnTo>
                <a:lnTo>
                  <a:pt x="8" y="262"/>
                </a:lnTo>
                <a:lnTo>
                  <a:pt x="6" y="256"/>
                </a:lnTo>
                <a:lnTo>
                  <a:pt x="6" y="250"/>
                </a:lnTo>
                <a:lnTo>
                  <a:pt x="6" y="243"/>
                </a:lnTo>
                <a:lnTo>
                  <a:pt x="4" y="235"/>
                </a:lnTo>
                <a:lnTo>
                  <a:pt x="4" y="227"/>
                </a:lnTo>
                <a:lnTo>
                  <a:pt x="4" y="220"/>
                </a:lnTo>
                <a:lnTo>
                  <a:pt x="4" y="210"/>
                </a:lnTo>
                <a:lnTo>
                  <a:pt x="2" y="201"/>
                </a:lnTo>
                <a:lnTo>
                  <a:pt x="2" y="191"/>
                </a:lnTo>
                <a:lnTo>
                  <a:pt x="2" y="182"/>
                </a:lnTo>
                <a:lnTo>
                  <a:pt x="2" y="170"/>
                </a:lnTo>
                <a:lnTo>
                  <a:pt x="2" y="159"/>
                </a:lnTo>
                <a:lnTo>
                  <a:pt x="2" y="147"/>
                </a:lnTo>
                <a:lnTo>
                  <a:pt x="0" y="134"/>
                </a:lnTo>
                <a:lnTo>
                  <a:pt x="0" y="122"/>
                </a:lnTo>
                <a:lnTo>
                  <a:pt x="0" y="109"/>
                </a:lnTo>
                <a:lnTo>
                  <a:pt x="0" y="94"/>
                </a:lnTo>
                <a:lnTo>
                  <a:pt x="0" y="80"/>
                </a:lnTo>
                <a:lnTo>
                  <a:pt x="0" y="65"/>
                </a:lnTo>
                <a:lnTo>
                  <a:pt x="0" y="50"/>
                </a:lnTo>
                <a:lnTo>
                  <a:pt x="0" y="35"/>
                </a:lnTo>
                <a:lnTo>
                  <a:pt x="0" y="17"/>
                </a:lnTo>
                <a:lnTo>
                  <a:pt x="0" y="0"/>
                </a:lnTo>
                <a:lnTo>
                  <a:pt x="59" y="0"/>
                </a:lnTo>
                <a:lnTo>
                  <a:pt x="59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88"/>
          <p:cNvSpPr/>
          <p:nvPr/>
        </p:nvSpPr>
        <p:spPr bwMode="auto">
          <a:xfrm>
            <a:off x="1770266" y="2582707"/>
            <a:ext cx="1243974" cy="248796"/>
          </a:xfrm>
          <a:custGeom>
            <a:avLst/>
            <a:gdLst>
              <a:gd name="T0" fmla="*/ 616 w 771"/>
              <a:gd name="T1" fmla="*/ 147 h 155"/>
              <a:gd name="T2" fmla="*/ 595 w 771"/>
              <a:gd name="T3" fmla="*/ 155 h 155"/>
              <a:gd name="T4" fmla="*/ 587 w 771"/>
              <a:gd name="T5" fmla="*/ 153 h 155"/>
              <a:gd name="T6" fmla="*/ 587 w 771"/>
              <a:gd name="T7" fmla="*/ 143 h 155"/>
              <a:gd name="T8" fmla="*/ 599 w 771"/>
              <a:gd name="T9" fmla="*/ 122 h 155"/>
              <a:gd name="T10" fmla="*/ 616 w 771"/>
              <a:gd name="T11" fmla="*/ 94 h 155"/>
              <a:gd name="T12" fmla="*/ 631 w 771"/>
              <a:gd name="T13" fmla="*/ 73 h 155"/>
              <a:gd name="T14" fmla="*/ 635 w 771"/>
              <a:gd name="T15" fmla="*/ 59 h 155"/>
              <a:gd name="T16" fmla="*/ 624 w 771"/>
              <a:gd name="T17" fmla="*/ 50 h 155"/>
              <a:gd name="T18" fmla="*/ 608 w 771"/>
              <a:gd name="T19" fmla="*/ 44 h 155"/>
              <a:gd name="T20" fmla="*/ 597 w 771"/>
              <a:gd name="T21" fmla="*/ 44 h 155"/>
              <a:gd name="T22" fmla="*/ 580 w 771"/>
              <a:gd name="T23" fmla="*/ 46 h 155"/>
              <a:gd name="T24" fmla="*/ 555 w 771"/>
              <a:gd name="T25" fmla="*/ 50 h 155"/>
              <a:gd name="T26" fmla="*/ 522 w 771"/>
              <a:gd name="T27" fmla="*/ 52 h 155"/>
              <a:gd name="T28" fmla="*/ 482 w 771"/>
              <a:gd name="T29" fmla="*/ 57 h 155"/>
              <a:gd name="T30" fmla="*/ 388 w 771"/>
              <a:gd name="T31" fmla="*/ 67 h 155"/>
              <a:gd name="T32" fmla="*/ 281 w 771"/>
              <a:gd name="T33" fmla="*/ 80 h 155"/>
              <a:gd name="T34" fmla="*/ 182 w 771"/>
              <a:gd name="T35" fmla="*/ 92 h 155"/>
              <a:gd name="T36" fmla="*/ 128 w 771"/>
              <a:gd name="T37" fmla="*/ 97 h 155"/>
              <a:gd name="T38" fmla="*/ 82 w 771"/>
              <a:gd name="T39" fmla="*/ 103 h 155"/>
              <a:gd name="T40" fmla="*/ 46 w 771"/>
              <a:gd name="T41" fmla="*/ 105 h 155"/>
              <a:gd name="T42" fmla="*/ 17 w 771"/>
              <a:gd name="T43" fmla="*/ 107 h 155"/>
              <a:gd name="T44" fmla="*/ 0 w 771"/>
              <a:gd name="T45" fmla="*/ 107 h 155"/>
              <a:gd name="T46" fmla="*/ 19 w 771"/>
              <a:gd name="T47" fmla="*/ 71 h 155"/>
              <a:gd name="T48" fmla="*/ 57 w 771"/>
              <a:gd name="T49" fmla="*/ 67 h 155"/>
              <a:gd name="T50" fmla="*/ 101 w 771"/>
              <a:gd name="T51" fmla="*/ 61 h 155"/>
              <a:gd name="T52" fmla="*/ 153 w 771"/>
              <a:gd name="T53" fmla="*/ 57 h 155"/>
              <a:gd name="T54" fmla="*/ 216 w 771"/>
              <a:gd name="T55" fmla="*/ 50 h 155"/>
              <a:gd name="T56" fmla="*/ 285 w 771"/>
              <a:gd name="T57" fmla="*/ 42 h 155"/>
              <a:gd name="T58" fmla="*/ 358 w 771"/>
              <a:gd name="T59" fmla="*/ 34 h 155"/>
              <a:gd name="T60" fmla="*/ 436 w 771"/>
              <a:gd name="T61" fmla="*/ 25 h 155"/>
              <a:gd name="T62" fmla="*/ 490 w 771"/>
              <a:gd name="T63" fmla="*/ 19 h 155"/>
              <a:gd name="T64" fmla="*/ 524 w 771"/>
              <a:gd name="T65" fmla="*/ 15 h 155"/>
              <a:gd name="T66" fmla="*/ 553 w 771"/>
              <a:gd name="T67" fmla="*/ 11 h 155"/>
              <a:gd name="T68" fmla="*/ 576 w 771"/>
              <a:gd name="T69" fmla="*/ 8 h 155"/>
              <a:gd name="T70" fmla="*/ 593 w 771"/>
              <a:gd name="T71" fmla="*/ 4 h 155"/>
              <a:gd name="T72" fmla="*/ 606 w 771"/>
              <a:gd name="T73" fmla="*/ 0 h 155"/>
              <a:gd name="T74" fmla="*/ 626 w 771"/>
              <a:gd name="T75" fmla="*/ 0 h 155"/>
              <a:gd name="T76" fmla="*/ 649 w 771"/>
              <a:gd name="T77" fmla="*/ 4 h 155"/>
              <a:gd name="T78" fmla="*/ 671 w 771"/>
              <a:gd name="T79" fmla="*/ 15 h 155"/>
              <a:gd name="T80" fmla="*/ 698 w 771"/>
              <a:gd name="T81" fmla="*/ 31 h 155"/>
              <a:gd name="T82" fmla="*/ 729 w 771"/>
              <a:gd name="T83" fmla="*/ 54 h 155"/>
              <a:gd name="T84" fmla="*/ 756 w 771"/>
              <a:gd name="T85" fmla="*/ 76 h 155"/>
              <a:gd name="T86" fmla="*/ 769 w 771"/>
              <a:gd name="T87" fmla="*/ 94 h 155"/>
              <a:gd name="T88" fmla="*/ 771 w 771"/>
              <a:gd name="T89" fmla="*/ 107 h 155"/>
              <a:gd name="T90" fmla="*/ 761 w 771"/>
              <a:gd name="T91" fmla="*/ 113 h 155"/>
              <a:gd name="T92" fmla="*/ 740 w 771"/>
              <a:gd name="T93" fmla="*/ 113 h 155"/>
              <a:gd name="T94" fmla="*/ 708 w 771"/>
              <a:gd name="T95" fmla="*/ 111 h 155"/>
              <a:gd name="T96" fmla="*/ 673 w 771"/>
              <a:gd name="T97" fmla="*/ 118 h 155"/>
              <a:gd name="T98" fmla="*/ 639 w 771"/>
              <a:gd name="T99" fmla="*/ 1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71" h="155">
                <a:moveTo>
                  <a:pt x="639" y="136"/>
                </a:moveTo>
                <a:lnTo>
                  <a:pt x="627" y="141"/>
                </a:lnTo>
                <a:lnTo>
                  <a:pt x="616" y="147"/>
                </a:lnTo>
                <a:lnTo>
                  <a:pt x="608" y="149"/>
                </a:lnTo>
                <a:lnTo>
                  <a:pt x="601" y="153"/>
                </a:lnTo>
                <a:lnTo>
                  <a:pt x="595" y="155"/>
                </a:lnTo>
                <a:lnTo>
                  <a:pt x="591" y="155"/>
                </a:lnTo>
                <a:lnTo>
                  <a:pt x="589" y="155"/>
                </a:lnTo>
                <a:lnTo>
                  <a:pt x="587" y="153"/>
                </a:lnTo>
                <a:lnTo>
                  <a:pt x="587" y="151"/>
                </a:lnTo>
                <a:lnTo>
                  <a:pt x="587" y="147"/>
                </a:lnTo>
                <a:lnTo>
                  <a:pt x="587" y="143"/>
                </a:lnTo>
                <a:lnTo>
                  <a:pt x="591" y="138"/>
                </a:lnTo>
                <a:lnTo>
                  <a:pt x="595" y="130"/>
                </a:lnTo>
                <a:lnTo>
                  <a:pt x="599" y="122"/>
                </a:lnTo>
                <a:lnTo>
                  <a:pt x="604" y="113"/>
                </a:lnTo>
                <a:lnTo>
                  <a:pt x="610" y="103"/>
                </a:lnTo>
                <a:lnTo>
                  <a:pt x="616" y="94"/>
                </a:lnTo>
                <a:lnTo>
                  <a:pt x="622" y="86"/>
                </a:lnTo>
                <a:lnTo>
                  <a:pt x="627" y="80"/>
                </a:lnTo>
                <a:lnTo>
                  <a:pt x="631" y="73"/>
                </a:lnTo>
                <a:lnTo>
                  <a:pt x="633" y="67"/>
                </a:lnTo>
                <a:lnTo>
                  <a:pt x="635" y="63"/>
                </a:lnTo>
                <a:lnTo>
                  <a:pt x="635" y="59"/>
                </a:lnTo>
                <a:lnTo>
                  <a:pt x="633" y="57"/>
                </a:lnTo>
                <a:lnTo>
                  <a:pt x="629" y="54"/>
                </a:lnTo>
                <a:lnTo>
                  <a:pt x="624" y="50"/>
                </a:lnTo>
                <a:lnTo>
                  <a:pt x="618" y="48"/>
                </a:lnTo>
                <a:lnTo>
                  <a:pt x="610" y="44"/>
                </a:lnTo>
                <a:lnTo>
                  <a:pt x="608" y="44"/>
                </a:lnTo>
                <a:lnTo>
                  <a:pt x="606" y="44"/>
                </a:lnTo>
                <a:lnTo>
                  <a:pt x="603" y="44"/>
                </a:lnTo>
                <a:lnTo>
                  <a:pt x="597" y="44"/>
                </a:lnTo>
                <a:lnTo>
                  <a:pt x="593" y="44"/>
                </a:lnTo>
                <a:lnTo>
                  <a:pt x="587" y="46"/>
                </a:lnTo>
                <a:lnTo>
                  <a:pt x="580" y="46"/>
                </a:lnTo>
                <a:lnTo>
                  <a:pt x="572" y="48"/>
                </a:lnTo>
                <a:lnTo>
                  <a:pt x="564" y="48"/>
                </a:lnTo>
                <a:lnTo>
                  <a:pt x="555" y="50"/>
                </a:lnTo>
                <a:lnTo>
                  <a:pt x="545" y="50"/>
                </a:lnTo>
                <a:lnTo>
                  <a:pt x="534" y="52"/>
                </a:lnTo>
                <a:lnTo>
                  <a:pt x="522" y="52"/>
                </a:lnTo>
                <a:lnTo>
                  <a:pt x="509" y="54"/>
                </a:lnTo>
                <a:lnTo>
                  <a:pt x="495" y="55"/>
                </a:lnTo>
                <a:lnTo>
                  <a:pt x="482" y="57"/>
                </a:lnTo>
                <a:lnTo>
                  <a:pt x="451" y="61"/>
                </a:lnTo>
                <a:lnTo>
                  <a:pt x="421" y="65"/>
                </a:lnTo>
                <a:lnTo>
                  <a:pt x="388" y="67"/>
                </a:lnTo>
                <a:lnTo>
                  <a:pt x="354" y="71"/>
                </a:lnTo>
                <a:lnTo>
                  <a:pt x="319" y="75"/>
                </a:lnTo>
                <a:lnTo>
                  <a:pt x="281" y="80"/>
                </a:lnTo>
                <a:lnTo>
                  <a:pt x="243" y="84"/>
                </a:lnTo>
                <a:lnTo>
                  <a:pt x="203" y="90"/>
                </a:lnTo>
                <a:lnTo>
                  <a:pt x="182" y="92"/>
                </a:lnTo>
                <a:lnTo>
                  <a:pt x="162" y="94"/>
                </a:lnTo>
                <a:lnTo>
                  <a:pt x="145" y="96"/>
                </a:lnTo>
                <a:lnTo>
                  <a:pt x="128" y="97"/>
                </a:lnTo>
                <a:lnTo>
                  <a:pt x="111" y="99"/>
                </a:lnTo>
                <a:lnTo>
                  <a:pt x="95" y="101"/>
                </a:lnTo>
                <a:lnTo>
                  <a:pt x="82" y="103"/>
                </a:lnTo>
                <a:lnTo>
                  <a:pt x="69" y="103"/>
                </a:lnTo>
                <a:lnTo>
                  <a:pt x="55" y="105"/>
                </a:lnTo>
                <a:lnTo>
                  <a:pt x="46" y="105"/>
                </a:lnTo>
                <a:lnTo>
                  <a:pt x="34" y="105"/>
                </a:lnTo>
                <a:lnTo>
                  <a:pt x="27" y="107"/>
                </a:lnTo>
                <a:lnTo>
                  <a:pt x="17" y="107"/>
                </a:lnTo>
                <a:lnTo>
                  <a:pt x="11" y="107"/>
                </a:lnTo>
                <a:lnTo>
                  <a:pt x="5" y="107"/>
                </a:lnTo>
                <a:lnTo>
                  <a:pt x="0" y="107"/>
                </a:lnTo>
                <a:lnTo>
                  <a:pt x="0" y="71"/>
                </a:lnTo>
                <a:lnTo>
                  <a:pt x="9" y="71"/>
                </a:lnTo>
                <a:lnTo>
                  <a:pt x="19" y="71"/>
                </a:lnTo>
                <a:lnTo>
                  <a:pt x="30" y="69"/>
                </a:lnTo>
                <a:lnTo>
                  <a:pt x="44" y="69"/>
                </a:lnTo>
                <a:lnTo>
                  <a:pt x="57" y="67"/>
                </a:lnTo>
                <a:lnTo>
                  <a:pt x="71" y="65"/>
                </a:lnTo>
                <a:lnTo>
                  <a:pt x="86" y="63"/>
                </a:lnTo>
                <a:lnTo>
                  <a:pt x="101" y="61"/>
                </a:lnTo>
                <a:lnTo>
                  <a:pt x="116" y="59"/>
                </a:lnTo>
                <a:lnTo>
                  <a:pt x="134" y="59"/>
                </a:lnTo>
                <a:lnTo>
                  <a:pt x="153" y="57"/>
                </a:lnTo>
                <a:lnTo>
                  <a:pt x="172" y="54"/>
                </a:lnTo>
                <a:lnTo>
                  <a:pt x="193" y="52"/>
                </a:lnTo>
                <a:lnTo>
                  <a:pt x="216" y="50"/>
                </a:lnTo>
                <a:lnTo>
                  <a:pt x="237" y="46"/>
                </a:lnTo>
                <a:lnTo>
                  <a:pt x="262" y="44"/>
                </a:lnTo>
                <a:lnTo>
                  <a:pt x="285" y="42"/>
                </a:lnTo>
                <a:lnTo>
                  <a:pt x="308" y="40"/>
                </a:lnTo>
                <a:lnTo>
                  <a:pt x="333" y="36"/>
                </a:lnTo>
                <a:lnTo>
                  <a:pt x="358" y="34"/>
                </a:lnTo>
                <a:lnTo>
                  <a:pt x="382" y="31"/>
                </a:lnTo>
                <a:lnTo>
                  <a:pt x="409" y="27"/>
                </a:lnTo>
                <a:lnTo>
                  <a:pt x="436" y="25"/>
                </a:lnTo>
                <a:lnTo>
                  <a:pt x="463" y="21"/>
                </a:lnTo>
                <a:lnTo>
                  <a:pt x="476" y="19"/>
                </a:lnTo>
                <a:lnTo>
                  <a:pt x="490" y="19"/>
                </a:lnTo>
                <a:lnTo>
                  <a:pt x="501" y="17"/>
                </a:lnTo>
                <a:lnTo>
                  <a:pt x="513" y="17"/>
                </a:lnTo>
                <a:lnTo>
                  <a:pt x="524" y="15"/>
                </a:lnTo>
                <a:lnTo>
                  <a:pt x="534" y="13"/>
                </a:lnTo>
                <a:lnTo>
                  <a:pt x="543" y="13"/>
                </a:lnTo>
                <a:lnTo>
                  <a:pt x="553" y="11"/>
                </a:lnTo>
                <a:lnTo>
                  <a:pt x="560" y="10"/>
                </a:lnTo>
                <a:lnTo>
                  <a:pt x="568" y="10"/>
                </a:lnTo>
                <a:lnTo>
                  <a:pt x="576" y="8"/>
                </a:lnTo>
                <a:lnTo>
                  <a:pt x="582" y="6"/>
                </a:lnTo>
                <a:lnTo>
                  <a:pt x="587" y="6"/>
                </a:lnTo>
                <a:lnTo>
                  <a:pt x="593" y="4"/>
                </a:lnTo>
                <a:lnTo>
                  <a:pt x="597" y="4"/>
                </a:lnTo>
                <a:lnTo>
                  <a:pt x="601" y="2"/>
                </a:lnTo>
                <a:lnTo>
                  <a:pt x="606" y="0"/>
                </a:lnTo>
                <a:lnTo>
                  <a:pt x="612" y="0"/>
                </a:lnTo>
                <a:lnTo>
                  <a:pt x="618" y="0"/>
                </a:lnTo>
                <a:lnTo>
                  <a:pt x="626" y="0"/>
                </a:lnTo>
                <a:lnTo>
                  <a:pt x="633" y="0"/>
                </a:lnTo>
                <a:lnTo>
                  <a:pt x="641" y="2"/>
                </a:lnTo>
                <a:lnTo>
                  <a:pt x="649" y="4"/>
                </a:lnTo>
                <a:lnTo>
                  <a:pt x="656" y="8"/>
                </a:lnTo>
                <a:lnTo>
                  <a:pt x="664" y="11"/>
                </a:lnTo>
                <a:lnTo>
                  <a:pt x="671" y="15"/>
                </a:lnTo>
                <a:lnTo>
                  <a:pt x="679" y="19"/>
                </a:lnTo>
                <a:lnTo>
                  <a:pt x="689" y="25"/>
                </a:lnTo>
                <a:lnTo>
                  <a:pt x="698" y="31"/>
                </a:lnTo>
                <a:lnTo>
                  <a:pt x="708" y="36"/>
                </a:lnTo>
                <a:lnTo>
                  <a:pt x="717" y="44"/>
                </a:lnTo>
                <a:lnTo>
                  <a:pt x="729" y="54"/>
                </a:lnTo>
                <a:lnTo>
                  <a:pt x="738" y="61"/>
                </a:lnTo>
                <a:lnTo>
                  <a:pt x="748" y="69"/>
                </a:lnTo>
                <a:lnTo>
                  <a:pt x="756" y="76"/>
                </a:lnTo>
                <a:lnTo>
                  <a:pt x="761" y="82"/>
                </a:lnTo>
                <a:lnTo>
                  <a:pt x="765" y="90"/>
                </a:lnTo>
                <a:lnTo>
                  <a:pt x="769" y="94"/>
                </a:lnTo>
                <a:lnTo>
                  <a:pt x="771" y="99"/>
                </a:lnTo>
                <a:lnTo>
                  <a:pt x="771" y="103"/>
                </a:lnTo>
                <a:lnTo>
                  <a:pt x="771" y="107"/>
                </a:lnTo>
                <a:lnTo>
                  <a:pt x="769" y="109"/>
                </a:lnTo>
                <a:lnTo>
                  <a:pt x="765" y="111"/>
                </a:lnTo>
                <a:lnTo>
                  <a:pt x="761" y="113"/>
                </a:lnTo>
                <a:lnTo>
                  <a:pt x="756" y="113"/>
                </a:lnTo>
                <a:lnTo>
                  <a:pt x="748" y="115"/>
                </a:lnTo>
                <a:lnTo>
                  <a:pt x="740" y="113"/>
                </a:lnTo>
                <a:lnTo>
                  <a:pt x="729" y="113"/>
                </a:lnTo>
                <a:lnTo>
                  <a:pt x="719" y="111"/>
                </a:lnTo>
                <a:lnTo>
                  <a:pt x="708" y="111"/>
                </a:lnTo>
                <a:lnTo>
                  <a:pt x="696" y="113"/>
                </a:lnTo>
                <a:lnTo>
                  <a:pt x="685" y="115"/>
                </a:lnTo>
                <a:lnTo>
                  <a:pt x="673" y="118"/>
                </a:lnTo>
                <a:lnTo>
                  <a:pt x="662" y="122"/>
                </a:lnTo>
                <a:lnTo>
                  <a:pt x="650" y="128"/>
                </a:lnTo>
                <a:lnTo>
                  <a:pt x="639" y="136"/>
                </a:lnTo>
                <a:lnTo>
                  <a:pt x="639" y="13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89"/>
          <p:cNvSpPr/>
          <p:nvPr/>
        </p:nvSpPr>
        <p:spPr bwMode="auto">
          <a:xfrm>
            <a:off x="1947976" y="2789497"/>
            <a:ext cx="158325" cy="129244"/>
          </a:xfrm>
          <a:custGeom>
            <a:avLst/>
            <a:gdLst>
              <a:gd name="T0" fmla="*/ 95 w 97"/>
              <a:gd name="T1" fmla="*/ 52 h 80"/>
              <a:gd name="T2" fmla="*/ 94 w 97"/>
              <a:gd name="T3" fmla="*/ 59 h 80"/>
              <a:gd name="T4" fmla="*/ 92 w 97"/>
              <a:gd name="T5" fmla="*/ 65 h 80"/>
              <a:gd name="T6" fmla="*/ 90 w 97"/>
              <a:gd name="T7" fmla="*/ 69 h 80"/>
              <a:gd name="T8" fmla="*/ 88 w 97"/>
              <a:gd name="T9" fmla="*/ 73 h 80"/>
              <a:gd name="T10" fmla="*/ 88 w 97"/>
              <a:gd name="T11" fmla="*/ 76 h 80"/>
              <a:gd name="T12" fmla="*/ 86 w 97"/>
              <a:gd name="T13" fmla="*/ 78 h 80"/>
              <a:gd name="T14" fmla="*/ 84 w 97"/>
              <a:gd name="T15" fmla="*/ 80 h 80"/>
              <a:gd name="T16" fmla="*/ 82 w 97"/>
              <a:gd name="T17" fmla="*/ 80 h 80"/>
              <a:gd name="T18" fmla="*/ 80 w 97"/>
              <a:gd name="T19" fmla="*/ 80 h 80"/>
              <a:gd name="T20" fmla="*/ 76 w 97"/>
              <a:gd name="T21" fmla="*/ 78 h 80"/>
              <a:gd name="T22" fmla="*/ 71 w 97"/>
              <a:gd name="T23" fmla="*/ 76 h 80"/>
              <a:gd name="T24" fmla="*/ 65 w 97"/>
              <a:gd name="T25" fmla="*/ 73 h 80"/>
              <a:gd name="T26" fmla="*/ 59 w 97"/>
              <a:gd name="T27" fmla="*/ 69 h 80"/>
              <a:gd name="T28" fmla="*/ 51 w 97"/>
              <a:gd name="T29" fmla="*/ 63 h 80"/>
              <a:gd name="T30" fmla="*/ 44 w 97"/>
              <a:gd name="T31" fmla="*/ 55 h 80"/>
              <a:gd name="T32" fmla="*/ 36 w 97"/>
              <a:gd name="T33" fmla="*/ 48 h 80"/>
              <a:gd name="T34" fmla="*/ 28 w 97"/>
              <a:gd name="T35" fmla="*/ 42 h 80"/>
              <a:gd name="T36" fmla="*/ 21 w 97"/>
              <a:gd name="T37" fmla="*/ 34 h 80"/>
              <a:gd name="T38" fmla="*/ 15 w 97"/>
              <a:gd name="T39" fmla="*/ 29 h 80"/>
              <a:gd name="T40" fmla="*/ 9 w 97"/>
              <a:gd name="T41" fmla="*/ 25 h 80"/>
              <a:gd name="T42" fmla="*/ 5 w 97"/>
              <a:gd name="T43" fmla="*/ 21 h 80"/>
              <a:gd name="T44" fmla="*/ 2 w 97"/>
              <a:gd name="T45" fmla="*/ 17 h 80"/>
              <a:gd name="T46" fmla="*/ 0 w 97"/>
              <a:gd name="T47" fmla="*/ 13 h 80"/>
              <a:gd name="T48" fmla="*/ 0 w 97"/>
              <a:gd name="T49" fmla="*/ 11 h 80"/>
              <a:gd name="T50" fmla="*/ 0 w 97"/>
              <a:gd name="T51" fmla="*/ 10 h 80"/>
              <a:gd name="T52" fmla="*/ 2 w 97"/>
              <a:gd name="T53" fmla="*/ 10 h 80"/>
              <a:gd name="T54" fmla="*/ 4 w 97"/>
              <a:gd name="T55" fmla="*/ 8 h 80"/>
              <a:gd name="T56" fmla="*/ 5 w 97"/>
              <a:gd name="T57" fmla="*/ 8 h 80"/>
              <a:gd name="T58" fmla="*/ 9 w 97"/>
              <a:gd name="T59" fmla="*/ 6 h 80"/>
              <a:gd name="T60" fmla="*/ 13 w 97"/>
              <a:gd name="T61" fmla="*/ 6 h 80"/>
              <a:gd name="T62" fmla="*/ 17 w 97"/>
              <a:gd name="T63" fmla="*/ 4 h 80"/>
              <a:gd name="T64" fmla="*/ 23 w 97"/>
              <a:gd name="T65" fmla="*/ 2 h 80"/>
              <a:gd name="T66" fmla="*/ 28 w 97"/>
              <a:gd name="T67" fmla="*/ 0 h 80"/>
              <a:gd name="T68" fmla="*/ 34 w 97"/>
              <a:gd name="T69" fmla="*/ 0 h 80"/>
              <a:gd name="T70" fmla="*/ 40 w 97"/>
              <a:gd name="T71" fmla="*/ 0 h 80"/>
              <a:gd name="T72" fmla="*/ 46 w 97"/>
              <a:gd name="T73" fmla="*/ 2 h 80"/>
              <a:gd name="T74" fmla="*/ 53 w 97"/>
              <a:gd name="T75" fmla="*/ 4 h 80"/>
              <a:gd name="T76" fmla="*/ 61 w 97"/>
              <a:gd name="T77" fmla="*/ 6 h 80"/>
              <a:gd name="T78" fmla="*/ 69 w 97"/>
              <a:gd name="T79" fmla="*/ 8 h 80"/>
              <a:gd name="T80" fmla="*/ 76 w 97"/>
              <a:gd name="T81" fmla="*/ 11 h 80"/>
              <a:gd name="T82" fmla="*/ 84 w 97"/>
              <a:gd name="T83" fmla="*/ 15 h 80"/>
              <a:gd name="T84" fmla="*/ 88 w 97"/>
              <a:gd name="T85" fmla="*/ 19 h 80"/>
              <a:gd name="T86" fmla="*/ 92 w 97"/>
              <a:gd name="T87" fmla="*/ 23 h 80"/>
              <a:gd name="T88" fmla="*/ 95 w 97"/>
              <a:gd name="T89" fmla="*/ 29 h 80"/>
              <a:gd name="T90" fmla="*/ 97 w 97"/>
              <a:gd name="T91" fmla="*/ 34 h 80"/>
              <a:gd name="T92" fmla="*/ 97 w 97"/>
              <a:gd name="T93" fmla="*/ 40 h 80"/>
              <a:gd name="T94" fmla="*/ 97 w 97"/>
              <a:gd name="T95" fmla="*/ 46 h 80"/>
              <a:gd name="T96" fmla="*/ 95 w 97"/>
              <a:gd name="T97" fmla="*/ 52 h 80"/>
              <a:gd name="T98" fmla="*/ 95 w 97"/>
              <a:gd name="T9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80">
                <a:moveTo>
                  <a:pt x="95" y="52"/>
                </a:moveTo>
                <a:lnTo>
                  <a:pt x="94" y="59"/>
                </a:lnTo>
                <a:lnTo>
                  <a:pt x="92" y="65"/>
                </a:lnTo>
                <a:lnTo>
                  <a:pt x="90" y="69"/>
                </a:lnTo>
                <a:lnTo>
                  <a:pt x="88" y="73"/>
                </a:lnTo>
                <a:lnTo>
                  <a:pt x="88" y="76"/>
                </a:lnTo>
                <a:lnTo>
                  <a:pt x="86" y="78"/>
                </a:lnTo>
                <a:lnTo>
                  <a:pt x="84" y="80"/>
                </a:lnTo>
                <a:lnTo>
                  <a:pt x="82" y="80"/>
                </a:lnTo>
                <a:lnTo>
                  <a:pt x="80" y="80"/>
                </a:lnTo>
                <a:lnTo>
                  <a:pt x="76" y="78"/>
                </a:lnTo>
                <a:lnTo>
                  <a:pt x="71" y="76"/>
                </a:lnTo>
                <a:lnTo>
                  <a:pt x="65" y="73"/>
                </a:lnTo>
                <a:lnTo>
                  <a:pt x="59" y="69"/>
                </a:lnTo>
                <a:lnTo>
                  <a:pt x="51" y="63"/>
                </a:lnTo>
                <a:lnTo>
                  <a:pt x="44" y="55"/>
                </a:lnTo>
                <a:lnTo>
                  <a:pt x="36" y="48"/>
                </a:lnTo>
                <a:lnTo>
                  <a:pt x="28" y="42"/>
                </a:lnTo>
                <a:lnTo>
                  <a:pt x="21" y="34"/>
                </a:lnTo>
                <a:lnTo>
                  <a:pt x="15" y="29"/>
                </a:lnTo>
                <a:lnTo>
                  <a:pt x="9" y="25"/>
                </a:lnTo>
                <a:lnTo>
                  <a:pt x="5" y="21"/>
                </a:lnTo>
                <a:lnTo>
                  <a:pt x="2" y="17"/>
                </a:lnTo>
                <a:lnTo>
                  <a:pt x="0" y="13"/>
                </a:lnTo>
                <a:lnTo>
                  <a:pt x="0" y="11"/>
                </a:lnTo>
                <a:lnTo>
                  <a:pt x="0" y="10"/>
                </a:lnTo>
                <a:lnTo>
                  <a:pt x="2" y="10"/>
                </a:lnTo>
                <a:lnTo>
                  <a:pt x="4" y="8"/>
                </a:lnTo>
                <a:lnTo>
                  <a:pt x="5" y="8"/>
                </a:lnTo>
                <a:lnTo>
                  <a:pt x="9" y="6"/>
                </a:lnTo>
                <a:lnTo>
                  <a:pt x="13" y="6"/>
                </a:lnTo>
                <a:lnTo>
                  <a:pt x="17" y="4"/>
                </a:lnTo>
                <a:lnTo>
                  <a:pt x="23" y="2"/>
                </a:lnTo>
                <a:lnTo>
                  <a:pt x="28" y="0"/>
                </a:lnTo>
                <a:lnTo>
                  <a:pt x="34" y="0"/>
                </a:lnTo>
                <a:lnTo>
                  <a:pt x="40" y="0"/>
                </a:lnTo>
                <a:lnTo>
                  <a:pt x="46" y="2"/>
                </a:lnTo>
                <a:lnTo>
                  <a:pt x="53" y="4"/>
                </a:lnTo>
                <a:lnTo>
                  <a:pt x="61" y="6"/>
                </a:lnTo>
                <a:lnTo>
                  <a:pt x="69" y="8"/>
                </a:lnTo>
                <a:lnTo>
                  <a:pt x="76" y="11"/>
                </a:lnTo>
                <a:lnTo>
                  <a:pt x="84" y="15"/>
                </a:lnTo>
                <a:lnTo>
                  <a:pt x="88" y="19"/>
                </a:lnTo>
                <a:lnTo>
                  <a:pt x="92" y="23"/>
                </a:lnTo>
                <a:lnTo>
                  <a:pt x="95" y="29"/>
                </a:lnTo>
                <a:lnTo>
                  <a:pt x="97" y="34"/>
                </a:lnTo>
                <a:lnTo>
                  <a:pt x="97" y="40"/>
                </a:lnTo>
                <a:lnTo>
                  <a:pt x="97" y="46"/>
                </a:lnTo>
                <a:lnTo>
                  <a:pt x="95" y="52"/>
                </a:lnTo>
                <a:lnTo>
                  <a:pt x="95" y="5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90"/>
          <p:cNvSpPr/>
          <p:nvPr/>
        </p:nvSpPr>
        <p:spPr bwMode="auto">
          <a:xfrm>
            <a:off x="1889816" y="2944590"/>
            <a:ext cx="148631" cy="119552"/>
          </a:xfrm>
          <a:custGeom>
            <a:avLst/>
            <a:gdLst>
              <a:gd name="T0" fmla="*/ 0 w 92"/>
              <a:gd name="T1" fmla="*/ 0 h 75"/>
              <a:gd name="T2" fmla="*/ 12 w 92"/>
              <a:gd name="T3" fmla="*/ 0 h 75"/>
              <a:gd name="T4" fmla="*/ 21 w 92"/>
              <a:gd name="T5" fmla="*/ 0 h 75"/>
              <a:gd name="T6" fmla="*/ 31 w 92"/>
              <a:gd name="T7" fmla="*/ 0 h 75"/>
              <a:gd name="T8" fmla="*/ 41 w 92"/>
              <a:gd name="T9" fmla="*/ 2 h 75"/>
              <a:gd name="T10" fmla="*/ 48 w 92"/>
              <a:gd name="T11" fmla="*/ 2 h 75"/>
              <a:gd name="T12" fmla="*/ 56 w 92"/>
              <a:gd name="T13" fmla="*/ 2 h 75"/>
              <a:gd name="T14" fmla="*/ 64 w 92"/>
              <a:gd name="T15" fmla="*/ 4 h 75"/>
              <a:gd name="T16" fmla="*/ 69 w 92"/>
              <a:gd name="T17" fmla="*/ 6 h 75"/>
              <a:gd name="T18" fmla="*/ 73 w 92"/>
              <a:gd name="T19" fmla="*/ 8 h 75"/>
              <a:gd name="T20" fmla="*/ 77 w 92"/>
              <a:gd name="T21" fmla="*/ 10 h 75"/>
              <a:gd name="T22" fmla="*/ 81 w 92"/>
              <a:gd name="T23" fmla="*/ 14 h 75"/>
              <a:gd name="T24" fmla="*/ 83 w 92"/>
              <a:gd name="T25" fmla="*/ 20 h 75"/>
              <a:gd name="T26" fmla="*/ 87 w 92"/>
              <a:gd name="T27" fmla="*/ 23 h 75"/>
              <a:gd name="T28" fmla="*/ 88 w 92"/>
              <a:gd name="T29" fmla="*/ 29 h 75"/>
              <a:gd name="T30" fmla="*/ 90 w 92"/>
              <a:gd name="T31" fmla="*/ 35 h 75"/>
              <a:gd name="T32" fmla="*/ 92 w 92"/>
              <a:gd name="T33" fmla="*/ 42 h 75"/>
              <a:gd name="T34" fmla="*/ 90 w 92"/>
              <a:gd name="T35" fmla="*/ 50 h 75"/>
              <a:gd name="T36" fmla="*/ 90 w 92"/>
              <a:gd name="T37" fmla="*/ 58 h 75"/>
              <a:gd name="T38" fmla="*/ 88 w 92"/>
              <a:gd name="T39" fmla="*/ 62 h 75"/>
              <a:gd name="T40" fmla="*/ 87 w 92"/>
              <a:gd name="T41" fmla="*/ 67 h 75"/>
              <a:gd name="T42" fmla="*/ 85 w 92"/>
              <a:gd name="T43" fmla="*/ 69 h 75"/>
              <a:gd name="T44" fmla="*/ 81 w 92"/>
              <a:gd name="T45" fmla="*/ 73 h 75"/>
              <a:gd name="T46" fmla="*/ 77 w 92"/>
              <a:gd name="T47" fmla="*/ 73 h 75"/>
              <a:gd name="T48" fmla="*/ 73 w 92"/>
              <a:gd name="T49" fmla="*/ 75 h 75"/>
              <a:gd name="T50" fmla="*/ 67 w 92"/>
              <a:gd name="T51" fmla="*/ 73 h 75"/>
              <a:gd name="T52" fmla="*/ 62 w 92"/>
              <a:gd name="T53" fmla="*/ 73 h 75"/>
              <a:gd name="T54" fmla="*/ 58 w 92"/>
              <a:gd name="T55" fmla="*/ 71 h 75"/>
              <a:gd name="T56" fmla="*/ 52 w 92"/>
              <a:gd name="T57" fmla="*/ 67 h 75"/>
              <a:gd name="T58" fmla="*/ 46 w 92"/>
              <a:gd name="T59" fmla="*/ 64 h 75"/>
              <a:gd name="T60" fmla="*/ 41 w 92"/>
              <a:gd name="T61" fmla="*/ 60 h 75"/>
              <a:gd name="T62" fmla="*/ 33 w 92"/>
              <a:gd name="T63" fmla="*/ 54 h 75"/>
              <a:gd name="T64" fmla="*/ 27 w 92"/>
              <a:gd name="T65" fmla="*/ 46 h 75"/>
              <a:gd name="T66" fmla="*/ 21 w 92"/>
              <a:gd name="T67" fmla="*/ 41 h 75"/>
              <a:gd name="T68" fmla="*/ 16 w 92"/>
              <a:gd name="T69" fmla="*/ 33 h 75"/>
              <a:gd name="T70" fmla="*/ 10 w 92"/>
              <a:gd name="T71" fmla="*/ 27 h 75"/>
              <a:gd name="T72" fmla="*/ 6 w 92"/>
              <a:gd name="T73" fmla="*/ 21 h 75"/>
              <a:gd name="T74" fmla="*/ 4 w 92"/>
              <a:gd name="T75" fmla="*/ 18 h 75"/>
              <a:gd name="T76" fmla="*/ 0 w 92"/>
              <a:gd name="T77" fmla="*/ 12 h 75"/>
              <a:gd name="T78" fmla="*/ 0 w 92"/>
              <a:gd name="T79" fmla="*/ 6 h 75"/>
              <a:gd name="T80" fmla="*/ 0 w 92"/>
              <a:gd name="T81" fmla="*/ 0 h 75"/>
              <a:gd name="T82" fmla="*/ 0 w 92"/>
              <a:gd name="T8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75">
                <a:moveTo>
                  <a:pt x="0" y="0"/>
                </a:moveTo>
                <a:lnTo>
                  <a:pt x="12" y="0"/>
                </a:lnTo>
                <a:lnTo>
                  <a:pt x="21" y="0"/>
                </a:lnTo>
                <a:lnTo>
                  <a:pt x="31" y="0"/>
                </a:lnTo>
                <a:lnTo>
                  <a:pt x="41" y="2"/>
                </a:lnTo>
                <a:lnTo>
                  <a:pt x="48" y="2"/>
                </a:lnTo>
                <a:lnTo>
                  <a:pt x="56" y="2"/>
                </a:lnTo>
                <a:lnTo>
                  <a:pt x="64" y="4"/>
                </a:lnTo>
                <a:lnTo>
                  <a:pt x="69" y="6"/>
                </a:lnTo>
                <a:lnTo>
                  <a:pt x="73" y="8"/>
                </a:lnTo>
                <a:lnTo>
                  <a:pt x="77" y="10"/>
                </a:lnTo>
                <a:lnTo>
                  <a:pt x="81" y="14"/>
                </a:lnTo>
                <a:lnTo>
                  <a:pt x="83" y="20"/>
                </a:lnTo>
                <a:lnTo>
                  <a:pt x="87" y="23"/>
                </a:lnTo>
                <a:lnTo>
                  <a:pt x="88" y="29"/>
                </a:lnTo>
                <a:lnTo>
                  <a:pt x="90" y="35"/>
                </a:lnTo>
                <a:lnTo>
                  <a:pt x="92" y="42"/>
                </a:lnTo>
                <a:lnTo>
                  <a:pt x="90" y="50"/>
                </a:lnTo>
                <a:lnTo>
                  <a:pt x="90" y="58"/>
                </a:lnTo>
                <a:lnTo>
                  <a:pt x="88" y="62"/>
                </a:lnTo>
                <a:lnTo>
                  <a:pt x="87" y="67"/>
                </a:lnTo>
                <a:lnTo>
                  <a:pt x="85" y="69"/>
                </a:lnTo>
                <a:lnTo>
                  <a:pt x="81" y="73"/>
                </a:lnTo>
                <a:lnTo>
                  <a:pt x="77" y="73"/>
                </a:lnTo>
                <a:lnTo>
                  <a:pt x="73" y="75"/>
                </a:lnTo>
                <a:lnTo>
                  <a:pt x="67" y="73"/>
                </a:lnTo>
                <a:lnTo>
                  <a:pt x="62" y="73"/>
                </a:lnTo>
                <a:lnTo>
                  <a:pt x="58" y="71"/>
                </a:lnTo>
                <a:lnTo>
                  <a:pt x="52" y="67"/>
                </a:lnTo>
                <a:lnTo>
                  <a:pt x="46" y="64"/>
                </a:lnTo>
                <a:lnTo>
                  <a:pt x="41" y="60"/>
                </a:lnTo>
                <a:lnTo>
                  <a:pt x="33" y="54"/>
                </a:lnTo>
                <a:lnTo>
                  <a:pt x="27" y="46"/>
                </a:lnTo>
                <a:lnTo>
                  <a:pt x="21" y="41"/>
                </a:lnTo>
                <a:lnTo>
                  <a:pt x="16" y="33"/>
                </a:lnTo>
                <a:lnTo>
                  <a:pt x="10" y="27"/>
                </a:lnTo>
                <a:lnTo>
                  <a:pt x="6" y="21"/>
                </a:lnTo>
                <a:lnTo>
                  <a:pt x="4" y="18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91"/>
          <p:cNvSpPr/>
          <p:nvPr/>
        </p:nvSpPr>
        <p:spPr bwMode="auto">
          <a:xfrm>
            <a:off x="2439103" y="2899354"/>
            <a:ext cx="171249" cy="103395"/>
          </a:xfrm>
          <a:custGeom>
            <a:avLst/>
            <a:gdLst>
              <a:gd name="T0" fmla="*/ 59 w 107"/>
              <a:gd name="T1" fmla="*/ 2 h 65"/>
              <a:gd name="T2" fmla="*/ 69 w 107"/>
              <a:gd name="T3" fmla="*/ 4 h 65"/>
              <a:gd name="T4" fmla="*/ 77 w 107"/>
              <a:gd name="T5" fmla="*/ 6 h 65"/>
              <a:gd name="T6" fmla="*/ 82 w 107"/>
              <a:gd name="T7" fmla="*/ 9 h 65"/>
              <a:gd name="T8" fmla="*/ 90 w 107"/>
              <a:gd name="T9" fmla="*/ 13 h 65"/>
              <a:gd name="T10" fmla="*/ 96 w 107"/>
              <a:gd name="T11" fmla="*/ 17 h 65"/>
              <a:gd name="T12" fmla="*/ 100 w 107"/>
              <a:gd name="T13" fmla="*/ 21 h 65"/>
              <a:gd name="T14" fmla="*/ 103 w 107"/>
              <a:gd name="T15" fmla="*/ 27 h 65"/>
              <a:gd name="T16" fmla="*/ 105 w 107"/>
              <a:gd name="T17" fmla="*/ 34 h 65"/>
              <a:gd name="T18" fmla="*/ 107 w 107"/>
              <a:gd name="T19" fmla="*/ 42 h 65"/>
              <a:gd name="T20" fmla="*/ 107 w 107"/>
              <a:gd name="T21" fmla="*/ 48 h 65"/>
              <a:gd name="T22" fmla="*/ 107 w 107"/>
              <a:gd name="T23" fmla="*/ 53 h 65"/>
              <a:gd name="T24" fmla="*/ 105 w 107"/>
              <a:gd name="T25" fmla="*/ 59 h 65"/>
              <a:gd name="T26" fmla="*/ 103 w 107"/>
              <a:gd name="T27" fmla="*/ 61 h 65"/>
              <a:gd name="T28" fmla="*/ 100 w 107"/>
              <a:gd name="T29" fmla="*/ 65 h 65"/>
              <a:gd name="T30" fmla="*/ 96 w 107"/>
              <a:gd name="T31" fmla="*/ 65 h 65"/>
              <a:gd name="T32" fmla="*/ 92 w 107"/>
              <a:gd name="T33" fmla="*/ 65 h 65"/>
              <a:gd name="T34" fmla="*/ 86 w 107"/>
              <a:gd name="T35" fmla="*/ 65 h 65"/>
              <a:gd name="T36" fmla="*/ 79 w 107"/>
              <a:gd name="T37" fmla="*/ 63 h 65"/>
              <a:gd name="T38" fmla="*/ 71 w 107"/>
              <a:gd name="T39" fmla="*/ 59 h 65"/>
              <a:gd name="T40" fmla="*/ 59 w 107"/>
              <a:gd name="T41" fmla="*/ 53 h 65"/>
              <a:gd name="T42" fmla="*/ 48 w 107"/>
              <a:gd name="T43" fmla="*/ 46 h 65"/>
              <a:gd name="T44" fmla="*/ 35 w 107"/>
              <a:gd name="T45" fmla="*/ 38 h 65"/>
              <a:gd name="T46" fmla="*/ 27 w 107"/>
              <a:gd name="T47" fmla="*/ 32 h 65"/>
              <a:gd name="T48" fmla="*/ 17 w 107"/>
              <a:gd name="T49" fmla="*/ 27 h 65"/>
              <a:gd name="T50" fmla="*/ 10 w 107"/>
              <a:gd name="T51" fmla="*/ 21 h 65"/>
              <a:gd name="T52" fmla="*/ 0 w 107"/>
              <a:gd name="T53" fmla="*/ 15 h 65"/>
              <a:gd name="T54" fmla="*/ 8 w 107"/>
              <a:gd name="T55" fmla="*/ 11 h 65"/>
              <a:gd name="T56" fmla="*/ 14 w 107"/>
              <a:gd name="T57" fmla="*/ 7 h 65"/>
              <a:gd name="T58" fmla="*/ 21 w 107"/>
              <a:gd name="T59" fmla="*/ 4 h 65"/>
              <a:gd name="T60" fmla="*/ 29 w 107"/>
              <a:gd name="T61" fmla="*/ 2 h 65"/>
              <a:gd name="T62" fmla="*/ 36 w 107"/>
              <a:gd name="T63" fmla="*/ 0 h 65"/>
              <a:gd name="T64" fmla="*/ 44 w 107"/>
              <a:gd name="T65" fmla="*/ 0 h 65"/>
              <a:gd name="T66" fmla="*/ 52 w 107"/>
              <a:gd name="T67" fmla="*/ 0 h 65"/>
              <a:gd name="T68" fmla="*/ 59 w 107"/>
              <a:gd name="T69" fmla="*/ 2 h 65"/>
              <a:gd name="T70" fmla="*/ 59 w 107"/>
              <a:gd name="T71" fmla="*/ 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" h="65">
                <a:moveTo>
                  <a:pt x="59" y="2"/>
                </a:moveTo>
                <a:lnTo>
                  <a:pt x="69" y="4"/>
                </a:lnTo>
                <a:lnTo>
                  <a:pt x="77" y="6"/>
                </a:lnTo>
                <a:lnTo>
                  <a:pt x="82" y="9"/>
                </a:lnTo>
                <a:lnTo>
                  <a:pt x="90" y="13"/>
                </a:lnTo>
                <a:lnTo>
                  <a:pt x="96" y="17"/>
                </a:lnTo>
                <a:lnTo>
                  <a:pt x="100" y="21"/>
                </a:lnTo>
                <a:lnTo>
                  <a:pt x="103" y="27"/>
                </a:lnTo>
                <a:lnTo>
                  <a:pt x="105" y="34"/>
                </a:lnTo>
                <a:lnTo>
                  <a:pt x="107" y="42"/>
                </a:lnTo>
                <a:lnTo>
                  <a:pt x="107" y="48"/>
                </a:lnTo>
                <a:lnTo>
                  <a:pt x="107" y="53"/>
                </a:lnTo>
                <a:lnTo>
                  <a:pt x="105" y="59"/>
                </a:lnTo>
                <a:lnTo>
                  <a:pt x="103" y="61"/>
                </a:lnTo>
                <a:lnTo>
                  <a:pt x="100" y="65"/>
                </a:lnTo>
                <a:lnTo>
                  <a:pt x="96" y="65"/>
                </a:lnTo>
                <a:lnTo>
                  <a:pt x="92" y="65"/>
                </a:lnTo>
                <a:lnTo>
                  <a:pt x="86" y="65"/>
                </a:lnTo>
                <a:lnTo>
                  <a:pt x="79" y="63"/>
                </a:lnTo>
                <a:lnTo>
                  <a:pt x="71" y="59"/>
                </a:lnTo>
                <a:lnTo>
                  <a:pt x="59" y="53"/>
                </a:lnTo>
                <a:lnTo>
                  <a:pt x="48" y="46"/>
                </a:lnTo>
                <a:lnTo>
                  <a:pt x="35" y="38"/>
                </a:lnTo>
                <a:lnTo>
                  <a:pt x="27" y="32"/>
                </a:lnTo>
                <a:lnTo>
                  <a:pt x="17" y="27"/>
                </a:lnTo>
                <a:lnTo>
                  <a:pt x="10" y="21"/>
                </a:lnTo>
                <a:lnTo>
                  <a:pt x="0" y="15"/>
                </a:lnTo>
                <a:lnTo>
                  <a:pt x="8" y="11"/>
                </a:lnTo>
                <a:lnTo>
                  <a:pt x="14" y="7"/>
                </a:lnTo>
                <a:lnTo>
                  <a:pt x="21" y="4"/>
                </a:lnTo>
                <a:lnTo>
                  <a:pt x="29" y="2"/>
                </a:lnTo>
                <a:lnTo>
                  <a:pt x="36" y="0"/>
                </a:lnTo>
                <a:lnTo>
                  <a:pt x="44" y="0"/>
                </a:lnTo>
                <a:lnTo>
                  <a:pt x="52" y="0"/>
                </a:lnTo>
                <a:lnTo>
                  <a:pt x="59" y="2"/>
                </a:lnTo>
                <a:lnTo>
                  <a:pt x="59" y="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92"/>
          <p:cNvSpPr/>
          <p:nvPr/>
        </p:nvSpPr>
        <p:spPr bwMode="auto">
          <a:xfrm>
            <a:off x="2439103" y="2747492"/>
            <a:ext cx="171249" cy="122782"/>
          </a:xfrm>
          <a:custGeom>
            <a:avLst/>
            <a:gdLst>
              <a:gd name="T0" fmla="*/ 92 w 107"/>
              <a:gd name="T1" fmla="*/ 77 h 77"/>
              <a:gd name="T2" fmla="*/ 90 w 107"/>
              <a:gd name="T3" fmla="*/ 77 h 77"/>
              <a:gd name="T4" fmla="*/ 90 w 107"/>
              <a:gd name="T5" fmla="*/ 75 h 77"/>
              <a:gd name="T6" fmla="*/ 86 w 107"/>
              <a:gd name="T7" fmla="*/ 73 h 77"/>
              <a:gd name="T8" fmla="*/ 84 w 107"/>
              <a:gd name="T9" fmla="*/ 71 h 77"/>
              <a:gd name="T10" fmla="*/ 80 w 107"/>
              <a:gd name="T11" fmla="*/ 69 h 77"/>
              <a:gd name="T12" fmla="*/ 77 w 107"/>
              <a:gd name="T13" fmla="*/ 67 h 77"/>
              <a:gd name="T14" fmla="*/ 71 w 107"/>
              <a:gd name="T15" fmla="*/ 63 h 77"/>
              <a:gd name="T16" fmla="*/ 67 w 107"/>
              <a:gd name="T17" fmla="*/ 59 h 77"/>
              <a:gd name="T18" fmla="*/ 61 w 107"/>
              <a:gd name="T19" fmla="*/ 56 h 77"/>
              <a:gd name="T20" fmla="*/ 54 w 107"/>
              <a:gd name="T21" fmla="*/ 52 h 77"/>
              <a:gd name="T22" fmla="*/ 46 w 107"/>
              <a:gd name="T23" fmla="*/ 46 h 77"/>
              <a:gd name="T24" fmla="*/ 38 w 107"/>
              <a:gd name="T25" fmla="*/ 40 h 77"/>
              <a:gd name="T26" fmla="*/ 31 w 107"/>
              <a:gd name="T27" fmla="*/ 35 h 77"/>
              <a:gd name="T28" fmla="*/ 21 w 107"/>
              <a:gd name="T29" fmla="*/ 29 h 77"/>
              <a:gd name="T30" fmla="*/ 12 w 107"/>
              <a:gd name="T31" fmla="*/ 21 h 77"/>
              <a:gd name="T32" fmla="*/ 0 w 107"/>
              <a:gd name="T33" fmla="*/ 14 h 77"/>
              <a:gd name="T34" fmla="*/ 8 w 107"/>
              <a:gd name="T35" fmla="*/ 8 h 77"/>
              <a:gd name="T36" fmla="*/ 17 w 107"/>
              <a:gd name="T37" fmla="*/ 4 h 77"/>
              <a:gd name="T38" fmla="*/ 27 w 107"/>
              <a:gd name="T39" fmla="*/ 0 h 77"/>
              <a:gd name="T40" fmla="*/ 36 w 107"/>
              <a:gd name="T41" fmla="*/ 0 h 77"/>
              <a:gd name="T42" fmla="*/ 48 w 107"/>
              <a:gd name="T43" fmla="*/ 0 h 77"/>
              <a:gd name="T44" fmla="*/ 59 w 107"/>
              <a:gd name="T45" fmla="*/ 2 h 77"/>
              <a:gd name="T46" fmla="*/ 73 w 107"/>
              <a:gd name="T47" fmla="*/ 6 h 77"/>
              <a:gd name="T48" fmla="*/ 88 w 107"/>
              <a:gd name="T49" fmla="*/ 10 h 77"/>
              <a:gd name="T50" fmla="*/ 92 w 107"/>
              <a:gd name="T51" fmla="*/ 14 h 77"/>
              <a:gd name="T52" fmla="*/ 96 w 107"/>
              <a:gd name="T53" fmla="*/ 17 h 77"/>
              <a:gd name="T54" fmla="*/ 100 w 107"/>
              <a:gd name="T55" fmla="*/ 21 h 77"/>
              <a:gd name="T56" fmla="*/ 103 w 107"/>
              <a:gd name="T57" fmla="*/ 27 h 77"/>
              <a:gd name="T58" fmla="*/ 105 w 107"/>
              <a:gd name="T59" fmla="*/ 31 h 77"/>
              <a:gd name="T60" fmla="*/ 107 w 107"/>
              <a:gd name="T61" fmla="*/ 36 h 77"/>
              <a:gd name="T62" fmla="*/ 107 w 107"/>
              <a:gd name="T63" fmla="*/ 44 h 77"/>
              <a:gd name="T64" fmla="*/ 105 w 107"/>
              <a:gd name="T65" fmla="*/ 50 h 77"/>
              <a:gd name="T66" fmla="*/ 103 w 107"/>
              <a:gd name="T67" fmla="*/ 57 h 77"/>
              <a:gd name="T68" fmla="*/ 102 w 107"/>
              <a:gd name="T69" fmla="*/ 61 h 77"/>
              <a:gd name="T70" fmla="*/ 100 w 107"/>
              <a:gd name="T71" fmla="*/ 67 h 77"/>
              <a:gd name="T72" fmla="*/ 100 w 107"/>
              <a:gd name="T73" fmla="*/ 71 h 77"/>
              <a:gd name="T74" fmla="*/ 98 w 107"/>
              <a:gd name="T75" fmla="*/ 73 h 77"/>
              <a:gd name="T76" fmla="*/ 96 w 107"/>
              <a:gd name="T77" fmla="*/ 77 h 77"/>
              <a:gd name="T78" fmla="*/ 94 w 107"/>
              <a:gd name="T79" fmla="*/ 77 h 77"/>
              <a:gd name="T80" fmla="*/ 92 w 107"/>
              <a:gd name="T81" fmla="*/ 77 h 77"/>
              <a:gd name="T82" fmla="*/ 92 w 107"/>
              <a:gd name="T8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77">
                <a:moveTo>
                  <a:pt x="92" y="77"/>
                </a:moveTo>
                <a:lnTo>
                  <a:pt x="90" y="77"/>
                </a:lnTo>
                <a:lnTo>
                  <a:pt x="90" y="75"/>
                </a:lnTo>
                <a:lnTo>
                  <a:pt x="86" y="73"/>
                </a:lnTo>
                <a:lnTo>
                  <a:pt x="84" y="71"/>
                </a:lnTo>
                <a:lnTo>
                  <a:pt x="80" y="69"/>
                </a:lnTo>
                <a:lnTo>
                  <a:pt x="77" y="67"/>
                </a:lnTo>
                <a:lnTo>
                  <a:pt x="71" y="63"/>
                </a:lnTo>
                <a:lnTo>
                  <a:pt x="67" y="59"/>
                </a:lnTo>
                <a:lnTo>
                  <a:pt x="61" y="56"/>
                </a:lnTo>
                <a:lnTo>
                  <a:pt x="54" y="52"/>
                </a:lnTo>
                <a:lnTo>
                  <a:pt x="46" y="46"/>
                </a:lnTo>
                <a:lnTo>
                  <a:pt x="38" y="40"/>
                </a:lnTo>
                <a:lnTo>
                  <a:pt x="31" y="35"/>
                </a:lnTo>
                <a:lnTo>
                  <a:pt x="21" y="29"/>
                </a:lnTo>
                <a:lnTo>
                  <a:pt x="12" y="21"/>
                </a:lnTo>
                <a:lnTo>
                  <a:pt x="0" y="14"/>
                </a:lnTo>
                <a:lnTo>
                  <a:pt x="8" y="8"/>
                </a:lnTo>
                <a:lnTo>
                  <a:pt x="17" y="4"/>
                </a:lnTo>
                <a:lnTo>
                  <a:pt x="27" y="0"/>
                </a:lnTo>
                <a:lnTo>
                  <a:pt x="36" y="0"/>
                </a:lnTo>
                <a:lnTo>
                  <a:pt x="48" y="0"/>
                </a:lnTo>
                <a:lnTo>
                  <a:pt x="59" y="2"/>
                </a:lnTo>
                <a:lnTo>
                  <a:pt x="73" y="6"/>
                </a:lnTo>
                <a:lnTo>
                  <a:pt x="88" y="10"/>
                </a:lnTo>
                <a:lnTo>
                  <a:pt x="92" y="14"/>
                </a:lnTo>
                <a:lnTo>
                  <a:pt x="96" y="17"/>
                </a:lnTo>
                <a:lnTo>
                  <a:pt x="100" y="21"/>
                </a:lnTo>
                <a:lnTo>
                  <a:pt x="103" y="27"/>
                </a:lnTo>
                <a:lnTo>
                  <a:pt x="105" y="31"/>
                </a:lnTo>
                <a:lnTo>
                  <a:pt x="107" y="36"/>
                </a:lnTo>
                <a:lnTo>
                  <a:pt x="107" y="44"/>
                </a:lnTo>
                <a:lnTo>
                  <a:pt x="105" y="50"/>
                </a:lnTo>
                <a:lnTo>
                  <a:pt x="103" y="57"/>
                </a:lnTo>
                <a:lnTo>
                  <a:pt x="102" y="61"/>
                </a:lnTo>
                <a:lnTo>
                  <a:pt x="100" y="67"/>
                </a:lnTo>
                <a:lnTo>
                  <a:pt x="100" y="71"/>
                </a:lnTo>
                <a:lnTo>
                  <a:pt x="98" y="73"/>
                </a:lnTo>
                <a:lnTo>
                  <a:pt x="96" y="77"/>
                </a:lnTo>
                <a:lnTo>
                  <a:pt x="94" y="77"/>
                </a:lnTo>
                <a:lnTo>
                  <a:pt x="92" y="77"/>
                </a:lnTo>
                <a:lnTo>
                  <a:pt x="92" y="7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89"/>
          <p:cNvSpPr/>
          <p:nvPr/>
        </p:nvSpPr>
        <p:spPr bwMode="auto">
          <a:xfrm>
            <a:off x="1943724" y="2781419"/>
            <a:ext cx="158325" cy="129244"/>
          </a:xfrm>
          <a:custGeom>
            <a:avLst/>
            <a:gdLst>
              <a:gd name="T0" fmla="*/ 95 w 97"/>
              <a:gd name="T1" fmla="*/ 52 h 80"/>
              <a:gd name="T2" fmla="*/ 94 w 97"/>
              <a:gd name="T3" fmla="*/ 59 h 80"/>
              <a:gd name="T4" fmla="*/ 92 w 97"/>
              <a:gd name="T5" fmla="*/ 65 h 80"/>
              <a:gd name="T6" fmla="*/ 90 w 97"/>
              <a:gd name="T7" fmla="*/ 69 h 80"/>
              <a:gd name="T8" fmla="*/ 88 w 97"/>
              <a:gd name="T9" fmla="*/ 73 h 80"/>
              <a:gd name="T10" fmla="*/ 88 w 97"/>
              <a:gd name="T11" fmla="*/ 76 h 80"/>
              <a:gd name="T12" fmla="*/ 86 w 97"/>
              <a:gd name="T13" fmla="*/ 78 h 80"/>
              <a:gd name="T14" fmla="*/ 84 w 97"/>
              <a:gd name="T15" fmla="*/ 80 h 80"/>
              <a:gd name="T16" fmla="*/ 82 w 97"/>
              <a:gd name="T17" fmla="*/ 80 h 80"/>
              <a:gd name="T18" fmla="*/ 80 w 97"/>
              <a:gd name="T19" fmla="*/ 80 h 80"/>
              <a:gd name="T20" fmla="*/ 76 w 97"/>
              <a:gd name="T21" fmla="*/ 78 h 80"/>
              <a:gd name="T22" fmla="*/ 71 w 97"/>
              <a:gd name="T23" fmla="*/ 76 h 80"/>
              <a:gd name="T24" fmla="*/ 65 w 97"/>
              <a:gd name="T25" fmla="*/ 73 h 80"/>
              <a:gd name="T26" fmla="*/ 59 w 97"/>
              <a:gd name="T27" fmla="*/ 69 h 80"/>
              <a:gd name="T28" fmla="*/ 51 w 97"/>
              <a:gd name="T29" fmla="*/ 63 h 80"/>
              <a:gd name="T30" fmla="*/ 44 w 97"/>
              <a:gd name="T31" fmla="*/ 55 h 80"/>
              <a:gd name="T32" fmla="*/ 36 w 97"/>
              <a:gd name="T33" fmla="*/ 48 h 80"/>
              <a:gd name="T34" fmla="*/ 28 w 97"/>
              <a:gd name="T35" fmla="*/ 42 h 80"/>
              <a:gd name="T36" fmla="*/ 21 w 97"/>
              <a:gd name="T37" fmla="*/ 34 h 80"/>
              <a:gd name="T38" fmla="*/ 15 w 97"/>
              <a:gd name="T39" fmla="*/ 29 h 80"/>
              <a:gd name="T40" fmla="*/ 9 w 97"/>
              <a:gd name="T41" fmla="*/ 25 h 80"/>
              <a:gd name="T42" fmla="*/ 5 w 97"/>
              <a:gd name="T43" fmla="*/ 21 h 80"/>
              <a:gd name="T44" fmla="*/ 2 w 97"/>
              <a:gd name="T45" fmla="*/ 17 h 80"/>
              <a:gd name="T46" fmla="*/ 0 w 97"/>
              <a:gd name="T47" fmla="*/ 13 h 80"/>
              <a:gd name="T48" fmla="*/ 0 w 97"/>
              <a:gd name="T49" fmla="*/ 11 h 80"/>
              <a:gd name="T50" fmla="*/ 0 w 97"/>
              <a:gd name="T51" fmla="*/ 10 h 80"/>
              <a:gd name="T52" fmla="*/ 2 w 97"/>
              <a:gd name="T53" fmla="*/ 10 h 80"/>
              <a:gd name="T54" fmla="*/ 4 w 97"/>
              <a:gd name="T55" fmla="*/ 8 h 80"/>
              <a:gd name="T56" fmla="*/ 5 w 97"/>
              <a:gd name="T57" fmla="*/ 8 h 80"/>
              <a:gd name="T58" fmla="*/ 9 w 97"/>
              <a:gd name="T59" fmla="*/ 6 h 80"/>
              <a:gd name="T60" fmla="*/ 13 w 97"/>
              <a:gd name="T61" fmla="*/ 6 h 80"/>
              <a:gd name="T62" fmla="*/ 17 w 97"/>
              <a:gd name="T63" fmla="*/ 4 h 80"/>
              <a:gd name="T64" fmla="*/ 23 w 97"/>
              <a:gd name="T65" fmla="*/ 2 h 80"/>
              <a:gd name="T66" fmla="*/ 28 w 97"/>
              <a:gd name="T67" fmla="*/ 0 h 80"/>
              <a:gd name="T68" fmla="*/ 34 w 97"/>
              <a:gd name="T69" fmla="*/ 0 h 80"/>
              <a:gd name="T70" fmla="*/ 40 w 97"/>
              <a:gd name="T71" fmla="*/ 0 h 80"/>
              <a:gd name="T72" fmla="*/ 46 w 97"/>
              <a:gd name="T73" fmla="*/ 2 h 80"/>
              <a:gd name="T74" fmla="*/ 53 w 97"/>
              <a:gd name="T75" fmla="*/ 4 h 80"/>
              <a:gd name="T76" fmla="*/ 61 w 97"/>
              <a:gd name="T77" fmla="*/ 6 h 80"/>
              <a:gd name="T78" fmla="*/ 69 w 97"/>
              <a:gd name="T79" fmla="*/ 8 h 80"/>
              <a:gd name="T80" fmla="*/ 76 w 97"/>
              <a:gd name="T81" fmla="*/ 11 h 80"/>
              <a:gd name="T82" fmla="*/ 84 w 97"/>
              <a:gd name="T83" fmla="*/ 15 h 80"/>
              <a:gd name="T84" fmla="*/ 88 w 97"/>
              <a:gd name="T85" fmla="*/ 19 h 80"/>
              <a:gd name="T86" fmla="*/ 92 w 97"/>
              <a:gd name="T87" fmla="*/ 23 h 80"/>
              <a:gd name="T88" fmla="*/ 95 w 97"/>
              <a:gd name="T89" fmla="*/ 29 h 80"/>
              <a:gd name="T90" fmla="*/ 97 w 97"/>
              <a:gd name="T91" fmla="*/ 34 h 80"/>
              <a:gd name="T92" fmla="*/ 97 w 97"/>
              <a:gd name="T93" fmla="*/ 40 h 80"/>
              <a:gd name="T94" fmla="*/ 97 w 97"/>
              <a:gd name="T95" fmla="*/ 46 h 80"/>
              <a:gd name="T96" fmla="*/ 95 w 97"/>
              <a:gd name="T97" fmla="*/ 52 h 80"/>
              <a:gd name="T98" fmla="*/ 95 w 97"/>
              <a:gd name="T9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80">
                <a:moveTo>
                  <a:pt x="95" y="52"/>
                </a:moveTo>
                <a:lnTo>
                  <a:pt x="94" y="59"/>
                </a:lnTo>
                <a:lnTo>
                  <a:pt x="92" y="65"/>
                </a:lnTo>
                <a:lnTo>
                  <a:pt x="90" y="69"/>
                </a:lnTo>
                <a:lnTo>
                  <a:pt x="88" y="73"/>
                </a:lnTo>
                <a:lnTo>
                  <a:pt x="88" y="76"/>
                </a:lnTo>
                <a:lnTo>
                  <a:pt x="86" y="78"/>
                </a:lnTo>
                <a:lnTo>
                  <a:pt x="84" y="80"/>
                </a:lnTo>
                <a:lnTo>
                  <a:pt x="82" y="80"/>
                </a:lnTo>
                <a:lnTo>
                  <a:pt x="80" y="80"/>
                </a:lnTo>
                <a:lnTo>
                  <a:pt x="76" y="78"/>
                </a:lnTo>
                <a:lnTo>
                  <a:pt x="71" y="76"/>
                </a:lnTo>
                <a:lnTo>
                  <a:pt x="65" y="73"/>
                </a:lnTo>
                <a:lnTo>
                  <a:pt x="59" y="69"/>
                </a:lnTo>
                <a:lnTo>
                  <a:pt x="51" y="63"/>
                </a:lnTo>
                <a:lnTo>
                  <a:pt x="44" y="55"/>
                </a:lnTo>
                <a:lnTo>
                  <a:pt x="36" y="48"/>
                </a:lnTo>
                <a:lnTo>
                  <a:pt x="28" y="42"/>
                </a:lnTo>
                <a:lnTo>
                  <a:pt x="21" y="34"/>
                </a:lnTo>
                <a:lnTo>
                  <a:pt x="15" y="29"/>
                </a:lnTo>
                <a:lnTo>
                  <a:pt x="9" y="25"/>
                </a:lnTo>
                <a:lnTo>
                  <a:pt x="5" y="21"/>
                </a:lnTo>
                <a:lnTo>
                  <a:pt x="2" y="17"/>
                </a:lnTo>
                <a:lnTo>
                  <a:pt x="0" y="13"/>
                </a:lnTo>
                <a:lnTo>
                  <a:pt x="0" y="11"/>
                </a:lnTo>
                <a:lnTo>
                  <a:pt x="0" y="10"/>
                </a:lnTo>
                <a:lnTo>
                  <a:pt x="2" y="10"/>
                </a:lnTo>
                <a:lnTo>
                  <a:pt x="4" y="8"/>
                </a:lnTo>
                <a:lnTo>
                  <a:pt x="5" y="8"/>
                </a:lnTo>
                <a:lnTo>
                  <a:pt x="9" y="6"/>
                </a:lnTo>
                <a:lnTo>
                  <a:pt x="13" y="6"/>
                </a:lnTo>
                <a:lnTo>
                  <a:pt x="17" y="4"/>
                </a:lnTo>
                <a:lnTo>
                  <a:pt x="23" y="2"/>
                </a:lnTo>
                <a:lnTo>
                  <a:pt x="28" y="0"/>
                </a:lnTo>
                <a:lnTo>
                  <a:pt x="34" y="0"/>
                </a:lnTo>
                <a:lnTo>
                  <a:pt x="40" y="0"/>
                </a:lnTo>
                <a:lnTo>
                  <a:pt x="46" y="2"/>
                </a:lnTo>
                <a:lnTo>
                  <a:pt x="53" y="4"/>
                </a:lnTo>
                <a:lnTo>
                  <a:pt x="61" y="6"/>
                </a:lnTo>
                <a:lnTo>
                  <a:pt x="69" y="8"/>
                </a:lnTo>
                <a:lnTo>
                  <a:pt x="76" y="11"/>
                </a:lnTo>
                <a:lnTo>
                  <a:pt x="84" y="15"/>
                </a:lnTo>
                <a:lnTo>
                  <a:pt x="88" y="19"/>
                </a:lnTo>
                <a:lnTo>
                  <a:pt x="92" y="23"/>
                </a:lnTo>
                <a:lnTo>
                  <a:pt x="95" y="29"/>
                </a:lnTo>
                <a:lnTo>
                  <a:pt x="97" y="34"/>
                </a:lnTo>
                <a:lnTo>
                  <a:pt x="97" y="40"/>
                </a:lnTo>
                <a:lnTo>
                  <a:pt x="97" y="46"/>
                </a:lnTo>
                <a:lnTo>
                  <a:pt x="95" y="52"/>
                </a:lnTo>
                <a:lnTo>
                  <a:pt x="95" y="52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90"/>
          <p:cNvSpPr/>
          <p:nvPr/>
        </p:nvSpPr>
        <p:spPr bwMode="auto">
          <a:xfrm>
            <a:off x="1885564" y="2936512"/>
            <a:ext cx="148631" cy="119552"/>
          </a:xfrm>
          <a:custGeom>
            <a:avLst/>
            <a:gdLst>
              <a:gd name="T0" fmla="*/ 0 w 92"/>
              <a:gd name="T1" fmla="*/ 0 h 75"/>
              <a:gd name="T2" fmla="*/ 12 w 92"/>
              <a:gd name="T3" fmla="*/ 0 h 75"/>
              <a:gd name="T4" fmla="*/ 21 w 92"/>
              <a:gd name="T5" fmla="*/ 0 h 75"/>
              <a:gd name="T6" fmla="*/ 31 w 92"/>
              <a:gd name="T7" fmla="*/ 0 h 75"/>
              <a:gd name="T8" fmla="*/ 41 w 92"/>
              <a:gd name="T9" fmla="*/ 2 h 75"/>
              <a:gd name="T10" fmla="*/ 48 w 92"/>
              <a:gd name="T11" fmla="*/ 2 h 75"/>
              <a:gd name="T12" fmla="*/ 56 w 92"/>
              <a:gd name="T13" fmla="*/ 2 h 75"/>
              <a:gd name="T14" fmla="*/ 64 w 92"/>
              <a:gd name="T15" fmla="*/ 4 h 75"/>
              <a:gd name="T16" fmla="*/ 69 w 92"/>
              <a:gd name="T17" fmla="*/ 6 h 75"/>
              <a:gd name="T18" fmla="*/ 73 w 92"/>
              <a:gd name="T19" fmla="*/ 8 h 75"/>
              <a:gd name="T20" fmla="*/ 77 w 92"/>
              <a:gd name="T21" fmla="*/ 10 h 75"/>
              <a:gd name="T22" fmla="*/ 81 w 92"/>
              <a:gd name="T23" fmla="*/ 14 h 75"/>
              <a:gd name="T24" fmla="*/ 83 w 92"/>
              <a:gd name="T25" fmla="*/ 20 h 75"/>
              <a:gd name="T26" fmla="*/ 87 w 92"/>
              <a:gd name="T27" fmla="*/ 23 h 75"/>
              <a:gd name="T28" fmla="*/ 88 w 92"/>
              <a:gd name="T29" fmla="*/ 29 h 75"/>
              <a:gd name="T30" fmla="*/ 90 w 92"/>
              <a:gd name="T31" fmla="*/ 35 h 75"/>
              <a:gd name="T32" fmla="*/ 92 w 92"/>
              <a:gd name="T33" fmla="*/ 42 h 75"/>
              <a:gd name="T34" fmla="*/ 90 w 92"/>
              <a:gd name="T35" fmla="*/ 50 h 75"/>
              <a:gd name="T36" fmla="*/ 90 w 92"/>
              <a:gd name="T37" fmla="*/ 58 h 75"/>
              <a:gd name="T38" fmla="*/ 88 w 92"/>
              <a:gd name="T39" fmla="*/ 62 h 75"/>
              <a:gd name="T40" fmla="*/ 87 w 92"/>
              <a:gd name="T41" fmla="*/ 67 h 75"/>
              <a:gd name="T42" fmla="*/ 85 w 92"/>
              <a:gd name="T43" fmla="*/ 69 h 75"/>
              <a:gd name="T44" fmla="*/ 81 w 92"/>
              <a:gd name="T45" fmla="*/ 73 h 75"/>
              <a:gd name="T46" fmla="*/ 77 w 92"/>
              <a:gd name="T47" fmla="*/ 73 h 75"/>
              <a:gd name="T48" fmla="*/ 73 w 92"/>
              <a:gd name="T49" fmla="*/ 75 h 75"/>
              <a:gd name="T50" fmla="*/ 67 w 92"/>
              <a:gd name="T51" fmla="*/ 73 h 75"/>
              <a:gd name="T52" fmla="*/ 62 w 92"/>
              <a:gd name="T53" fmla="*/ 73 h 75"/>
              <a:gd name="T54" fmla="*/ 58 w 92"/>
              <a:gd name="T55" fmla="*/ 71 h 75"/>
              <a:gd name="T56" fmla="*/ 52 w 92"/>
              <a:gd name="T57" fmla="*/ 67 h 75"/>
              <a:gd name="T58" fmla="*/ 46 w 92"/>
              <a:gd name="T59" fmla="*/ 64 h 75"/>
              <a:gd name="T60" fmla="*/ 41 w 92"/>
              <a:gd name="T61" fmla="*/ 60 h 75"/>
              <a:gd name="T62" fmla="*/ 33 w 92"/>
              <a:gd name="T63" fmla="*/ 54 h 75"/>
              <a:gd name="T64" fmla="*/ 27 w 92"/>
              <a:gd name="T65" fmla="*/ 46 h 75"/>
              <a:gd name="T66" fmla="*/ 21 w 92"/>
              <a:gd name="T67" fmla="*/ 41 h 75"/>
              <a:gd name="T68" fmla="*/ 16 w 92"/>
              <a:gd name="T69" fmla="*/ 33 h 75"/>
              <a:gd name="T70" fmla="*/ 10 w 92"/>
              <a:gd name="T71" fmla="*/ 27 h 75"/>
              <a:gd name="T72" fmla="*/ 6 w 92"/>
              <a:gd name="T73" fmla="*/ 21 h 75"/>
              <a:gd name="T74" fmla="*/ 4 w 92"/>
              <a:gd name="T75" fmla="*/ 18 h 75"/>
              <a:gd name="T76" fmla="*/ 0 w 92"/>
              <a:gd name="T77" fmla="*/ 12 h 75"/>
              <a:gd name="T78" fmla="*/ 0 w 92"/>
              <a:gd name="T79" fmla="*/ 6 h 75"/>
              <a:gd name="T80" fmla="*/ 0 w 92"/>
              <a:gd name="T81" fmla="*/ 0 h 75"/>
              <a:gd name="T82" fmla="*/ 0 w 92"/>
              <a:gd name="T8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75">
                <a:moveTo>
                  <a:pt x="0" y="0"/>
                </a:moveTo>
                <a:lnTo>
                  <a:pt x="12" y="0"/>
                </a:lnTo>
                <a:lnTo>
                  <a:pt x="21" y="0"/>
                </a:lnTo>
                <a:lnTo>
                  <a:pt x="31" y="0"/>
                </a:lnTo>
                <a:lnTo>
                  <a:pt x="41" y="2"/>
                </a:lnTo>
                <a:lnTo>
                  <a:pt x="48" y="2"/>
                </a:lnTo>
                <a:lnTo>
                  <a:pt x="56" y="2"/>
                </a:lnTo>
                <a:lnTo>
                  <a:pt x="64" y="4"/>
                </a:lnTo>
                <a:lnTo>
                  <a:pt x="69" y="6"/>
                </a:lnTo>
                <a:lnTo>
                  <a:pt x="73" y="8"/>
                </a:lnTo>
                <a:lnTo>
                  <a:pt x="77" y="10"/>
                </a:lnTo>
                <a:lnTo>
                  <a:pt x="81" y="14"/>
                </a:lnTo>
                <a:lnTo>
                  <a:pt x="83" y="20"/>
                </a:lnTo>
                <a:lnTo>
                  <a:pt x="87" y="23"/>
                </a:lnTo>
                <a:lnTo>
                  <a:pt x="88" y="29"/>
                </a:lnTo>
                <a:lnTo>
                  <a:pt x="90" y="35"/>
                </a:lnTo>
                <a:lnTo>
                  <a:pt x="92" y="42"/>
                </a:lnTo>
                <a:lnTo>
                  <a:pt x="90" y="50"/>
                </a:lnTo>
                <a:lnTo>
                  <a:pt x="90" y="58"/>
                </a:lnTo>
                <a:lnTo>
                  <a:pt x="88" y="62"/>
                </a:lnTo>
                <a:lnTo>
                  <a:pt x="87" y="67"/>
                </a:lnTo>
                <a:lnTo>
                  <a:pt x="85" y="69"/>
                </a:lnTo>
                <a:lnTo>
                  <a:pt x="81" y="73"/>
                </a:lnTo>
                <a:lnTo>
                  <a:pt x="77" y="73"/>
                </a:lnTo>
                <a:lnTo>
                  <a:pt x="73" y="75"/>
                </a:lnTo>
                <a:lnTo>
                  <a:pt x="67" y="73"/>
                </a:lnTo>
                <a:lnTo>
                  <a:pt x="62" y="73"/>
                </a:lnTo>
                <a:lnTo>
                  <a:pt x="58" y="71"/>
                </a:lnTo>
                <a:lnTo>
                  <a:pt x="52" y="67"/>
                </a:lnTo>
                <a:lnTo>
                  <a:pt x="46" y="64"/>
                </a:lnTo>
                <a:lnTo>
                  <a:pt x="41" y="60"/>
                </a:lnTo>
                <a:lnTo>
                  <a:pt x="33" y="54"/>
                </a:lnTo>
                <a:lnTo>
                  <a:pt x="27" y="46"/>
                </a:lnTo>
                <a:lnTo>
                  <a:pt x="21" y="41"/>
                </a:lnTo>
                <a:lnTo>
                  <a:pt x="16" y="33"/>
                </a:lnTo>
                <a:lnTo>
                  <a:pt x="10" y="27"/>
                </a:lnTo>
                <a:lnTo>
                  <a:pt x="6" y="21"/>
                </a:lnTo>
                <a:lnTo>
                  <a:pt x="4" y="18"/>
                </a:lnTo>
                <a:lnTo>
                  <a:pt x="0" y="12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91"/>
          <p:cNvSpPr/>
          <p:nvPr/>
        </p:nvSpPr>
        <p:spPr bwMode="auto">
          <a:xfrm>
            <a:off x="2434851" y="2891276"/>
            <a:ext cx="171249" cy="103395"/>
          </a:xfrm>
          <a:custGeom>
            <a:avLst/>
            <a:gdLst>
              <a:gd name="T0" fmla="*/ 59 w 107"/>
              <a:gd name="T1" fmla="*/ 2 h 65"/>
              <a:gd name="T2" fmla="*/ 69 w 107"/>
              <a:gd name="T3" fmla="*/ 4 h 65"/>
              <a:gd name="T4" fmla="*/ 77 w 107"/>
              <a:gd name="T5" fmla="*/ 6 h 65"/>
              <a:gd name="T6" fmla="*/ 82 w 107"/>
              <a:gd name="T7" fmla="*/ 9 h 65"/>
              <a:gd name="T8" fmla="*/ 90 w 107"/>
              <a:gd name="T9" fmla="*/ 13 h 65"/>
              <a:gd name="T10" fmla="*/ 96 w 107"/>
              <a:gd name="T11" fmla="*/ 17 h 65"/>
              <a:gd name="T12" fmla="*/ 100 w 107"/>
              <a:gd name="T13" fmla="*/ 21 h 65"/>
              <a:gd name="T14" fmla="*/ 103 w 107"/>
              <a:gd name="T15" fmla="*/ 27 h 65"/>
              <a:gd name="T16" fmla="*/ 105 w 107"/>
              <a:gd name="T17" fmla="*/ 34 h 65"/>
              <a:gd name="T18" fmla="*/ 107 w 107"/>
              <a:gd name="T19" fmla="*/ 42 h 65"/>
              <a:gd name="T20" fmla="*/ 107 w 107"/>
              <a:gd name="T21" fmla="*/ 48 h 65"/>
              <a:gd name="T22" fmla="*/ 107 w 107"/>
              <a:gd name="T23" fmla="*/ 53 h 65"/>
              <a:gd name="T24" fmla="*/ 105 w 107"/>
              <a:gd name="T25" fmla="*/ 59 h 65"/>
              <a:gd name="T26" fmla="*/ 103 w 107"/>
              <a:gd name="T27" fmla="*/ 61 h 65"/>
              <a:gd name="T28" fmla="*/ 100 w 107"/>
              <a:gd name="T29" fmla="*/ 65 h 65"/>
              <a:gd name="T30" fmla="*/ 96 w 107"/>
              <a:gd name="T31" fmla="*/ 65 h 65"/>
              <a:gd name="T32" fmla="*/ 92 w 107"/>
              <a:gd name="T33" fmla="*/ 65 h 65"/>
              <a:gd name="T34" fmla="*/ 86 w 107"/>
              <a:gd name="T35" fmla="*/ 65 h 65"/>
              <a:gd name="T36" fmla="*/ 79 w 107"/>
              <a:gd name="T37" fmla="*/ 63 h 65"/>
              <a:gd name="T38" fmla="*/ 71 w 107"/>
              <a:gd name="T39" fmla="*/ 59 h 65"/>
              <a:gd name="T40" fmla="*/ 59 w 107"/>
              <a:gd name="T41" fmla="*/ 53 h 65"/>
              <a:gd name="T42" fmla="*/ 48 w 107"/>
              <a:gd name="T43" fmla="*/ 46 h 65"/>
              <a:gd name="T44" fmla="*/ 35 w 107"/>
              <a:gd name="T45" fmla="*/ 38 h 65"/>
              <a:gd name="T46" fmla="*/ 27 w 107"/>
              <a:gd name="T47" fmla="*/ 32 h 65"/>
              <a:gd name="T48" fmla="*/ 17 w 107"/>
              <a:gd name="T49" fmla="*/ 27 h 65"/>
              <a:gd name="T50" fmla="*/ 10 w 107"/>
              <a:gd name="T51" fmla="*/ 21 h 65"/>
              <a:gd name="T52" fmla="*/ 0 w 107"/>
              <a:gd name="T53" fmla="*/ 15 h 65"/>
              <a:gd name="T54" fmla="*/ 8 w 107"/>
              <a:gd name="T55" fmla="*/ 11 h 65"/>
              <a:gd name="T56" fmla="*/ 14 w 107"/>
              <a:gd name="T57" fmla="*/ 7 h 65"/>
              <a:gd name="T58" fmla="*/ 21 w 107"/>
              <a:gd name="T59" fmla="*/ 4 h 65"/>
              <a:gd name="T60" fmla="*/ 29 w 107"/>
              <a:gd name="T61" fmla="*/ 2 h 65"/>
              <a:gd name="T62" fmla="*/ 36 w 107"/>
              <a:gd name="T63" fmla="*/ 0 h 65"/>
              <a:gd name="T64" fmla="*/ 44 w 107"/>
              <a:gd name="T65" fmla="*/ 0 h 65"/>
              <a:gd name="T66" fmla="*/ 52 w 107"/>
              <a:gd name="T67" fmla="*/ 0 h 65"/>
              <a:gd name="T68" fmla="*/ 59 w 107"/>
              <a:gd name="T69" fmla="*/ 2 h 65"/>
              <a:gd name="T70" fmla="*/ 59 w 107"/>
              <a:gd name="T71" fmla="*/ 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" h="65">
                <a:moveTo>
                  <a:pt x="59" y="2"/>
                </a:moveTo>
                <a:lnTo>
                  <a:pt x="69" y="4"/>
                </a:lnTo>
                <a:lnTo>
                  <a:pt x="77" y="6"/>
                </a:lnTo>
                <a:lnTo>
                  <a:pt x="82" y="9"/>
                </a:lnTo>
                <a:lnTo>
                  <a:pt x="90" y="13"/>
                </a:lnTo>
                <a:lnTo>
                  <a:pt x="96" y="17"/>
                </a:lnTo>
                <a:lnTo>
                  <a:pt x="100" y="21"/>
                </a:lnTo>
                <a:lnTo>
                  <a:pt x="103" y="27"/>
                </a:lnTo>
                <a:lnTo>
                  <a:pt x="105" y="34"/>
                </a:lnTo>
                <a:lnTo>
                  <a:pt x="107" y="42"/>
                </a:lnTo>
                <a:lnTo>
                  <a:pt x="107" y="48"/>
                </a:lnTo>
                <a:lnTo>
                  <a:pt x="107" y="53"/>
                </a:lnTo>
                <a:lnTo>
                  <a:pt x="105" y="59"/>
                </a:lnTo>
                <a:lnTo>
                  <a:pt x="103" y="61"/>
                </a:lnTo>
                <a:lnTo>
                  <a:pt x="100" y="65"/>
                </a:lnTo>
                <a:lnTo>
                  <a:pt x="96" y="65"/>
                </a:lnTo>
                <a:lnTo>
                  <a:pt x="92" y="65"/>
                </a:lnTo>
                <a:lnTo>
                  <a:pt x="86" y="65"/>
                </a:lnTo>
                <a:lnTo>
                  <a:pt x="79" y="63"/>
                </a:lnTo>
                <a:lnTo>
                  <a:pt x="71" y="59"/>
                </a:lnTo>
                <a:lnTo>
                  <a:pt x="59" y="53"/>
                </a:lnTo>
                <a:lnTo>
                  <a:pt x="48" y="46"/>
                </a:lnTo>
                <a:lnTo>
                  <a:pt x="35" y="38"/>
                </a:lnTo>
                <a:lnTo>
                  <a:pt x="27" y="32"/>
                </a:lnTo>
                <a:lnTo>
                  <a:pt x="17" y="27"/>
                </a:lnTo>
                <a:lnTo>
                  <a:pt x="10" y="21"/>
                </a:lnTo>
                <a:lnTo>
                  <a:pt x="0" y="15"/>
                </a:lnTo>
                <a:lnTo>
                  <a:pt x="8" y="11"/>
                </a:lnTo>
                <a:lnTo>
                  <a:pt x="14" y="7"/>
                </a:lnTo>
                <a:lnTo>
                  <a:pt x="21" y="4"/>
                </a:lnTo>
                <a:lnTo>
                  <a:pt x="29" y="2"/>
                </a:lnTo>
                <a:lnTo>
                  <a:pt x="36" y="0"/>
                </a:lnTo>
                <a:lnTo>
                  <a:pt x="44" y="0"/>
                </a:lnTo>
                <a:lnTo>
                  <a:pt x="52" y="0"/>
                </a:lnTo>
                <a:lnTo>
                  <a:pt x="59" y="2"/>
                </a:lnTo>
                <a:lnTo>
                  <a:pt x="59" y="2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492"/>
          <p:cNvSpPr/>
          <p:nvPr/>
        </p:nvSpPr>
        <p:spPr bwMode="auto">
          <a:xfrm>
            <a:off x="2434851" y="2739414"/>
            <a:ext cx="171249" cy="122782"/>
          </a:xfrm>
          <a:custGeom>
            <a:avLst/>
            <a:gdLst>
              <a:gd name="T0" fmla="*/ 92 w 107"/>
              <a:gd name="T1" fmla="*/ 77 h 77"/>
              <a:gd name="T2" fmla="*/ 90 w 107"/>
              <a:gd name="T3" fmla="*/ 77 h 77"/>
              <a:gd name="T4" fmla="*/ 90 w 107"/>
              <a:gd name="T5" fmla="*/ 75 h 77"/>
              <a:gd name="T6" fmla="*/ 86 w 107"/>
              <a:gd name="T7" fmla="*/ 73 h 77"/>
              <a:gd name="T8" fmla="*/ 84 w 107"/>
              <a:gd name="T9" fmla="*/ 71 h 77"/>
              <a:gd name="T10" fmla="*/ 80 w 107"/>
              <a:gd name="T11" fmla="*/ 69 h 77"/>
              <a:gd name="T12" fmla="*/ 77 w 107"/>
              <a:gd name="T13" fmla="*/ 67 h 77"/>
              <a:gd name="T14" fmla="*/ 71 w 107"/>
              <a:gd name="T15" fmla="*/ 63 h 77"/>
              <a:gd name="T16" fmla="*/ 67 w 107"/>
              <a:gd name="T17" fmla="*/ 59 h 77"/>
              <a:gd name="T18" fmla="*/ 61 w 107"/>
              <a:gd name="T19" fmla="*/ 56 h 77"/>
              <a:gd name="T20" fmla="*/ 54 w 107"/>
              <a:gd name="T21" fmla="*/ 52 h 77"/>
              <a:gd name="T22" fmla="*/ 46 w 107"/>
              <a:gd name="T23" fmla="*/ 46 h 77"/>
              <a:gd name="T24" fmla="*/ 38 w 107"/>
              <a:gd name="T25" fmla="*/ 40 h 77"/>
              <a:gd name="T26" fmla="*/ 31 w 107"/>
              <a:gd name="T27" fmla="*/ 35 h 77"/>
              <a:gd name="T28" fmla="*/ 21 w 107"/>
              <a:gd name="T29" fmla="*/ 29 h 77"/>
              <a:gd name="T30" fmla="*/ 12 w 107"/>
              <a:gd name="T31" fmla="*/ 21 h 77"/>
              <a:gd name="T32" fmla="*/ 0 w 107"/>
              <a:gd name="T33" fmla="*/ 14 h 77"/>
              <a:gd name="T34" fmla="*/ 8 w 107"/>
              <a:gd name="T35" fmla="*/ 8 h 77"/>
              <a:gd name="T36" fmla="*/ 17 w 107"/>
              <a:gd name="T37" fmla="*/ 4 h 77"/>
              <a:gd name="T38" fmla="*/ 27 w 107"/>
              <a:gd name="T39" fmla="*/ 0 h 77"/>
              <a:gd name="T40" fmla="*/ 36 w 107"/>
              <a:gd name="T41" fmla="*/ 0 h 77"/>
              <a:gd name="T42" fmla="*/ 48 w 107"/>
              <a:gd name="T43" fmla="*/ 0 h 77"/>
              <a:gd name="T44" fmla="*/ 59 w 107"/>
              <a:gd name="T45" fmla="*/ 2 h 77"/>
              <a:gd name="T46" fmla="*/ 73 w 107"/>
              <a:gd name="T47" fmla="*/ 6 h 77"/>
              <a:gd name="T48" fmla="*/ 88 w 107"/>
              <a:gd name="T49" fmla="*/ 10 h 77"/>
              <a:gd name="T50" fmla="*/ 92 w 107"/>
              <a:gd name="T51" fmla="*/ 14 h 77"/>
              <a:gd name="T52" fmla="*/ 96 w 107"/>
              <a:gd name="T53" fmla="*/ 17 h 77"/>
              <a:gd name="T54" fmla="*/ 100 w 107"/>
              <a:gd name="T55" fmla="*/ 21 h 77"/>
              <a:gd name="T56" fmla="*/ 103 w 107"/>
              <a:gd name="T57" fmla="*/ 27 h 77"/>
              <a:gd name="T58" fmla="*/ 105 w 107"/>
              <a:gd name="T59" fmla="*/ 31 h 77"/>
              <a:gd name="T60" fmla="*/ 107 w 107"/>
              <a:gd name="T61" fmla="*/ 36 h 77"/>
              <a:gd name="T62" fmla="*/ 107 w 107"/>
              <a:gd name="T63" fmla="*/ 44 h 77"/>
              <a:gd name="T64" fmla="*/ 105 w 107"/>
              <a:gd name="T65" fmla="*/ 50 h 77"/>
              <a:gd name="T66" fmla="*/ 103 w 107"/>
              <a:gd name="T67" fmla="*/ 57 h 77"/>
              <a:gd name="T68" fmla="*/ 102 w 107"/>
              <a:gd name="T69" fmla="*/ 61 h 77"/>
              <a:gd name="T70" fmla="*/ 100 w 107"/>
              <a:gd name="T71" fmla="*/ 67 h 77"/>
              <a:gd name="T72" fmla="*/ 100 w 107"/>
              <a:gd name="T73" fmla="*/ 71 h 77"/>
              <a:gd name="T74" fmla="*/ 98 w 107"/>
              <a:gd name="T75" fmla="*/ 73 h 77"/>
              <a:gd name="T76" fmla="*/ 96 w 107"/>
              <a:gd name="T77" fmla="*/ 77 h 77"/>
              <a:gd name="T78" fmla="*/ 94 w 107"/>
              <a:gd name="T79" fmla="*/ 77 h 77"/>
              <a:gd name="T80" fmla="*/ 92 w 107"/>
              <a:gd name="T81" fmla="*/ 77 h 77"/>
              <a:gd name="T82" fmla="*/ 92 w 107"/>
              <a:gd name="T8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77">
                <a:moveTo>
                  <a:pt x="92" y="77"/>
                </a:moveTo>
                <a:lnTo>
                  <a:pt x="90" y="77"/>
                </a:lnTo>
                <a:lnTo>
                  <a:pt x="90" y="75"/>
                </a:lnTo>
                <a:lnTo>
                  <a:pt x="86" y="73"/>
                </a:lnTo>
                <a:lnTo>
                  <a:pt x="84" y="71"/>
                </a:lnTo>
                <a:lnTo>
                  <a:pt x="80" y="69"/>
                </a:lnTo>
                <a:lnTo>
                  <a:pt x="77" y="67"/>
                </a:lnTo>
                <a:lnTo>
                  <a:pt x="71" y="63"/>
                </a:lnTo>
                <a:lnTo>
                  <a:pt x="67" y="59"/>
                </a:lnTo>
                <a:lnTo>
                  <a:pt x="61" y="56"/>
                </a:lnTo>
                <a:lnTo>
                  <a:pt x="54" y="52"/>
                </a:lnTo>
                <a:lnTo>
                  <a:pt x="46" y="46"/>
                </a:lnTo>
                <a:lnTo>
                  <a:pt x="38" y="40"/>
                </a:lnTo>
                <a:lnTo>
                  <a:pt x="31" y="35"/>
                </a:lnTo>
                <a:lnTo>
                  <a:pt x="21" y="29"/>
                </a:lnTo>
                <a:lnTo>
                  <a:pt x="12" y="21"/>
                </a:lnTo>
                <a:lnTo>
                  <a:pt x="0" y="14"/>
                </a:lnTo>
                <a:lnTo>
                  <a:pt x="8" y="8"/>
                </a:lnTo>
                <a:lnTo>
                  <a:pt x="17" y="4"/>
                </a:lnTo>
                <a:lnTo>
                  <a:pt x="27" y="0"/>
                </a:lnTo>
                <a:lnTo>
                  <a:pt x="36" y="0"/>
                </a:lnTo>
                <a:lnTo>
                  <a:pt x="48" y="0"/>
                </a:lnTo>
                <a:lnTo>
                  <a:pt x="59" y="2"/>
                </a:lnTo>
                <a:lnTo>
                  <a:pt x="73" y="6"/>
                </a:lnTo>
                <a:lnTo>
                  <a:pt x="88" y="10"/>
                </a:lnTo>
                <a:lnTo>
                  <a:pt x="92" y="14"/>
                </a:lnTo>
                <a:lnTo>
                  <a:pt x="96" y="17"/>
                </a:lnTo>
                <a:lnTo>
                  <a:pt x="100" y="21"/>
                </a:lnTo>
                <a:lnTo>
                  <a:pt x="103" y="27"/>
                </a:lnTo>
                <a:lnTo>
                  <a:pt x="105" y="31"/>
                </a:lnTo>
                <a:lnTo>
                  <a:pt x="107" y="36"/>
                </a:lnTo>
                <a:lnTo>
                  <a:pt x="107" y="44"/>
                </a:lnTo>
                <a:lnTo>
                  <a:pt x="105" y="50"/>
                </a:lnTo>
                <a:lnTo>
                  <a:pt x="103" y="57"/>
                </a:lnTo>
                <a:lnTo>
                  <a:pt x="102" y="61"/>
                </a:lnTo>
                <a:lnTo>
                  <a:pt x="100" y="67"/>
                </a:lnTo>
                <a:lnTo>
                  <a:pt x="100" y="71"/>
                </a:lnTo>
                <a:lnTo>
                  <a:pt x="98" y="73"/>
                </a:lnTo>
                <a:lnTo>
                  <a:pt x="96" y="77"/>
                </a:lnTo>
                <a:lnTo>
                  <a:pt x="94" y="77"/>
                </a:lnTo>
                <a:lnTo>
                  <a:pt x="92" y="77"/>
                </a:lnTo>
                <a:lnTo>
                  <a:pt x="92" y="77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6"/>
          <p:cNvSpPr txBox="1"/>
          <p:nvPr/>
        </p:nvSpPr>
        <p:spPr>
          <a:xfrm>
            <a:off x="4211960" y="1836229"/>
            <a:ext cx="3240360" cy="233294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雨字</a:t>
            </a:r>
            <a:r>
              <a:rPr lang="zh-CN" altLang="en-US" dirty="0" smtClean="0"/>
              <a:t>头要写得宽扁，四</a:t>
            </a:r>
            <a:r>
              <a:rPr lang="zh-CN" altLang="en-US" dirty="0"/>
              <a:t>点方向基本一致。“务”的撇和捺写得舒展。</a:t>
            </a:r>
            <a:endParaRPr lang="en-US" altLang="zh-CN" dirty="0"/>
          </a:p>
        </p:txBody>
      </p:sp>
      <p:grpSp>
        <p:nvGrpSpPr>
          <p:cNvPr id="41" name="组合 40"/>
          <p:cNvGrpSpPr/>
          <p:nvPr/>
        </p:nvGrpSpPr>
        <p:grpSpPr>
          <a:xfrm>
            <a:off x="2539785" y="387246"/>
            <a:ext cx="4120447" cy="577081"/>
            <a:chOff x="307536" y="387246"/>
            <a:chExt cx="4120447" cy="577081"/>
          </a:xfrm>
        </p:grpSpPr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>
              <a:off x="796980" y="387246"/>
              <a:ext cx="3631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10989" y="1010221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bí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8133" y="204528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17446" y="2257614"/>
            <a:ext cx="1739920" cy="1902003"/>
            <a:chOff x="5545138" y="1377951"/>
            <a:chExt cx="835025" cy="912812"/>
          </a:xfrm>
        </p:grpSpPr>
        <p:sp>
          <p:nvSpPr>
            <p:cNvPr id="10" name="Freeform 506"/>
            <p:cNvSpPr/>
            <p:nvPr/>
          </p:nvSpPr>
          <p:spPr bwMode="auto">
            <a:xfrm>
              <a:off x="5545138" y="1938338"/>
              <a:ext cx="835025" cy="109538"/>
            </a:xfrm>
            <a:custGeom>
              <a:avLst/>
              <a:gdLst>
                <a:gd name="T0" fmla="*/ 9 w 1050"/>
                <a:gd name="T1" fmla="*/ 109 h 137"/>
                <a:gd name="T2" fmla="*/ 23 w 1050"/>
                <a:gd name="T3" fmla="*/ 91 h 137"/>
                <a:gd name="T4" fmla="*/ 84 w 1050"/>
                <a:gd name="T5" fmla="*/ 87 h 137"/>
                <a:gd name="T6" fmla="*/ 136 w 1050"/>
                <a:gd name="T7" fmla="*/ 86 h 137"/>
                <a:gd name="T8" fmla="*/ 178 w 1050"/>
                <a:gd name="T9" fmla="*/ 84 h 137"/>
                <a:gd name="T10" fmla="*/ 210 w 1050"/>
                <a:gd name="T11" fmla="*/ 80 h 137"/>
                <a:gd name="T12" fmla="*/ 233 w 1050"/>
                <a:gd name="T13" fmla="*/ 78 h 137"/>
                <a:gd name="T14" fmla="*/ 254 w 1050"/>
                <a:gd name="T15" fmla="*/ 74 h 137"/>
                <a:gd name="T16" fmla="*/ 281 w 1050"/>
                <a:gd name="T17" fmla="*/ 72 h 137"/>
                <a:gd name="T18" fmla="*/ 315 w 1050"/>
                <a:gd name="T19" fmla="*/ 68 h 137"/>
                <a:gd name="T20" fmla="*/ 356 w 1050"/>
                <a:gd name="T21" fmla="*/ 66 h 137"/>
                <a:gd name="T22" fmla="*/ 404 w 1050"/>
                <a:gd name="T23" fmla="*/ 61 h 137"/>
                <a:gd name="T24" fmla="*/ 492 w 1050"/>
                <a:gd name="T25" fmla="*/ 51 h 137"/>
                <a:gd name="T26" fmla="*/ 604 w 1050"/>
                <a:gd name="T27" fmla="*/ 38 h 137"/>
                <a:gd name="T28" fmla="*/ 719 w 1050"/>
                <a:gd name="T29" fmla="*/ 23 h 137"/>
                <a:gd name="T30" fmla="*/ 775 w 1050"/>
                <a:gd name="T31" fmla="*/ 15 h 137"/>
                <a:gd name="T32" fmla="*/ 823 w 1050"/>
                <a:gd name="T33" fmla="*/ 9 h 137"/>
                <a:gd name="T34" fmla="*/ 863 w 1050"/>
                <a:gd name="T35" fmla="*/ 5 h 137"/>
                <a:gd name="T36" fmla="*/ 895 w 1050"/>
                <a:gd name="T37" fmla="*/ 2 h 137"/>
                <a:gd name="T38" fmla="*/ 920 w 1050"/>
                <a:gd name="T39" fmla="*/ 0 h 137"/>
                <a:gd name="T40" fmla="*/ 947 w 1050"/>
                <a:gd name="T41" fmla="*/ 2 h 137"/>
                <a:gd name="T42" fmla="*/ 978 w 1050"/>
                <a:gd name="T43" fmla="*/ 9 h 137"/>
                <a:gd name="T44" fmla="*/ 1010 w 1050"/>
                <a:gd name="T45" fmla="*/ 23 h 137"/>
                <a:gd name="T46" fmla="*/ 1035 w 1050"/>
                <a:gd name="T47" fmla="*/ 42 h 137"/>
                <a:gd name="T48" fmla="*/ 1048 w 1050"/>
                <a:gd name="T49" fmla="*/ 55 h 137"/>
                <a:gd name="T50" fmla="*/ 1050 w 1050"/>
                <a:gd name="T51" fmla="*/ 63 h 137"/>
                <a:gd name="T52" fmla="*/ 1041 w 1050"/>
                <a:gd name="T53" fmla="*/ 70 h 137"/>
                <a:gd name="T54" fmla="*/ 1020 w 1050"/>
                <a:gd name="T55" fmla="*/ 72 h 137"/>
                <a:gd name="T56" fmla="*/ 987 w 1050"/>
                <a:gd name="T57" fmla="*/ 72 h 137"/>
                <a:gd name="T58" fmla="*/ 947 w 1050"/>
                <a:gd name="T59" fmla="*/ 68 h 137"/>
                <a:gd name="T60" fmla="*/ 899 w 1050"/>
                <a:gd name="T61" fmla="*/ 65 h 137"/>
                <a:gd name="T62" fmla="*/ 842 w 1050"/>
                <a:gd name="T63" fmla="*/ 61 h 137"/>
                <a:gd name="T64" fmla="*/ 773 w 1050"/>
                <a:gd name="T65" fmla="*/ 61 h 137"/>
                <a:gd name="T66" fmla="*/ 706 w 1050"/>
                <a:gd name="T67" fmla="*/ 65 h 137"/>
                <a:gd name="T68" fmla="*/ 656 w 1050"/>
                <a:gd name="T69" fmla="*/ 68 h 137"/>
                <a:gd name="T70" fmla="*/ 595 w 1050"/>
                <a:gd name="T71" fmla="*/ 76 h 137"/>
                <a:gd name="T72" fmla="*/ 524 w 1050"/>
                <a:gd name="T73" fmla="*/ 84 h 137"/>
                <a:gd name="T74" fmla="*/ 442 w 1050"/>
                <a:gd name="T75" fmla="*/ 93 h 137"/>
                <a:gd name="T76" fmla="*/ 348 w 1050"/>
                <a:gd name="T77" fmla="*/ 105 h 137"/>
                <a:gd name="T78" fmla="*/ 302 w 1050"/>
                <a:gd name="T79" fmla="*/ 110 h 137"/>
                <a:gd name="T80" fmla="*/ 258 w 1050"/>
                <a:gd name="T81" fmla="*/ 116 h 137"/>
                <a:gd name="T82" fmla="*/ 208 w 1050"/>
                <a:gd name="T83" fmla="*/ 122 h 137"/>
                <a:gd name="T84" fmla="*/ 149 w 1050"/>
                <a:gd name="T85" fmla="*/ 130 h 137"/>
                <a:gd name="T86" fmla="*/ 105 w 1050"/>
                <a:gd name="T87" fmla="*/ 133 h 137"/>
                <a:gd name="T88" fmla="*/ 76 w 1050"/>
                <a:gd name="T89" fmla="*/ 137 h 137"/>
                <a:gd name="T90" fmla="*/ 57 w 1050"/>
                <a:gd name="T91" fmla="*/ 135 h 137"/>
                <a:gd name="T92" fmla="*/ 26 w 1050"/>
                <a:gd name="T93" fmla="*/ 12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0" h="137">
                  <a:moveTo>
                    <a:pt x="26" y="124"/>
                  </a:moveTo>
                  <a:lnTo>
                    <a:pt x="17" y="116"/>
                  </a:lnTo>
                  <a:lnTo>
                    <a:pt x="9" y="109"/>
                  </a:lnTo>
                  <a:lnTo>
                    <a:pt x="4" y="101"/>
                  </a:lnTo>
                  <a:lnTo>
                    <a:pt x="0" y="91"/>
                  </a:lnTo>
                  <a:lnTo>
                    <a:pt x="23" y="91"/>
                  </a:lnTo>
                  <a:lnTo>
                    <a:pt x="44" y="89"/>
                  </a:lnTo>
                  <a:lnTo>
                    <a:pt x="65" y="89"/>
                  </a:lnTo>
                  <a:lnTo>
                    <a:pt x="84" y="87"/>
                  </a:lnTo>
                  <a:lnTo>
                    <a:pt x="103" y="87"/>
                  </a:lnTo>
                  <a:lnTo>
                    <a:pt x="120" y="86"/>
                  </a:lnTo>
                  <a:lnTo>
                    <a:pt x="136" y="86"/>
                  </a:lnTo>
                  <a:lnTo>
                    <a:pt x="151" y="84"/>
                  </a:lnTo>
                  <a:lnTo>
                    <a:pt x="164" y="84"/>
                  </a:lnTo>
                  <a:lnTo>
                    <a:pt x="178" y="84"/>
                  </a:lnTo>
                  <a:lnTo>
                    <a:pt x="189" y="82"/>
                  </a:lnTo>
                  <a:lnTo>
                    <a:pt x="201" y="82"/>
                  </a:lnTo>
                  <a:lnTo>
                    <a:pt x="210" y="80"/>
                  </a:lnTo>
                  <a:lnTo>
                    <a:pt x="220" y="80"/>
                  </a:lnTo>
                  <a:lnTo>
                    <a:pt x="227" y="78"/>
                  </a:lnTo>
                  <a:lnTo>
                    <a:pt x="233" y="78"/>
                  </a:lnTo>
                  <a:lnTo>
                    <a:pt x="239" y="76"/>
                  </a:lnTo>
                  <a:lnTo>
                    <a:pt x="247" y="76"/>
                  </a:lnTo>
                  <a:lnTo>
                    <a:pt x="254" y="74"/>
                  </a:lnTo>
                  <a:lnTo>
                    <a:pt x="264" y="74"/>
                  </a:lnTo>
                  <a:lnTo>
                    <a:pt x="271" y="74"/>
                  </a:lnTo>
                  <a:lnTo>
                    <a:pt x="281" y="72"/>
                  </a:lnTo>
                  <a:lnTo>
                    <a:pt x="293" y="72"/>
                  </a:lnTo>
                  <a:lnTo>
                    <a:pt x="304" y="70"/>
                  </a:lnTo>
                  <a:lnTo>
                    <a:pt x="315" y="68"/>
                  </a:lnTo>
                  <a:lnTo>
                    <a:pt x="329" y="68"/>
                  </a:lnTo>
                  <a:lnTo>
                    <a:pt x="342" y="66"/>
                  </a:lnTo>
                  <a:lnTo>
                    <a:pt x="356" y="66"/>
                  </a:lnTo>
                  <a:lnTo>
                    <a:pt x="371" y="65"/>
                  </a:lnTo>
                  <a:lnTo>
                    <a:pt x="388" y="63"/>
                  </a:lnTo>
                  <a:lnTo>
                    <a:pt x="404" y="61"/>
                  </a:lnTo>
                  <a:lnTo>
                    <a:pt x="423" y="59"/>
                  </a:lnTo>
                  <a:lnTo>
                    <a:pt x="457" y="55"/>
                  </a:lnTo>
                  <a:lnTo>
                    <a:pt x="492" y="51"/>
                  </a:lnTo>
                  <a:lnTo>
                    <a:pt x="528" y="47"/>
                  </a:lnTo>
                  <a:lnTo>
                    <a:pt x="566" y="44"/>
                  </a:lnTo>
                  <a:lnTo>
                    <a:pt x="604" y="38"/>
                  </a:lnTo>
                  <a:lnTo>
                    <a:pt x="643" y="34"/>
                  </a:lnTo>
                  <a:lnTo>
                    <a:pt x="681" y="28"/>
                  </a:lnTo>
                  <a:lnTo>
                    <a:pt x="719" y="23"/>
                  </a:lnTo>
                  <a:lnTo>
                    <a:pt x="740" y="21"/>
                  </a:lnTo>
                  <a:lnTo>
                    <a:pt x="758" y="19"/>
                  </a:lnTo>
                  <a:lnTo>
                    <a:pt x="775" y="15"/>
                  </a:lnTo>
                  <a:lnTo>
                    <a:pt x="792" y="13"/>
                  </a:lnTo>
                  <a:lnTo>
                    <a:pt x="807" y="11"/>
                  </a:lnTo>
                  <a:lnTo>
                    <a:pt x="823" y="9"/>
                  </a:lnTo>
                  <a:lnTo>
                    <a:pt x="838" y="7"/>
                  </a:lnTo>
                  <a:lnTo>
                    <a:pt x="851" y="5"/>
                  </a:lnTo>
                  <a:lnTo>
                    <a:pt x="863" y="5"/>
                  </a:lnTo>
                  <a:lnTo>
                    <a:pt x="874" y="3"/>
                  </a:lnTo>
                  <a:lnTo>
                    <a:pt x="886" y="3"/>
                  </a:lnTo>
                  <a:lnTo>
                    <a:pt x="895" y="2"/>
                  </a:lnTo>
                  <a:lnTo>
                    <a:pt x="905" y="2"/>
                  </a:lnTo>
                  <a:lnTo>
                    <a:pt x="913" y="0"/>
                  </a:lnTo>
                  <a:lnTo>
                    <a:pt x="920" y="0"/>
                  </a:lnTo>
                  <a:lnTo>
                    <a:pt x="926" y="0"/>
                  </a:lnTo>
                  <a:lnTo>
                    <a:pt x="937" y="0"/>
                  </a:lnTo>
                  <a:lnTo>
                    <a:pt x="947" y="2"/>
                  </a:lnTo>
                  <a:lnTo>
                    <a:pt x="957" y="3"/>
                  </a:lnTo>
                  <a:lnTo>
                    <a:pt x="968" y="5"/>
                  </a:lnTo>
                  <a:lnTo>
                    <a:pt x="978" y="9"/>
                  </a:lnTo>
                  <a:lnTo>
                    <a:pt x="989" y="13"/>
                  </a:lnTo>
                  <a:lnTo>
                    <a:pt x="999" y="19"/>
                  </a:lnTo>
                  <a:lnTo>
                    <a:pt x="1010" y="23"/>
                  </a:lnTo>
                  <a:lnTo>
                    <a:pt x="1020" y="30"/>
                  </a:lnTo>
                  <a:lnTo>
                    <a:pt x="1027" y="36"/>
                  </a:lnTo>
                  <a:lnTo>
                    <a:pt x="1035" y="42"/>
                  </a:lnTo>
                  <a:lnTo>
                    <a:pt x="1041" y="45"/>
                  </a:lnTo>
                  <a:lnTo>
                    <a:pt x="1045" y="51"/>
                  </a:lnTo>
                  <a:lnTo>
                    <a:pt x="1048" y="55"/>
                  </a:lnTo>
                  <a:lnTo>
                    <a:pt x="1050" y="57"/>
                  </a:lnTo>
                  <a:lnTo>
                    <a:pt x="1050" y="59"/>
                  </a:lnTo>
                  <a:lnTo>
                    <a:pt x="1050" y="63"/>
                  </a:lnTo>
                  <a:lnTo>
                    <a:pt x="1048" y="66"/>
                  </a:lnTo>
                  <a:lnTo>
                    <a:pt x="1045" y="68"/>
                  </a:lnTo>
                  <a:lnTo>
                    <a:pt x="1041" y="70"/>
                  </a:lnTo>
                  <a:lnTo>
                    <a:pt x="1035" y="72"/>
                  </a:lnTo>
                  <a:lnTo>
                    <a:pt x="1027" y="72"/>
                  </a:lnTo>
                  <a:lnTo>
                    <a:pt x="1020" y="72"/>
                  </a:lnTo>
                  <a:lnTo>
                    <a:pt x="1010" y="74"/>
                  </a:lnTo>
                  <a:lnTo>
                    <a:pt x="999" y="72"/>
                  </a:lnTo>
                  <a:lnTo>
                    <a:pt x="987" y="72"/>
                  </a:lnTo>
                  <a:lnTo>
                    <a:pt x="974" y="72"/>
                  </a:lnTo>
                  <a:lnTo>
                    <a:pt x="960" y="70"/>
                  </a:lnTo>
                  <a:lnTo>
                    <a:pt x="947" y="68"/>
                  </a:lnTo>
                  <a:lnTo>
                    <a:pt x="932" y="68"/>
                  </a:lnTo>
                  <a:lnTo>
                    <a:pt x="916" y="66"/>
                  </a:lnTo>
                  <a:lnTo>
                    <a:pt x="899" y="65"/>
                  </a:lnTo>
                  <a:lnTo>
                    <a:pt x="882" y="63"/>
                  </a:lnTo>
                  <a:lnTo>
                    <a:pt x="863" y="61"/>
                  </a:lnTo>
                  <a:lnTo>
                    <a:pt x="842" y="61"/>
                  </a:lnTo>
                  <a:lnTo>
                    <a:pt x="821" y="61"/>
                  </a:lnTo>
                  <a:lnTo>
                    <a:pt x="798" y="61"/>
                  </a:lnTo>
                  <a:lnTo>
                    <a:pt x="773" y="61"/>
                  </a:lnTo>
                  <a:lnTo>
                    <a:pt x="746" y="63"/>
                  </a:lnTo>
                  <a:lnTo>
                    <a:pt x="719" y="65"/>
                  </a:lnTo>
                  <a:lnTo>
                    <a:pt x="706" y="65"/>
                  </a:lnTo>
                  <a:lnTo>
                    <a:pt x="691" y="66"/>
                  </a:lnTo>
                  <a:lnTo>
                    <a:pt x="673" y="68"/>
                  </a:lnTo>
                  <a:lnTo>
                    <a:pt x="656" y="68"/>
                  </a:lnTo>
                  <a:lnTo>
                    <a:pt x="637" y="70"/>
                  </a:lnTo>
                  <a:lnTo>
                    <a:pt x="616" y="72"/>
                  </a:lnTo>
                  <a:lnTo>
                    <a:pt x="595" y="76"/>
                  </a:lnTo>
                  <a:lnTo>
                    <a:pt x="572" y="78"/>
                  </a:lnTo>
                  <a:lnTo>
                    <a:pt x="549" y="80"/>
                  </a:lnTo>
                  <a:lnTo>
                    <a:pt x="524" y="84"/>
                  </a:lnTo>
                  <a:lnTo>
                    <a:pt x="497" y="86"/>
                  </a:lnTo>
                  <a:lnTo>
                    <a:pt x="470" y="89"/>
                  </a:lnTo>
                  <a:lnTo>
                    <a:pt x="442" y="93"/>
                  </a:lnTo>
                  <a:lnTo>
                    <a:pt x="411" y="97"/>
                  </a:lnTo>
                  <a:lnTo>
                    <a:pt x="381" y="101"/>
                  </a:lnTo>
                  <a:lnTo>
                    <a:pt x="348" y="105"/>
                  </a:lnTo>
                  <a:lnTo>
                    <a:pt x="333" y="107"/>
                  </a:lnTo>
                  <a:lnTo>
                    <a:pt x="317" y="109"/>
                  </a:lnTo>
                  <a:lnTo>
                    <a:pt x="302" y="110"/>
                  </a:lnTo>
                  <a:lnTo>
                    <a:pt x="287" y="112"/>
                  </a:lnTo>
                  <a:lnTo>
                    <a:pt x="273" y="114"/>
                  </a:lnTo>
                  <a:lnTo>
                    <a:pt x="258" y="116"/>
                  </a:lnTo>
                  <a:lnTo>
                    <a:pt x="247" y="118"/>
                  </a:lnTo>
                  <a:lnTo>
                    <a:pt x="233" y="120"/>
                  </a:lnTo>
                  <a:lnTo>
                    <a:pt x="208" y="122"/>
                  </a:lnTo>
                  <a:lnTo>
                    <a:pt x="187" y="126"/>
                  </a:lnTo>
                  <a:lnTo>
                    <a:pt x="166" y="128"/>
                  </a:lnTo>
                  <a:lnTo>
                    <a:pt x="149" y="130"/>
                  </a:lnTo>
                  <a:lnTo>
                    <a:pt x="132" y="131"/>
                  </a:lnTo>
                  <a:lnTo>
                    <a:pt x="116" y="133"/>
                  </a:lnTo>
                  <a:lnTo>
                    <a:pt x="105" y="133"/>
                  </a:lnTo>
                  <a:lnTo>
                    <a:pt x="93" y="135"/>
                  </a:lnTo>
                  <a:lnTo>
                    <a:pt x="84" y="135"/>
                  </a:lnTo>
                  <a:lnTo>
                    <a:pt x="76" y="137"/>
                  </a:lnTo>
                  <a:lnTo>
                    <a:pt x="72" y="137"/>
                  </a:lnTo>
                  <a:lnTo>
                    <a:pt x="69" y="137"/>
                  </a:lnTo>
                  <a:lnTo>
                    <a:pt x="57" y="135"/>
                  </a:lnTo>
                  <a:lnTo>
                    <a:pt x="48" y="133"/>
                  </a:lnTo>
                  <a:lnTo>
                    <a:pt x="38" y="130"/>
                  </a:lnTo>
                  <a:lnTo>
                    <a:pt x="26" y="124"/>
                  </a:lnTo>
                  <a:lnTo>
                    <a:pt x="26" y="12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7"/>
            <p:cNvSpPr/>
            <p:nvPr/>
          </p:nvSpPr>
          <p:spPr bwMode="auto">
            <a:xfrm>
              <a:off x="5646738" y="1998663"/>
              <a:ext cx="246063" cy="282575"/>
            </a:xfrm>
            <a:custGeom>
              <a:avLst/>
              <a:gdLst>
                <a:gd name="T0" fmla="*/ 136 w 308"/>
                <a:gd name="T1" fmla="*/ 243 h 357"/>
                <a:gd name="T2" fmla="*/ 157 w 308"/>
                <a:gd name="T3" fmla="*/ 218 h 357"/>
                <a:gd name="T4" fmla="*/ 174 w 308"/>
                <a:gd name="T5" fmla="*/ 191 h 357"/>
                <a:gd name="T6" fmla="*/ 189 w 308"/>
                <a:gd name="T7" fmla="*/ 164 h 357"/>
                <a:gd name="T8" fmla="*/ 205 w 308"/>
                <a:gd name="T9" fmla="*/ 138 h 357"/>
                <a:gd name="T10" fmla="*/ 216 w 308"/>
                <a:gd name="T11" fmla="*/ 105 h 357"/>
                <a:gd name="T12" fmla="*/ 226 w 308"/>
                <a:gd name="T13" fmla="*/ 69 h 357"/>
                <a:gd name="T14" fmla="*/ 235 w 308"/>
                <a:gd name="T15" fmla="*/ 25 h 357"/>
                <a:gd name="T16" fmla="*/ 308 w 308"/>
                <a:gd name="T17" fmla="*/ 0 h 357"/>
                <a:gd name="T18" fmla="*/ 300 w 308"/>
                <a:gd name="T19" fmla="*/ 33 h 357"/>
                <a:gd name="T20" fmla="*/ 293 w 308"/>
                <a:gd name="T21" fmla="*/ 63 h 357"/>
                <a:gd name="T22" fmla="*/ 285 w 308"/>
                <a:gd name="T23" fmla="*/ 90 h 357"/>
                <a:gd name="T24" fmla="*/ 276 w 308"/>
                <a:gd name="T25" fmla="*/ 117 h 357"/>
                <a:gd name="T26" fmla="*/ 268 w 308"/>
                <a:gd name="T27" fmla="*/ 140 h 357"/>
                <a:gd name="T28" fmla="*/ 258 w 308"/>
                <a:gd name="T29" fmla="*/ 161 h 357"/>
                <a:gd name="T30" fmla="*/ 249 w 308"/>
                <a:gd name="T31" fmla="*/ 180 h 357"/>
                <a:gd name="T32" fmla="*/ 239 w 308"/>
                <a:gd name="T33" fmla="*/ 195 h 357"/>
                <a:gd name="T34" fmla="*/ 218 w 308"/>
                <a:gd name="T35" fmla="*/ 226 h 357"/>
                <a:gd name="T36" fmla="*/ 195 w 308"/>
                <a:gd name="T37" fmla="*/ 250 h 357"/>
                <a:gd name="T38" fmla="*/ 170 w 308"/>
                <a:gd name="T39" fmla="*/ 273 h 357"/>
                <a:gd name="T40" fmla="*/ 147 w 308"/>
                <a:gd name="T41" fmla="*/ 292 h 357"/>
                <a:gd name="T42" fmla="*/ 99 w 308"/>
                <a:gd name="T43" fmla="*/ 323 h 357"/>
                <a:gd name="T44" fmla="*/ 50 w 308"/>
                <a:gd name="T45" fmla="*/ 346 h 357"/>
                <a:gd name="T46" fmla="*/ 29 w 308"/>
                <a:gd name="T47" fmla="*/ 352 h 357"/>
                <a:gd name="T48" fmla="*/ 13 w 308"/>
                <a:gd name="T49" fmla="*/ 355 h 357"/>
                <a:gd name="T50" fmla="*/ 4 w 308"/>
                <a:gd name="T51" fmla="*/ 357 h 357"/>
                <a:gd name="T52" fmla="*/ 0 w 308"/>
                <a:gd name="T53" fmla="*/ 355 h 357"/>
                <a:gd name="T54" fmla="*/ 0 w 308"/>
                <a:gd name="T55" fmla="*/ 350 h 357"/>
                <a:gd name="T56" fmla="*/ 6 w 308"/>
                <a:gd name="T57" fmla="*/ 342 h 357"/>
                <a:gd name="T58" fmla="*/ 19 w 308"/>
                <a:gd name="T59" fmla="*/ 333 h 357"/>
                <a:gd name="T60" fmla="*/ 36 w 308"/>
                <a:gd name="T61" fmla="*/ 323 h 357"/>
                <a:gd name="T62" fmla="*/ 57 w 308"/>
                <a:gd name="T63" fmla="*/ 312 h 357"/>
                <a:gd name="T64" fmla="*/ 78 w 308"/>
                <a:gd name="T65" fmla="*/ 296 h 357"/>
                <a:gd name="T66" fmla="*/ 101 w 308"/>
                <a:gd name="T67" fmla="*/ 277 h 357"/>
                <a:gd name="T68" fmla="*/ 124 w 308"/>
                <a:gd name="T69" fmla="*/ 25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8" h="357">
                  <a:moveTo>
                    <a:pt x="124" y="254"/>
                  </a:moveTo>
                  <a:lnTo>
                    <a:pt x="136" y="243"/>
                  </a:lnTo>
                  <a:lnTo>
                    <a:pt x="145" y="229"/>
                  </a:lnTo>
                  <a:lnTo>
                    <a:pt x="157" y="218"/>
                  </a:lnTo>
                  <a:lnTo>
                    <a:pt x="166" y="205"/>
                  </a:lnTo>
                  <a:lnTo>
                    <a:pt x="174" y="191"/>
                  </a:lnTo>
                  <a:lnTo>
                    <a:pt x="184" y="178"/>
                  </a:lnTo>
                  <a:lnTo>
                    <a:pt x="189" y="164"/>
                  </a:lnTo>
                  <a:lnTo>
                    <a:pt x="197" y="149"/>
                  </a:lnTo>
                  <a:lnTo>
                    <a:pt x="205" y="138"/>
                  </a:lnTo>
                  <a:lnTo>
                    <a:pt x="210" y="122"/>
                  </a:lnTo>
                  <a:lnTo>
                    <a:pt x="216" y="105"/>
                  </a:lnTo>
                  <a:lnTo>
                    <a:pt x="222" y="88"/>
                  </a:lnTo>
                  <a:lnTo>
                    <a:pt x="226" y="69"/>
                  </a:lnTo>
                  <a:lnTo>
                    <a:pt x="231" y="48"/>
                  </a:lnTo>
                  <a:lnTo>
                    <a:pt x="235" y="25"/>
                  </a:lnTo>
                  <a:lnTo>
                    <a:pt x="239" y="0"/>
                  </a:lnTo>
                  <a:lnTo>
                    <a:pt x="308" y="0"/>
                  </a:lnTo>
                  <a:lnTo>
                    <a:pt x="304" y="15"/>
                  </a:lnTo>
                  <a:lnTo>
                    <a:pt x="300" y="33"/>
                  </a:lnTo>
                  <a:lnTo>
                    <a:pt x="297" y="48"/>
                  </a:lnTo>
                  <a:lnTo>
                    <a:pt x="293" y="63"/>
                  </a:lnTo>
                  <a:lnTo>
                    <a:pt x="289" y="77"/>
                  </a:lnTo>
                  <a:lnTo>
                    <a:pt x="285" y="90"/>
                  </a:lnTo>
                  <a:lnTo>
                    <a:pt x="281" y="103"/>
                  </a:lnTo>
                  <a:lnTo>
                    <a:pt x="276" y="117"/>
                  </a:lnTo>
                  <a:lnTo>
                    <a:pt x="272" y="128"/>
                  </a:lnTo>
                  <a:lnTo>
                    <a:pt x="268" y="140"/>
                  </a:lnTo>
                  <a:lnTo>
                    <a:pt x="262" y="149"/>
                  </a:lnTo>
                  <a:lnTo>
                    <a:pt x="258" y="161"/>
                  </a:lnTo>
                  <a:lnTo>
                    <a:pt x="254" y="170"/>
                  </a:lnTo>
                  <a:lnTo>
                    <a:pt x="249" y="180"/>
                  </a:lnTo>
                  <a:lnTo>
                    <a:pt x="243" y="187"/>
                  </a:lnTo>
                  <a:lnTo>
                    <a:pt x="239" y="195"/>
                  </a:lnTo>
                  <a:lnTo>
                    <a:pt x="228" y="210"/>
                  </a:lnTo>
                  <a:lnTo>
                    <a:pt x="218" y="226"/>
                  </a:lnTo>
                  <a:lnTo>
                    <a:pt x="207" y="237"/>
                  </a:lnTo>
                  <a:lnTo>
                    <a:pt x="195" y="250"/>
                  </a:lnTo>
                  <a:lnTo>
                    <a:pt x="184" y="262"/>
                  </a:lnTo>
                  <a:lnTo>
                    <a:pt x="170" y="273"/>
                  </a:lnTo>
                  <a:lnTo>
                    <a:pt x="159" y="283"/>
                  </a:lnTo>
                  <a:lnTo>
                    <a:pt x="147" y="292"/>
                  </a:lnTo>
                  <a:lnTo>
                    <a:pt x="122" y="308"/>
                  </a:lnTo>
                  <a:lnTo>
                    <a:pt x="99" y="323"/>
                  </a:lnTo>
                  <a:lnTo>
                    <a:pt x="75" y="334"/>
                  </a:lnTo>
                  <a:lnTo>
                    <a:pt x="50" y="346"/>
                  </a:lnTo>
                  <a:lnTo>
                    <a:pt x="38" y="350"/>
                  </a:lnTo>
                  <a:lnTo>
                    <a:pt x="29" y="352"/>
                  </a:lnTo>
                  <a:lnTo>
                    <a:pt x="21" y="354"/>
                  </a:lnTo>
                  <a:lnTo>
                    <a:pt x="13" y="355"/>
                  </a:lnTo>
                  <a:lnTo>
                    <a:pt x="8" y="357"/>
                  </a:lnTo>
                  <a:lnTo>
                    <a:pt x="4" y="357"/>
                  </a:lnTo>
                  <a:lnTo>
                    <a:pt x="0" y="357"/>
                  </a:lnTo>
                  <a:lnTo>
                    <a:pt x="0" y="355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2" y="346"/>
                  </a:lnTo>
                  <a:lnTo>
                    <a:pt x="6" y="342"/>
                  </a:lnTo>
                  <a:lnTo>
                    <a:pt x="11" y="338"/>
                  </a:lnTo>
                  <a:lnTo>
                    <a:pt x="19" y="333"/>
                  </a:lnTo>
                  <a:lnTo>
                    <a:pt x="27" y="329"/>
                  </a:lnTo>
                  <a:lnTo>
                    <a:pt x="36" y="323"/>
                  </a:lnTo>
                  <a:lnTo>
                    <a:pt x="48" y="317"/>
                  </a:lnTo>
                  <a:lnTo>
                    <a:pt x="57" y="312"/>
                  </a:lnTo>
                  <a:lnTo>
                    <a:pt x="69" y="304"/>
                  </a:lnTo>
                  <a:lnTo>
                    <a:pt x="78" y="296"/>
                  </a:lnTo>
                  <a:lnTo>
                    <a:pt x="90" y="287"/>
                  </a:lnTo>
                  <a:lnTo>
                    <a:pt x="101" y="277"/>
                  </a:lnTo>
                  <a:lnTo>
                    <a:pt x="113" y="266"/>
                  </a:lnTo>
                  <a:lnTo>
                    <a:pt x="124" y="254"/>
                  </a:lnTo>
                  <a:lnTo>
                    <a:pt x="124" y="25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8"/>
            <p:cNvSpPr/>
            <p:nvPr/>
          </p:nvSpPr>
          <p:spPr bwMode="auto">
            <a:xfrm>
              <a:off x="6040438" y="1979613"/>
              <a:ext cx="58738" cy="311150"/>
            </a:xfrm>
            <a:custGeom>
              <a:avLst/>
              <a:gdLst>
                <a:gd name="T0" fmla="*/ 72 w 72"/>
                <a:gd name="T1" fmla="*/ 0 h 392"/>
                <a:gd name="T2" fmla="*/ 72 w 72"/>
                <a:gd name="T3" fmla="*/ 56 h 392"/>
                <a:gd name="T4" fmla="*/ 72 w 72"/>
                <a:gd name="T5" fmla="*/ 105 h 392"/>
                <a:gd name="T6" fmla="*/ 72 w 72"/>
                <a:gd name="T7" fmla="*/ 153 h 392"/>
                <a:gd name="T8" fmla="*/ 72 w 72"/>
                <a:gd name="T9" fmla="*/ 193 h 392"/>
                <a:gd name="T10" fmla="*/ 72 w 72"/>
                <a:gd name="T11" fmla="*/ 229 h 392"/>
                <a:gd name="T12" fmla="*/ 70 w 72"/>
                <a:gd name="T13" fmla="*/ 262 h 392"/>
                <a:gd name="T14" fmla="*/ 70 w 72"/>
                <a:gd name="T15" fmla="*/ 289 h 392"/>
                <a:gd name="T16" fmla="*/ 68 w 72"/>
                <a:gd name="T17" fmla="*/ 310 h 392"/>
                <a:gd name="T18" fmla="*/ 67 w 72"/>
                <a:gd name="T19" fmla="*/ 327 h 392"/>
                <a:gd name="T20" fmla="*/ 65 w 72"/>
                <a:gd name="T21" fmla="*/ 344 h 392"/>
                <a:gd name="T22" fmla="*/ 63 w 72"/>
                <a:gd name="T23" fmla="*/ 357 h 392"/>
                <a:gd name="T24" fmla="*/ 61 w 72"/>
                <a:gd name="T25" fmla="*/ 369 h 392"/>
                <a:gd name="T26" fmla="*/ 59 w 72"/>
                <a:gd name="T27" fmla="*/ 377 h 392"/>
                <a:gd name="T28" fmla="*/ 59 w 72"/>
                <a:gd name="T29" fmla="*/ 384 h 392"/>
                <a:gd name="T30" fmla="*/ 57 w 72"/>
                <a:gd name="T31" fmla="*/ 390 h 392"/>
                <a:gd name="T32" fmla="*/ 55 w 72"/>
                <a:gd name="T33" fmla="*/ 392 h 392"/>
                <a:gd name="T34" fmla="*/ 51 w 72"/>
                <a:gd name="T35" fmla="*/ 390 h 392"/>
                <a:gd name="T36" fmla="*/ 46 w 72"/>
                <a:gd name="T37" fmla="*/ 386 h 392"/>
                <a:gd name="T38" fmla="*/ 38 w 72"/>
                <a:gd name="T39" fmla="*/ 377 h 392"/>
                <a:gd name="T40" fmla="*/ 32 w 72"/>
                <a:gd name="T41" fmla="*/ 365 h 392"/>
                <a:gd name="T42" fmla="*/ 23 w 72"/>
                <a:gd name="T43" fmla="*/ 350 h 392"/>
                <a:gd name="T44" fmla="*/ 17 w 72"/>
                <a:gd name="T45" fmla="*/ 336 h 392"/>
                <a:gd name="T46" fmla="*/ 15 w 72"/>
                <a:gd name="T47" fmla="*/ 327 h 392"/>
                <a:gd name="T48" fmla="*/ 13 w 72"/>
                <a:gd name="T49" fmla="*/ 319 h 392"/>
                <a:gd name="T50" fmla="*/ 13 w 72"/>
                <a:gd name="T51" fmla="*/ 315 h 392"/>
                <a:gd name="T52" fmla="*/ 11 w 72"/>
                <a:gd name="T53" fmla="*/ 312 h 392"/>
                <a:gd name="T54" fmla="*/ 11 w 72"/>
                <a:gd name="T55" fmla="*/ 304 h 392"/>
                <a:gd name="T56" fmla="*/ 9 w 72"/>
                <a:gd name="T57" fmla="*/ 294 h 392"/>
                <a:gd name="T58" fmla="*/ 9 w 72"/>
                <a:gd name="T59" fmla="*/ 283 h 392"/>
                <a:gd name="T60" fmla="*/ 9 w 72"/>
                <a:gd name="T61" fmla="*/ 268 h 392"/>
                <a:gd name="T62" fmla="*/ 7 w 72"/>
                <a:gd name="T63" fmla="*/ 252 h 392"/>
                <a:gd name="T64" fmla="*/ 7 w 72"/>
                <a:gd name="T65" fmla="*/ 233 h 392"/>
                <a:gd name="T66" fmla="*/ 5 w 72"/>
                <a:gd name="T67" fmla="*/ 212 h 392"/>
                <a:gd name="T68" fmla="*/ 5 w 72"/>
                <a:gd name="T69" fmla="*/ 187 h 392"/>
                <a:gd name="T70" fmla="*/ 3 w 72"/>
                <a:gd name="T71" fmla="*/ 163 h 392"/>
                <a:gd name="T72" fmla="*/ 3 w 72"/>
                <a:gd name="T73" fmla="*/ 134 h 392"/>
                <a:gd name="T74" fmla="*/ 1 w 72"/>
                <a:gd name="T75" fmla="*/ 105 h 392"/>
                <a:gd name="T76" fmla="*/ 1 w 72"/>
                <a:gd name="T77" fmla="*/ 71 h 392"/>
                <a:gd name="T78" fmla="*/ 0 w 72"/>
                <a:gd name="T79" fmla="*/ 36 h 392"/>
                <a:gd name="T80" fmla="*/ 0 w 72"/>
                <a:gd name="T8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392">
                  <a:moveTo>
                    <a:pt x="0" y="0"/>
                  </a:moveTo>
                  <a:lnTo>
                    <a:pt x="72" y="0"/>
                  </a:lnTo>
                  <a:lnTo>
                    <a:pt x="72" y="27"/>
                  </a:lnTo>
                  <a:lnTo>
                    <a:pt x="72" y="56"/>
                  </a:lnTo>
                  <a:lnTo>
                    <a:pt x="72" y="80"/>
                  </a:lnTo>
                  <a:lnTo>
                    <a:pt x="72" y="105"/>
                  </a:lnTo>
                  <a:lnTo>
                    <a:pt x="72" y="130"/>
                  </a:lnTo>
                  <a:lnTo>
                    <a:pt x="72" y="153"/>
                  </a:lnTo>
                  <a:lnTo>
                    <a:pt x="72" y="174"/>
                  </a:lnTo>
                  <a:lnTo>
                    <a:pt x="72" y="193"/>
                  </a:lnTo>
                  <a:lnTo>
                    <a:pt x="72" y="212"/>
                  </a:lnTo>
                  <a:lnTo>
                    <a:pt x="72" y="229"/>
                  </a:lnTo>
                  <a:lnTo>
                    <a:pt x="72" y="247"/>
                  </a:lnTo>
                  <a:lnTo>
                    <a:pt x="70" y="262"/>
                  </a:lnTo>
                  <a:lnTo>
                    <a:pt x="70" y="275"/>
                  </a:lnTo>
                  <a:lnTo>
                    <a:pt x="70" y="289"/>
                  </a:lnTo>
                  <a:lnTo>
                    <a:pt x="68" y="300"/>
                  </a:lnTo>
                  <a:lnTo>
                    <a:pt x="68" y="310"/>
                  </a:lnTo>
                  <a:lnTo>
                    <a:pt x="68" y="319"/>
                  </a:lnTo>
                  <a:lnTo>
                    <a:pt x="67" y="327"/>
                  </a:lnTo>
                  <a:lnTo>
                    <a:pt x="67" y="336"/>
                  </a:lnTo>
                  <a:lnTo>
                    <a:pt x="65" y="344"/>
                  </a:lnTo>
                  <a:lnTo>
                    <a:pt x="65" y="350"/>
                  </a:lnTo>
                  <a:lnTo>
                    <a:pt x="63" y="357"/>
                  </a:lnTo>
                  <a:lnTo>
                    <a:pt x="63" y="363"/>
                  </a:lnTo>
                  <a:lnTo>
                    <a:pt x="61" y="369"/>
                  </a:lnTo>
                  <a:lnTo>
                    <a:pt x="61" y="373"/>
                  </a:lnTo>
                  <a:lnTo>
                    <a:pt x="59" y="377"/>
                  </a:lnTo>
                  <a:lnTo>
                    <a:pt x="59" y="380"/>
                  </a:lnTo>
                  <a:lnTo>
                    <a:pt x="59" y="384"/>
                  </a:lnTo>
                  <a:lnTo>
                    <a:pt x="57" y="386"/>
                  </a:lnTo>
                  <a:lnTo>
                    <a:pt x="57" y="390"/>
                  </a:lnTo>
                  <a:lnTo>
                    <a:pt x="55" y="390"/>
                  </a:lnTo>
                  <a:lnTo>
                    <a:pt x="55" y="392"/>
                  </a:lnTo>
                  <a:lnTo>
                    <a:pt x="53" y="392"/>
                  </a:lnTo>
                  <a:lnTo>
                    <a:pt x="51" y="390"/>
                  </a:lnTo>
                  <a:lnTo>
                    <a:pt x="47" y="388"/>
                  </a:lnTo>
                  <a:lnTo>
                    <a:pt x="46" y="386"/>
                  </a:lnTo>
                  <a:lnTo>
                    <a:pt x="42" y="382"/>
                  </a:lnTo>
                  <a:lnTo>
                    <a:pt x="38" y="377"/>
                  </a:lnTo>
                  <a:lnTo>
                    <a:pt x="36" y="371"/>
                  </a:lnTo>
                  <a:lnTo>
                    <a:pt x="32" y="365"/>
                  </a:lnTo>
                  <a:lnTo>
                    <a:pt x="26" y="356"/>
                  </a:lnTo>
                  <a:lnTo>
                    <a:pt x="23" y="350"/>
                  </a:lnTo>
                  <a:lnTo>
                    <a:pt x="21" y="342"/>
                  </a:lnTo>
                  <a:lnTo>
                    <a:pt x="17" y="336"/>
                  </a:lnTo>
                  <a:lnTo>
                    <a:pt x="15" y="331"/>
                  </a:lnTo>
                  <a:lnTo>
                    <a:pt x="15" y="327"/>
                  </a:lnTo>
                  <a:lnTo>
                    <a:pt x="13" y="323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5"/>
                  </a:lnTo>
                  <a:lnTo>
                    <a:pt x="13" y="314"/>
                  </a:lnTo>
                  <a:lnTo>
                    <a:pt x="11" y="312"/>
                  </a:lnTo>
                  <a:lnTo>
                    <a:pt x="11" y="308"/>
                  </a:lnTo>
                  <a:lnTo>
                    <a:pt x="11" y="304"/>
                  </a:lnTo>
                  <a:lnTo>
                    <a:pt x="11" y="298"/>
                  </a:lnTo>
                  <a:lnTo>
                    <a:pt x="9" y="294"/>
                  </a:lnTo>
                  <a:lnTo>
                    <a:pt x="9" y="289"/>
                  </a:lnTo>
                  <a:lnTo>
                    <a:pt x="9" y="283"/>
                  </a:lnTo>
                  <a:lnTo>
                    <a:pt x="9" y="275"/>
                  </a:lnTo>
                  <a:lnTo>
                    <a:pt x="9" y="268"/>
                  </a:lnTo>
                  <a:lnTo>
                    <a:pt x="7" y="260"/>
                  </a:lnTo>
                  <a:lnTo>
                    <a:pt x="7" y="252"/>
                  </a:lnTo>
                  <a:lnTo>
                    <a:pt x="7" y="243"/>
                  </a:lnTo>
                  <a:lnTo>
                    <a:pt x="7" y="233"/>
                  </a:lnTo>
                  <a:lnTo>
                    <a:pt x="5" y="222"/>
                  </a:lnTo>
                  <a:lnTo>
                    <a:pt x="5" y="212"/>
                  </a:lnTo>
                  <a:lnTo>
                    <a:pt x="5" y="201"/>
                  </a:lnTo>
                  <a:lnTo>
                    <a:pt x="5" y="187"/>
                  </a:lnTo>
                  <a:lnTo>
                    <a:pt x="3" y="176"/>
                  </a:lnTo>
                  <a:lnTo>
                    <a:pt x="3" y="163"/>
                  </a:lnTo>
                  <a:lnTo>
                    <a:pt x="3" y="149"/>
                  </a:lnTo>
                  <a:lnTo>
                    <a:pt x="3" y="134"/>
                  </a:lnTo>
                  <a:lnTo>
                    <a:pt x="3" y="121"/>
                  </a:lnTo>
                  <a:lnTo>
                    <a:pt x="1" y="105"/>
                  </a:lnTo>
                  <a:lnTo>
                    <a:pt x="1" y="88"/>
                  </a:lnTo>
                  <a:lnTo>
                    <a:pt x="1" y="71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09"/>
            <p:cNvSpPr/>
            <p:nvPr/>
          </p:nvSpPr>
          <p:spPr bwMode="auto">
            <a:xfrm>
              <a:off x="5726113" y="1758951"/>
              <a:ext cx="106363" cy="203200"/>
            </a:xfrm>
            <a:custGeom>
              <a:avLst/>
              <a:gdLst>
                <a:gd name="T0" fmla="*/ 12 w 134"/>
                <a:gd name="T1" fmla="*/ 37 h 256"/>
                <a:gd name="T2" fmla="*/ 4 w 134"/>
                <a:gd name="T3" fmla="*/ 31 h 256"/>
                <a:gd name="T4" fmla="*/ 0 w 134"/>
                <a:gd name="T5" fmla="*/ 23 h 256"/>
                <a:gd name="T6" fmla="*/ 0 w 134"/>
                <a:gd name="T7" fmla="*/ 17 h 256"/>
                <a:gd name="T8" fmla="*/ 6 w 134"/>
                <a:gd name="T9" fmla="*/ 8 h 256"/>
                <a:gd name="T10" fmla="*/ 12 w 134"/>
                <a:gd name="T11" fmla="*/ 2 h 256"/>
                <a:gd name="T12" fmla="*/ 20 w 134"/>
                <a:gd name="T13" fmla="*/ 0 h 256"/>
                <a:gd name="T14" fmla="*/ 35 w 134"/>
                <a:gd name="T15" fmla="*/ 0 h 256"/>
                <a:gd name="T16" fmla="*/ 52 w 134"/>
                <a:gd name="T17" fmla="*/ 2 h 256"/>
                <a:gd name="T18" fmla="*/ 64 w 134"/>
                <a:gd name="T19" fmla="*/ 4 h 256"/>
                <a:gd name="T20" fmla="*/ 66 w 134"/>
                <a:gd name="T21" fmla="*/ 8 h 256"/>
                <a:gd name="T22" fmla="*/ 71 w 134"/>
                <a:gd name="T23" fmla="*/ 16 h 256"/>
                <a:gd name="T24" fmla="*/ 77 w 134"/>
                <a:gd name="T25" fmla="*/ 33 h 256"/>
                <a:gd name="T26" fmla="*/ 85 w 134"/>
                <a:gd name="T27" fmla="*/ 58 h 256"/>
                <a:gd name="T28" fmla="*/ 94 w 134"/>
                <a:gd name="T29" fmla="*/ 88 h 256"/>
                <a:gd name="T30" fmla="*/ 106 w 134"/>
                <a:gd name="T31" fmla="*/ 126 h 256"/>
                <a:gd name="T32" fmla="*/ 115 w 134"/>
                <a:gd name="T33" fmla="*/ 174 h 256"/>
                <a:gd name="T34" fmla="*/ 129 w 134"/>
                <a:gd name="T35" fmla="*/ 226 h 256"/>
                <a:gd name="T36" fmla="*/ 129 w 134"/>
                <a:gd name="T37" fmla="*/ 256 h 256"/>
                <a:gd name="T38" fmla="*/ 117 w 134"/>
                <a:gd name="T39" fmla="*/ 254 h 256"/>
                <a:gd name="T40" fmla="*/ 108 w 134"/>
                <a:gd name="T41" fmla="*/ 249 h 256"/>
                <a:gd name="T42" fmla="*/ 98 w 134"/>
                <a:gd name="T43" fmla="*/ 239 h 256"/>
                <a:gd name="T44" fmla="*/ 88 w 134"/>
                <a:gd name="T45" fmla="*/ 226 h 256"/>
                <a:gd name="T46" fmla="*/ 81 w 134"/>
                <a:gd name="T47" fmla="*/ 210 h 256"/>
                <a:gd name="T48" fmla="*/ 73 w 134"/>
                <a:gd name="T49" fmla="*/ 189 h 256"/>
                <a:gd name="T50" fmla="*/ 66 w 134"/>
                <a:gd name="T51" fmla="*/ 168 h 256"/>
                <a:gd name="T52" fmla="*/ 58 w 134"/>
                <a:gd name="T53" fmla="*/ 142 h 256"/>
                <a:gd name="T54" fmla="*/ 52 w 134"/>
                <a:gd name="T55" fmla="*/ 121 h 256"/>
                <a:gd name="T56" fmla="*/ 46 w 134"/>
                <a:gd name="T57" fmla="*/ 100 h 256"/>
                <a:gd name="T58" fmla="*/ 41 w 134"/>
                <a:gd name="T59" fmla="*/ 82 h 256"/>
                <a:gd name="T60" fmla="*/ 35 w 134"/>
                <a:gd name="T61" fmla="*/ 69 h 256"/>
                <a:gd name="T62" fmla="*/ 29 w 134"/>
                <a:gd name="T63" fmla="*/ 58 h 256"/>
                <a:gd name="T64" fmla="*/ 23 w 134"/>
                <a:gd name="T65" fmla="*/ 50 h 256"/>
                <a:gd name="T66" fmla="*/ 18 w 134"/>
                <a:gd name="T67" fmla="*/ 42 h 256"/>
                <a:gd name="T68" fmla="*/ 16 w 134"/>
                <a:gd name="T69" fmla="*/ 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256">
                  <a:moveTo>
                    <a:pt x="16" y="40"/>
                  </a:moveTo>
                  <a:lnTo>
                    <a:pt x="12" y="37"/>
                  </a:lnTo>
                  <a:lnTo>
                    <a:pt x="8" y="35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52" y="2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6"/>
                  </a:lnTo>
                  <a:lnTo>
                    <a:pt x="66" y="8"/>
                  </a:lnTo>
                  <a:lnTo>
                    <a:pt x="67" y="10"/>
                  </a:lnTo>
                  <a:lnTo>
                    <a:pt x="71" y="16"/>
                  </a:lnTo>
                  <a:lnTo>
                    <a:pt x="73" y="23"/>
                  </a:lnTo>
                  <a:lnTo>
                    <a:pt x="77" y="33"/>
                  </a:lnTo>
                  <a:lnTo>
                    <a:pt x="81" y="44"/>
                  </a:lnTo>
                  <a:lnTo>
                    <a:pt x="85" y="58"/>
                  </a:lnTo>
                  <a:lnTo>
                    <a:pt x="90" y="71"/>
                  </a:lnTo>
                  <a:lnTo>
                    <a:pt x="94" y="88"/>
                  </a:lnTo>
                  <a:lnTo>
                    <a:pt x="100" y="107"/>
                  </a:lnTo>
                  <a:lnTo>
                    <a:pt x="106" y="126"/>
                  </a:lnTo>
                  <a:lnTo>
                    <a:pt x="110" y="149"/>
                  </a:lnTo>
                  <a:lnTo>
                    <a:pt x="115" y="174"/>
                  </a:lnTo>
                  <a:lnTo>
                    <a:pt x="123" y="199"/>
                  </a:lnTo>
                  <a:lnTo>
                    <a:pt x="129" y="226"/>
                  </a:lnTo>
                  <a:lnTo>
                    <a:pt x="134" y="256"/>
                  </a:lnTo>
                  <a:lnTo>
                    <a:pt x="129" y="256"/>
                  </a:lnTo>
                  <a:lnTo>
                    <a:pt x="123" y="254"/>
                  </a:lnTo>
                  <a:lnTo>
                    <a:pt x="117" y="254"/>
                  </a:lnTo>
                  <a:lnTo>
                    <a:pt x="113" y="251"/>
                  </a:lnTo>
                  <a:lnTo>
                    <a:pt x="108" y="249"/>
                  </a:lnTo>
                  <a:lnTo>
                    <a:pt x="102" y="243"/>
                  </a:lnTo>
                  <a:lnTo>
                    <a:pt x="98" y="239"/>
                  </a:lnTo>
                  <a:lnTo>
                    <a:pt x="92" y="233"/>
                  </a:lnTo>
                  <a:lnTo>
                    <a:pt x="88" y="226"/>
                  </a:lnTo>
                  <a:lnTo>
                    <a:pt x="85" y="218"/>
                  </a:lnTo>
                  <a:lnTo>
                    <a:pt x="81" y="210"/>
                  </a:lnTo>
                  <a:lnTo>
                    <a:pt x="77" y="201"/>
                  </a:lnTo>
                  <a:lnTo>
                    <a:pt x="73" y="189"/>
                  </a:lnTo>
                  <a:lnTo>
                    <a:pt x="69" y="180"/>
                  </a:lnTo>
                  <a:lnTo>
                    <a:pt x="66" y="168"/>
                  </a:lnTo>
                  <a:lnTo>
                    <a:pt x="62" y="155"/>
                  </a:lnTo>
                  <a:lnTo>
                    <a:pt x="58" y="142"/>
                  </a:lnTo>
                  <a:lnTo>
                    <a:pt x="56" y="130"/>
                  </a:lnTo>
                  <a:lnTo>
                    <a:pt x="52" y="121"/>
                  </a:lnTo>
                  <a:lnTo>
                    <a:pt x="48" y="109"/>
                  </a:lnTo>
                  <a:lnTo>
                    <a:pt x="46" y="100"/>
                  </a:lnTo>
                  <a:lnTo>
                    <a:pt x="43" y="92"/>
                  </a:lnTo>
                  <a:lnTo>
                    <a:pt x="41" y="82"/>
                  </a:lnTo>
                  <a:lnTo>
                    <a:pt x="37" y="77"/>
                  </a:lnTo>
                  <a:lnTo>
                    <a:pt x="35" y="69"/>
                  </a:lnTo>
                  <a:lnTo>
                    <a:pt x="31" y="63"/>
                  </a:lnTo>
                  <a:lnTo>
                    <a:pt x="29" y="58"/>
                  </a:lnTo>
                  <a:lnTo>
                    <a:pt x="25" y="54"/>
                  </a:lnTo>
                  <a:lnTo>
                    <a:pt x="23" y="50"/>
                  </a:lnTo>
                  <a:lnTo>
                    <a:pt x="21" y="46"/>
                  </a:lnTo>
                  <a:lnTo>
                    <a:pt x="18" y="42"/>
                  </a:lnTo>
                  <a:lnTo>
                    <a:pt x="16" y="40"/>
                  </a:lnTo>
                  <a:lnTo>
                    <a:pt x="16" y="4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0"/>
            <p:cNvSpPr/>
            <p:nvPr/>
          </p:nvSpPr>
          <p:spPr bwMode="auto">
            <a:xfrm>
              <a:off x="5808663" y="1892301"/>
              <a:ext cx="312738" cy="57150"/>
            </a:xfrm>
            <a:custGeom>
              <a:avLst/>
              <a:gdLst>
                <a:gd name="T0" fmla="*/ 0 w 394"/>
                <a:gd name="T1" fmla="*/ 73 h 73"/>
                <a:gd name="T2" fmla="*/ 0 w 394"/>
                <a:gd name="T3" fmla="*/ 37 h 73"/>
                <a:gd name="T4" fmla="*/ 34 w 394"/>
                <a:gd name="T5" fmla="*/ 33 h 73"/>
                <a:gd name="T6" fmla="*/ 67 w 394"/>
                <a:gd name="T7" fmla="*/ 29 h 73"/>
                <a:gd name="T8" fmla="*/ 99 w 394"/>
                <a:gd name="T9" fmla="*/ 25 h 73"/>
                <a:gd name="T10" fmla="*/ 128 w 394"/>
                <a:gd name="T11" fmla="*/ 21 h 73"/>
                <a:gd name="T12" fmla="*/ 159 w 394"/>
                <a:gd name="T13" fmla="*/ 18 h 73"/>
                <a:gd name="T14" fmla="*/ 185 w 394"/>
                <a:gd name="T15" fmla="*/ 16 h 73"/>
                <a:gd name="T16" fmla="*/ 212 w 394"/>
                <a:gd name="T17" fmla="*/ 12 h 73"/>
                <a:gd name="T18" fmla="*/ 237 w 394"/>
                <a:gd name="T19" fmla="*/ 10 h 73"/>
                <a:gd name="T20" fmla="*/ 260 w 394"/>
                <a:gd name="T21" fmla="*/ 8 h 73"/>
                <a:gd name="T22" fmla="*/ 283 w 394"/>
                <a:gd name="T23" fmla="*/ 6 h 73"/>
                <a:gd name="T24" fmla="*/ 304 w 394"/>
                <a:gd name="T25" fmla="*/ 4 h 73"/>
                <a:gd name="T26" fmla="*/ 323 w 394"/>
                <a:gd name="T27" fmla="*/ 2 h 73"/>
                <a:gd name="T28" fmla="*/ 342 w 394"/>
                <a:gd name="T29" fmla="*/ 2 h 73"/>
                <a:gd name="T30" fmla="*/ 360 w 394"/>
                <a:gd name="T31" fmla="*/ 0 h 73"/>
                <a:gd name="T32" fmla="*/ 375 w 394"/>
                <a:gd name="T33" fmla="*/ 0 h 73"/>
                <a:gd name="T34" fmla="*/ 388 w 394"/>
                <a:gd name="T35" fmla="*/ 0 h 73"/>
                <a:gd name="T36" fmla="*/ 394 w 394"/>
                <a:gd name="T37" fmla="*/ 42 h 73"/>
                <a:gd name="T38" fmla="*/ 383 w 394"/>
                <a:gd name="T39" fmla="*/ 42 h 73"/>
                <a:gd name="T40" fmla="*/ 371 w 394"/>
                <a:gd name="T41" fmla="*/ 42 h 73"/>
                <a:gd name="T42" fmla="*/ 361 w 394"/>
                <a:gd name="T43" fmla="*/ 42 h 73"/>
                <a:gd name="T44" fmla="*/ 352 w 394"/>
                <a:gd name="T45" fmla="*/ 42 h 73"/>
                <a:gd name="T46" fmla="*/ 344 w 394"/>
                <a:gd name="T47" fmla="*/ 42 h 73"/>
                <a:gd name="T48" fmla="*/ 337 w 394"/>
                <a:gd name="T49" fmla="*/ 42 h 73"/>
                <a:gd name="T50" fmla="*/ 331 w 394"/>
                <a:gd name="T51" fmla="*/ 42 h 73"/>
                <a:gd name="T52" fmla="*/ 325 w 394"/>
                <a:gd name="T53" fmla="*/ 42 h 73"/>
                <a:gd name="T54" fmla="*/ 323 w 394"/>
                <a:gd name="T55" fmla="*/ 42 h 73"/>
                <a:gd name="T56" fmla="*/ 321 w 394"/>
                <a:gd name="T57" fmla="*/ 42 h 73"/>
                <a:gd name="T58" fmla="*/ 317 w 394"/>
                <a:gd name="T59" fmla="*/ 42 h 73"/>
                <a:gd name="T60" fmla="*/ 316 w 394"/>
                <a:gd name="T61" fmla="*/ 44 h 73"/>
                <a:gd name="T62" fmla="*/ 312 w 394"/>
                <a:gd name="T63" fmla="*/ 44 h 73"/>
                <a:gd name="T64" fmla="*/ 306 w 394"/>
                <a:gd name="T65" fmla="*/ 44 h 73"/>
                <a:gd name="T66" fmla="*/ 302 w 394"/>
                <a:gd name="T67" fmla="*/ 46 h 73"/>
                <a:gd name="T68" fmla="*/ 296 w 394"/>
                <a:gd name="T69" fmla="*/ 46 h 73"/>
                <a:gd name="T70" fmla="*/ 291 w 394"/>
                <a:gd name="T71" fmla="*/ 46 h 73"/>
                <a:gd name="T72" fmla="*/ 283 w 394"/>
                <a:gd name="T73" fmla="*/ 48 h 73"/>
                <a:gd name="T74" fmla="*/ 277 w 394"/>
                <a:gd name="T75" fmla="*/ 48 h 73"/>
                <a:gd name="T76" fmla="*/ 270 w 394"/>
                <a:gd name="T77" fmla="*/ 48 h 73"/>
                <a:gd name="T78" fmla="*/ 260 w 394"/>
                <a:gd name="T79" fmla="*/ 50 h 73"/>
                <a:gd name="T80" fmla="*/ 252 w 394"/>
                <a:gd name="T81" fmla="*/ 50 h 73"/>
                <a:gd name="T82" fmla="*/ 243 w 394"/>
                <a:gd name="T83" fmla="*/ 52 h 73"/>
                <a:gd name="T84" fmla="*/ 233 w 394"/>
                <a:gd name="T85" fmla="*/ 52 h 73"/>
                <a:gd name="T86" fmla="*/ 222 w 394"/>
                <a:gd name="T87" fmla="*/ 54 h 73"/>
                <a:gd name="T88" fmla="*/ 210 w 394"/>
                <a:gd name="T89" fmla="*/ 54 h 73"/>
                <a:gd name="T90" fmla="*/ 199 w 394"/>
                <a:gd name="T91" fmla="*/ 56 h 73"/>
                <a:gd name="T92" fmla="*/ 187 w 394"/>
                <a:gd name="T93" fmla="*/ 56 h 73"/>
                <a:gd name="T94" fmla="*/ 174 w 394"/>
                <a:gd name="T95" fmla="*/ 58 h 73"/>
                <a:gd name="T96" fmla="*/ 161 w 394"/>
                <a:gd name="T97" fmla="*/ 60 h 73"/>
                <a:gd name="T98" fmla="*/ 147 w 394"/>
                <a:gd name="T99" fmla="*/ 60 h 73"/>
                <a:gd name="T100" fmla="*/ 134 w 394"/>
                <a:gd name="T101" fmla="*/ 62 h 73"/>
                <a:gd name="T102" fmla="*/ 118 w 394"/>
                <a:gd name="T103" fmla="*/ 63 h 73"/>
                <a:gd name="T104" fmla="*/ 103 w 394"/>
                <a:gd name="T105" fmla="*/ 63 h 73"/>
                <a:gd name="T106" fmla="*/ 86 w 394"/>
                <a:gd name="T107" fmla="*/ 65 h 73"/>
                <a:gd name="T108" fmla="*/ 71 w 394"/>
                <a:gd name="T109" fmla="*/ 67 h 73"/>
                <a:gd name="T110" fmla="*/ 53 w 394"/>
                <a:gd name="T111" fmla="*/ 69 h 73"/>
                <a:gd name="T112" fmla="*/ 36 w 394"/>
                <a:gd name="T113" fmla="*/ 71 h 73"/>
                <a:gd name="T114" fmla="*/ 17 w 394"/>
                <a:gd name="T115" fmla="*/ 71 h 73"/>
                <a:gd name="T116" fmla="*/ 0 w 394"/>
                <a:gd name="T117" fmla="*/ 73 h 73"/>
                <a:gd name="T118" fmla="*/ 0 w 394"/>
                <a:gd name="T11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4" h="73">
                  <a:moveTo>
                    <a:pt x="0" y="73"/>
                  </a:moveTo>
                  <a:lnTo>
                    <a:pt x="0" y="37"/>
                  </a:lnTo>
                  <a:lnTo>
                    <a:pt x="34" y="33"/>
                  </a:lnTo>
                  <a:lnTo>
                    <a:pt x="67" y="29"/>
                  </a:lnTo>
                  <a:lnTo>
                    <a:pt x="99" y="25"/>
                  </a:lnTo>
                  <a:lnTo>
                    <a:pt x="128" y="21"/>
                  </a:lnTo>
                  <a:lnTo>
                    <a:pt x="159" y="18"/>
                  </a:lnTo>
                  <a:lnTo>
                    <a:pt x="185" y="16"/>
                  </a:lnTo>
                  <a:lnTo>
                    <a:pt x="212" y="12"/>
                  </a:lnTo>
                  <a:lnTo>
                    <a:pt x="237" y="10"/>
                  </a:lnTo>
                  <a:lnTo>
                    <a:pt x="260" y="8"/>
                  </a:lnTo>
                  <a:lnTo>
                    <a:pt x="283" y="6"/>
                  </a:lnTo>
                  <a:lnTo>
                    <a:pt x="304" y="4"/>
                  </a:lnTo>
                  <a:lnTo>
                    <a:pt x="323" y="2"/>
                  </a:lnTo>
                  <a:lnTo>
                    <a:pt x="342" y="2"/>
                  </a:lnTo>
                  <a:lnTo>
                    <a:pt x="360" y="0"/>
                  </a:lnTo>
                  <a:lnTo>
                    <a:pt x="375" y="0"/>
                  </a:lnTo>
                  <a:lnTo>
                    <a:pt x="388" y="0"/>
                  </a:lnTo>
                  <a:lnTo>
                    <a:pt x="394" y="42"/>
                  </a:lnTo>
                  <a:lnTo>
                    <a:pt x="383" y="42"/>
                  </a:lnTo>
                  <a:lnTo>
                    <a:pt x="371" y="42"/>
                  </a:lnTo>
                  <a:lnTo>
                    <a:pt x="361" y="42"/>
                  </a:lnTo>
                  <a:lnTo>
                    <a:pt x="352" y="42"/>
                  </a:lnTo>
                  <a:lnTo>
                    <a:pt x="344" y="42"/>
                  </a:lnTo>
                  <a:lnTo>
                    <a:pt x="337" y="42"/>
                  </a:lnTo>
                  <a:lnTo>
                    <a:pt x="331" y="42"/>
                  </a:lnTo>
                  <a:lnTo>
                    <a:pt x="325" y="42"/>
                  </a:lnTo>
                  <a:lnTo>
                    <a:pt x="323" y="42"/>
                  </a:lnTo>
                  <a:lnTo>
                    <a:pt x="321" y="42"/>
                  </a:lnTo>
                  <a:lnTo>
                    <a:pt x="317" y="42"/>
                  </a:lnTo>
                  <a:lnTo>
                    <a:pt x="316" y="44"/>
                  </a:lnTo>
                  <a:lnTo>
                    <a:pt x="312" y="44"/>
                  </a:lnTo>
                  <a:lnTo>
                    <a:pt x="306" y="44"/>
                  </a:lnTo>
                  <a:lnTo>
                    <a:pt x="302" y="46"/>
                  </a:lnTo>
                  <a:lnTo>
                    <a:pt x="296" y="46"/>
                  </a:lnTo>
                  <a:lnTo>
                    <a:pt x="291" y="46"/>
                  </a:lnTo>
                  <a:lnTo>
                    <a:pt x="283" y="48"/>
                  </a:lnTo>
                  <a:lnTo>
                    <a:pt x="277" y="48"/>
                  </a:lnTo>
                  <a:lnTo>
                    <a:pt x="270" y="48"/>
                  </a:lnTo>
                  <a:lnTo>
                    <a:pt x="260" y="50"/>
                  </a:lnTo>
                  <a:lnTo>
                    <a:pt x="252" y="50"/>
                  </a:lnTo>
                  <a:lnTo>
                    <a:pt x="243" y="52"/>
                  </a:lnTo>
                  <a:lnTo>
                    <a:pt x="233" y="52"/>
                  </a:lnTo>
                  <a:lnTo>
                    <a:pt x="222" y="54"/>
                  </a:lnTo>
                  <a:lnTo>
                    <a:pt x="210" y="54"/>
                  </a:lnTo>
                  <a:lnTo>
                    <a:pt x="199" y="56"/>
                  </a:lnTo>
                  <a:lnTo>
                    <a:pt x="187" y="56"/>
                  </a:lnTo>
                  <a:lnTo>
                    <a:pt x="174" y="58"/>
                  </a:lnTo>
                  <a:lnTo>
                    <a:pt x="161" y="60"/>
                  </a:lnTo>
                  <a:lnTo>
                    <a:pt x="147" y="60"/>
                  </a:lnTo>
                  <a:lnTo>
                    <a:pt x="134" y="62"/>
                  </a:lnTo>
                  <a:lnTo>
                    <a:pt x="118" y="63"/>
                  </a:lnTo>
                  <a:lnTo>
                    <a:pt x="103" y="63"/>
                  </a:lnTo>
                  <a:lnTo>
                    <a:pt x="86" y="65"/>
                  </a:lnTo>
                  <a:lnTo>
                    <a:pt x="71" y="67"/>
                  </a:lnTo>
                  <a:lnTo>
                    <a:pt x="53" y="69"/>
                  </a:lnTo>
                  <a:lnTo>
                    <a:pt x="36" y="71"/>
                  </a:lnTo>
                  <a:lnTo>
                    <a:pt x="17" y="71"/>
                  </a:lnTo>
                  <a:lnTo>
                    <a:pt x="0" y="73"/>
                  </a:lnTo>
                  <a:lnTo>
                    <a:pt x="0" y="73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11"/>
            <p:cNvSpPr/>
            <p:nvPr/>
          </p:nvSpPr>
          <p:spPr bwMode="auto">
            <a:xfrm>
              <a:off x="5767388" y="1717676"/>
              <a:ext cx="452438" cy="220663"/>
            </a:xfrm>
            <a:custGeom>
              <a:avLst/>
              <a:gdLst>
                <a:gd name="T0" fmla="*/ 492 w 570"/>
                <a:gd name="T1" fmla="*/ 210 h 279"/>
                <a:gd name="T2" fmla="*/ 480 w 570"/>
                <a:gd name="T3" fmla="*/ 235 h 279"/>
                <a:gd name="T4" fmla="*/ 471 w 570"/>
                <a:gd name="T5" fmla="*/ 256 h 279"/>
                <a:gd name="T6" fmla="*/ 461 w 570"/>
                <a:gd name="T7" fmla="*/ 269 h 279"/>
                <a:gd name="T8" fmla="*/ 454 w 570"/>
                <a:gd name="T9" fmla="*/ 277 h 279"/>
                <a:gd name="T10" fmla="*/ 446 w 570"/>
                <a:gd name="T11" fmla="*/ 279 h 279"/>
                <a:gd name="T12" fmla="*/ 436 w 570"/>
                <a:gd name="T13" fmla="*/ 275 h 279"/>
                <a:gd name="T14" fmla="*/ 427 w 570"/>
                <a:gd name="T15" fmla="*/ 265 h 279"/>
                <a:gd name="T16" fmla="*/ 415 w 570"/>
                <a:gd name="T17" fmla="*/ 250 h 279"/>
                <a:gd name="T18" fmla="*/ 412 w 570"/>
                <a:gd name="T19" fmla="*/ 235 h 279"/>
                <a:gd name="T20" fmla="*/ 417 w 570"/>
                <a:gd name="T21" fmla="*/ 219 h 279"/>
                <a:gd name="T22" fmla="*/ 421 w 570"/>
                <a:gd name="T23" fmla="*/ 217 h 279"/>
                <a:gd name="T24" fmla="*/ 427 w 570"/>
                <a:gd name="T25" fmla="*/ 210 h 279"/>
                <a:gd name="T26" fmla="*/ 435 w 570"/>
                <a:gd name="T27" fmla="*/ 196 h 279"/>
                <a:gd name="T28" fmla="*/ 442 w 570"/>
                <a:gd name="T29" fmla="*/ 179 h 279"/>
                <a:gd name="T30" fmla="*/ 452 w 570"/>
                <a:gd name="T31" fmla="*/ 156 h 279"/>
                <a:gd name="T32" fmla="*/ 459 w 570"/>
                <a:gd name="T33" fmla="*/ 130 h 279"/>
                <a:gd name="T34" fmla="*/ 465 w 570"/>
                <a:gd name="T35" fmla="*/ 107 h 279"/>
                <a:gd name="T36" fmla="*/ 469 w 570"/>
                <a:gd name="T37" fmla="*/ 88 h 279"/>
                <a:gd name="T38" fmla="*/ 471 w 570"/>
                <a:gd name="T39" fmla="*/ 70 h 279"/>
                <a:gd name="T40" fmla="*/ 465 w 570"/>
                <a:gd name="T41" fmla="*/ 59 h 279"/>
                <a:gd name="T42" fmla="*/ 446 w 570"/>
                <a:gd name="T43" fmla="*/ 55 h 279"/>
                <a:gd name="T44" fmla="*/ 429 w 570"/>
                <a:gd name="T45" fmla="*/ 53 h 279"/>
                <a:gd name="T46" fmla="*/ 408 w 570"/>
                <a:gd name="T47" fmla="*/ 53 h 279"/>
                <a:gd name="T48" fmla="*/ 381 w 570"/>
                <a:gd name="T49" fmla="*/ 55 h 279"/>
                <a:gd name="T50" fmla="*/ 345 w 570"/>
                <a:gd name="T51" fmla="*/ 59 h 279"/>
                <a:gd name="T52" fmla="*/ 293 w 570"/>
                <a:gd name="T53" fmla="*/ 65 h 279"/>
                <a:gd name="T54" fmla="*/ 224 w 570"/>
                <a:gd name="T55" fmla="*/ 72 h 279"/>
                <a:gd name="T56" fmla="*/ 140 w 570"/>
                <a:gd name="T57" fmla="*/ 80 h 279"/>
                <a:gd name="T58" fmla="*/ 56 w 570"/>
                <a:gd name="T59" fmla="*/ 89 h 279"/>
                <a:gd name="T60" fmla="*/ 0 w 570"/>
                <a:gd name="T61" fmla="*/ 97 h 279"/>
                <a:gd name="T62" fmla="*/ 84 w 570"/>
                <a:gd name="T63" fmla="*/ 53 h 279"/>
                <a:gd name="T64" fmla="*/ 199 w 570"/>
                <a:gd name="T65" fmla="*/ 42 h 279"/>
                <a:gd name="T66" fmla="*/ 304 w 570"/>
                <a:gd name="T67" fmla="*/ 28 h 279"/>
                <a:gd name="T68" fmla="*/ 348 w 570"/>
                <a:gd name="T69" fmla="*/ 23 h 279"/>
                <a:gd name="T70" fmla="*/ 387 w 570"/>
                <a:gd name="T71" fmla="*/ 17 h 279"/>
                <a:gd name="T72" fmla="*/ 415 w 570"/>
                <a:gd name="T73" fmla="*/ 13 h 279"/>
                <a:gd name="T74" fmla="*/ 436 w 570"/>
                <a:gd name="T75" fmla="*/ 9 h 279"/>
                <a:gd name="T76" fmla="*/ 448 w 570"/>
                <a:gd name="T77" fmla="*/ 5 h 279"/>
                <a:gd name="T78" fmla="*/ 465 w 570"/>
                <a:gd name="T79" fmla="*/ 2 h 279"/>
                <a:gd name="T80" fmla="*/ 488 w 570"/>
                <a:gd name="T81" fmla="*/ 2 h 279"/>
                <a:gd name="T82" fmla="*/ 503 w 570"/>
                <a:gd name="T83" fmla="*/ 4 h 279"/>
                <a:gd name="T84" fmla="*/ 524 w 570"/>
                <a:gd name="T85" fmla="*/ 15 h 279"/>
                <a:gd name="T86" fmla="*/ 547 w 570"/>
                <a:gd name="T87" fmla="*/ 28 h 279"/>
                <a:gd name="T88" fmla="*/ 563 w 570"/>
                <a:gd name="T89" fmla="*/ 42 h 279"/>
                <a:gd name="T90" fmla="*/ 570 w 570"/>
                <a:gd name="T91" fmla="*/ 51 h 279"/>
                <a:gd name="T92" fmla="*/ 570 w 570"/>
                <a:gd name="T93" fmla="*/ 57 h 279"/>
                <a:gd name="T94" fmla="*/ 565 w 570"/>
                <a:gd name="T95" fmla="*/ 67 h 279"/>
                <a:gd name="T96" fmla="*/ 553 w 570"/>
                <a:gd name="T97" fmla="*/ 76 h 279"/>
                <a:gd name="T98" fmla="*/ 544 w 570"/>
                <a:gd name="T99" fmla="*/ 88 h 279"/>
                <a:gd name="T100" fmla="*/ 534 w 570"/>
                <a:gd name="T101" fmla="*/ 105 h 279"/>
                <a:gd name="T102" fmla="*/ 524 w 570"/>
                <a:gd name="T103" fmla="*/ 128 h 279"/>
                <a:gd name="T104" fmla="*/ 513 w 570"/>
                <a:gd name="T105" fmla="*/ 154 h 279"/>
                <a:gd name="T106" fmla="*/ 502 w 570"/>
                <a:gd name="T107" fmla="*/ 1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0" h="279">
                  <a:moveTo>
                    <a:pt x="502" y="189"/>
                  </a:moveTo>
                  <a:lnTo>
                    <a:pt x="496" y="198"/>
                  </a:lnTo>
                  <a:lnTo>
                    <a:pt x="492" y="210"/>
                  </a:lnTo>
                  <a:lnTo>
                    <a:pt x="488" y="217"/>
                  </a:lnTo>
                  <a:lnTo>
                    <a:pt x="484" y="227"/>
                  </a:lnTo>
                  <a:lnTo>
                    <a:pt x="480" y="235"/>
                  </a:lnTo>
                  <a:lnTo>
                    <a:pt x="477" y="242"/>
                  </a:lnTo>
                  <a:lnTo>
                    <a:pt x="473" y="250"/>
                  </a:lnTo>
                  <a:lnTo>
                    <a:pt x="471" y="256"/>
                  </a:lnTo>
                  <a:lnTo>
                    <a:pt x="467" y="261"/>
                  </a:lnTo>
                  <a:lnTo>
                    <a:pt x="465" y="265"/>
                  </a:lnTo>
                  <a:lnTo>
                    <a:pt x="461" y="269"/>
                  </a:lnTo>
                  <a:lnTo>
                    <a:pt x="459" y="273"/>
                  </a:lnTo>
                  <a:lnTo>
                    <a:pt x="456" y="277"/>
                  </a:lnTo>
                  <a:lnTo>
                    <a:pt x="454" y="277"/>
                  </a:lnTo>
                  <a:lnTo>
                    <a:pt x="452" y="279"/>
                  </a:lnTo>
                  <a:lnTo>
                    <a:pt x="450" y="279"/>
                  </a:lnTo>
                  <a:lnTo>
                    <a:pt x="446" y="279"/>
                  </a:lnTo>
                  <a:lnTo>
                    <a:pt x="444" y="279"/>
                  </a:lnTo>
                  <a:lnTo>
                    <a:pt x="440" y="277"/>
                  </a:lnTo>
                  <a:lnTo>
                    <a:pt x="436" y="275"/>
                  </a:lnTo>
                  <a:lnTo>
                    <a:pt x="433" y="273"/>
                  </a:lnTo>
                  <a:lnTo>
                    <a:pt x="429" y="269"/>
                  </a:lnTo>
                  <a:lnTo>
                    <a:pt x="427" y="265"/>
                  </a:lnTo>
                  <a:lnTo>
                    <a:pt x="423" y="261"/>
                  </a:lnTo>
                  <a:lnTo>
                    <a:pt x="417" y="256"/>
                  </a:lnTo>
                  <a:lnTo>
                    <a:pt x="415" y="250"/>
                  </a:lnTo>
                  <a:lnTo>
                    <a:pt x="413" y="246"/>
                  </a:lnTo>
                  <a:lnTo>
                    <a:pt x="412" y="240"/>
                  </a:lnTo>
                  <a:lnTo>
                    <a:pt x="412" y="235"/>
                  </a:lnTo>
                  <a:lnTo>
                    <a:pt x="413" y="231"/>
                  </a:lnTo>
                  <a:lnTo>
                    <a:pt x="415" y="225"/>
                  </a:lnTo>
                  <a:lnTo>
                    <a:pt x="417" y="219"/>
                  </a:lnTo>
                  <a:lnTo>
                    <a:pt x="419" y="219"/>
                  </a:lnTo>
                  <a:lnTo>
                    <a:pt x="421" y="219"/>
                  </a:lnTo>
                  <a:lnTo>
                    <a:pt x="421" y="217"/>
                  </a:lnTo>
                  <a:lnTo>
                    <a:pt x="423" y="216"/>
                  </a:lnTo>
                  <a:lnTo>
                    <a:pt x="425" y="214"/>
                  </a:lnTo>
                  <a:lnTo>
                    <a:pt x="427" y="210"/>
                  </a:lnTo>
                  <a:lnTo>
                    <a:pt x="429" y="206"/>
                  </a:lnTo>
                  <a:lnTo>
                    <a:pt x="431" y="202"/>
                  </a:lnTo>
                  <a:lnTo>
                    <a:pt x="435" y="196"/>
                  </a:lnTo>
                  <a:lnTo>
                    <a:pt x="436" y="193"/>
                  </a:lnTo>
                  <a:lnTo>
                    <a:pt x="438" y="185"/>
                  </a:lnTo>
                  <a:lnTo>
                    <a:pt x="442" y="179"/>
                  </a:lnTo>
                  <a:lnTo>
                    <a:pt x="444" y="172"/>
                  </a:lnTo>
                  <a:lnTo>
                    <a:pt x="448" y="164"/>
                  </a:lnTo>
                  <a:lnTo>
                    <a:pt x="452" y="156"/>
                  </a:lnTo>
                  <a:lnTo>
                    <a:pt x="456" y="147"/>
                  </a:lnTo>
                  <a:lnTo>
                    <a:pt x="457" y="137"/>
                  </a:lnTo>
                  <a:lnTo>
                    <a:pt x="459" y="130"/>
                  </a:lnTo>
                  <a:lnTo>
                    <a:pt x="461" y="120"/>
                  </a:lnTo>
                  <a:lnTo>
                    <a:pt x="463" y="112"/>
                  </a:lnTo>
                  <a:lnTo>
                    <a:pt x="465" y="107"/>
                  </a:lnTo>
                  <a:lnTo>
                    <a:pt x="467" y="99"/>
                  </a:lnTo>
                  <a:lnTo>
                    <a:pt x="467" y="93"/>
                  </a:lnTo>
                  <a:lnTo>
                    <a:pt x="469" y="88"/>
                  </a:lnTo>
                  <a:lnTo>
                    <a:pt x="469" y="84"/>
                  </a:lnTo>
                  <a:lnTo>
                    <a:pt x="469" y="78"/>
                  </a:lnTo>
                  <a:lnTo>
                    <a:pt x="471" y="70"/>
                  </a:lnTo>
                  <a:lnTo>
                    <a:pt x="469" y="65"/>
                  </a:lnTo>
                  <a:lnTo>
                    <a:pt x="469" y="61"/>
                  </a:lnTo>
                  <a:lnTo>
                    <a:pt x="465" y="59"/>
                  </a:lnTo>
                  <a:lnTo>
                    <a:pt x="457" y="57"/>
                  </a:lnTo>
                  <a:lnTo>
                    <a:pt x="450" y="55"/>
                  </a:lnTo>
                  <a:lnTo>
                    <a:pt x="446" y="55"/>
                  </a:lnTo>
                  <a:lnTo>
                    <a:pt x="440" y="55"/>
                  </a:lnTo>
                  <a:lnTo>
                    <a:pt x="435" y="53"/>
                  </a:lnTo>
                  <a:lnTo>
                    <a:pt x="429" y="53"/>
                  </a:lnTo>
                  <a:lnTo>
                    <a:pt x="421" y="53"/>
                  </a:lnTo>
                  <a:lnTo>
                    <a:pt x="415" y="53"/>
                  </a:lnTo>
                  <a:lnTo>
                    <a:pt x="408" y="53"/>
                  </a:lnTo>
                  <a:lnTo>
                    <a:pt x="398" y="53"/>
                  </a:lnTo>
                  <a:lnTo>
                    <a:pt x="391" y="55"/>
                  </a:lnTo>
                  <a:lnTo>
                    <a:pt x="381" y="55"/>
                  </a:lnTo>
                  <a:lnTo>
                    <a:pt x="371" y="57"/>
                  </a:lnTo>
                  <a:lnTo>
                    <a:pt x="358" y="57"/>
                  </a:lnTo>
                  <a:lnTo>
                    <a:pt x="345" y="59"/>
                  </a:lnTo>
                  <a:lnTo>
                    <a:pt x="329" y="61"/>
                  </a:lnTo>
                  <a:lnTo>
                    <a:pt x="312" y="63"/>
                  </a:lnTo>
                  <a:lnTo>
                    <a:pt x="293" y="65"/>
                  </a:lnTo>
                  <a:lnTo>
                    <a:pt x="272" y="67"/>
                  </a:lnTo>
                  <a:lnTo>
                    <a:pt x="249" y="68"/>
                  </a:lnTo>
                  <a:lnTo>
                    <a:pt x="224" y="72"/>
                  </a:lnTo>
                  <a:lnTo>
                    <a:pt x="199" y="74"/>
                  </a:lnTo>
                  <a:lnTo>
                    <a:pt x="170" y="78"/>
                  </a:lnTo>
                  <a:lnTo>
                    <a:pt x="140" y="80"/>
                  </a:lnTo>
                  <a:lnTo>
                    <a:pt x="107" y="84"/>
                  </a:lnTo>
                  <a:lnTo>
                    <a:pt x="75" y="88"/>
                  </a:lnTo>
                  <a:lnTo>
                    <a:pt x="56" y="89"/>
                  </a:lnTo>
                  <a:lnTo>
                    <a:pt x="38" y="91"/>
                  </a:lnTo>
                  <a:lnTo>
                    <a:pt x="19" y="95"/>
                  </a:lnTo>
                  <a:lnTo>
                    <a:pt x="0" y="97"/>
                  </a:lnTo>
                  <a:lnTo>
                    <a:pt x="0" y="61"/>
                  </a:lnTo>
                  <a:lnTo>
                    <a:pt x="42" y="57"/>
                  </a:lnTo>
                  <a:lnTo>
                    <a:pt x="84" y="53"/>
                  </a:lnTo>
                  <a:lnTo>
                    <a:pt x="125" y="49"/>
                  </a:lnTo>
                  <a:lnTo>
                    <a:pt x="163" y="46"/>
                  </a:lnTo>
                  <a:lnTo>
                    <a:pt x="199" y="42"/>
                  </a:lnTo>
                  <a:lnTo>
                    <a:pt x="235" y="38"/>
                  </a:lnTo>
                  <a:lnTo>
                    <a:pt x="270" y="32"/>
                  </a:lnTo>
                  <a:lnTo>
                    <a:pt x="304" y="28"/>
                  </a:lnTo>
                  <a:lnTo>
                    <a:pt x="320" y="26"/>
                  </a:lnTo>
                  <a:lnTo>
                    <a:pt x="335" y="25"/>
                  </a:lnTo>
                  <a:lnTo>
                    <a:pt x="348" y="23"/>
                  </a:lnTo>
                  <a:lnTo>
                    <a:pt x="362" y="21"/>
                  </a:lnTo>
                  <a:lnTo>
                    <a:pt x="373" y="19"/>
                  </a:lnTo>
                  <a:lnTo>
                    <a:pt x="387" y="17"/>
                  </a:lnTo>
                  <a:lnTo>
                    <a:pt x="396" y="17"/>
                  </a:lnTo>
                  <a:lnTo>
                    <a:pt x="406" y="15"/>
                  </a:lnTo>
                  <a:lnTo>
                    <a:pt x="415" y="13"/>
                  </a:lnTo>
                  <a:lnTo>
                    <a:pt x="423" y="11"/>
                  </a:lnTo>
                  <a:lnTo>
                    <a:pt x="429" y="11"/>
                  </a:lnTo>
                  <a:lnTo>
                    <a:pt x="436" y="9"/>
                  </a:lnTo>
                  <a:lnTo>
                    <a:pt x="440" y="7"/>
                  </a:lnTo>
                  <a:lnTo>
                    <a:pt x="444" y="7"/>
                  </a:lnTo>
                  <a:lnTo>
                    <a:pt x="448" y="5"/>
                  </a:lnTo>
                  <a:lnTo>
                    <a:pt x="450" y="5"/>
                  </a:lnTo>
                  <a:lnTo>
                    <a:pt x="457" y="2"/>
                  </a:lnTo>
                  <a:lnTo>
                    <a:pt x="465" y="2"/>
                  </a:lnTo>
                  <a:lnTo>
                    <a:pt x="473" y="0"/>
                  </a:lnTo>
                  <a:lnTo>
                    <a:pt x="482" y="0"/>
                  </a:lnTo>
                  <a:lnTo>
                    <a:pt x="488" y="2"/>
                  </a:lnTo>
                  <a:lnTo>
                    <a:pt x="492" y="2"/>
                  </a:lnTo>
                  <a:lnTo>
                    <a:pt x="498" y="4"/>
                  </a:lnTo>
                  <a:lnTo>
                    <a:pt x="503" y="4"/>
                  </a:lnTo>
                  <a:lnTo>
                    <a:pt x="511" y="7"/>
                  </a:lnTo>
                  <a:lnTo>
                    <a:pt x="517" y="9"/>
                  </a:lnTo>
                  <a:lnTo>
                    <a:pt x="524" y="15"/>
                  </a:lnTo>
                  <a:lnTo>
                    <a:pt x="532" y="19"/>
                  </a:lnTo>
                  <a:lnTo>
                    <a:pt x="542" y="25"/>
                  </a:lnTo>
                  <a:lnTo>
                    <a:pt x="547" y="28"/>
                  </a:lnTo>
                  <a:lnTo>
                    <a:pt x="553" y="34"/>
                  </a:lnTo>
                  <a:lnTo>
                    <a:pt x="559" y="38"/>
                  </a:lnTo>
                  <a:lnTo>
                    <a:pt x="563" y="42"/>
                  </a:lnTo>
                  <a:lnTo>
                    <a:pt x="565" y="46"/>
                  </a:lnTo>
                  <a:lnTo>
                    <a:pt x="568" y="49"/>
                  </a:lnTo>
                  <a:lnTo>
                    <a:pt x="570" y="51"/>
                  </a:lnTo>
                  <a:lnTo>
                    <a:pt x="570" y="53"/>
                  </a:lnTo>
                  <a:lnTo>
                    <a:pt x="570" y="55"/>
                  </a:lnTo>
                  <a:lnTo>
                    <a:pt x="570" y="57"/>
                  </a:lnTo>
                  <a:lnTo>
                    <a:pt x="570" y="61"/>
                  </a:lnTo>
                  <a:lnTo>
                    <a:pt x="567" y="63"/>
                  </a:lnTo>
                  <a:lnTo>
                    <a:pt x="565" y="67"/>
                  </a:lnTo>
                  <a:lnTo>
                    <a:pt x="561" y="70"/>
                  </a:lnTo>
                  <a:lnTo>
                    <a:pt x="555" y="74"/>
                  </a:lnTo>
                  <a:lnTo>
                    <a:pt x="553" y="76"/>
                  </a:lnTo>
                  <a:lnTo>
                    <a:pt x="551" y="80"/>
                  </a:lnTo>
                  <a:lnTo>
                    <a:pt x="547" y="84"/>
                  </a:lnTo>
                  <a:lnTo>
                    <a:pt x="544" y="88"/>
                  </a:lnTo>
                  <a:lnTo>
                    <a:pt x="542" y="93"/>
                  </a:lnTo>
                  <a:lnTo>
                    <a:pt x="538" y="99"/>
                  </a:lnTo>
                  <a:lnTo>
                    <a:pt x="534" y="105"/>
                  </a:lnTo>
                  <a:lnTo>
                    <a:pt x="532" y="112"/>
                  </a:lnTo>
                  <a:lnTo>
                    <a:pt x="528" y="120"/>
                  </a:lnTo>
                  <a:lnTo>
                    <a:pt x="524" y="128"/>
                  </a:lnTo>
                  <a:lnTo>
                    <a:pt x="521" y="135"/>
                  </a:lnTo>
                  <a:lnTo>
                    <a:pt x="517" y="145"/>
                  </a:lnTo>
                  <a:lnTo>
                    <a:pt x="513" y="154"/>
                  </a:lnTo>
                  <a:lnTo>
                    <a:pt x="509" y="166"/>
                  </a:lnTo>
                  <a:lnTo>
                    <a:pt x="505" y="175"/>
                  </a:lnTo>
                  <a:lnTo>
                    <a:pt x="502" y="189"/>
                  </a:lnTo>
                  <a:lnTo>
                    <a:pt x="502" y="18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12"/>
            <p:cNvSpPr/>
            <p:nvPr/>
          </p:nvSpPr>
          <p:spPr bwMode="auto">
            <a:xfrm>
              <a:off x="5930900" y="1758951"/>
              <a:ext cx="52388" cy="161925"/>
            </a:xfrm>
            <a:custGeom>
              <a:avLst/>
              <a:gdLst>
                <a:gd name="T0" fmla="*/ 55 w 65"/>
                <a:gd name="T1" fmla="*/ 0 h 205"/>
                <a:gd name="T2" fmla="*/ 55 w 65"/>
                <a:gd name="T3" fmla="*/ 4 h 205"/>
                <a:gd name="T4" fmla="*/ 55 w 65"/>
                <a:gd name="T5" fmla="*/ 10 h 205"/>
                <a:gd name="T6" fmla="*/ 55 w 65"/>
                <a:gd name="T7" fmla="*/ 17 h 205"/>
                <a:gd name="T8" fmla="*/ 55 w 65"/>
                <a:gd name="T9" fmla="*/ 25 h 205"/>
                <a:gd name="T10" fmla="*/ 57 w 65"/>
                <a:gd name="T11" fmla="*/ 35 h 205"/>
                <a:gd name="T12" fmla="*/ 57 w 65"/>
                <a:gd name="T13" fmla="*/ 44 h 205"/>
                <a:gd name="T14" fmla="*/ 57 w 65"/>
                <a:gd name="T15" fmla="*/ 56 h 205"/>
                <a:gd name="T16" fmla="*/ 57 w 65"/>
                <a:gd name="T17" fmla="*/ 67 h 205"/>
                <a:gd name="T18" fmla="*/ 59 w 65"/>
                <a:gd name="T19" fmla="*/ 81 h 205"/>
                <a:gd name="T20" fmla="*/ 59 w 65"/>
                <a:gd name="T21" fmla="*/ 96 h 205"/>
                <a:gd name="T22" fmla="*/ 59 w 65"/>
                <a:gd name="T23" fmla="*/ 111 h 205"/>
                <a:gd name="T24" fmla="*/ 61 w 65"/>
                <a:gd name="T25" fmla="*/ 126 h 205"/>
                <a:gd name="T26" fmla="*/ 61 w 65"/>
                <a:gd name="T27" fmla="*/ 144 h 205"/>
                <a:gd name="T28" fmla="*/ 63 w 65"/>
                <a:gd name="T29" fmla="*/ 161 h 205"/>
                <a:gd name="T30" fmla="*/ 63 w 65"/>
                <a:gd name="T31" fmla="*/ 180 h 205"/>
                <a:gd name="T32" fmla="*/ 65 w 65"/>
                <a:gd name="T33" fmla="*/ 201 h 205"/>
                <a:gd name="T34" fmla="*/ 13 w 65"/>
                <a:gd name="T35" fmla="*/ 205 h 205"/>
                <a:gd name="T36" fmla="*/ 7 w 65"/>
                <a:gd name="T37" fmla="*/ 109 h 205"/>
                <a:gd name="T38" fmla="*/ 0 w 65"/>
                <a:gd name="T39" fmla="*/ 14 h 205"/>
                <a:gd name="T40" fmla="*/ 55 w 65"/>
                <a:gd name="T41" fmla="*/ 0 h 205"/>
                <a:gd name="T42" fmla="*/ 55 w 65"/>
                <a:gd name="T4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205">
                  <a:moveTo>
                    <a:pt x="55" y="0"/>
                  </a:moveTo>
                  <a:lnTo>
                    <a:pt x="55" y="4"/>
                  </a:lnTo>
                  <a:lnTo>
                    <a:pt x="55" y="10"/>
                  </a:lnTo>
                  <a:lnTo>
                    <a:pt x="55" y="17"/>
                  </a:lnTo>
                  <a:lnTo>
                    <a:pt x="55" y="25"/>
                  </a:lnTo>
                  <a:lnTo>
                    <a:pt x="57" y="35"/>
                  </a:lnTo>
                  <a:lnTo>
                    <a:pt x="57" y="44"/>
                  </a:lnTo>
                  <a:lnTo>
                    <a:pt x="57" y="56"/>
                  </a:lnTo>
                  <a:lnTo>
                    <a:pt x="57" y="67"/>
                  </a:lnTo>
                  <a:lnTo>
                    <a:pt x="59" y="81"/>
                  </a:lnTo>
                  <a:lnTo>
                    <a:pt x="59" y="96"/>
                  </a:lnTo>
                  <a:lnTo>
                    <a:pt x="59" y="111"/>
                  </a:lnTo>
                  <a:lnTo>
                    <a:pt x="61" y="126"/>
                  </a:lnTo>
                  <a:lnTo>
                    <a:pt x="61" y="144"/>
                  </a:lnTo>
                  <a:lnTo>
                    <a:pt x="63" y="161"/>
                  </a:lnTo>
                  <a:lnTo>
                    <a:pt x="63" y="180"/>
                  </a:lnTo>
                  <a:lnTo>
                    <a:pt x="65" y="201"/>
                  </a:lnTo>
                  <a:lnTo>
                    <a:pt x="13" y="205"/>
                  </a:lnTo>
                  <a:lnTo>
                    <a:pt x="7" y="109"/>
                  </a:lnTo>
                  <a:lnTo>
                    <a:pt x="0" y="14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13"/>
            <p:cNvSpPr/>
            <p:nvPr/>
          </p:nvSpPr>
          <p:spPr bwMode="auto">
            <a:xfrm>
              <a:off x="5842000" y="1804988"/>
              <a:ext cx="238125" cy="58738"/>
            </a:xfrm>
            <a:custGeom>
              <a:avLst/>
              <a:gdLst>
                <a:gd name="T0" fmla="*/ 157 w 300"/>
                <a:gd name="T1" fmla="*/ 62 h 75"/>
                <a:gd name="T2" fmla="*/ 128 w 300"/>
                <a:gd name="T3" fmla="*/ 67 h 75"/>
                <a:gd name="T4" fmla="*/ 103 w 300"/>
                <a:gd name="T5" fmla="*/ 69 h 75"/>
                <a:gd name="T6" fmla="*/ 82 w 300"/>
                <a:gd name="T7" fmla="*/ 73 h 75"/>
                <a:gd name="T8" fmla="*/ 63 w 300"/>
                <a:gd name="T9" fmla="*/ 75 h 75"/>
                <a:gd name="T10" fmla="*/ 50 w 300"/>
                <a:gd name="T11" fmla="*/ 75 h 75"/>
                <a:gd name="T12" fmla="*/ 40 w 300"/>
                <a:gd name="T13" fmla="*/ 75 h 75"/>
                <a:gd name="T14" fmla="*/ 32 w 300"/>
                <a:gd name="T15" fmla="*/ 73 h 75"/>
                <a:gd name="T16" fmla="*/ 21 w 300"/>
                <a:gd name="T17" fmla="*/ 69 h 75"/>
                <a:gd name="T18" fmla="*/ 8 w 300"/>
                <a:gd name="T19" fmla="*/ 62 h 75"/>
                <a:gd name="T20" fmla="*/ 0 w 300"/>
                <a:gd name="T21" fmla="*/ 52 h 75"/>
                <a:gd name="T22" fmla="*/ 0 w 300"/>
                <a:gd name="T23" fmla="*/ 44 h 75"/>
                <a:gd name="T24" fmla="*/ 6 w 300"/>
                <a:gd name="T25" fmla="*/ 41 h 75"/>
                <a:gd name="T26" fmla="*/ 13 w 300"/>
                <a:gd name="T27" fmla="*/ 41 h 75"/>
                <a:gd name="T28" fmla="*/ 27 w 300"/>
                <a:gd name="T29" fmla="*/ 41 h 75"/>
                <a:gd name="T30" fmla="*/ 46 w 300"/>
                <a:gd name="T31" fmla="*/ 39 h 75"/>
                <a:gd name="T32" fmla="*/ 71 w 300"/>
                <a:gd name="T33" fmla="*/ 35 h 75"/>
                <a:gd name="T34" fmla="*/ 96 w 300"/>
                <a:gd name="T35" fmla="*/ 31 h 75"/>
                <a:gd name="T36" fmla="*/ 124 w 300"/>
                <a:gd name="T37" fmla="*/ 25 h 75"/>
                <a:gd name="T38" fmla="*/ 157 w 300"/>
                <a:gd name="T39" fmla="*/ 20 h 75"/>
                <a:gd name="T40" fmla="*/ 187 w 300"/>
                <a:gd name="T41" fmla="*/ 10 h 75"/>
                <a:gd name="T42" fmla="*/ 212 w 300"/>
                <a:gd name="T43" fmla="*/ 6 h 75"/>
                <a:gd name="T44" fmla="*/ 233 w 300"/>
                <a:gd name="T45" fmla="*/ 2 h 75"/>
                <a:gd name="T46" fmla="*/ 247 w 300"/>
                <a:gd name="T47" fmla="*/ 0 h 75"/>
                <a:gd name="T48" fmla="*/ 258 w 300"/>
                <a:gd name="T49" fmla="*/ 0 h 75"/>
                <a:gd name="T50" fmla="*/ 274 w 300"/>
                <a:gd name="T51" fmla="*/ 2 h 75"/>
                <a:gd name="T52" fmla="*/ 287 w 300"/>
                <a:gd name="T53" fmla="*/ 6 h 75"/>
                <a:gd name="T54" fmla="*/ 295 w 300"/>
                <a:gd name="T55" fmla="*/ 12 h 75"/>
                <a:gd name="T56" fmla="*/ 298 w 300"/>
                <a:gd name="T57" fmla="*/ 16 h 75"/>
                <a:gd name="T58" fmla="*/ 300 w 300"/>
                <a:gd name="T59" fmla="*/ 22 h 75"/>
                <a:gd name="T60" fmla="*/ 300 w 300"/>
                <a:gd name="T61" fmla="*/ 25 h 75"/>
                <a:gd name="T62" fmla="*/ 297 w 300"/>
                <a:gd name="T63" fmla="*/ 29 h 75"/>
                <a:gd name="T64" fmla="*/ 289 w 300"/>
                <a:gd name="T65" fmla="*/ 33 h 75"/>
                <a:gd name="T66" fmla="*/ 277 w 300"/>
                <a:gd name="T67" fmla="*/ 37 h 75"/>
                <a:gd name="T68" fmla="*/ 260 w 300"/>
                <a:gd name="T69" fmla="*/ 43 h 75"/>
                <a:gd name="T70" fmla="*/ 241 w 300"/>
                <a:gd name="T71" fmla="*/ 46 h 75"/>
                <a:gd name="T72" fmla="*/ 216 w 300"/>
                <a:gd name="T73" fmla="*/ 52 h 75"/>
                <a:gd name="T74" fmla="*/ 189 w 300"/>
                <a:gd name="T75" fmla="*/ 58 h 75"/>
                <a:gd name="T76" fmla="*/ 172 w 300"/>
                <a:gd name="T77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0" h="75">
                  <a:moveTo>
                    <a:pt x="172" y="60"/>
                  </a:moveTo>
                  <a:lnTo>
                    <a:pt x="157" y="62"/>
                  </a:lnTo>
                  <a:lnTo>
                    <a:pt x="141" y="64"/>
                  </a:lnTo>
                  <a:lnTo>
                    <a:pt x="128" y="67"/>
                  </a:lnTo>
                  <a:lnTo>
                    <a:pt x="115" y="67"/>
                  </a:lnTo>
                  <a:lnTo>
                    <a:pt x="103" y="69"/>
                  </a:lnTo>
                  <a:lnTo>
                    <a:pt x="92" y="71"/>
                  </a:lnTo>
                  <a:lnTo>
                    <a:pt x="82" y="73"/>
                  </a:lnTo>
                  <a:lnTo>
                    <a:pt x="73" y="73"/>
                  </a:lnTo>
                  <a:lnTo>
                    <a:pt x="63" y="75"/>
                  </a:lnTo>
                  <a:lnTo>
                    <a:pt x="57" y="75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0" y="75"/>
                  </a:lnTo>
                  <a:lnTo>
                    <a:pt x="36" y="75"/>
                  </a:lnTo>
                  <a:lnTo>
                    <a:pt x="32" y="73"/>
                  </a:lnTo>
                  <a:lnTo>
                    <a:pt x="31" y="73"/>
                  </a:lnTo>
                  <a:lnTo>
                    <a:pt x="21" y="69"/>
                  </a:lnTo>
                  <a:lnTo>
                    <a:pt x="13" y="65"/>
                  </a:lnTo>
                  <a:lnTo>
                    <a:pt x="8" y="62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4" y="41"/>
                  </a:lnTo>
                  <a:lnTo>
                    <a:pt x="6" y="41"/>
                  </a:lnTo>
                  <a:lnTo>
                    <a:pt x="9" y="41"/>
                  </a:lnTo>
                  <a:lnTo>
                    <a:pt x="13" y="41"/>
                  </a:lnTo>
                  <a:lnTo>
                    <a:pt x="21" y="41"/>
                  </a:lnTo>
                  <a:lnTo>
                    <a:pt x="27" y="41"/>
                  </a:lnTo>
                  <a:lnTo>
                    <a:pt x="36" y="39"/>
                  </a:lnTo>
                  <a:lnTo>
                    <a:pt x="46" y="39"/>
                  </a:lnTo>
                  <a:lnTo>
                    <a:pt x="57" y="37"/>
                  </a:lnTo>
                  <a:lnTo>
                    <a:pt x="71" y="35"/>
                  </a:lnTo>
                  <a:lnTo>
                    <a:pt x="82" y="33"/>
                  </a:lnTo>
                  <a:lnTo>
                    <a:pt x="96" y="31"/>
                  </a:lnTo>
                  <a:lnTo>
                    <a:pt x="111" y="29"/>
                  </a:lnTo>
                  <a:lnTo>
                    <a:pt x="124" y="25"/>
                  </a:lnTo>
                  <a:lnTo>
                    <a:pt x="140" y="23"/>
                  </a:lnTo>
                  <a:lnTo>
                    <a:pt x="157" y="20"/>
                  </a:lnTo>
                  <a:lnTo>
                    <a:pt x="172" y="14"/>
                  </a:lnTo>
                  <a:lnTo>
                    <a:pt x="187" y="10"/>
                  </a:lnTo>
                  <a:lnTo>
                    <a:pt x="201" y="8"/>
                  </a:lnTo>
                  <a:lnTo>
                    <a:pt x="212" y="6"/>
                  </a:lnTo>
                  <a:lnTo>
                    <a:pt x="224" y="4"/>
                  </a:lnTo>
                  <a:lnTo>
                    <a:pt x="233" y="2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8" y="0"/>
                  </a:lnTo>
                  <a:lnTo>
                    <a:pt x="266" y="0"/>
                  </a:lnTo>
                  <a:lnTo>
                    <a:pt x="274" y="2"/>
                  </a:lnTo>
                  <a:lnTo>
                    <a:pt x="283" y="4"/>
                  </a:lnTo>
                  <a:lnTo>
                    <a:pt x="287" y="6"/>
                  </a:lnTo>
                  <a:lnTo>
                    <a:pt x="291" y="8"/>
                  </a:lnTo>
                  <a:lnTo>
                    <a:pt x="295" y="12"/>
                  </a:lnTo>
                  <a:lnTo>
                    <a:pt x="297" y="14"/>
                  </a:lnTo>
                  <a:lnTo>
                    <a:pt x="298" y="16"/>
                  </a:lnTo>
                  <a:lnTo>
                    <a:pt x="300" y="20"/>
                  </a:lnTo>
                  <a:lnTo>
                    <a:pt x="300" y="22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298" y="27"/>
                  </a:lnTo>
                  <a:lnTo>
                    <a:pt x="297" y="29"/>
                  </a:lnTo>
                  <a:lnTo>
                    <a:pt x="293" y="31"/>
                  </a:lnTo>
                  <a:lnTo>
                    <a:pt x="289" y="33"/>
                  </a:lnTo>
                  <a:lnTo>
                    <a:pt x="283" y="35"/>
                  </a:lnTo>
                  <a:lnTo>
                    <a:pt x="277" y="37"/>
                  </a:lnTo>
                  <a:lnTo>
                    <a:pt x="270" y="39"/>
                  </a:lnTo>
                  <a:lnTo>
                    <a:pt x="260" y="43"/>
                  </a:lnTo>
                  <a:lnTo>
                    <a:pt x="252" y="44"/>
                  </a:lnTo>
                  <a:lnTo>
                    <a:pt x="241" y="46"/>
                  </a:lnTo>
                  <a:lnTo>
                    <a:pt x="230" y="48"/>
                  </a:lnTo>
                  <a:lnTo>
                    <a:pt x="216" y="52"/>
                  </a:lnTo>
                  <a:lnTo>
                    <a:pt x="203" y="54"/>
                  </a:lnTo>
                  <a:lnTo>
                    <a:pt x="189" y="58"/>
                  </a:lnTo>
                  <a:lnTo>
                    <a:pt x="172" y="60"/>
                  </a:lnTo>
                  <a:lnTo>
                    <a:pt x="172" y="6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14"/>
            <p:cNvSpPr/>
            <p:nvPr/>
          </p:nvSpPr>
          <p:spPr bwMode="auto">
            <a:xfrm>
              <a:off x="5837238" y="1377951"/>
              <a:ext cx="117475" cy="119063"/>
            </a:xfrm>
            <a:custGeom>
              <a:avLst/>
              <a:gdLst>
                <a:gd name="T0" fmla="*/ 92 w 147"/>
                <a:gd name="T1" fmla="*/ 105 h 151"/>
                <a:gd name="T2" fmla="*/ 79 w 147"/>
                <a:gd name="T3" fmla="*/ 116 h 151"/>
                <a:gd name="T4" fmla="*/ 67 w 147"/>
                <a:gd name="T5" fmla="*/ 126 h 151"/>
                <a:gd name="T6" fmla="*/ 56 w 147"/>
                <a:gd name="T7" fmla="*/ 133 h 151"/>
                <a:gd name="T8" fmla="*/ 44 w 147"/>
                <a:gd name="T9" fmla="*/ 139 h 151"/>
                <a:gd name="T10" fmla="*/ 33 w 147"/>
                <a:gd name="T11" fmla="*/ 145 h 151"/>
                <a:gd name="T12" fmla="*/ 21 w 147"/>
                <a:gd name="T13" fmla="*/ 147 h 151"/>
                <a:gd name="T14" fmla="*/ 10 w 147"/>
                <a:gd name="T15" fmla="*/ 149 h 151"/>
                <a:gd name="T16" fmla="*/ 0 w 147"/>
                <a:gd name="T17" fmla="*/ 151 h 151"/>
                <a:gd name="T18" fmla="*/ 8 w 147"/>
                <a:gd name="T19" fmla="*/ 137 h 151"/>
                <a:gd name="T20" fmla="*/ 15 w 147"/>
                <a:gd name="T21" fmla="*/ 126 h 151"/>
                <a:gd name="T22" fmla="*/ 23 w 147"/>
                <a:gd name="T23" fmla="*/ 114 h 151"/>
                <a:gd name="T24" fmla="*/ 29 w 147"/>
                <a:gd name="T25" fmla="*/ 103 h 151"/>
                <a:gd name="T26" fmla="*/ 35 w 147"/>
                <a:gd name="T27" fmla="*/ 93 h 151"/>
                <a:gd name="T28" fmla="*/ 40 w 147"/>
                <a:gd name="T29" fmla="*/ 84 h 151"/>
                <a:gd name="T30" fmla="*/ 44 w 147"/>
                <a:gd name="T31" fmla="*/ 76 h 151"/>
                <a:gd name="T32" fmla="*/ 48 w 147"/>
                <a:gd name="T33" fmla="*/ 69 h 151"/>
                <a:gd name="T34" fmla="*/ 52 w 147"/>
                <a:gd name="T35" fmla="*/ 61 h 151"/>
                <a:gd name="T36" fmla="*/ 54 w 147"/>
                <a:gd name="T37" fmla="*/ 53 h 151"/>
                <a:gd name="T38" fmla="*/ 56 w 147"/>
                <a:gd name="T39" fmla="*/ 47 h 151"/>
                <a:gd name="T40" fmla="*/ 58 w 147"/>
                <a:gd name="T41" fmla="*/ 42 h 151"/>
                <a:gd name="T42" fmla="*/ 59 w 147"/>
                <a:gd name="T43" fmla="*/ 38 h 151"/>
                <a:gd name="T44" fmla="*/ 59 w 147"/>
                <a:gd name="T45" fmla="*/ 34 h 151"/>
                <a:gd name="T46" fmla="*/ 59 w 147"/>
                <a:gd name="T47" fmla="*/ 30 h 151"/>
                <a:gd name="T48" fmla="*/ 59 w 147"/>
                <a:gd name="T49" fmla="*/ 26 h 151"/>
                <a:gd name="T50" fmla="*/ 56 w 147"/>
                <a:gd name="T51" fmla="*/ 23 h 151"/>
                <a:gd name="T52" fmla="*/ 54 w 147"/>
                <a:gd name="T53" fmla="*/ 19 h 151"/>
                <a:gd name="T54" fmla="*/ 52 w 147"/>
                <a:gd name="T55" fmla="*/ 15 h 151"/>
                <a:gd name="T56" fmla="*/ 50 w 147"/>
                <a:gd name="T57" fmla="*/ 11 h 151"/>
                <a:gd name="T58" fmla="*/ 48 w 147"/>
                <a:gd name="T59" fmla="*/ 9 h 151"/>
                <a:gd name="T60" fmla="*/ 48 w 147"/>
                <a:gd name="T61" fmla="*/ 7 h 151"/>
                <a:gd name="T62" fmla="*/ 48 w 147"/>
                <a:gd name="T63" fmla="*/ 5 h 151"/>
                <a:gd name="T64" fmla="*/ 50 w 147"/>
                <a:gd name="T65" fmla="*/ 4 h 151"/>
                <a:gd name="T66" fmla="*/ 50 w 147"/>
                <a:gd name="T67" fmla="*/ 2 h 151"/>
                <a:gd name="T68" fmla="*/ 52 w 147"/>
                <a:gd name="T69" fmla="*/ 2 h 151"/>
                <a:gd name="T70" fmla="*/ 54 w 147"/>
                <a:gd name="T71" fmla="*/ 0 h 151"/>
                <a:gd name="T72" fmla="*/ 58 w 147"/>
                <a:gd name="T73" fmla="*/ 0 h 151"/>
                <a:gd name="T74" fmla="*/ 61 w 147"/>
                <a:gd name="T75" fmla="*/ 0 h 151"/>
                <a:gd name="T76" fmla="*/ 65 w 147"/>
                <a:gd name="T77" fmla="*/ 0 h 151"/>
                <a:gd name="T78" fmla="*/ 71 w 147"/>
                <a:gd name="T79" fmla="*/ 0 h 151"/>
                <a:gd name="T80" fmla="*/ 79 w 147"/>
                <a:gd name="T81" fmla="*/ 0 h 151"/>
                <a:gd name="T82" fmla="*/ 92 w 147"/>
                <a:gd name="T83" fmla="*/ 4 h 151"/>
                <a:gd name="T84" fmla="*/ 105 w 147"/>
                <a:gd name="T85" fmla="*/ 7 h 151"/>
                <a:gd name="T86" fmla="*/ 117 w 147"/>
                <a:gd name="T87" fmla="*/ 11 h 151"/>
                <a:gd name="T88" fmla="*/ 128 w 147"/>
                <a:gd name="T89" fmla="*/ 17 h 151"/>
                <a:gd name="T90" fmla="*/ 132 w 147"/>
                <a:gd name="T91" fmla="*/ 21 h 151"/>
                <a:gd name="T92" fmla="*/ 138 w 147"/>
                <a:gd name="T93" fmla="*/ 25 h 151"/>
                <a:gd name="T94" fmla="*/ 142 w 147"/>
                <a:gd name="T95" fmla="*/ 28 h 151"/>
                <a:gd name="T96" fmla="*/ 144 w 147"/>
                <a:gd name="T97" fmla="*/ 32 h 151"/>
                <a:gd name="T98" fmla="*/ 146 w 147"/>
                <a:gd name="T99" fmla="*/ 34 h 151"/>
                <a:gd name="T100" fmla="*/ 147 w 147"/>
                <a:gd name="T101" fmla="*/ 38 h 151"/>
                <a:gd name="T102" fmla="*/ 147 w 147"/>
                <a:gd name="T103" fmla="*/ 42 h 151"/>
                <a:gd name="T104" fmla="*/ 147 w 147"/>
                <a:gd name="T105" fmla="*/ 46 h 151"/>
                <a:gd name="T106" fmla="*/ 144 w 147"/>
                <a:gd name="T107" fmla="*/ 49 h 151"/>
                <a:gd name="T108" fmla="*/ 140 w 147"/>
                <a:gd name="T109" fmla="*/ 53 h 151"/>
                <a:gd name="T110" fmla="*/ 136 w 147"/>
                <a:gd name="T111" fmla="*/ 59 h 151"/>
                <a:gd name="T112" fmla="*/ 128 w 147"/>
                <a:gd name="T113" fmla="*/ 67 h 151"/>
                <a:gd name="T114" fmla="*/ 121 w 147"/>
                <a:gd name="T115" fmla="*/ 74 h 151"/>
                <a:gd name="T116" fmla="*/ 113 w 147"/>
                <a:gd name="T117" fmla="*/ 82 h 151"/>
                <a:gd name="T118" fmla="*/ 103 w 147"/>
                <a:gd name="T119" fmla="*/ 93 h 151"/>
                <a:gd name="T120" fmla="*/ 92 w 147"/>
                <a:gd name="T121" fmla="*/ 105 h 151"/>
                <a:gd name="T122" fmla="*/ 92 w 147"/>
                <a:gd name="T123" fmla="*/ 10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" h="151">
                  <a:moveTo>
                    <a:pt x="92" y="105"/>
                  </a:moveTo>
                  <a:lnTo>
                    <a:pt x="79" y="116"/>
                  </a:lnTo>
                  <a:lnTo>
                    <a:pt x="67" y="126"/>
                  </a:lnTo>
                  <a:lnTo>
                    <a:pt x="56" y="133"/>
                  </a:lnTo>
                  <a:lnTo>
                    <a:pt x="44" y="139"/>
                  </a:lnTo>
                  <a:lnTo>
                    <a:pt x="33" y="145"/>
                  </a:lnTo>
                  <a:lnTo>
                    <a:pt x="21" y="147"/>
                  </a:lnTo>
                  <a:lnTo>
                    <a:pt x="10" y="149"/>
                  </a:lnTo>
                  <a:lnTo>
                    <a:pt x="0" y="151"/>
                  </a:lnTo>
                  <a:lnTo>
                    <a:pt x="8" y="137"/>
                  </a:lnTo>
                  <a:lnTo>
                    <a:pt x="15" y="126"/>
                  </a:lnTo>
                  <a:lnTo>
                    <a:pt x="23" y="114"/>
                  </a:lnTo>
                  <a:lnTo>
                    <a:pt x="29" y="103"/>
                  </a:lnTo>
                  <a:lnTo>
                    <a:pt x="35" y="93"/>
                  </a:lnTo>
                  <a:lnTo>
                    <a:pt x="40" y="84"/>
                  </a:lnTo>
                  <a:lnTo>
                    <a:pt x="44" y="76"/>
                  </a:lnTo>
                  <a:lnTo>
                    <a:pt x="48" y="69"/>
                  </a:lnTo>
                  <a:lnTo>
                    <a:pt x="52" y="61"/>
                  </a:lnTo>
                  <a:lnTo>
                    <a:pt x="54" y="53"/>
                  </a:lnTo>
                  <a:lnTo>
                    <a:pt x="56" y="47"/>
                  </a:lnTo>
                  <a:lnTo>
                    <a:pt x="58" y="42"/>
                  </a:lnTo>
                  <a:lnTo>
                    <a:pt x="59" y="38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56" y="23"/>
                  </a:lnTo>
                  <a:lnTo>
                    <a:pt x="54" y="19"/>
                  </a:lnTo>
                  <a:lnTo>
                    <a:pt x="52" y="15"/>
                  </a:lnTo>
                  <a:lnTo>
                    <a:pt x="50" y="11"/>
                  </a:lnTo>
                  <a:lnTo>
                    <a:pt x="48" y="9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9" y="0"/>
                  </a:lnTo>
                  <a:lnTo>
                    <a:pt x="92" y="4"/>
                  </a:lnTo>
                  <a:lnTo>
                    <a:pt x="105" y="7"/>
                  </a:lnTo>
                  <a:lnTo>
                    <a:pt x="117" y="11"/>
                  </a:lnTo>
                  <a:lnTo>
                    <a:pt x="128" y="17"/>
                  </a:lnTo>
                  <a:lnTo>
                    <a:pt x="132" y="21"/>
                  </a:lnTo>
                  <a:lnTo>
                    <a:pt x="138" y="25"/>
                  </a:lnTo>
                  <a:lnTo>
                    <a:pt x="142" y="28"/>
                  </a:lnTo>
                  <a:lnTo>
                    <a:pt x="144" y="32"/>
                  </a:lnTo>
                  <a:lnTo>
                    <a:pt x="146" y="34"/>
                  </a:lnTo>
                  <a:lnTo>
                    <a:pt x="147" y="38"/>
                  </a:lnTo>
                  <a:lnTo>
                    <a:pt x="147" y="42"/>
                  </a:lnTo>
                  <a:lnTo>
                    <a:pt x="147" y="46"/>
                  </a:lnTo>
                  <a:lnTo>
                    <a:pt x="144" y="49"/>
                  </a:lnTo>
                  <a:lnTo>
                    <a:pt x="140" y="53"/>
                  </a:lnTo>
                  <a:lnTo>
                    <a:pt x="136" y="59"/>
                  </a:lnTo>
                  <a:lnTo>
                    <a:pt x="128" y="67"/>
                  </a:lnTo>
                  <a:lnTo>
                    <a:pt x="121" y="74"/>
                  </a:lnTo>
                  <a:lnTo>
                    <a:pt x="113" y="82"/>
                  </a:lnTo>
                  <a:lnTo>
                    <a:pt x="103" y="93"/>
                  </a:lnTo>
                  <a:lnTo>
                    <a:pt x="92" y="105"/>
                  </a:lnTo>
                  <a:lnTo>
                    <a:pt x="92" y="10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15"/>
            <p:cNvSpPr/>
            <p:nvPr/>
          </p:nvSpPr>
          <p:spPr bwMode="auto">
            <a:xfrm>
              <a:off x="5751513" y="1481138"/>
              <a:ext cx="95250" cy="247650"/>
            </a:xfrm>
            <a:custGeom>
              <a:avLst/>
              <a:gdLst>
                <a:gd name="T0" fmla="*/ 2 w 119"/>
                <a:gd name="T1" fmla="*/ 5 h 313"/>
                <a:gd name="T2" fmla="*/ 6 w 119"/>
                <a:gd name="T3" fmla="*/ 2 h 313"/>
                <a:gd name="T4" fmla="*/ 11 w 119"/>
                <a:gd name="T5" fmla="*/ 0 h 313"/>
                <a:gd name="T6" fmla="*/ 21 w 119"/>
                <a:gd name="T7" fmla="*/ 0 h 313"/>
                <a:gd name="T8" fmla="*/ 31 w 119"/>
                <a:gd name="T9" fmla="*/ 0 h 313"/>
                <a:gd name="T10" fmla="*/ 44 w 119"/>
                <a:gd name="T11" fmla="*/ 0 h 313"/>
                <a:gd name="T12" fmla="*/ 57 w 119"/>
                <a:gd name="T13" fmla="*/ 2 h 313"/>
                <a:gd name="T14" fmla="*/ 75 w 119"/>
                <a:gd name="T15" fmla="*/ 5 h 313"/>
                <a:gd name="T16" fmla="*/ 84 w 119"/>
                <a:gd name="T17" fmla="*/ 9 h 313"/>
                <a:gd name="T18" fmla="*/ 84 w 119"/>
                <a:gd name="T19" fmla="*/ 17 h 313"/>
                <a:gd name="T20" fmla="*/ 84 w 119"/>
                <a:gd name="T21" fmla="*/ 26 h 313"/>
                <a:gd name="T22" fmla="*/ 86 w 119"/>
                <a:gd name="T23" fmla="*/ 38 h 313"/>
                <a:gd name="T24" fmla="*/ 88 w 119"/>
                <a:gd name="T25" fmla="*/ 51 h 313"/>
                <a:gd name="T26" fmla="*/ 90 w 119"/>
                <a:gd name="T27" fmla="*/ 67 h 313"/>
                <a:gd name="T28" fmla="*/ 94 w 119"/>
                <a:gd name="T29" fmla="*/ 86 h 313"/>
                <a:gd name="T30" fmla="*/ 96 w 119"/>
                <a:gd name="T31" fmla="*/ 105 h 313"/>
                <a:gd name="T32" fmla="*/ 98 w 119"/>
                <a:gd name="T33" fmla="*/ 128 h 313"/>
                <a:gd name="T34" fmla="*/ 99 w 119"/>
                <a:gd name="T35" fmla="*/ 147 h 313"/>
                <a:gd name="T36" fmla="*/ 101 w 119"/>
                <a:gd name="T37" fmla="*/ 164 h 313"/>
                <a:gd name="T38" fmla="*/ 103 w 119"/>
                <a:gd name="T39" fmla="*/ 179 h 313"/>
                <a:gd name="T40" fmla="*/ 105 w 119"/>
                <a:gd name="T41" fmla="*/ 193 h 313"/>
                <a:gd name="T42" fmla="*/ 105 w 119"/>
                <a:gd name="T43" fmla="*/ 202 h 313"/>
                <a:gd name="T44" fmla="*/ 107 w 119"/>
                <a:gd name="T45" fmla="*/ 212 h 313"/>
                <a:gd name="T46" fmla="*/ 107 w 119"/>
                <a:gd name="T47" fmla="*/ 221 h 313"/>
                <a:gd name="T48" fmla="*/ 109 w 119"/>
                <a:gd name="T49" fmla="*/ 242 h 313"/>
                <a:gd name="T50" fmla="*/ 117 w 119"/>
                <a:gd name="T51" fmla="*/ 261 h 313"/>
                <a:gd name="T52" fmla="*/ 119 w 119"/>
                <a:gd name="T53" fmla="*/ 282 h 313"/>
                <a:gd name="T54" fmla="*/ 117 w 119"/>
                <a:gd name="T55" fmla="*/ 298 h 313"/>
                <a:gd name="T56" fmla="*/ 105 w 119"/>
                <a:gd name="T57" fmla="*/ 309 h 313"/>
                <a:gd name="T58" fmla="*/ 94 w 119"/>
                <a:gd name="T59" fmla="*/ 313 h 313"/>
                <a:gd name="T60" fmla="*/ 84 w 119"/>
                <a:gd name="T61" fmla="*/ 311 h 313"/>
                <a:gd name="T62" fmla="*/ 78 w 119"/>
                <a:gd name="T63" fmla="*/ 305 h 313"/>
                <a:gd name="T64" fmla="*/ 73 w 119"/>
                <a:gd name="T65" fmla="*/ 296 h 313"/>
                <a:gd name="T66" fmla="*/ 71 w 119"/>
                <a:gd name="T67" fmla="*/ 280 h 313"/>
                <a:gd name="T68" fmla="*/ 65 w 119"/>
                <a:gd name="T69" fmla="*/ 261 h 313"/>
                <a:gd name="T70" fmla="*/ 61 w 119"/>
                <a:gd name="T71" fmla="*/ 238 h 313"/>
                <a:gd name="T72" fmla="*/ 55 w 119"/>
                <a:gd name="T73" fmla="*/ 212 h 313"/>
                <a:gd name="T74" fmla="*/ 52 w 119"/>
                <a:gd name="T75" fmla="*/ 179 h 313"/>
                <a:gd name="T76" fmla="*/ 46 w 119"/>
                <a:gd name="T77" fmla="*/ 151 h 313"/>
                <a:gd name="T78" fmla="*/ 40 w 119"/>
                <a:gd name="T79" fmla="*/ 122 h 313"/>
                <a:gd name="T80" fmla="*/ 36 w 119"/>
                <a:gd name="T81" fmla="*/ 97 h 313"/>
                <a:gd name="T82" fmla="*/ 33 w 119"/>
                <a:gd name="T83" fmla="*/ 74 h 313"/>
                <a:gd name="T84" fmla="*/ 31 w 119"/>
                <a:gd name="T85" fmla="*/ 57 h 313"/>
                <a:gd name="T86" fmla="*/ 25 w 119"/>
                <a:gd name="T87" fmla="*/ 42 h 313"/>
                <a:gd name="T88" fmla="*/ 21 w 119"/>
                <a:gd name="T89" fmla="*/ 30 h 313"/>
                <a:gd name="T90" fmla="*/ 15 w 119"/>
                <a:gd name="T91" fmla="*/ 24 h 313"/>
                <a:gd name="T92" fmla="*/ 6 w 119"/>
                <a:gd name="T93" fmla="*/ 21 h 313"/>
                <a:gd name="T94" fmla="*/ 2 w 119"/>
                <a:gd name="T95" fmla="*/ 15 h 313"/>
                <a:gd name="T96" fmla="*/ 0 w 119"/>
                <a:gd name="T97" fmla="*/ 11 h 313"/>
                <a:gd name="T98" fmla="*/ 2 w 119"/>
                <a:gd name="T99" fmla="*/ 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" h="313">
                  <a:moveTo>
                    <a:pt x="2" y="7"/>
                  </a:move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7" y="2"/>
                  </a:lnTo>
                  <a:lnTo>
                    <a:pt x="65" y="3"/>
                  </a:lnTo>
                  <a:lnTo>
                    <a:pt x="75" y="5"/>
                  </a:lnTo>
                  <a:lnTo>
                    <a:pt x="84" y="7"/>
                  </a:lnTo>
                  <a:lnTo>
                    <a:pt x="84" y="9"/>
                  </a:lnTo>
                  <a:lnTo>
                    <a:pt x="84" y="13"/>
                  </a:lnTo>
                  <a:lnTo>
                    <a:pt x="84" y="17"/>
                  </a:lnTo>
                  <a:lnTo>
                    <a:pt x="84" y="21"/>
                  </a:lnTo>
                  <a:lnTo>
                    <a:pt x="84" y="26"/>
                  </a:lnTo>
                  <a:lnTo>
                    <a:pt x="86" y="32"/>
                  </a:lnTo>
                  <a:lnTo>
                    <a:pt x="86" y="38"/>
                  </a:lnTo>
                  <a:lnTo>
                    <a:pt x="88" y="44"/>
                  </a:lnTo>
                  <a:lnTo>
                    <a:pt x="88" y="51"/>
                  </a:lnTo>
                  <a:lnTo>
                    <a:pt x="90" y="59"/>
                  </a:lnTo>
                  <a:lnTo>
                    <a:pt x="90" y="67"/>
                  </a:lnTo>
                  <a:lnTo>
                    <a:pt x="92" y="76"/>
                  </a:lnTo>
                  <a:lnTo>
                    <a:pt x="94" y="86"/>
                  </a:lnTo>
                  <a:lnTo>
                    <a:pt x="94" y="95"/>
                  </a:lnTo>
                  <a:lnTo>
                    <a:pt x="96" y="105"/>
                  </a:lnTo>
                  <a:lnTo>
                    <a:pt x="98" y="116"/>
                  </a:lnTo>
                  <a:lnTo>
                    <a:pt x="98" y="128"/>
                  </a:lnTo>
                  <a:lnTo>
                    <a:pt x="99" y="137"/>
                  </a:lnTo>
                  <a:lnTo>
                    <a:pt x="99" y="147"/>
                  </a:lnTo>
                  <a:lnTo>
                    <a:pt x="101" y="156"/>
                  </a:lnTo>
                  <a:lnTo>
                    <a:pt x="101" y="164"/>
                  </a:lnTo>
                  <a:lnTo>
                    <a:pt x="101" y="172"/>
                  </a:lnTo>
                  <a:lnTo>
                    <a:pt x="103" y="179"/>
                  </a:lnTo>
                  <a:lnTo>
                    <a:pt x="103" y="185"/>
                  </a:lnTo>
                  <a:lnTo>
                    <a:pt x="105" y="193"/>
                  </a:lnTo>
                  <a:lnTo>
                    <a:pt x="105" y="196"/>
                  </a:lnTo>
                  <a:lnTo>
                    <a:pt x="105" y="202"/>
                  </a:lnTo>
                  <a:lnTo>
                    <a:pt x="105" y="208"/>
                  </a:lnTo>
                  <a:lnTo>
                    <a:pt x="107" y="212"/>
                  </a:lnTo>
                  <a:lnTo>
                    <a:pt x="107" y="216"/>
                  </a:lnTo>
                  <a:lnTo>
                    <a:pt x="107" y="221"/>
                  </a:lnTo>
                  <a:lnTo>
                    <a:pt x="107" y="231"/>
                  </a:lnTo>
                  <a:lnTo>
                    <a:pt x="109" y="242"/>
                  </a:lnTo>
                  <a:lnTo>
                    <a:pt x="113" y="252"/>
                  </a:lnTo>
                  <a:lnTo>
                    <a:pt x="117" y="261"/>
                  </a:lnTo>
                  <a:lnTo>
                    <a:pt x="119" y="273"/>
                  </a:lnTo>
                  <a:lnTo>
                    <a:pt x="119" y="282"/>
                  </a:lnTo>
                  <a:lnTo>
                    <a:pt x="119" y="290"/>
                  </a:lnTo>
                  <a:lnTo>
                    <a:pt x="117" y="298"/>
                  </a:lnTo>
                  <a:lnTo>
                    <a:pt x="111" y="305"/>
                  </a:lnTo>
                  <a:lnTo>
                    <a:pt x="105" y="309"/>
                  </a:lnTo>
                  <a:lnTo>
                    <a:pt x="99" y="311"/>
                  </a:lnTo>
                  <a:lnTo>
                    <a:pt x="94" y="313"/>
                  </a:lnTo>
                  <a:lnTo>
                    <a:pt x="88" y="311"/>
                  </a:lnTo>
                  <a:lnTo>
                    <a:pt x="84" y="311"/>
                  </a:lnTo>
                  <a:lnTo>
                    <a:pt x="80" y="309"/>
                  </a:lnTo>
                  <a:lnTo>
                    <a:pt x="78" y="305"/>
                  </a:lnTo>
                  <a:lnTo>
                    <a:pt x="75" y="300"/>
                  </a:lnTo>
                  <a:lnTo>
                    <a:pt x="73" y="296"/>
                  </a:lnTo>
                  <a:lnTo>
                    <a:pt x="71" y="288"/>
                  </a:lnTo>
                  <a:lnTo>
                    <a:pt x="71" y="280"/>
                  </a:lnTo>
                  <a:lnTo>
                    <a:pt x="69" y="271"/>
                  </a:lnTo>
                  <a:lnTo>
                    <a:pt x="65" y="261"/>
                  </a:lnTo>
                  <a:lnTo>
                    <a:pt x="63" y="250"/>
                  </a:lnTo>
                  <a:lnTo>
                    <a:pt x="61" y="238"/>
                  </a:lnTo>
                  <a:lnTo>
                    <a:pt x="57" y="225"/>
                  </a:lnTo>
                  <a:lnTo>
                    <a:pt x="55" y="212"/>
                  </a:lnTo>
                  <a:lnTo>
                    <a:pt x="54" y="196"/>
                  </a:lnTo>
                  <a:lnTo>
                    <a:pt x="52" y="179"/>
                  </a:lnTo>
                  <a:lnTo>
                    <a:pt x="48" y="164"/>
                  </a:lnTo>
                  <a:lnTo>
                    <a:pt x="46" y="151"/>
                  </a:lnTo>
                  <a:lnTo>
                    <a:pt x="44" y="135"/>
                  </a:lnTo>
                  <a:lnTo>
                    <a:pt x="40" y="122"/>
                  </a:lnTo>
                  <a:lnTo>
                    <a:pt x="38" y="109"/>
                  </a:lnTo>
                  <a:lnTo>
                    <a:pt x="36" y="97"/>
                  </a:lnTo>
                  <a:lnTo>
                    <a:pt x="34" y="86"/>
                  </a:lnTo>
                  <a:lnTo>
                    <a:pt x="33" y="74"/>
                  </a:lnTo>
                  <a:lnTo>
                    <a:pt x="31" y="65"/>
                  </a:lnTo>
                  <a:lnTo>
                    <a:pt x="31" y="57"/>
                  </a:lnTo>
                  <a:lnTo>
                    <a:pt x="29" y="47"/>
                  </a:lnTo>
                  <a:lnTo>
                    <a:pt x="25" y="42"/>
                  </a:lnTo>
                  <a:lnTo>
                    <a:pt x="23" y="36"/>
                  </a:lnTo>
                  <a:lnTo>
                    <a:pt x="21" y="30"/>
                  </a:lnTo>
                  <a:lnTo>
                    <a:pt x="17" y="26"/>
                  </a:lnTo>
                  <a:lnTo>
                    <a:pt x="15" y="24"/>
                  </a:lnTo>
                  <a:lnTo>
                    <a:pt x="10" y="23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16"/>
            <p:cNvSpPr/>
            <p:nvPr/>
          </p:nvSpPr>
          <p:spPr bwMode="auto">
            <a:xfrm>
              <a:off x="5789613" y="1438276"/>
              <a:ext cx="393700" cy="266700"/>
            </a:xfrm>
            <a:custGeom>
              <a:avLst/>
              <a:gdLst>
                <a:gd name="T0" fmla="*/ 388 w 495"/>
                <a:gd name="T1" fmla="*/ 4 h 336"/>
                <a:gd name="T2" fmla="*/ 406 w 495"/>
                <a:gd name="T3" fmla="*/ 2 h 336"/>
                <a:gd name="T4" fmla="*/ 419 w 495"/>
                <a:gd name="T5" fmla="*/ 4 h 336"/>
                <a:gd name="T6" fmla="*/ 444 w 495"/>
                <a:gd name="T7" fmla="*/ 15 h 336"/>
                <a:gd name="T8" fmla="*/ 469 w 495"/>
                <a:gd name="T9" fmla="*/ 29 h 336"/>
                <a:gd name="T10" fmla="*/ 486 w 495"/>
                <a:gd name="T11" fmla="*/ 42 h 336"/>
                <a:gd name="T12" fmla="*/ 495 w 495"/>
                <a:gd name="T13" fmla="*/ 52 h 336"/>
                <a:gd name="T14" fmla="*/ 495 w 495"/>
                <a:gd name="T15" fmla="*/ 57 h 336"/>
                <a:gd name="T16" fmla="*/ 492 w 495"/>
                <a:gd name="T17" fmla="*/ 69 h 336"/>
                <a:gd name="T18" fmla="*/ 482 w 495"/>
                <a:gd name="T19" fmla="*/ 82 h 336"/>
                <a:gd name="T20" fmla="*/ 474 w 495"/>
                <a:gd name="T21" fmla="*/ 96 h 336"/>
                <a:gd name="T22" fmla="*/ 467 w 495"/>
                <a:gd name="T23" fmla="*/ 115 h 336"/>
                <a:gd name="T24" fmla="*/ 459 w 495"/>
                <a:gd name="T25" fmla="*/ 142 h 336"/>
                <a:gd name="T26" fmla="*/ 450 w 495"/>
                <a:gd name="T27" fmla="*/ 176 h 336"/>
                <a:gd name="T28" fmla="*/ 440 w 495"/>
                <a:gd name="T29" fmla="*/ 216 h 336"/>
                <a:gd name="T30" fmla="*/ 428 w 495"/>
                <a:gd name="T31" fmla="*/ 254 h 336"/>
                <a:gd name="T32" fmla="*/ 417 w 495"/>
                <a:gd name="T33" fmla="*/ 287 h 336"/>
                <a:gd name="T34" fmla="*/ 409 w 495"/>
                <a:gd name="T35" fmla="*/ 310 h 336"/>
                <a:gd name="T36" fmla="*/ 402 w 495"/>
                <a:gd name="T37" fmla="*/ 325 h 336"/>
                <a:gd name="T38" fmla="*/ 396 w 495"/>
                <a:gd name="T39" fmla="*/ 333 h 336"/>
                <a:gd name="T40" fmla="*/ 386 w 495"/>
                <a:gd name="T41" fmla="*/ 336 h 336"/>
                <a:gd name="T42" fmla="*/ 377 w 495"/>
                <a:gd name="T43" fmla="*/ 336 h 336"/>
                <a:gd name="T44" fmla="*/ 365 w 495"/>
                <a:gd name="T45" fmla="*/ 331 h 336"/>
                <a:gd name="T46" fmla="*/ 360 w 495"/>
                <a:gd name="T47" fmla="*/ 323 h 336"/>
                <a:gd name="T48" fmla="*/ 358 w 495"/>
                <a:gd name="T49" fmla="*/ 310 h 336"/>
                <a:gd name="T50" fmla="*/ 360 w 495"/>
                <a:gd name="T51" fmla="*/ 292 h 336"/>
                <a:gd name="T52" fmla="*/ 362 w 495"/>
                <a:gd name="T53" fmla="*/ 270 h 336"/>
                <a:gd name="T54" fmla="*/ 369 w 495"/>
                <a:gd name="T55" fmla="*/ 241 h 336"/>
                <a:gd name="T56" fmla="*/ 379 w 495"/>
                <a:gd name="T57" fmla="*/ 191 h 336"/>
                <a:gd name="T58" fmla="*/ 388 w 495"/>
                <a:gd name="T59" fmla="*/ 143 h 336"/>
                <a:gd name="T60" fmla="*/ 394 w 495"/>
                <a:gd name="T61" fmla="*/ 111 h 336"/>
                <a:gd name="T62" fmla="*/ 394 w 495"/>
                <a:gd name="T63" fmla="*/ 88 h 336"/>
                <a:gd name="T64" fmla="*/ 392 w 495"/>
                <a:gd name="T65" fmla="*/ 75 h 336"/>
                <a:gd name="T66" fmla="*/ 386 w 495"/>
                <a:gd name="T67" fmla="*/ 67 h 336"/>
                <a:gd name="T68" fmla="*/ 377 w 495"/>
                <a:gd name="T69" fmla="*/ 63 h 336"/>
                <a:gd name="T70" fmla="*/ 342 w 495"/>
                <a:gd name="T71" fmla="*/ 61 h 336"/>
                <a:gd name="T72" fmla="*/ 302 w 495"/>
                <a:gd name="T73" fmla="*/ 65 h 336"/>
                <a:gd name="T74" fmla="*/ 281 w 495"/>
                <a:gd name="T75" fmla="*/ 67 h 336"/>
                <a:gd name="T76" fmla="*/ 247 w 495"/>
                <a:gd name="T77" fmla="*/ 73 h 336"/>
                <a:gd name="T78" fmla="*/ 197 w 495"/>
                <a:gd name="T79" fmla="*/ 78 h 336"/>
                <a:gd name="T80" fmla="*/ 130 w 495"/>
                <a:gd name="T81" fmla="*/ 86 h 336"/>
                <a:gd name="T82" fmla="*/ 48 w 495"/>
                <a:gd name="T83" fmla="*/ 98 h 336"/>
                <a:gd name="T84" fmla="*/ 0 w 495"/>
                <a:gd name="T85" fmla="*/ 61 h 336"/>
                <a:gd name="T86" fmla="*/ 32 w 495"/>
                <a:gd name="T87" fmla="*/ 59 h 336"/>
                <a:gd name="T88" fmla="*/ 80 w 495"/>
                <a:gd name="T89" fmla="*/ 56 h 336"/>
                <a:gd name="T90" fmla="*/ 157 w 495"/>
                <a:gd name="T91" fmla="*/ 48 h 336"/>
                <a:gd name="T92" fmla="*/ 275 w 495"/>
                <a:gd name="T93" fmla="*/ 33 h 336"/>
                <a:gd name="T94" fmla="*/ 323 w 495"/>
                <a:gd name="T95" fmla="*/ 23 h 336"/>
                <a:gd name="T96" fmla="*/ 358 w 495"/>
                <a:gd name="T97" fmla="*/ 14 h 336"/>
                <a:gd name="T98" fmla="*/ 371 w 495"/>
                <a:gd name="T99" fmla="*/ 1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5" h="336">
                  <a:moveTo>
                    <a:pt x="371" y="10"/>
                  </a:moveTo>
                  <a:lnTo>
                    <a:pt x="381" y="6"/>
                  </a:lnTo>
                  <a:lnTo>
                    <a:pt x="388" y="4"/>
                  </a:lnTo>
                  <a:lnTo>
                    <a:pt x="396" y="2"/>
                  </a:lnTo>
                  <a:lnTo>
                    <a:pt x="404" y="0"/>
                  </a:lnTo>
                  <a:lnTo>
                    <a:pt x="406" y="2"/>
                  </a:lnTo>
                  <a:lnTo>
                    <a:pt x="409" y="2"/>
                  </a:lnTo>
                  <a:lnTo>
                    <a:pt x="413" y="4"/>
                  </a:lnTo>
                  <a:lnTo>
                    <a:pt x="419" y="4"/>
                  </a:lnTo>
                  <a:lnTo>
                    <a:pt x="427" y="8"/>
                  </a:lnTo>
                  <a:lnTo>
                    <a:pt x="434" y="10"/>
                  </a:lnTo>
                  <a:lnTo>
                    <a:pt x="444" y="15"/>
                  </a:lnTo>
                  <a:lnTo>
                    <a:pt x="453" y="19"/>
                  </a:lnTo>
                  <a:lnTo>
                    <a:pt x="461" y="25"/>
                  </a:lnTo>
                  <a:lnTo>
                    <a:pt x="469" y="29"/>
                  </a:lnTo>
                  <a:lnTo>
                    <a:pt x="474" y="35"/>
                  </a:lnTo>
                  <a:lnTo>
                    <a:pt x="480" y="38"/>
                  </a:lnTo>
                  <a:lnTo>
                    <a:pt x="486" y="42"/>
                  </a:lnTo>
                  <a:lnTo>
                    <a:pt x="490" y="46"/>
                  </a:lnTo>
                  <a:lnTo>
                    <a:pt x="492" y="50"/>
                  </a:lnTo>
                  <a:lnTo>
                    <a:pt x="495" y="52"/>
                  </a:lnTo>
                  <a:lnTo>
                    <a:pt x="495" y="54"/>
                  </a:lnTo>
                  <a:lnTo>
                    <a:pt x="495" y="56"/>
                  </a:lnTo>
                  <a:lnTo>
                    <a:pt x="495" y="57"/>
                  </a:lnTo>
                  <a:lnTo>
                    <a:pt x="495" y="61"/>
                  </a:lnTo>
                  <a:lnTo>
                    <a:pt x="494" y="65"/>
                  </a:lnTo>
                  <a:lnTo>
                    <a:pt x="492" y="69"/>
                  </a:lnTo>
                  <a:lnTo>
                    <a:pt x="488" y="73"/>
                  </a:lnTo>
                  <a:lnTo>
                    <a:pt x="486" y="78"/>
                  </a:lnTo>
                  <a:lnTo>
                    <a:pt x="482" y="82"/>
                  </a:lnTo>
                  <a:lnTo>
                    <a:pt x="480" y="86"/>
                  </a:lnTo>
                  <a:lnTo>
                    <a:pt x="478" y="90"/>
                  </a:lnTo>
                  <a:lnTo>
                    <a:pt x="474" y="96"/>
                  </a:lnTo>
                  <a:lnTo>
                    <a:pt x="473" y="101"/>
                  </a:lnTo>
                  <a:lnTo>
                    <a:pt x="471" y="107"/>
                  </a:lnTo>
                  <a:lnTo>
                    <a:pt x="467" y="115"/>
                  </a:lnTo>
                  <a:lnTo>
                    <a:pt x="465" y="122"/>
                  </a:lnTo>
                  <a:lnTo>
                    <a:pt x="461" y="132"/>
                  </a:lnTo>
                  <a:lnTo>
                    <a:pt x="459" y="142"/>
                  </a:lnTo>
                  <a:lnTo>
                    <a:pt x="455" y="153"/>
                  </a:lnTo>
                  <a:lnTo>
                    <a:pt x="451" y="163"/>
                  </a:lnTo>
                  <a:lnTo>
                    <a:pt x="450" y="176"/>
                  </a:lnTo>
                  <a:lnTo>
                    <a:pt x="446" y="187"/>
                  </a:lnTo>
                  <a:lnTo>
                    <a:pt x="444" y="201"/>
                  </a:lnTo>
                  <a:lnTo>
                    <a:pt x="440" y="216"/>
                  </a:lnTo>
                  <a:lnTo>
                    <a:pt x="436" y="229"/>
                  </a:lnTo>
                  <a:lnTo>
                    <a:pt x="432" y="243"/>
                  </a:lnTo>
                  <a:lnTo>
                    <a:pt x="428" y="254"/>
                  </a:lnTo>
                  <a:lnTo>
                    <a:pt x="425" y="266"/>
                  </a:lnTo>
                  <a:lnTo>
                    <a:pt x="421" y="277"/>
                  </a:lnTo>
                  <a:lnTo>
                    <a:pt x="417" y="287"/>
                  </a:lnTo>
                  <a:lnTo>
                    <a:pt x="415" y="294"/>
                  </a:lnTo>
                  <a:lnTo>
                    <a:pt x="411" y="302"/>
                  </a:lnTo>
                  <a:lnTo>
                    <a:pt x="409" y="310"/>
                  </a:lnTo>
                  <a:lnTo>
                    <a:pt x="406" y="315"/>
                  </a:lnTo>
                  <a:lnTo>
                    <a:pt x="404" y="321"/>
                  </a:lnTo>
                  <a:lnTo>
                    <a:pt x="402" y="325"/>
                  </a:lnTo>
                  <a:lnTo>
                    <a:pt x="400" y="329"/>
                  </a:lnTo>
                  <a:lnTo>
                    <a:pt x="398" y="331"/>
                  </a:lnTo>
                  <a:lnTo>
                    <a:pt x="396" y="333"/>
                  </a:lnTo>
                  <a:lnTo>
                    <a:pt x="394" y="334"/>
                  </a:lnTo>
                  <a:lnTo>
                    <a:pt x="390" y="336"/>
                  </a:lnTo>
                  <a:lnTo>
                    <a:pt x="386" y="336"/>
                  </a:lnTo>
                  <a:lnTo>
                    <a:pt x="383" y="336"/>
                  </a:lnTo>
                  <a:lnTo>
                    <a:pt x="381" y="336"/>
                  </a:lnTo>
                  <a:lnTo>
                    <a:pt x="377" y="336"/>
                  </a:lnTo>
                  <a:lnTo>
                    <a:pt x="373" y="334"/>
                  </a:lnTo>
                  <a:lnTo>
                    <a:pt x="369" y="333"/>
                  </a:lnTo>
                  <a:lnTo>
                    <a:pt x="365" y="331"/>
                  </a:lnTo>
                  <a:lnTo>
                    <a:pt x="363" y="327"/>
                  </a:lnTo>
                  <a:lnTo>
                    <a:pt x="362" y="325"/>
                  </a:lnTo>
                  <a:lnTo>
                    <a:pt x="360" y="323"/>
                  </a:lnTo>
                  <a:lnTo>
                    <a:pt x="360" y="319"/>
                  </a:lnTo>
                  <a:lnTo>
                    <a:pt x="358" y="313"/>
                  </a:lnTo>
                  <a:lnTo>
                    <a:pt x="358" y="310"/>
                  </a:lnTo>
                  <a:lnTo>
                    <a:pt x="358" y="304"/>
                  </a:lnTo>
                  <a:lnTo>
                    <a:pt x="358" y="298"/>
                  </a:lnTo>
                  <a:lnTo>
                    <a:pt x="360" y="292"/>
                  </a:lnTo>
                  <a:lnTo>
                    <a:pt x="360" y="285"/>
                  </a:lnTo>
                  <a:lnTo>
                    <a:pt x="362" y="277"/>
                  </a:lnTo>
                  <a:lnTo>
                    <a:pt x="362" y="270"/>
                  </a:lnTo>
                  <a:lnTo>
                    <a:pt x="363" y="260"/>
                  </a:lnTo>
                  <a:lnTo>
                    <a:pt x="365" y="250"/>
                  </a:lnTo>
                  <a:lnTo>
                    <a:pt x="369" y="241"/>
                  </a:lnTo>
                  <a:lnTo>
                    <a:pt x="371" y="229"/>
                  </a:lnTo>
                  <a:lnTo>
                    <a:pt x="375" y="208"/>
                  </a:lnTo>
                  <a:lnTo>
                    <a:pt x="379" y="191"/>
                  </a:lnTo>
                  <a:lnTo>
                    <a:pt x="383" y="174"/>
                  </a:lnTo>
                  <a:lnTo>
                    <a:pt x="386" y="159"/>
                  </a:lnTo>
                  <a:lnTo>
                    <a:pt x="388" y="143"/>
                  </a:lnTo>
                  <a:lnTo>
                    <a:pt x="390" y="130"/>
                  </a:lnTo>
                  <a:lnTo>
                    <a:pt x="392" y="121"/>
                  </a:lnTo>
                  <a:lnTo>
                    <a:pt x="394" y="111"/>
                  </a:lnTo>
                  <a:lnTo>
                    <a:pt x="394" y="103"/>
                  </a:lnTo>
                  <a:lnTo>
                    <a:pt x="394" y="96"/>
                  </a:lnTo>
                  <a:lnTo>
                    <a:pt x="394" y="88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2" y="75"/>
                  </a:lnTo>
                  <a:lnTo>
                    <a:pt x="390" y="71"/>
                  </a:lnTo>
                  <a:lnTo>
                    <a:pt x="388" y="69"/>
                  </a:lnTo>
                  <a:lnTo>
                    <a:pt x="386" y="67"/>
                  </a:lnTo>
                  <a:lnTo>
                    <a:pt x="384" y="67"/>
                  </a:lnTo>
                  <a:lnTo>
                    <a:pt x="381" y="65"/>
                  </a:lnTo>
                  <a:lnTo>
                    <a:pt x="377" y="63"/>
                  </a:lnTo>
                  <a:lnTo>
                    <a:pt x="367" y="61"/>
                  </a:lnTo>
                  <a:lnTo>
                    <a:pt x="358" y="61"/>
                  </a:lnTo>
                  <a:lnTo>
                    <a:pt x="342" y="61"/>
                  </a:lnTo>
                  <a:lnTo>
                    <a:pt x="329" y="61"/>
                  </a:lnTo>
                  <a:lnTo>
                    <a:pt x="316" y="63"/>
                  </a:lnTo>
                  <a:lnTo>
                    <a:pt x="302" y="65"/>
                  </a:lnTo>
                  <a:lnTo>
                    <a:pt x="296" y="65"/>
                  </a:lnTo>
                  <a:lnTo>
                    <a:pt x="291" y="67"/>
                  </a:lnTo>
                  <a:lnTo>
                    <a:pt x="281" y="67"/>
                  </a:lnTo>
                  <a:lnTo>
                    <a:pt x="272" y="69"/>
                  </a:lnTo>
                  <a:lnTo>
                    <a:pt x="260" y="71"/>
                  </a:lnTo>
                  <a:lnTo>
                    <a:pt x="247" y="73"/>
                  </a:lnTo>
                  <a:lnTo>
                    <a:pt x="231" y="75"/>
                  </a:lnTo>
                  <a:lnTo>
                    <a:pt x="214" y="77"/>
                  </a:lnTo>
                  <a:lnTo>
                    <a:pt x="197" y="78"/>
                  </a:lnTo>
                  <a:lnTo>
                    <a:pt x="176" y="80"/>
                  </a:lnTo>
                  <a:lnTo>
                    <a:pt x="155" y="84"/>
                  </a:lnTo>
                  <a:lnTo>
                    <a:pt x="130" y="86"/>
                  </a:lnTo>
                  <a:lnTo>
                    <a:pt x="105" y="90"/>
                  </a:lnTo>
                  <a:lnTo>
                    <a:pt x="78" y="94"/>
                  </a:lnTo>
                  <a:lnTo>
                    <a:pt x="48" y="98"/>
                  </a:lnTo>
                  <a:lnTo>
                    <a:pt x="17" y="101"/>
                  </a:lnTo>
                  <a:lnTo>
                    <a:pt x="7" y="80"/>
                  </a:lnTo>
                  <a:lnTo>
                    <a:pt x="0" y="61"/>
                  </a:lnTo>
                  <a:lnTo>
                    <a:pt x="7" y="59"/>
                  </a:lnTo>
                  <a:lnTo>
                    <a:pt x="19" y="59"/>
                  </a:lnTo>
                  <a:lnTo>
                    <a:pt x="32" y="59"/>
                  </a:lnTo>
                  <a:lnTo>
                    <a:pt x="46" y="57"/>
                  </a:lnTo>
                  <a:lnTo>
                    <a:pt x="63" y="56"/>
                  </a:lnTo>
                  <a:lnTo>
                    <a:pt x="80" y="56"/>
                  </a:lnTo>
                  <a:lnTo>
                    <a:pt x="97" y="54"/>
                  </a:lnTo>
                  <a:lnTo>
                    <a:pt x="118" y="52"/>
                  </a:lnTo>
                  <a:lnTo>
                    <a:pt x="157" y="48"/>
                  </a:lnTo>
                  <a:lnTo>
                    <a:pt x="197" y="44"/>
                  </a:lnTo>
                  <a:lnTo>
                    <a:pt x="235" y="38"/>
                  </a:lnTo>
                  <a:lnTo>
                    <a:pt x="275" y="33"/>
                  </a:lnTo>
                  <a:lnTo>
                    <a:pt x="293" y="29"/>
                  </a:lnTo>
                  <a:lnTo>
                    <a:pt x="308" y="27"/>
                  </a:lnTo>
                  <a:lnTo>
                    <a:pt x="323" y="23"/>
                  </a:lnTo>
                  <a:lnTo>
                    <a:pt x="337" y="19"/>
                  </a:lnTo>
                  <a:lnTo>
                    <a:pt x="348" y="17"/>
                  </a:lnTo>
                  <a:lnTo>
                    <a:pt x="358" y="14"/>
                  </a:lnTo>
                  <a:lnTo>
                    <a:pt x="365" y="12"/>
                  </a:lnTo>
                  <a:lnTo>
                    <a:pt x="371" y="10"/>
                  </a:lnTo>
                  <a:lnTo>
                    <a:pt x="371" y="1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17"/>
            <p:cNvSpPr/>
            <p:nvPr/>
          </p:nvSpPr>
          <p:spPr bwMode="auto">
            <a:xfrm>
              <a:off x="5795963" y="1531938"/>
              <a:ext cx="244475" cy="52388"/>
            </a:xfrm>
            <a:custGeom>
              <a:avLst/>
              <a:gdLst>
                <a:gd name="T0" fmla="*/ 16 w 309"/>
                <a:gd name="T1" fmla="*/ 65 h 65"/>
                <a:gd name="T2" fmla="*/ 0 w 309"/>
                <a:gd name="T3" fmla="*/ 32 h 65"/>
                <a:gd name="T4" fmla="*/ 18 w 309"/>
                <a:gd name="T5" fmla="*/ 32 h 65"/>
                <a:gd name="T6" fmla="*/ 35 w 309"/>
                <a:gd name="T7" fmla="*/ 30 h 65"/>
                <a:gd name="T8" fmla="*/ 52 w 309"/>
                <a:gd name="T9" fmla="*/ 26 h 65"/>
                <a:gd name="T10" fmla="*/ 69 w 309"/>
                <a:gd name="T11" fmla="*/ 24 h 65"/>
                <a:gd name="T12" fmla="*/ 73 w 309"/>
                <a:gd name="T13" fmla="*/ 23 h 65"/>
                <a:gd name="T14" fmla="*/ 79 w 309"/>
                <a:gd name="T15" fmla="*/ 23 h 65"/>
                <a:gd name="T16" fmla="*/ 83 w 309"/>
                <a:gd name="T17" fmla="*/ 21 h 65"/>
                <a:gd name="T18" fmla="*/ 89 w 309"/>
                <a:gd name="T19" fmla="*/ 21 h 65"/>
                <a:gd name="T20" fmla="*/ 94 w 309"/>
                <a:gd name="T21" fmla="*/ 19 h 65"/>
                <a:gd name="T22" fmla="*/ 102 w 309"/>
                <a:gd name="T23" fmla="*/ 19 h 65"/>
                <a:gd name="T24" fmla="*/ 110 w 309"/>
                <a:gd name="T25" fmla="*/ 17 h 65"/>
                <a:gd name="T26" fmla="*/ 117 w 309"/>
                <a:gd name="T27" fmla="*/ 17 h 65"/>
                <a:gd name="T28" fmla="*/ 127 w 309"/>
                <a:gd name="T29" fmla="*/ 15 h 65"/>
                <a:gd name="T30" fmla="*/ 136 w 309"/>
                <a:gd name="T31" fmla="*/ 13 h 65"/>
                <a:gd name="T32" fmla="*/ 146 w 309"/>
                <a:gd name="T33" fmla="*/ 13 h 65"/>
                <a:gd name="T34" fmla="*/ 155 w 309"/>
                <a:gd name="T35" fmla="*/ 11 h 65"/>
                <a:gd name="T36" fmla="*/ 167 w 309"/>
                <a:gd name="T37" fmla="*/ 9 h 65"/>
                <a:gd name="T38" fmla="*/ 178 w 309"/>
                <a:gd name="T39" fmla="*/ 9 h 65"/>
                <a:gd name="T40" fmla="*/ 190 w 309"/>
                <a:gd name="T41" fmla="*/ 7 h 65"/>
                <a:gd name="T42" fmla="*/ 203 w 309"/>
                <a:gd name="T43" fmla="*/ 5 h 65"/>
                <a:gd name="T44" fmla="*/ 215 w 309"/>
                <a:gd name="T45" fmla="*/ 3 h 65"/>
                <a:gd name="T46" fmla="*/ 228 w 309"/>
                <a:gd name="T47" fmla="*/ 2 h 65"/>
                <a:gd name="T48" fmla="*/ 238 w 309"/>
                <a:gd name="T49" fmla="*/ 2 h 65"/>
                <a:gd name="T50" fmla="*/ 247 w 309"/>
                <a:gd name="T51" fmla="*/ 0 h 65"/>
                <a:gd name="T52" fmla="*/ 257 w 309"/>
                <a:gd name="T53" fmla="*/ 0 h 65"/>
                <a:gd name="T54" fmla="*/ 266 w 309"/>
                <a:gd name="T55" fmla="*/ 0 h 65"/>
                <a:gd name="T56" fmla="*/ 274 w 309"/>
                <a:gd name="T57" fmla="*/ 0 h 65"/>
                <a:gd name="T58" fmla="*/ 280 w 309"/>
                <a:gd name="T59" fmla="*/ 0 h 65"/>
                <a:gd name="T60" fmla="*/ 286 w 309"/>
                <a:gd name="T61" fmla="*/ 0 h 65"/>
                <a:gd name="T62" fmla="*/ 291 w 309"/>
                <a:gd name="T63" fmla="*/ 0 h 65"/>
                <a:gd name="T64" fmla="*/ 295 w 309"/>
                <a:gd name="T65" fmla="*/ 2 h 65"/>
                <a:gd name="T66" fmla="*/ 299 w 309"/>
                <a:gd name="T67" fmla="*/ 2 h 65"/>
                <a:gd name="T68" fmla="*/ 303 w 309"/>
                <a:gd name="T69" fmla="*/ 3 h 65"/>
                <a:gd name="T70" fmla="*/ 305 w 309"/>
                <a:gd name="T71" fmla="*/ 5 h 65"/>
                <a:gd name="T72" fmla="*/ 307 w 309"/>
                <a:gd name="T73" fmla="*/ 7 h 65"/>
                <a:gd name="T74" fmla="*/ 309 w 309"/>
                <a:gd name="T75" fmla="*/ 9 h 65"/>
                <a:gd name="T76" fmla="*/ 309 w 309"/>
                <a:gd name="T77" fmla="*/ 15 h 65"/>
                <a:gd name="T78" fmla="*/ 307 w 309"/>
                <a:gd name="T79" fmla="*/ 19 h 65"/>
                <a:gd name="T80" fmla="*/ 305 w 309"/>
                <a:gd name="T81" fmla="*/ 23 h 65"/>
                <a:gd name="T82" fmla="*/ 303 w 309"/>
                <a:gd name="T83" fmla="*/ 24 h 65"/>
                <a:gd name="T84" fmla="*/ 299 w 309"/>
                <a:gd name="T85" fmla="*/ 26 h 65"/>
                <a:gd name="T86" fmla="*/ 295 w 309"/>
                <a:gd name="T87" fmla="*/ 28 h 65"/>
                <a:gd name="T88" fmla="*/ 291 w 309"/>
                <a:gd name="T89" fmla="*/ 30 h 65"/>
                <a:gd name="T90" fmla="*/ 286 w 309"/>
                <a:gd name="T91" fmla="*/ 32 h 65"/>
                <a:gd name="T92" fmla="*/ 282 w 309"/>
                <a:gd name="T93" fmla="*/ 34 h 65"/>
                <a:gd name="T94" fmla="*/ 276 w 309"/>
                <a:gd name="T95" fmla="*/ 34 h 65"/>
                <a:gd name="T96" fmla="*/ 268 w 309"/>
                <a:gd name="T97" fmla="*/ 36 h 65"/>
                <a:gd name="T98" fmla="*/ 259 w 309"/>
                <a:gd name="T99" fmla="*/ 38 h 65"/>
                <a:gd name="T100" fmla="*/ 247 w 309"/>
                <a:gd name="T101" fmla="*/ 38 h 65"/>
                <a:gd name="T102" fmla="*/ 234 w 309"/>
                <a:gd name="T103" fmla="*/ 40 h 65"/>
                <a:gd name="T104" fmla="*/ 221 w 309"/>
                <a:gd name="T105" fmla="*/ 42 h 65"/>
                <a:gd name="T106" fmla="*/ 203 w 309"/>
                <a:gd name="T107" fmla="*/ 44 h 65"/>
                <a:gd name="T108" fmla="*/ 186 w 309"/>
                <a:gd name="T109" fmla="*/ 45 h 65"/>
                <a:gd name="T110" fmla="*/ 167 w 309"/>
                <a:gd name="T111" fmla="*/ 47 h 65"/>
                <a:gd name="T112" fmla="*/ 146 w 309"/>
                <a:gd name="T113" fmla="*/ 49 h 65"/>
                <a:gd name="T114" fmla="*/ 123 w 309"/>
                <a:gd name="T115" fmla="*/ 53 h 65"/>
                <a:gd name="T116" fmla="*/ 98 w 309"/>
                <a:gd name="T117" fmla="*/ 55 h 65"/>
                <a:gd name="T118" fmla="*/ 71 w 309"/>
                <a:gd name="T119" fmla="*/ 59 h 65"/>
                <a:gd name="T120" fmla="*/ 44 w 309"/>
                <a:gd name="T121" fmla="*/ 61 h 65"/>
                <a:gd name="T122" fmla="*/ 16 w 309"/>
                <a:gd name="T123" fmla="*/ 65 h 65"/>
                <a:gd name="T124" fmla="*/ 16 w 309"/>
                <a:gd name="T1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9" h="65">
                  <a:moveTo>
                    <a:pt x="16" y="65"/>
                  </a:moveTo>
                  <a:lnTo>
                    <a:pt x="0" y="32"/>
                  </a:lnTo>
                  <a:lnTo>
                    <a:pt x="18" y="32"/>
                  </a:lnTo>
                  <a:lnTo>
                    <a:pt x="35" y="30"/>
                  </a:lnTo>
                  <a:lnTo>
                    <a:pt x="52" y="26"/>
                  </a:lnTo>
                  <a:lnTo>
                    <a:pt x="69" y="24"/>
                  </a:lnTo>
                  <a:lnTo>
                    <a:pt x="73" y="23"/>
                  </a:lnTo>
                  <a:lnTo>
                    <a:pt x="79" y="23"/>
                  </a:lnTo>
                  <a:lnTo>
                    <a:pt x="83" y="21"/>
                  </a:lnTo>
                  <a:lnTo>
                    <a:pt x="89" y="21"/>
                  </a:lnTo>
                  <a:lnTo>
                    <a:pt x="94" y="19"/>
                  </a:lnTo>
                  <a:lnTo>
                    <a:pt x="102" y="19"/>
                  </a:lnTo>
                  <a:lnTo>
                    <a:pt x="110" y="17"/>
                  </a:lnTo>
                  <a:lnTo>
                    <a:pt x="117" y="17"/>
                  </a:lnTo>
                  <a:lnTo>
                    <a:pt x="127" y="15"/>
                  </a:lnTo>
                  <a:lnTo>
                    <a:pt x="136" y="13"/>
                  </a:lnTo>
                  <a:lnTo>
                    <a:pt x="146" y="13"/>
                  </a:lnTo>
                  <a:lnTo>
                    <a:pt x="155" y="11"/>
                  </a:lnTo>
                  <a:lnTo>
                    <a:pt x="167" y="9"/>
                  </a:lnTo>
                  <a:lnTo>
                    <a:pt x="178" y="9"/>
                  </a:lnTo>
                  <a:lnTo>
                    <a:pt x="190" y="7"/>
                  </a:lnTo>
                  <a:lnTo>
                    <a:pt x="203" y="5"/>
                  </a:lnTo>
                  <a:lnTo>
                    <a:pt x="215" y="3"/>
                  </a:lnTo>
                  <a:lnTo>
                    <a:pt x="228" y="2"/>
                  </a:lnTo>
                  <a:lnTo>
                    <a:pt x="238" y="2"/>
                  </a:lnTo>
                  <a:lnTo>
                    <a:pt x="247" y="0"/>
                  </a:lnTo>
                  <a:lnTo>
                    <a:pt x="257" y="0"/>
                  </a:lnTo>
                  <a:lnTo>
                    <a:pt x="266" y="0"/>
                  </a:lnTo>
                  <a:lnTo>
                    <a:pt x="274" y="0"/>
                  </a:lnTo>
                  <a:lnTo>
                    <a:pt x="280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5" y="2"/>
                  </a:lnTo>
                  <a:lnTo>
                    <a:pt x="299" y="2"/>
                  </a:lnTo>
                  <a:lnTo>
                    <a:pt x="303" y="3"/>
                  </a:lnTo>
                  <a:lnTo>
                    <a:pt x="305" y="5"/>
                  </a:lnTo>
                  <a:lnTo>
                    <a:pt x="307" y="7"/>
                  </a:lnTo>
                  <a:lnTo>
                    <a:pt x="309" y="9"/>
                  </a:lnTo>
                  <a:lnTo>
                    <a:pt x="309" y="15"/>
                  </a:lnTo>
                  <a:lnTo>
                    <a:pt x="307" y="19"/>
                  </a:lnTo>
                  <a:lnTo>
                    <a:pt x="305" y="23"/>
                  </a:lnTo>
                  <a:lnTo>
                    <a:pt x="303" y="24"/>
                  </a:lnTo>
                  <a:lnTo>
                    <a:pt x="299" y="26"/>
                  </a:lnTo>
                  <a:lnTo>
                    <a:pt x="295" y="28"/>
                  </a:lnTo>
                  <a:lnTo>
                    <a:pt x="291" y="30"/>
                  </a:lnTo>
                  <a:lnTo>
                    <a:pt x="286" y="32"/>
                  </a:lnTo>
                  <a:lnTo>
                    <a:pt x="282" y="34"/>
                  </a:lnTo>
                  <a:lnTo>
                    <a:pt x="276" y="34"/>
                  </a:lnTo>
                  <a:lnTo>
                    <a:pt x="268" y="36"/>
                  </a:lnTo>
                  <a:lnTo>
                    <a:pt x="259" y="38"/>
                  </a:lnTo>
                  <a:lnTo>
                    <a:pt x="247" y="38"/>
                  </a:lnTo>
                  <a:lnTo>
                    <a:pt x="234" y="40"/>
                  </a:lnTo>
                  <a:lnTo>
                    <a:pt x="221" y="42"/>
                  </a:lnTo>
                  <a:lnTo>
                    <a:pt x="203" y="44"/>
                  </a:lnTo>
                  <a:lnTo>
                    <a:pt x="186" y="45"/>
                  </a:lnTo>
                  <a:lnTo>
                    <a:pt x="167" y="47"/>
                  </a:lnTo>
                  <a:lnTo>
                    <a:pt x="146" y="49"/>
                  </a:lnTo>
                  <a:lnTo>
                    <a:pt x="123" y="53"/>
                  </a:lnTo>
                  <a:lnTo>
                    <a:pt x="98" y="55"/>
                  </a:lnTo>
                  <a:lnTo>
                    <a:pt x="71" y="59"/>
                  </a:lnTo>
                  <a:lnTo>
                    <a:pt x="44" y="61"/>
                  </a:lnTo>
                  <a:lnTo>
                    <a:pt x="16" y="65"/>
                  </a:lnTo>
                  <a:lnTo>
                    <a:pt x="16" y="6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18"/>
            <p:cNvSpPr/>
            <p:nvPr/>
          </p:nvSpPr>
          <p:spPr bwMode="auto">
            <a:xfrm>
              <a:off x="5808663" y="1598613"/>
              <a:ext cx="231775" cy="41275"/>
            </a:xfrm>
            <a:custGeom>
              <a:avLst/>
              <a:gdLst>
                <a:gd name="T0" fmla="*/ 293 w 293"/>
                <a:gd name="T1" fmla="*/ 15 h 51"/>
                <a:gd name="T2" fmla="*/ 291 w 293"/>
                <a:gd name="T3" fmla="*/ 17 h 51"/>
                <a:gd name="T4" fmla="*/ 287 w 293"/>
                <a:gd name="T5" fmla="*/ 21 h 51"/>
                <a:gd name="T6" fmla="*/ 279 w 293"/>
                <a:gd name="T7" fmla="*/ 24 h 51"/>
                <a:gd name="T8" fmla="*/ 272 w 293"/>
                <a:gd name="T9" fmla="*/ 26 h 51"/>
                <a:gd name="T10" fmla="*/ 264 w 293"/>
                <a:gd name="T11" fmla="*/ 28 h 51"/>
                <a:gd name="T12" fmla="*/ 252 w 293"/>
                <a:gd name="T13" fmla="*/ 30 h 51"/>
                <a:gd name="T14" fmla="*/ 237 w 293"/>
                <a:gd name="T15" fmla="*/ 32 h 51"/>
                <a:gd name="T16" fmla="*/ 220 w 293"/>
                <a:gd name="T17" fmla="*/ 34 h 51"/>
                <a:gd name="T18" fmla="*/ 201 w 293"/>
                <a:gd name="T19" fmla="*/ 38 h 51"/>
                <a:gd name="T20" fmla="*/ 178 w 293"/>
                <a:gd name="T21" fmla="*/ 40 h 51"/>
                <a:gd name="T22" fmla="*/ 151 w 293"/>
                <a:gd name="T23" fmla="*/ 44 h 51"/>
                <a:gd name="T24" fmla="*/ 122 w 293"/>
                <a:gd name="T25" fmla="*/ 46 h 51"/>
                <a:gd name="T26" fmla="*/ 94 w 293"/>
                <a:gd name="T27" fmla="*/ 49 h 51"/>
                <a:gd name="T28" fmla="*/ 71 w 293"/>
                <a:gd name="T29" fmla="*/ 51 h 51"/>
                <a:gd name="T30" fmla="*/ 51 w 293"/>
                <a:gd name="T31" fmla="*/ 51 h 51"/>
                <a:gd name="T32" fmla="*/ 36 w 293"/>
                <a:gd name="T33" fmla="*/ 51 h 51"/>
                <a:gd name="T34" fmla="*/ 23 w 293"/>
                <a:gd name="T35" fmla="*/ 51 h 51"/>
                <a:gd name="T36" fmla="*/ 15 w 293"/>
                <a:gd name="T37" fmla="*/ 51 h 51"/>
                <a:gd name="T38" fmla="*/ 9 w 293"/>
                <a:gd name="T39" fmla="*/ 49 h 51"/>
                <a:gd name="T40" fmla="*/ 6 w 293"/>
                <a:gd name="T41" fmla="*/ 46 h 51"/>
                <a:gd name="T42" fmla="*/ 0 w 293"/>
                <a:gd name="T43" fmla="*/ 30 h 51"/>
                <a:gd name="T44" fmla="*/ 23 w 293"/>
                <a:gd name="T45" fmla="*/ 21 h 51"/>
                <a:gd name="T46" fmla="*/ 65 w 293"/>
                <a:gd name="T47" fmla="*/ 21 h 51"/>
                <a:gd name="T48" fmla="*/ 101 w 293"/>
                <a:gd name="T49" fmla="*/ 17 h 51"/>
                <a:gd name="T50" fmla="*/ 134 w 293"/>
                <a:gd name="T51" fmla="*/ 11 h 51"/>
                <a:gd name="T52" fmla="*/ 170 w 293"/>
                <a:gd name="T53" fmla="*/ 5 h 51"/>
                <a:gd name="T54" fmla="*/ 222 w 293"/>
                <a:gd name="T55" fmla="*/ 0 h 51"/>
                <a:gd name="T56" fmla="*/ 258 w 293"/>
                <a:gd name="T57" fmla="*/ 0 h 51"/>
                <a:gd name="T58" fmla="*/ 275 w 293"/>
                <a:gd name="T59" fmla="*/ 2 h 51"/>
                <a:gd name="T60" fmla="*/ 287 w 293"/>
                <a:gd name="T61" fmla="*/ 3 h 51"/>
                <a:gd name="T62" fmla="*/ 293 w 293"/>
                <a:gd name="T63" fmla="*/ 9 h 51"/>
                <a:gd name="T64" fmla="*/ 293 w 293"/>
                <a:gd name="T65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3" h="51">
                  <a:moveTo>
                    <a:pt x="293" y="13"/>
                  </a:moveTo>
                  <a:lnTo>
                    <a:pt x="293" y="15"/>
                  </a:lnTo>
                  <a:lnTo>
                    <a:pt x="293" y="17"/>
                  </a:lnTo>
                  <a:lnTo>
                    <a:pt x="291" y="17"/>
                  </a:lnTo>
                  <a:lnTo>
                    <a:pt x="289" y="19"/>
                  </a:lnTo>
                  <a:lnTo>
                    <a:pt x="287" y="21"/>
                  </a:lnTo>
                  <a:lnTo>
                    <a:pt x="283" y="23"/>
                  </a:lnTo>
                  <a:lnTo>
                    <a:pt x="279" y="24"/>
                  </a:lnTo>
                  <a:lnTo>
                    <a:pt x="273" y="26"/>
                  </a:lnTo>
                  <a:lnTo>
                    <a:pt x="272" y="26"/>
                  </a:lnTo>
                  <a:lnTo>
                    <a:pt x="268" y="28"/>
                  </a:lnTo>
                  <a:lnTo>
                    <a:pt x="264" y="28"/>
                  </a:lnTo>
                  <a:lnTo>
                    <a:pt x="258" y="30"/>
                  </a:lnTo>
                  <a:lnTo>
                    <a:pt x="252" y="30"/>
                  </a:lnTo>
                  <a:lnTo>
                    <a:pt x="245" y="32"/>
                  </a:lnTo>
                  <a:lnTo>
                    <a:pt x="237" y="32"/>
                  </a:lnTo>
                  <a:lnTo>
                    <a:pt x="229" y="34"/>
                  </a:lnTo>
                  <a:lnTo>
                    <a:pt x="220" y="34"/>
                  </a:lnTo>
                  <a:lnTo>
                    <a:pt x="210" y="36"/>
                  </a:lnTo>
                  <a:lnTo>
                    <a:pt x="201" y="38"/>
                  </a:lnTo>
                  <a:lnTo>
                    <a:pt x="189" y="38"/>
                  </a:lnTo>
                  <a:lnTo>
                    <a:pt x="178" y="40"/>
                  </a:lnTo>
                  <a:lnTo>
                    <a:pt x="164" y="42"/>
                  </a:lnTo>
                  <a:lnTo>
                    <a:pt x="151" y="44"/>
                  </a:lnTo>
                  <a:lnTo>
                    <a:pt x="138" y="46"/>
                  </a:lnTo>
                  <a:lnTo>
                    <a:pt x="122" y="46"/>
                  </a:lnTo>
                  <a:lnTo>
                    <a:pt x="107" y="47"/>
                  </a:lnTo>
                  <a:lnTo>
                    <a:pt x="94" y="49"/>
                  </a:lnTo>
                  <a:lnTo>
                    <a:pt x="82" y="49"/>
                  </a:lnTo>
                  <a:lnTo>
                    <a:pt x="71" y="51"/>
                  </a:lnTo>
                  <a:lnTo>
                    <a:pt x="61" y="51"/>
                  </a:lnTo>
                  <a:lnTo>
                    <a:pt x="51" y="51"/>
                  </a:lnTo>
                  <a:lnTo>
                    <a:pt x="44" y="51"/>
                  </a:lnTo>
                  <a:lnTo>
                    <a:pt x="36" y="51"/>
                  </a:lnTo>
                  <a:lnTo>
                    <a:pt x="28" y="51"/>
                  </a:lnTo>
                  <a:lnTo>
                    <a:pt x="23" y="51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9" y="49"/>
                  </a:lnTo>
                  <a:lnTo>
                    <a:pt x="7" y="49"/>
                  </a:lnTo>
                  <a:lnTo>
                    <a:pt x="6" y="46"/>
                  </a:lnTo>
                  <a:lnTo>
                    <a:pt x="2" y="4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3" y="21"/>
                  </a:lnTo>
                  <a:lnTo>
                    <a:pt x="44" y="21"/>
                  </a:lnTo>
                  <a:lnTo>
                    <a:pt x="65" y="21"/>
                  </a:lnTo>
                  <a:lnTo>
                    <a:pt x="84" y="19"/>
                  </a:lnTo>
                  <a:lnTo>
                    <a:pt x="101" y="17"/>
                  </a:lnTo>
                  <a:lnTo>
                    <a:pt x="118" y="15"/>
                  </a:lnTo>
                  <a:lnTo>
                    <a:pt x="134" y="11"/>
                  </a:lnTo>
                  <a:lnTo>
                    <a:pt x="145" y="7"/>
                  </a:lnTo>
                  <a:lnTo>
                    <a:pt x="170" y="5"/>
                  </a:lnTo>
                  <a:lnTo>
                    <a:pt x="197" y="2"/>
                  </a:lnTo>
                  <a:lnTo>
                    <a:pt x="222" y="0"/>
                  </a:lnTo>
                  <a:lnTo>
                    <a:pt x="247" y="0"/>
                  </a:lnTo>
                  <a:lnTo>
                    <a:pt x="258" y="0"/>
                  </a:lnTo>
                  <a:lnTo>
                    <a:pt x="268" y="0"/>
                  </a:lnTo>
                  <a:lnTo>
                    <a:pt x="275" y="2"/>
                  </a:lnTo>
                  <a:lnTo>
                    <a:pt x="281" y="2"/>
                  </a:lnTo>
                  <a:lnTo>
                    <a:pt x="287" y="3"/>
                  </a:lnTo>
                  <a:lnTo>
                    <a:pt x="291" y="7"/>
                  </a:lnTo>
                  <a:lnTo>
                    <a:pt x="293" y="9"/>
                  </a:lnTo>
                  <a:lnTo>
                    <a:pt x="293" y="13"/>
                  </a:lnTo>
                  <a:lnTo>
                    <a:pt x="293" y="13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19"/>
            <p:cNvSpPr/>
            <p:nvPr/>
          </p:nvSpPr>
          <p:spPr bwMode="auto">
            <a:xfrm>
              <a:off x="5826125" y="1663701"/>
              <a:ext cx="269875" cy="47625"/>
            </a:xfrm>
            <a:custGeom>
              <a:avLst/>
              <a:gdLst>
                <a:gd name="T0" fmla="*/ 338 w 338"/>
                <a:gd name="T1" fmla="*/ 46 h 59"/>
                <a:gd name="T2" fmla="*/ 337 w 338"/>
                <a:gd name="T3" fmla="*/ 44 h 59"/>
                <a:gd name="T4" fmla="*/ 333 w 338"/>
                <a:gd name="T5" fmla="*/ 42 h 59"/>
                <a:gd name="T6" fmla="*/ 329 w 338"/>
                <a:gd name="T7" fmla="*/ 40 h 59"/>
                <a:gd name="T8" fmla="*/ 323 w 338"/>
                <a:gd name="T9" fmla="*/ 40 h 59"/>
                <a:gd name="T10" fmla="*/ 317 w 338"/>
                <a:gd name="T11" fmla="*/ 38 h 59"/>
                <a:gd name="T12" fmla="*/ 312 w 338"/>
                <a:gd name="T13" fmla="*/ 38 h 59"/>
                <a:gd name="T14" fmla="*/ 302 w 338"/>
                <a:gd name="T15" fmla="*/ 38 h 59"/>
                <a:gd name="T16" fmla="*/ 294 w 338"/>
                <a:gd name="T17" fmla="*/ 38 h 59"/>
                <a:gd name="T18" fmla="*/ 283 w 338"/>
                <a:gd name="T19" fmla="*/ 38 h 59"/>
                <a:gd name="T20" fmla="*/ 273 w 338"/>
                <a:gd name="T21" fmla="*/ 38 h 59"/>
                <a:gd name="T22" fmla="*/ 262 w 338"/>
                <a:gd name="T23" fmla="*/ 38 h 59"/>
                <a:gd name="T24" fmla="*/ 249 w 338"/>
                <a:gd name="T25" fmla="*/ 40 h 59"/>
                <a:gd name="T26" fmla="*/ 235 w 338"/>
                <a:gd name="T27" fmla="*/ 40 h 59"/>
                <a:gd name="T28" fmla="*/ 220 w 338"/>
                <a:gd name="T29" fmla="*/ 42 h 59"/>
                <a:gd name="T30" fmla="*/ 205 w 338"/>
                <a:gd name="T31" fmla="*/ 44 h 59"/>
                <a:gd name="T32" fmla="*/ 187 w 338"/>
                <a:gd name="T33" fmla="*/ 46 h 59"/>
                <a:gd name="T34" fmla="*/ 170 w 338"/>
                <a:gd name="T35" fmla="*/ 46 h 59"/>
                <a:gd name="T36" fmla="*/ 153 w 338"/>
                <a:gd name="T37" fmla="*/ 48 h 59"/>
                <a:gd name="T38" fmla="*/ 138 w 338"/>
                <a:gd name="T39" fmla="*/ 49 h 59"/>
                <a:gd name="T40" fmla="*/ 122 w 338"/>
                <a:gd name="T41" fmla="*/ 51 h 59"/>
                <a:gd name="T42" fmla="*/ 107 w 338"/>
                <a:gd name="T43" fmla="*/ 51 h 59"/>
                <a:gd name="T44" fmla="*/ 94 w 338"/>
                <a:gd name="T45" fmla="*/ 53 h 59"/>
                <a:gd name="T46" fmla="*/ 80 w 338"/>
                <a:gd name="T47" fmla="*/ 53 h 59"/>
                <a:gd name="T48" fmla="*/ 69 w 338"/>
                <a:gd name="T49" fmla="*/ 55 h 59"/>
                <a:gd name="T50" fmla="*/ 57 w 338"/>
                <a:gd name="T51" fmla="*/ 55 h 59"/>
                <a:gd name="T52" fmla="*/ 48 w 338"/>
                <a:gd name="T53" fmla="*/ 57 h 59"/>
                <a:gd name="T54" fmla="*/ 38 w 338"/>
                <a:gd name="T55" fmla="*/ 57 h 59"/>
                <a:gd name="T56" fmla="*/ 28 w 338"/>
                <a:gd name="T57" fmla="*/ 57 h 59"/>
                <a:gd name="T58" fmla="*/ 21 w 338"/>
                <a:gd name="T59" fmla="*/ 57 h 59"/>
                <a:gd name="T60" fmla="*/ 11 w 338"/>
                <a:gd name="T61" fmla="*/ 59 h 59"/>
                <a:gd name="T62" fmla="*/ 5 w 338"/>
                <a:gd name="T63" fmla="*/ 59 h 59"/>
                <a:gd name="T64" fmla="*/ 0 w 338"/>
                <a:gd name="T65" fmla="*/ 59 h 59"/>
                <a:gd name="T66" fmla="*/ 0 w 338"/>
                <a:gd name="T67" fmla="*/ 23 h 59"/>
                <a:gd name="T68" fmla="*/ 34 w 338"/>
                <a:gd name="T69" fmla="*/ 19 h 59"/>
                <a:gd name="T70" fmla="*/ 71 w 338"/>
                <a:gd name="T71" fmla="*/ 15 h 59"/>
                <a:gd name="T72" fmla="*/ 111 w 338"/>
                <a:gd name="T73" fmla="*/ 11 h 59"/>
                <a:gd name="T74" fmla="*/ 151 w 338"/>
                <a:gd name="T75" fmla="*/ 7 h 59"/>
                <a:gd name="T76" fmla="*/ 168 w 338"/>
                <a:gd name="T77" fmla="*/ 6 h 59"/>
                <a:gd name="T78" fmla="*/ 187 w 338"/>
                <a:gd name="T79" fmla="*/ 6 h 59"/>
                <a:gd name="T80" fmla="*/ 205 w 338"/>
                <a:gd name="T81" fmla="*/ 4 h 59"/>
                <a:gd name="T82" fmla="*/ 222 w 338"/>
                <a:gd name="T83" fmla="*/ 2 h 59"/>
                <a:gd name="T84" fmla="*/ 237 w 338"/>
                <a:gd name="T85" fmla="*/ 0 h 59"/>
                <a:gd name="T86" fmla="*/ 252 w 338"/>
                <a:gd name="T87" fmla="*/ 0 h 59"/>
                <a:gd name="T88" fmla="*/ 266 w 338"/>
                <a:gd name="T89" fmla="*/ 0 h 59"/>
                <a:gd name="T90" fmla="*/ 279 w 338"/>
                <a:gd name="T91" fmla="*/ 0 h 59"/>
                <a:gd name="T92" fmla="*/ 291 w 338"/>
                <a:gd name="T93" fmla="*/ 0 h 59"/>
                <a:gd name="T94" fmla="*/ 300 w 338"/>
                <a:gd name="T95" fmla="*/ 2 h 59"/>
                <a:gd name="T96" fmla="*/ 310 w 338"/>
                <a:gd name="T97" fmla="*/ 6 h 59"/>
                <a:gd name="T98" fmla="*/ 317 w 338"/>
                <a:gd name="T99" fmla="*/ 9 h 59"/>
                <a:gd name="T100" fmla="*/ 323 w 338"/>
                <a:gd name="T101" fmla="*/ 17 h 59"/>
                <a:gd name="T102" fmla="*/ 331 w 338"/>
                <a:gd name="T103" fmla="*/ 25 h 59"/>
                <a:gd name="T104" fmla="*/ 335 w 338"/>
                <a:gd name="T105" fmla="*/ 34 h 59"/>
                <a:gd name="T106" fmla="*/ 338 w 338"/>
                <a:gd name="T107" fmla="*/ 46 h 59"/>
                <a:gd name="T108" fmla="*/ 338 w 338"/>
                <a:gd name="T10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8" h="59">
                  <a:moveTo>
                    <a:pt x="338" y="46"/>
                  </a:moveTo>
                  <a:lnTo>
                    <a:pt x="337" y="44"/>
                  </a:lnTo>
                  <a:lnTo>
                    <a:pt x="333" y="42"/>
                  </a:lnTo>
                  <a:lnTo>
                    <a:pt x="329" y="40"/>
                  </a:lnTo>
                  <a:lnTo>
                    <a:pt x="323" y="40"/>
                  </a:lnTo>
                  <a:lnTo>
                    <a:pt x="317" y="38"/>
                  </a:lnTo>
                  <a:lnTo>
                    <a:pt x="312" y="38"/>
                  </a:lnTo>
                  <a:lnTo>
                    <a:pt x="302" y="38"/>
                  </a:lnTo>
                  <a:lnTo>
                    <a:pt x="294" y="38"/>
                  </a:lnTo>
                  <a:lnTo>
                    <a:pt x="283" y="38"/>
                  </a:lnTo>
                  <a:lnTo>
                    <a:pt x="273" y="38"/>
                  </a:lnTo>
                  <a:lnTo>
                    <a:pt x="262" y="38"/>
                  </a:lnTo>
                  <a:lnTo>
                    <a:pt x="249" y="40"/>
                  </a:lnTo>
                  <a:lnTo>
                    <a:pt x="235" y="40"/>
                  </a:lnTo>
                  <a:lnTo>
                    <a:pt x="220" y="42"/>
                  </a:lnTo>
                  <a:lnTo>
                    <a:pt x="205" y="44"/>
                  </a:lnTo>
                  <a:lnTo>
                    <a:pt x="187" y="46"/>
                  </a:lnTo>
                  <a:lnTo>
                    <a:pt x="170" y="46"/>
                  </a:lnTo>
                  <a:lnTo>
                    <a:pt x="153" y="48"/>
                  </a:lnTo>
                  <a:lnTo>
                    <a:pt x="138" y="49"/>
                  </a:lnTo>
                  <a:lnTo>
                    <a:pt x="122" y="51"/>
                  </a:lnTo>
                  <a:lnTo>
                    <a:pt x="107" y="51"/>
                  </a:lnTo>
                  <a:lnTo>
                    <a:pt x="94" y="53"/>
                  </a:lnTo>
                  <a:lnTo>
                    <a:pt x="80" y="53"/>
                  </a:lnTo>
                  <a:lnTo>
                    <a:pt x="69" y="55"/>
                  </a:lnTo>
                  <a:lnTo>
                    <a:pt x="57" y="55"/>
                  </a:lnTo>
                  <a:lnTo>
                    <a:pt x="48" y="57"/>
                  </a:lnTo>
                  <a:lnTo>
                    <a:pt x="38" y="57"/>
                  </a:lnTo>
                  <a:lnTo>
                    <a:pt x="28" y="57"/>
                  </a:lnTo>
                  <a:lnTo>
                    <a:pt x="21" y="57"/>
                  </a:lnTo>
                  <a:lnTo>
                    <a:pt x="11" y="59"/>
                  </a:lnTo>
                  <a:lnTo>
                    <a:pt x="5" y="59"/>
                  </a:lnTo>
                  <a:lnTo>
                    <a:pt x="0" y="59"/>
                  </a:lnTo>
                  <a:lnTo>
                    <a:pt x="0" y="23"/>
                  </a:lnTo>
                  <a:lnTo>
                    <a:pt x="34" y="19"/>
                  </a:lnTo>
                  <a:lnTo>
                    <a:pt x="71" y="15"/>
                  </a:lnTo>
                  <a:lnTo>
                    <a:pt x="111" y="11"/>
                  </a:lnTo>
                  <a:lnTo>
                    <a:pt x="151" y="7"/>
                  </a:lnTo>
                  <a:lnTo>
                    <a:pt x="168" y="6"/>
                  </a:lnTo>
                  <a:lnTo>
                    <a:pt x="187" y="6"/>
                  </a:lnTo>
                  <a:lnTo>
                    <a:pt x="205" y="4"/>
                  </a:lnTo>
                  <a:lnTo>
                    <a:pt x="222" y="2"/>
                  </a:lnTo>
                  <a:lnTo>
                    <a:pt x="237" y="0"/>
                  </a:lnTo>
                  <a:lnTo>
                    <a:pt x="252" y="0"/>
                  </a:lnTo>
                  <a:lnTo>
                    <a:pt x="266" y="0"/>
                  </a:lnTo>
                  <a:lnTo>
                    <a:pt x="279" y="0"/>
                  </a:lnTo>
                  <a:lnTo>
                    <a:pt x="291" y="0"/>
                  </a:lnTo>
                  <a:lnTo>
                    <a:pt x="300" y="2"/>
                  </a:lnTo>
                  <a:lnTo>
                    <a:pt x="310" y="6"/>
                  </a:lnTo>
                  <a:lnTo>
                    <a:pt x="317" y="9"/>
                  </a:lnTo>
                  <a:lnTo>
                    <a:pt x="323" y="17"/>
                  </a:lnTo>
                  <a:lnTo>
                    <a:pt x="331" y="25"/>
                  </a:lnTo>
                  <a:lnTo>
                    <a:pt x="335" y="34"/>
                  </a:lnTo>
                  <a:lnTo>
                    <a:pt x="338" y="46"/>
                  </a:lnTo>
                  <a:lnTo>
                    <a:pt x="338" y="4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506"/>
          <p:cNvSpPr/>
          <p:nvPr/>
        </p:nvSpPr>
        <p:spPr bwMode="auto">
          <a:xfrm>
            <a:off x="1517446" y="3425278"/>
            <a:ext cx="1739920" cy="228242"/>
          </a:xfrm>
          <a:custGeom>
            <a:avLst/>
            <a:gdLst>
              <a:gd name="T0" fmla="*/ 9 w 1050"/>
              <a:gd name="T1" fmla="*/ 109 h 137"/>
              <a:gd name="T2" fmla="*/ 23 w 1050"/>
              <a:gd name="T3" fmla="*/ 91 h 137"/>
              <a:gd name="T4" fmla="*/ 84 w 1050"/>
              <a:gd name="T5" fmla="*/ 87 h 137"/>
              <a:gd name="T6" fmla="*/ 136 w 1050"/>
              <a:gd name="T7" fmla="*/ 86 h 137"/>
              <a:gd name="T8" fmla="*/ 178 w 1050"/>
              <a:gd name="T9" fmla="*/ 84 h 137"/>
              <a:gd name="T10" fmla="*/ 210 w 1050"/>
              <a:gd name="T11" fmla="*/ 80 h 137"/>
              <a:gd name="T12" fmla="*/ 233 w 1050"/>
              <a:gd name="T13" fmla="*/ 78 h 137"/>
              <a:gd name="T14" fmla="*/ 254 w 1050"/>
              <a:gd name="T15" fmla="*/ 74 h 137"/>
              <a:gd name="T16" fmla="*/ 281 w 1050"/>
              <a:gd name="T17" fmla="*/ 72 h 137"/>
              <a:gd name="T18" fmla="*/ 315 w 1050"/>
              <a:gd name="T19" fmla="*/ 68 h 137"/>
              <a:gd name="T20" fmla="*/ 356 w 1050"/>
              <a:gd name="T21" fmla="*/ 66 h 137"/>
              <a:gd name="T22" fmla="*/ 404 w 1050"/>
              <a:gd name="T23" fmla="*/ 61 h 137"/>
              <a:gd name="T24" fmla="*/ 492 w 1050"/>
              <a:gd name="T25" fmla="*/ 51 h 137"/>
              <a:gd name="T26" fmla="*/ 604 w 1050"/>
              <a:gd name="T27" fmla="*/ 38 h 137"/>
              <a:gd name="T28" fmla="*/ 719 w 1050"/>
              <a:gd name="T29" fmla="*/ 23 h 137"/>
              <a:gd name="T30" fmla="*/ 775 w 1050"/>
              <a:gd name="T31" fmla="*/ 15 h 137"/>
              <a:gd name="T32" fmla="*/ 823 w 1050"/>
              <a:gd name="T33" fmla="*/ 9 h 137"/>
              <a:gd name="T34" fmla="*/ 863 w 1050"/>
              <a:gd name="T35" fmla="*/ 5 h 137"/>
              <a:gd name="T36" fmla="*/ 895 w 1050"/>
              <a:gd name="T37" fmla="*/ 2 h 137"/>
              <a:gd name="T38" fmla="*/ 920 w 1050"/>
              <a:gd name="T39" fmla="*/ 0 h 137"/>
              <a:gd name="T40" fmla="*/ 947 w 1050"/>
              <a:gd name="T41" fmla="*/ 2 h 137"/>
              <a:gd name="T42" fmla="*/ 978 w 1050"/>
              <a:gd name="T43" fmla="*/ 9 h 137"/>
              <a:gd name="T44" fmla="*/ 1010 w 1050"/>
              <a:gd name="T45" fmla="*/ 23 h 137"/>
              <a:gd name="T46" fmla="*/ 1035 w 1050"/>
              <a:gd name="T47" fmla="*/ 42 h 137"/>
              <a:gd name="T48" fmla="*/ 1048 w 1050"/>
              <a:gd name="T49" fmla="*/ 55 h 137"/>
              <a:gd name="T50" fmla="*/ 1050 w 1050"/>
              <a:gd name="T51" fmla="*/ 63 h 137"/>
              <a:gd name="T52" fmla="*/ 1041 w 1050"/>
              <a:gd name="T53" fmla="*/ 70 h 137"/>
              <a:gd name="T54" fmla="*/ 1020 w 1050"/>
              <a:gd name="T55" fmla="*/ 72 h 137"/>
              <a:gd name="T56" fmla="*/ 987 w 1050"/>
              <a:gd name="T57" fmla="*/ 72 h 137"/>
              <a:gd name="T58" fmla="*/ 947 w 1050"/>
              <a:gd name="T59" fmla="*/ 68 h 137"/>
              <a:gd name="T60" fmla="*/ 899 w 1050"/>
              <a:gd name="T61" fmla="*/ 65 h 137"/>
              <a:gd name="T62" fmla="*/ 842 w 1050"/>
              <a:gd name="T63" fmla="*/ 61 h 137"/>
              <a:gd name="T64" fmla="*/ 773 w 1050"/>
              <a:gd name="T65" fmla="*/ 61 h 137"/>
              <a:gd name="T66" fmla="*/ 706 w 1050"/>
              <a:gd name="T67" fmla="*/ 65 h 137"/>
              <a:gd name="T68" fmla="*/ 656 w 1050"/>
              <a:gd name="T69" fmla="*/ 68 h 137"/>
              <a:gd name="T70" fmla="*/ 595 w 1050"/>
              <a:gd name="T71" fmla="*/ 76 h 137"/>
              <a:gd name="T72" fmla="*/ 524 w 1050"/>
              <a:gd name="T73" fmla="*/ 84 h 137"/>
              <a:gd name="T74" fmla="*/ 442 w 1050"/>
              <a:gd name="T75" fmla="*/ 93 h 137"/>
              <a:gd name="T76" fmla="*/ 348 w 1050"/>
              <a:gd name="T77" fmla="*/ 105 h 137"/>
              <a:gd name="T78" fmla="*/ 302 w 1050"/>
              <a:gd name="T79" fmla="*/ 110 h 137"/>
              <a:gd name="T80" fmla="*/ 258 w 1050"/>
              <a:gd name="T81" fmla="*/ 116 h 137"/>
              <a:gd name="T82" fmla="*/ 208 w 1050"/>
              <a:gd name="T83" fmla="*/ 122 h 137"/>
              <a:gd name="T84" fmla="*/ 149 w 1050"/>
              <a:gd name="T85" fmla="*/ 130 h 137"/>
              <a:gd name="T86" fmla="*/ 105 w 1050"/>
              <a:gd name="T87" fmla="*/ 133 h 137"/>
              <a:gd name="T88" fmla="*/ 76 w 1050"/>
              <a:gd name="T89" fmla="*/ 137 h 137"/>
              <a:gd name="T90" fmla="*/ 57 w 1050"/>
              <a:gd name="T91" fmla="*/ 135 h 137"/>
              <a:gd name="T92" fmla="*/ 26 w 1050"/>
              <a:gd name="T93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50" h="137">
                <a:moveTo>
                  <a:pt x="26" y="124"/>
                </a:moveTo>
                <a:lnTo>
                  <a:pt x="17" y="116"/>
                </a:lnTo>
                <a:lnTo>
                  <a:pt x="9" y="109"/>
                </a:lnTo>
                <a:lnTo>
                  <a:pt x="4" y="101"/>
                </a:lnTo>
                <a:lnTo>
                  <a:pt x="0" y="91"/>
                </a:lnTo>
                <a:lnTo>
                  <a:pt x="23" y="91"/>
                </a:lnTo>
                <a:lnTo>
                  <a:pt x="44" y="89"/>
                </a:lnTo>
                <a:lnTo>
                  <a:pt x="65" y="89"/>
                </a:lnTo>
                <a:lnTo>
                  <a:pt x="84" y="87"/>
                </a:lnTo>
                <a:lnTo>
                  <a:pt x="103" y="87"/>
                </a:lnTo>
                <a:lnTo>
                  <a:pt x="120" y="86"/>
                </a:lnTo>
                <a:lnTo>
                  <a:pt x="136" y="86"/>
                </a:lnTo>
                <a:lnTo>
                  <a:pt x="151" y="84"/>
                </a:lnTo>
                <a:lnTo>
                  <a:pt x="164" y="84"/>
                </a:lnTo>
                <a:lnTo>
                  <a:pt x="178" y="84"/>
                </a:lnTo>
                <a:lnTo>
                  <a:pt x="189" y="82"/>
                </a:lnTo>
                <a:lnTo>
                  <a:pt x="201" y="82"/>
                </a:lnTo>
                <a:lnTo>
                  <a:pt x="210" y="80"/>
                </a:lnTo>
                <a:lnTo>
                  <a:pt x="220" y="80"/>
                </a:lnTo>
                <a:lnTo>
                  <a:pt x="227" y="78"/>
                </a:lnTo>
                <a:lnTo>
                  <a:pt x="233" y="78"/>
                </a:lnTo>
                <a:lnTo>
                  <a:pt x="239" y="76"/>
                </a:lnTo>
                <a:lnTo>
                  <a:pt x="247" y="76"/>
                </a:lnTo>
                <a:lnTo>
                  <a:pt x="254" y="74"/>
                </a:lnTo>
                <a:lnTo>
                  <a:pt x="264" y="74"/>
                </a:lnTo>
                <a:lnTo>
                  <a:pt x="271" y="74"/>
                </a:lnTo>
                <a:lnTo>
                  <a:pt x="281" y="72"/>
                </a:lnTo>
                <a:lnTo>
                  <a:pt x="293" y="72"/>
                </a:lnTo>
                <a:lnTo>
                  <a:pt x="304" y="70"/>
                </a:lnTo>
                <a:lnTo>
                  <a:pt x="315" y="68"/>
                </a:lnTo>
                <a:lnTo>
                  <a:pt x="329" y="68"/>
                </a:lnTo>
                <a:lnTo>
                  <a:pt x="342" y="66"/>
                </a:lnTo>
                <a:lnTo>
                  <a:pt x="356" y="66"/>
                </a:lnTo>
                <a:lnTo>
                  <a:pt x="371" y="65"/>
                </a:lnTo>
                <a:lnTo>
                  <a:pt x="388" y="63"/>
                </a:lnTo>
                <a:lnTo>
                  <a:pt x="404" y="61"/>
                </a:lnTo>
                <a:lnTo>
                  <a:pt x="423" y="59"/>
                </a:lnTo>
                <a:lnTo>
                  <a:pt x="457" y="55"/>
                </a:lnTo>
                <a:lnTo>
                  <a:pt x="492" y="51"/>
                </a:lnTo>
                <a:lnTo>
                  <a:pt x="528" y="47"/>
                </a:lnTo>
                <a:lnTo>
                  <a:pt x="566" y="44"/>
                </a:lnTo>
                <a:lnTo>
                  <a:pt x="604" y="38"/>
                </a:lnTo>
                <a:lnTo>
                  <a:pt x="643" y="34"/>
                </a:lnTo>
                <a:lnTo>
                  <a:pt x="681" y="28"/>
                </a:lnTo>
                <a:lnTo>
                  <a:pt x="719" y="23"/>
                </a:lnTo>
                <a:lnTo>
                  <a:pt x="740" y="21"/>
                </a:lnTo>
                <a:lnTo>
                  <a:pt x="758" y="19"/>
                </a:lnTo>
                <a:lnTo>
                  <a:pt x="775" y="15"/>
                </a:lnTo>
                <a:lnTo>
                  <a:pt x="792" y="13"/>
                </a:lnTo>
                <a:lnTo>
                  <a:pt x="807" y="11"/>
                </a:lnTo>
                <a:lnTo>
                  <a:pt x="823" y="9"/>
                </a:lnTo>
                <a:lnTo>
                  <a:pt x="838" y="7"/>
                </a:lnTo>
                <a:lnTo>
                  <a:pt x="851" y="5"/>
                </a:lnTo>
                <a:lnTo>
                  <a:pt x="863" y="5"/>
                </a:lnTo>
                <a:lnTo>
                  <a:pt x="874" y="3"/>
                </a:lnTo>
                <a:lnTo>
                  <a:pt x="886" y="3"/>
                </a:lnTo>
                <a:lnTo>
                  <a:pt x="895" y="2"/>
                </a:lnTo>
                <a:lnTo>
                  <a:pt x="905" y="2"/>
                </a:lnTo>
                <a:lnTo>
                  <a:pt x="913" y="0"/>
                </a:lnTo>
                <a:lnTo>
                  <a:pt x="920" y="0"/>
                </a:lnTo>
                <a:lnTo>
                  <a:pt x="926" y="0"/>
                </a:lnTo>
                <a:lnTo>
                  <a:pt x="937" y="0"/>
                </a:lnTo>
                <a:lnTo>
                  <a:pt x="947" y="2"/>
                </a:lnTo>
                <a:lnTo>
                  <a:pt x="957" y="3"/>
                </a:lnTo>
                <a:lnTo>
                  <a:pt x="968" y="5"/>
                </a:lnTo>
                <a:lnTo>
                  <a:pt x="978" y="9"/>
                </a:lnTo>
                <a:lnTo>
                  <a:pt x="989" y="13"/>
                </a:lnTo>
                <a:lnTo>
                  <a:pt x="999" y="19"/>
                </a:lnTo>
                <a:lnTo>
                  <a:pt x="1010" y="23"/>
                </a:lnTo>
                <a:lnTo>
                  <a:pt x="1020" y="30"/>
                </a:lnTo>
                <a:lnTo>
                  <a:pt x="1027" y="36"/>
                </a:lnTo>
                <a:lnTo>
                  <a:pt x="1035" y="42"/>
                </a:lnTo>
                <a:lnTo>
                  <a:pt x="1041" y="45"/>
                </a:lnTo>
                <a:lnTo>
                  <a:pt x="1045" y="51"/>
                </a:lnTo>
                <a:lnTo>
                  <a:pt x="1048" y="55"/>
                </a:lnTo>
                <a:lnTo>
                  <a:pt x="1050" y="57"/>
                </a:lnTo>
                <a:lnTo>
                  <a:pt x="1050" y="59"/>
                </a:lnTo>
                <a:lnTo>
                  <a:pt x="1050" y="63"/>
                </a:lnTo>
                <a:lnTo>
                  <a:pt x="1048" y="66"/>
                </a:lnTo>
                <a:lnTo>
                  <a:pt x="1045" y="68"/>
                </a:lnTo>
                <a:lnTo>
                  <a:pt x="1041" y="70"/>
                </a:lnTo>
                <a:lnTo>
                  <a:pt x="1035" y="72"/>
                </a:lnTo>
                <a:lnTo>
                  <a:pt x="1027" y="72"/>
                </a:lnTo>
                <a:lnTo>
                  <a:pt x="1020" y="72"/>
                </a:lnTo>
                <a:lnTo>
                  <a:pt x="1010" y="74"/>
                </a:lnTo>
                <a:lnTo>
                  <a:pt x="999" y="72"/>
                </a:lnTo>
                <a:lnTo>
                  <a:pt x="987" y="72"/>
                </a:lnTo>
                <a:lnTo>
                  <a:pt x="974" y="72"/>
                </a:lnTo>
                <a:lnTo>
                  <a:pt x="960" y="70"/>
                </a:lnTo>
                <a:lnTo>
                  <a:pt x="947" y="68"/>
                </a:lnTo>
                <a:lnTo>
                  <a:pt x="932" y="68"/>
                </a:lnTo>
                <a:lnTo>
                  <a:pt x="916" y="66"/>
                </a:lnTo>
                <a:lnTo>
                  <a:pt x="899" y="65"/>
                </a:lnTo>
                <a:lnTo>
                  <a:pt x="882" y="63"/>
                </a:lnTo>
                <a:lnTo>
                  <a:pt x="863" y="61"/>
                </a:lnTo>
                <a:lnTo>
                  <a:pt x="842" y="61"/>
                </a:lnTo>
                <a:lnTo>
                  <a:pt x="821" y="61"/>
                </a:lnTo>
                <a:lnTo>
                  <a:pt x="798" y="61"/>
                </a:lnTo>
                <a:lnTo>
                  <a:pt x="773" y="61"/>
                </a:lnTo>
                <a:lnTo>
                  <a:pt x="746" y="63"/>
                </a:lnTo>
                <a:lnTo>
                  <a:pt x="719" y="65"/>
                </a:lnTo>
                <a:lnTo>
                  <a:pt x="706" y="65"/>
                </a:lnTo>
                <a:lnTo>
                  <a:pt x="691" y="66"/>
                </a:lnTo>
                <a:lnTo>
                  <a:pt x="673" y="68"/>
                </a:lnTo>
                <a:lnTo>
                  <a:pt x="656" y="68"/>
                </a:lnTo>
                <a:lnTo>
                  <a:pt x="637" y="70"/>
                </a:lnTo>
                <a:lnTo>
                  <a:pt x="616" y="72"/>
                </a:lnTo>
                <a:lnTo>
                  <a:pt x="595" y="76"/>
                </a:lnTo>
                <a:lnTo>
                  <a:pt x="572" y="78"/>
                </a:lnTo>
                <a:lnTo>
                  <a:pt x="549" y="80"/>
                </a:lnTo>
                <a:lnTo>
                  <a:pt x="524" y="84"/>
                </a:lnTo>
                <a:lnTo>
                  <a:pt x="497" y="86"/>
                </a:lnTo>
                <a:lnTo>
                  <a:pt x="470" y="89"/>
                </a:lnTo>
                <a:lnTo>
                  <a:pt x="442" y="93"/>
                </a:lnTo>
                <a:lnTo>
                  <a:pt x="411" y="97"/>
                </a:lnTo>
                <a:lnTo>
                  <a:pt x="381" y="101"/>
                </a:lnTo>
                <a:lnTo>
                  <a:pt x="348" y="105"/>
                </a:lnTo>
                <a:lnTo>
                  <a:pt x="333" y="107"/>
                </a:lnTo>
                <a:lnTo>
                  <a:pt x="317" y="109"/>
                </a:lnTo>
                <a:lnTo>
                  <a:pt x="302" y="110"/>
                </a:lnTo>
                <a:lnTo>
                  <a:pt x="287" y="112"/>
                </a:lnTo>
                <a:lnTo>
                  <a:pt x="273" y="114"/>
                </a:lnTo>
                <a:lnTo>
                  <a:pt x="258" y="116"/>
                </a:lnTo>
                <a:lnTo>
                  <a:pt x="247" y="118"/>
                </a:lnTo>
                <a:lnTo>
                  <a:pt x="233" y="120"/>
                </a:lnTo>
                <a:lnTo>
                  <a:pt x="208" y="122"/>
                </a:lnTo>
                <a:lnTo>
                  <a:pt x="187" y="126"/>
                </a:lnTo>
                <a:lnTo>
                  <a:pt x="166" y="128"/>
                </a:lnTo>
                <a:lnTo>
                  <a:pt x="149" y="130"/>
                </a:lnTo>
                <a:lnTo>
                  <a:pt x="132" y="131"/>
                </a:lnTo>
                <a:lnTo>
                  <a:pt x="116" y="133"/>
                </a:lnTo>
                <a:lnTo>
                  <a:pt x="105" y="133"/>
                </a:lnTo>
                <a:lnTo>
                  <a:pt x="93" y="135"/>
                </a:lnTo>
                <a:lnTo>
                  <a:pt x="84" y="135"/>
                </a:lnTo>
                <a:lnTo>
                  <a:pt x="76" y="137"/>
                </a:lnTo>
                <a:lnTo>
                  <a:pt x="72" y="137"/>
                </a:lnTo>
                <a:lnTo>
                  <a:pt x="69" y="137"/>
                </a:lnTo>
                <a:lnTo>
                  <a:pt x="57" y="135"/>
                </a:lnTo>
                <a:lnTo>
                  <a:pt x="48" y="133"/>
                </a:lnTo>
                <a:lnTo>
                  <a:pt x="38" y="130"/>
                </a:lnTo>
                <a:lnTo>
                  <a:pt x="26" y="124"/>
                </a:lnTo>
                <a:lnTo>
                  <a:pt x="26" y="12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507"/>
          <p:cNvSpPr/>
          <p:nvPr/>
        </p:nvSpPr>
        <p:spPr bwMode="auto">
          <a:xfrm>
            <a:off x="1729147" y="3550976"/>
            <a:ext cx="512715" cy="588794"/>
          </a:xfrm>
          <a:custGeom>
            <a:avLst/>
            <a:gdLst>
              <a:gd name="T0" fmla="*/ 136 w 308"/>
              <a:gd name="T1" fmla="*/ 243 h 357"/>
              <a:gd name="T2" fmla="*/ 157 w 308"/>
              <a:gd name="T3" fmla="*/ 218 h 357"/>
              <a:gd name="T4" fmla="*/ 174 w 308"/>
              <a:gd name="T5" fmla="*/ 191 h 357"/>
              <a:gd name="T6" fmla="*/ 189 w 308"/>
              <a:gd name="T7" fmla="*/ 164 h 357"/>
              <a:gd name="T8" fmla="*/ 205 w 308"/>
              <a:gd name="T9" fmla="*/ 138 h 357"/>
              <a:gd name="T10" fmla="*/ 216 w 308"/>
              <a:gd name="T11" fmla="*/ 105 h 357"/>
              <a:gd name="T12" fmla="*/ 226 w 308"/>
              <a:gd name="T13" fmla="*/ 69 h 357"/>
              <a:gd name="T14" fmla="*/ 235 w 308"/>
              <a:gd name="T15" fmla="*/ 25 h 357"/>
              <a:gd name="T16" fmla="*/ 308 w 308"/>
              <a:gd name="T17" fmla="*/ 0 h 357"/>
              <a:gd name="T18" fmla="*/ 300 w 308"/>
              <a:gd name="T19" fmla="*/ 33 h 357"/>
              <a:gd name="T20" fmla="*/ 293 w 308"/>
              <a:gd name="T21" fmla="*/ 63 h 357"/>
              <a:gd name="T22" fmla="*/ 285 w 308"/>
              <a:gd name="T23" fmla="*/ 90 h 357"/>
              <a:gd name="T24" fmla="*/ 276 w 308"/>
              <a:gd name="T25" fmla="*/ 117 h 357"/>
              <a:gd name="T26" fmla="*/ 268 w 308"/>
              <a:gd name="T27" fmla="*/ 140 h 357"/>
              <a:gd name="T28" fmla="*/ 258 w 308"/>
              <a:gd name="T29" fmla="*/ 161 h 357"/>
              <a:gd name="T30" fmla="*/ 249 w 308"/>
              <a:gd name="T31" fmla="*/ 180 h 357"/>
              <a:gd name="T32" fmla="*/ 239 w 308"/>
              <a:gd name="T33" fmla="*/ 195 h 357"/>
              <a:gd name="T34" fmla="*/ 218 w 308"/>
              <a:gd name="T35" fmla="*/ 226 h 357"/>
              <a:gd name="T36" fmla="*/ 195 w 308"/>
              <a:gd name="T37" fmla="*/ 250 h 357"/>
              <a:gd name="T38" fmla="*/ 170 w 308"/>
              <a:gd name="T39" fmla="*/ 273 h 357"/>
              <a:gd name="T40" fmla="*/ 147 w 308"/>
              <a:gd name="T41" fmla="*/ 292 h 357"/>
              <a:gd name="T42" fmla="*/ 99 w 308"/>
              <a:gd name="T43" fmla="*/ 323 h 357"/>
              <a:gd name="T44" fmla="*/ 50 w 308"/>
              <a:gd name="T45" fmla="*/ 346 h 357"/>
              <a:gd name="T46" fmla="*/ 29 w 308"/>
              <a:gd name="T47" fmla="*/ 352 h 357"/>
              <a:gd name="T48" fmla="*/ 13 w 308"/>
              <a:gd name="T49" fmla="*/ 355 h 357"/>
              <a:gd name="T50" fmla="*/ 4 w 308"/>
              <a:gd name="T51" fmla="*/ 357 h 357"/>
              <a:gd name="T52" fmla="*/ 0 w 308"/>
              <a:gd name="T53" fmla="*/ 355 h 357"/>
              <a:gd name="T54" fmla="*/ 0 w 308"/>
              <a:gd name="T55" fmla="*/ 350 h 357"/>
              <a:gd name="T56" fmla="*/ 6 w 308"/>
              <a:gd name="T57" fmla="*/ 342 h 357"/>
              <a:gd name="T58" fmla="*/ 19 w 308"/>
              <a:gd name="T59" fmla="*/ 333 h 357"/>
              <a:gd name="T60" fmla="*/ 36 w 308"/>
              <a:gd name="T61" fmla="*/ 323 h 357"/>
              <a:gd name="T62" fmla="*/ 57 w 308"/>
              <a:gd name="T63" fmla="*/ 312 h 357"/>
              <a:gd name="T64" fmla="*/ 78 w 308"/>
              <a:gd name="T65" fmla="*/ 296 h 357"/>
              <a:gd name="T66" fmla="*/ 101 w 308"/>
              <a:gd name="T67" fmla="*/ 277 h 357"/>
              <a:gd name="T68" fmla="*/ 124 w 308"/>
              <a:gd name="T69" fmla="*/ 254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8" h="357">
                <a:moveTo>
                  <a:pt x="124" y="254"/>
                </a:moveTo>
                <a:lnTo>
                  <a:pt x="136" y="243"/>
                </a:lnTo>
                <a:lnTo>
                  <a:pt x="145" y="229"/>
                </a:lnTo>
                <a:lnTo>
                  <a:pt x="157" y="218"/>
                </a:lnTo>
                <a:lnTo>
                  <a:pt x="166" y="205"/>
                </a:lnTo>
                <a:lnTo>
                  <a:pt x="174" y="191"/>
                </a:lnTo>
                <a:lnTo>
                  <a:pt x="184" y="178"/>
                </a:lnTo>
                <a:lnTo>
                  <a:pt x="189" y="164"/>
                </a:lnTo>
                <a:lnTo>
                  <a:pt x="197" y="149"/>
                </a:lnTo>
                <a:lnTo>
                  <a:pt x="205" y="138"/>
                </a:lnTo>
                <a:lnTo>
                  <a:pt x="210" y="122"/>
                </a:lnTo>
                <a:lnTo>
                  <a:pt x="216" y="105"/>
                </a:lnTo>
                <a:lnTo>
                  <a:pt x="222" y="88"/>
                </a:lnTo>
                <a:lnTo>
                  <a:pt x="226" y="69"/>
                </a:lnTo>
                <a:lnTo>
                  <a:pt x="231" y="48"/>
                </a:lnTo>
                <a:lnTo>
                  <a:pt x="235" y="25"/>
                </a:lnTo>
                <a:lnTo>
                  <a:pt x="239" y="0"/>
                </a:lnTo>
                <a:lnTo>
                  <a:pt x="308" y="0"/>
                </a:lnTo>
                <a:lnTo>
                  <a:pt x="304" y="15"/>
                </a:lnTo>
                <a:lnTo>
                  <a:pt x="300" y="33"/>
                </a:lnTo>
                <a:lnTo>
                  <a:pt x="297" y="48"/>
                </a:lnTo>
                <a:lnTo>
                  <a:pt x="293" y="63"/>
                </a:lnTo>
                <a:lnTo>
                  <a:pt x="289" y="77"/>
                </a:lnTo>
                <a:lnTo>
                  <a:pt x="285" y="90"/>
                </a:lnTo>
                <a:lnTo>
                  <a:pt x="281" y="103"/>
                </a:lnTo>
                <a:lnTo>
                  <a:pt x="276" y="117"/>
                </a:lnTo>
                <a:lnTo>
                  <a:pt x="272" y="128"/>
                </a:lnTo>
                <a:lnTo>
                  <a:pt x="268" y="140"/>
                </a:lnTo>
                <a:lnTo>
                  <a:pt x="262" y="149"/>
                </a:lnTo>
                <a:lnTo>
                  <a:pt x="258" y="161"/>
                </a:lnTo>
                <a:lnTo>
                  <a:pt x="254" y="170"/>
                </a:lnTo>
                <a:lnTo>
                  <a:pt x="249" y="180"/>
                </a:lnTo>
                <a:lnTo>
                  <a:pt x="243" y="187"/>
                </a:lnTo>
                <a:lnTo>
                  <a:pt x="239" y="195"/>
                </a:lnTo>
                <a:lnTo>
                  <a:pt x="228" y="210"/>
                </a:lnTo>
                <a:lnTo>
                  <a:pt x="218" y="226"/>
                </a:lnTo>
                <a:lnTo>
                  <a:pt x="207" y="237"/>
                </a:lnTo>
                <a:lnTo>
                  <a:pt x="195" y="250"/>
                </a:lnTo>
                <a:lnTo>
                  <a:pt x="184" y="262"/>
                </a:lnTo>
                <a:lnTo>
                  <a:pt x="170" y="273"/>
                </a:lnTo>
                <a:lnTo>
                  <a:pt x="159" y="283"/>
                </a:lnTo>
                <a:lnTo>
                  <a:pt x="147" y="292"/>
                </a:lnTo>
                <a:lnTo>
                  <a:pt x="122" y="308"/>
                </a:lnTo>
                <a:lnTo>
                  <a:pt x="99" y="323"/>
                </a:lnTo>
                <a:lnTo>
                  <a:pt x="75" y="334"/>
                </a:lnTo>
                <a:lnTo>
                  <a:pt x="50" y="346"/>
                </a:lnTo>
                <a:lnTo>
                  <a:pt x="38" y="350"/>
                </a:lnTo>
                <a:lnTo>
                  <a:pt x="29" y="352"/>
                </a:lnTo>
                <a:lnTo>
                  <a:pt x="21" y="354"/>
                </a:lnTo>
                <a:lnTo>
                  <a:pt x="13" y="355"/>
                </a:lnTo>
                <a:lnTo>
                  <a:pt x="8" y="357"/>
                </a:lnTo>
                <a:lnTo>
                  <a:pt x="4" y="357"/>
                </a:lnTo>
                <a:lnTo>
                  <a:pt x="0" y="357"/>
                </a:lnTo>
                <a:lnTo>
                  <a:pt x="0" y="355"/>
                </a:lnTo>
                <a:lnTo>
                  <a:pt x="0" y="354"/>
                </a:lnTo>
                <a:lnTo>
                  <a:pt x="0" y="350"/>
                </a:lnTo>
                <a:lnTo>
                  <a:pt x="2" y="346"/>
                </a:lnTo>
                <a:lnTo>
                  <a:pt x="6" y="342"/>
                </a:lnTo>
                <a:lnTo>
                  <a:pt x="11" y="338"/>
                </a:lnTo>
                <a:lnTo>
                  <a:pt x="19" y="333"/>
                </a:lnTo>
                <a:lnTo>
                  <a:pt x="27" y="329"/>
                </a:lnTo>
                <a:lnTo>
                  <a:pt x="36" y="323"/>
                </a:lnTo>
                <a:lnTo>
                  <a:pt x="48" y="317"/>
                </a:lnTo>
                <a:lnTo>
                  <a:pt x="57" y="312"/>
                </a:lnTo>
                <a:lnTo>
                  <a:pt x="69" y="304"/>
                </a:lnTo>
                <a:lnTo>
                  <a:pt x="78" y="296"/>
                </a:lnTo>
                <a:lnTo>
                  <a:pt x="90" y="287"/>
                </a:lnTo>
                <a:lnTo>
                  <a:pt x="101" y="277"/>
                </a:lnTo>
                <a:lnTo>
                  <a:pt x="113" y="266"/>
                </a:lnTo>
                <a:lnTo>
                  <a:pt x="124" y="254"/>
                </a:lnTo>
                <a:lnTo>
                  <a:pt x="124" y="25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508"/>
          <p:cNvSpPr/>
          <p:nvPr/>
        </p:nvSpPr>
        <p:spPr bwMode="auto">
          <a:xfrm>
            <a:off x="2549490" y="3511282"/>
            <a:ext cx="122391" cy="648335"/>
          </a:xfrm>
          <a:custGeom>
            <a:avLst/>
            <a:gdLst>
              <a:gd name="T0" fmla="*/ 72 w 72"/>
              <a:gd name="T1" fmla="*/ 0 h 392"/>
              <a:gd name="T2" fmla="*/ 72 w 72"/>
              <a:gd name="T3" fmla="*/ 56 h 392"/>
              <a:gd name="T4" fmla="*/ 72 w 72"/>
              <a:gd name="T5" fmla="*/ 105 h 392"/>
              <a:gd name="T6" fmla="*/ 72 w 72"/>
              <a:gd name="T7" fmla="*/ 153 h 392"/>
              <a:gd name="T8" fmla="*/ 72 w 72"/>
              <a:gd name="T9" fmla="*/ 193 h 392"/>
              <a:gd name="T10" fmla="*/ 72 w 72"/>
              <a:gd name="T11" fmla="*/ 229 h 392"/>
              <a:gd name="T12" fmla="*/ 70 w 72"/>
              <a:gd name="T13" fmla="*/ 262 h 392"/>
              <a:gd name="T14" fmla="*/ 70 w 72"/>
              <a:gd name="T15" fmla="*/ 289 h 392"/>
              <a:gd name="T16" fmla="*/ 68 w 72"/>
              <a:gd name="T17" fmla="*/ 310 h 392"/>
              <a:gd name="T18" fmla="*/ 67 w 72"/>
              <a:gd name="T19" fmla="*/ 327 h 392"/>
              <a:gd name="T20" fmla="*/ 65 w 72"/>
              <a:gd name="T21" fmla="*/ 344 h 392"/>
              <a:gd name="T22" fmla="*/ 63 w 72"/>
              <a:gd name="T23" fmla="*/ 357 h 392"/>
              <a:gd name="T24" fmla="*/ 61 w 72"/>
              <a:gd name="T25" fmla="*/ 369 h 392"/>
              <a:gd name="T26" fmla="*/ 59 w 72"/>
              <a:gd name="T27" fmla="*/ 377 h 392"/>
              <a:gd name="T28" fmla="*/ 59 w 72"/>
              <a:gd name="T29" fmla="*/ 384 h 392"/>
              <a:gd name="T30" fmla="*/ 57 w 72"/>
              <a:gd name="T31" fmla="*/ 390 h 392"/>
              <a:gd name="T32" fmla="*/ 55 w 72"/>
              <a:gd name="T33" fmla="*/ 392 h 392"/>
              <a:gd name="T34" fmla="*/ 51 w 72"/>
              <a:gd name="T35" fmla="*/ 390 h 392"/>
              <a:gd name="T36" fmla="*/ 46 w 72"/>
              <a:gd name="T37" fmla="*/ 386 h 392"/>
              <a:gd name="T38" fmla="*/ 38 w 72"/>
              <a:gd name="T39" fmla="*/ 377 h 392"/>
              <a:gd name="T40" fmla="*/ 32 w 72"/>
              <a:gd name="T41" fmla="*/ 365 h 392"/>
              <a:gd name="T42" fmla="*/ 23 w 72"/>
              <a:gd name="T43" fmla="*/ 350 h 392"/>
              <a:gd name="T44" fmla="*/ 17 w 72"/>
              <a:gd name="T45" fmla="*/ 336 h 392"/>
              <a:gd name="T46" fmla="*/ 15 w 72"/>
              <a:gd name="T47" fmla="*/ 327 h 392"/>
              <a:gd name="T48" fmla="*/ 13 w 72"/>
              <a:gd name="T49" fmla="*/ 319 h 392"/>
              <a:gd name="T50" fmla="*/ 13 w 72"/>
              <a:gd name="T51" fmla="*/ 315 h 392"/>
              <a:gd name="T52" fmla="*/ 11 w 72"/>
              <a:gd name="T53" fmla="*/ 312 h 392"/>
              <a:gd name="T54" fmla="*/ 11 w 72"/>
              <a:gd name="T55" fmla="*/ 304 h 392"/>
              <a:gd name="T56" fmla="*/ 9 w 72"/>
              <a:gd name="T57" fmla="*/ 294 h 392"/>
              <a:gd name="T58" fmla="*/ 9 w 72"/>
              <a:gd name="T59" fmla="*/ 283 h 392"/>
              <a:gd name="T60" fmla="*/ 9 w 72"/>
              <a:gd name="T61" fmla="*/ 268 h 392"/>
              <a:gd name="T62" fmla="*/ 7 w 72"/>
              <a:gd name="T63" fmla="*/ 252 h 392"/>
              <a:gd name="T64" fmla="*/ 7 w 72"/>
              <a:gd name="T65" fmla="*/ 233 h 392"/>
              <a:gd name="T66" fmla="*/ 5 w 72"/>
              <a:gd name="T67" fmla="*/ 212 h 392"/>
              <a:gd name="T68" fmla="*/ 5 w 72"/>
              <a:gd name="T69" fmla="*/ 187 h 392"/>
              <a:gd name="T70" fmla="*/ 3 w 72"/>
              <a:gd name="T71" fmla="*/ 163 h 392"/>
              <a:gd name="T72" fmla="*/ 3 w 72"/>
              <a:gd name="T73" fmla="*/ 134 h 392"/>
              <a:gd name="T74" fmla="*/ 1 w 72"/>
              <a:gd name="T75" fmla="*/ 105 h 392"/>
              <a:gd name="T76" fmla="*/ 1 w 72"/>
              <a:gd name="T77" fmla="*/ 71 h 392"/>
              <a:gd name="T78" fmla="*/ 0 w 72"/>
              <a:gd name="T79" fmla="*/ 36 h 392"/>
              <a:gd name="T80" fmla="*/ 0 w 72"/>
              <a:gd name="T81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2" h="392">
                <a:moveTo>
                  <a:pt x="0" y="0"/>
                </a:moveTo>
                <a:lnTo>
                  <a:pt x="72" y="0"/>
                </a:lnTo>
                <a:lnTo>
                  <a:pt x="72" y="27"/>
                </a:lnTo>
                <a:lnTo>
                  <a:pt x="72" y="56"/>
                </a:lnTo>
                <a:lnTo>
                  <a:pt x="72" y="80"/>
                </a:lnTo>
                <a:lnTo>
                  <a:pt x="72" y="105"/>
                </a:lnTo>
                <a:lnTo>
                  <a:pt x="72" y="130"/>
                </a:lnTo>
                <a:lnTo>
                  <a:pt x="72" y="153"/>
                </a:lnTo>
                <a:lnTo>
                  <a:pt x="72" y="174"/>
                </a:lnTo>
                <a:lnTo>
                  <a:pt x="72" y="193"/>
                </a:lnTo>
                <a:lnTo>
                  <a:pt x="72" y="212"/>
                </a:lnTo>
                <a:lnTo>
                  <a:pt x="72" y="229"/>
                </a:lnTo>
                <a:lnTo>
                  <a:pt x="72" y="247"/>
                </a:lnTo>
                <a:lnTo>
                  <a:pt x="70" y="262"/>
                </a:lnTo>
                <a:lnTo>
                  <a:pt x="70" y="275"/>
                </a:lnTo>
                <a:lnTo>
                  <a:pt x="70" y="289"/>
                </a:lnTo>
                <a:lnTo>
                  <a:pt x="68" y="300"/>
                </a:lnTo>
                <a:lnTo>
                  <a:pt x="68" y="310"/>
                </a:lnTo>
                <a:lnTo>
                  <a:pt x="68" y="319"/>
                </a:lnTo>
                <a:lnTo>
                  <a:pt x="67" y="327"/>
                </a:lnTo>
                <a:lnTo>
                  <a:pt x="67" y="336"/>
                </a:lnTo>
                <a:lnTo>
                  <a:pt x="65" y="344"/>
                </a:lnTo>
                <a:lnTo>
                  <a:pt x="65" y="350"/>
                </a:lnTo>
                <a:lnTo>
                  <a:pt x="63" y="357"/>
                </a:lnTo>
                <a:lnTo>
                  <a:pt x="63" y="363"/>
                </a:lnTo>
                <a:lnTo>
                  <a:pt x="61" y="369"/>
                </a:lnTo>
                <a:lnTo>
                  <a:pt x="61" y="373"/>
                </a:lnTo>
                <a:lnTo>
                  <a:pt x="59" y="377"/>
                </a:lnTo>
                <a:lnTo>
                  <a:pt x="59" y="380"/>
                </a:lnTo>
                <a:lnTo>
                  <a:pt x="59" y="384"/>
                </a:lnTo>
                <a:lnTo>
                  <a:pt x="57" y="386"/>
                </a:lnTo>
                <a:lnTo>
                  <a:pt x="57" y="390"/>
                </a:lnTo>
                <a:lnTo>
                  <a:pt x="55" y="390"/>
                </a:lnTo>
                <a:lnTo>
                  <a:pt x="55" y="392"/>
                </a:lnTo>
                <a:lnTo>
                  <a:pt x="53" y="392"/>
                </a:lnTo>
                <a:lnTo>
                  <a:pt x="51" y="390"/>
                </a:lnTo>
                <a:lnTo>
                  <a:pt x="47" y="388"/>
                </a:lnTo>
                <a:lnTo>
                  <a:pt x="46" y="386"/>
                </a:lnTo>
                <a:lnTo>
                  <a:pt x="42" y="382"/>
                </a:lnTo>
                <a:lnTo>
                  <a:pt x="38" y="377"/>
                </a:lnTo>
                <a:lnTo>
                  <a:pt x="36" y="371"/>
                </a:lnTo>
                <a:lnTo>
                  <a:pt x="32" y="365"/>
                </a:lnTo>
                <a:lnTo>
                  <a:pt x="26" y="356"/>
                </a:lnTo>
                <a:lnTo>
                  <a:pt x="23" y="350"/>
                </a:lnTo>
                <a:lnTo>
                  <a:pt x="21" y="342"/>
                </a:lnTo>
                <a:lnTo>
                  <a:pt x="17" y="336"/>
                </a:lnTo>
                <a:lnTo>
                  <a:pt x="15" y="331"/>
                </a:lnTo>
                <a:lnTo>
                  <a:pt x="15" y="327"/>
                </a:lnTo>
                <a:lnTo>
                  <a:pt x="13" y="323"/>
                </a:lnTo>
                <a:lnTo>
                  <a:pt x="13" y="319"/>
                </a:lnTo>
                <a:lnTo>
                  <a:pt x="13" y="317"/>
                </a:lnTo>
                <a:lnTo>
                  <a:pt x="13" y="315"/>
                </a:lnTo>
                <a:lnTo>
                  <a:pt x="13" y="314"/>
                </a:lnTo>
                <a:lnTo>
                  <a:pt x="11" y="312"/>
                </a:lnTo>
                <a:lnTo>
                  <a:pt x="11" y="308"/>
                </a:lnTo>
                <a:lnTo>
                  <a:pt x="11" y="304"/>
                </a:lnTo>
                <a:lnTo>
                  <a:pt x="11" y="298"/>
                </a:lnTo>
                <a:lnTo>
                  <a:pt x="9" y="294"/>
                </a:lnTo>
                <a:lnTo>
                  <a:pt x="9" y="289"/>
                </a:lnTo>
                <a:lnTo>
                  <a:pt x="9" y="283"/>
                </a:lnTo>
                <a:lnTo>
                  <a:pt x="9" y="275"/>
                </a:lnTo>
                <a:lnTo>
                  <a:pt x="9" y="268"/>
                </a:lnTo>
                <a:lnTo>
                  <a:pt x="7" y="260"/>
                </a:lnTo>
                <a:lnTo>
                  <a:pt x="7" y="252"/>
                </a:lnTo>
                <a:lnTo>
                  <a:pt x="7" y="243"/>
                </a:lnTo>
                <a:lnTo>
                  <a:pt x="7" y="233"/>
                </a:lnTo>
                <a:lnTo>
                  <a:pt x="5" y="222"/>
                </a:lnTo>
                <a:lnTo>
                  <a:pt x="5" y="212"/>
                </a:lnTo>
                <a:lnTo>
                  <a:pt x="5" y="201"/>
                </a:lnTo>
                <a:lnTo>
                  <a:pt x="5" y="187"/>
                </a:lnTo>
                <a:lnTo>
                  <a:pt x="3" y="176"/>
                </a:lnTo>
                <a:lnTo>
                  <a:pt x="3" y="163"/>
                </a:lnTo>
                <a:lnTo>
                  <a:pt x="3" y="149"/>
                </a:lnTo>
                <a:lnTo>
                  <a:pt x="3" y="134"/>
                </a:lnTo>
                <a:lnTo>
                  <a:pt x="3" y="121"/>
                </a:lnTo>
                <a:lnTo>
                  <a:pt x="1" y="105"/>
                </a:lnTo>
                <a:lnTo>
                  <a:pt x="1" y="88"/>
                </a:lnTo>
                <a:lnTo>
                  <a:pt x="1" y="71"/>
                </a:lnTo>
                <a:lnTo>
                  <a:pt x="1" y="54"/>
                </a:lnTo>
                <a:lnTo>
                  <a:pt x="0" y="36"/>
                </a:lnTo>
                <a:lnTo>
                  <a:pt x="0" y="1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09"/>
          <p:cNvSpPr/>
          <p:nvPr/>
        </p:nvSpPr>
        <p:spPr bwMode="auto">
          <a:xfrm>
            <a:off x="1894539" y="3051494"/>
            <a:ext cx="221626" cy="423403"/>
          </a:xfrm>
          <a:custGeom>
            <a:avLst/>
            <a:gdLst>
              <a:gd name="T0" fmla="*/ 12 w 134"/>
              <a:gd name="T1" fmla="*/ 37 h 256"/>
              <a:gd name="T2" fmla="*/ 4 w 134"/>
              <a:gd name="T3" fmla="*/ 31 h 256"/>
              <a:gd name="T4" fmla="*/ 0 w 134"/>
              <a:gd name="T5" fmla="*/ 23 h 256"/>
              <a:gd name="T6" fmla="*/ 0 w 134"/>
              <a:gd name="T7" fmla="*/ 17 h 256"/>
              <a:gd name="T8" fmla="*/ 6 w 134"/>
              <a:gd name="T9" fmla="*/ 8 h 256"/>
              <a:gd name="T10" fmla="*/ 12 w 134"/>
              <a:gd name="T11" fmla="*/ 2 h 256"/>
              <a:gd name="T12" fmla="*/ 20 w 134"/>
              <a:gd name="T13" fmla="*/ 0 h 256"/>
              <a:gd name="T14" fmla="*/ 35 w 134"/>
              <a:gd name="T15" fmla="*/ 0 h 256"/>
              <a:gd name="T16" fmla="*/ 52 w 134"/>
              <a:gd name="T17" fmla="*/ 2 h 256"/>
              <a:gd name="T18" fmla="*/ 64 w 134"/>
              <a:gd name="T19" fmla="*/ 4 h 256"/>
              <a:gd name="T20" fmla="*/ 66 w 134"/>
              <a:gd name="T21" fmla="*/ 8 h 256"/>
              <a:gd name="T22" fmla="*/ 71 w 134"/>
              <a:gd name="T23" fmla="*/ 16 h 256"/>
              <a:gd name="T24" fmla="*/ 77 w 134"/>
              <a:gd name="T25" fmla="*/ 33 h 256"/>
              <a:gd name="T26" fmla="*/ 85 w 134"/>
              <a:gd name="T27" fmla="*/ 58 h 256"/>
              <a:gd name="T28" fmla="*/ 94 w 134"/>
              <a:gd name="T29" fmla="*/ 88 h 256"/>
              <a:gd name="T30" fmla="*/ 106 w 134"/>
              <a:gd name="T31" fmla="*/ 126 h 256"/>
              <a:gd name="T32" fmla="*/ 115 w 134"/>
              <a:gd name="T33" fmla="*/ 174 h 256"/>
              <a:gd name="T34" fmla="*/ 129 w 134"/>
              <a:gd name="T35" fmla="*/ 226 h 256"/>
              <a:gd name="T36" fmla="*/ 129 w 134"/>
              <a:gd name="T37" fmla="*/ 256 h 256"/>
              <a:gd name="T38" fmla="*/ 117 w 134"/>
              <a:gd name="T39" fmla="*/ 254 h 256"/>
              <a:gd name="T40" fmla="*/ 108 w 134"/>
              <a:gd name="T41" fmla="*/ 249 h 256"/>
              <a:gd name="T42" fmla="*/ 98 w 134"/>
              <a:gd name="T43" fmla="*/ 239 h 256"/>
              <a:gd name="T44" fmla="*/ 88 w 134"/>
              <a:gd name="T45" fmla="*/ 226 h 256"/>
              <a:gd name="T46" fmla="*/ 81 w 134"/>
              <a:gd name="T47" fmla="*/ 210 h 256"/>
              <a:gd name="T48" fmla="*/ 73 w 134"/>
              <a:gd name="T49" fmla="*/ 189 h 256"/>
              <a:gd name="T50" fmla="*/ 66 w 134"/>
              <a:gd name="T51" fmla="*/ 168 h 256"/>
              <a:gd name="T52" fmla="*/ 58 w 134"/>
              <a:gd name="T53" fmla="*/ 142 h 256"/>
              <a:gd name="T54" fmla="*/ 52 w 134"/>
              <a:gd name="T55" fmla="*/ 121 h 256"/>
              <a:gd name="T56" fmla="*/ 46 w 134"/>
              <a:gd name="T57" fmla="*/ 100 h 256"/>
              <a:gd name="T58" fmla="*/ 41 w 134"/>
              <a:gd name="T59" fmla="*/ 82 h 256"/>
              <a:gd name="T60" fmla="*/ 35 w 134"/>
              <a:gd name="T61" fmla="*/ 69 h 256"/>
              <a:gd name="T62" fmla="*/ 29 w 134"/>
              <a:gd name="T63" fmla="*/ 58 h 256"/>
              <a:gd name="T64" fmla="*/ 23 w 134"/>
              <a:gd name="T65" fmla="*/ 50 h 256"/>
              <a:gd name="T66" fmla="*/ 18 w 134"/>
              <a:gd name="T67" fmla="*/ 42 h 256"/>
              <a:gd name="T68" fmla="*/ 16 w 134"/>
              <a:gd name="T69" fmla="*/ 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4" h="256">
                <a:moveTo>
                  <a:pt x="16" y="40"/>
                </a:moveTo>
                <a:lnTo>
                  <a:pt x="12" y="37"/>
                </a:lnTo>
                <a:lnTo>
                  <a:pt x="8" y="35"/>
                </a:lnTo>
                <a:lnTo>
                  <a:pt x="4" y="31"/>
                </a:lnTo>
                <a:lnTo>
                  <a:pt x="2" y="27"/>
                </a:lnTo>
                <a:lnTo>
                  <a:pt x="0" y="23"/>
                </a:lnTo>
                <a:lnTo>
                  <a:pt x="0" y="21"/>
                </a:lnTo>
                <a:lnTo>
                  <a:pt x="0" y="17"/>
                </a:lnTo>
                <a:lnTo>
                  <a:pt x="2" y="14"/>
                </a:lnTo>
                <a:lnTo>
                  <a:pt x="6" y="8"/>
                </a:lnTo>
                <a:lnTo>
                  <a:pt x="10" y="4"/>
                </a:lnTo>
                <a:lnTo>
                  <a:pt x="12" y="2"/>
                </a:lnTo>
                <a:lnTo>
                  <a:pt x="16" y="0"/>
                </a:lnTo>
                <a:lnTo>
                  <a:pt x="20" y="0"/>
                </a:lnTo>
                <a:lnTo>
                  <a:pt x="25" y="0"/>
                </a:lnTo>
                <a:lnTo>
                  <a:pt x="35" y="0"/>
                </a:lnTo>
                <a:lnTo>
                  <a:pt x="43" y="0"/>
                </a:lnTo>
                <a:lnTo>
                  <a:pt x="52" y="2"/>
                </a:lnTo>
                <a:lnTo>
                  <a:pt x="62" y="4"/>
                </a:lnTo>
                <a:lnTo>
                  <a:pt x="64" y="4"/>
                </a:lnTo>
                <a:lnTo>
                  <a:pt x="64" y="6"/>
                </a:lnTo>
                <a:lnTo>
                  <a:pt x="66" y="8"/>
                </a:lnTo>
                <a:lnTo>
                  <a:pt x="67" y="10"/>
                </a:lnTo>
                <a:lnTo>
                  <a:pt x="71" y="16"/>
                </a:lnTo>
                <a:lnTo>
                  <a:pt x="73" y="23"/>
                </a:lnTo>
                <a:lnTo>
                  <a:pt x="77" y="33"/>
                </a:lnTo>
                <a:lnTo>
                  <a:pt x="81" y="44"/>
                </a:lnTo>
                <a:lnTo>
                  <a:pt x="85" y="58"/>
                </a:lnTo>
                <a:lnTo>
                  <a:pt x="90" y="71"/>
                </a:lnTo>
                <a:lnTo>
                  <a:pt x="94" y="88"/>
                </a:lnTo>
                <a:lnTo>
                  <a:pt x="100" y="107"/>
                </a:lnTo>
                <a:lnTo>
                  <a:pt x="106" y="126"/>
                </a:lnTo>
                <a:lnTo>
                  <a:pt x="110" y="149"/>
                </a:lnTo>
                <a:lnTo>
                  <a:pt x="115" y="174"/>
                </a:lnTo>
                <a:lnTo>
                  <a:pt x="123" y="199"/>
                </a:lnTo>
                <a:lnTo>
                  <a:pt x="129" y="226"/>
                </a:lnTo>
                <a:lnTo>
                  <a:pt x="134" y="256"/>
                </a:lnTo>
                <a:lnTo>
                  <a:pt x="129" y="256"/>
                </a:lnTo>
                <a:lnTo>
                  <a:pt x="123" y="254"/>
                </a:lnTo>
                <a:lnTo>
                  <a:pt x="117" y="254"/>
                </a:lnTo>
                <a:lnTo>
                  <a:pt x="113" y="251"/>
                </a:lnTo>
                <a:lnTo>
                  <a:pt x="108" y="249"/>
                </a:lnTo>
                <a:lnTo>
                  <a:pt x="102" y="243"/>
                </a:lnTo>
                <a:lnTo>
                  <a:pt x="98" y="239"/>
                </a:lnTo>
                <a:lnTo>
                  <a:pt x="92" y="233"/>
                </a:lnTo>
                <a:lnTo>
                  <a:pt x="88" y="226"/>
                </a:lnTo>
                <a:lnTo>
                  <a:pt x="85" y="218"/>
                </a:lnTo>
                <a:lnTo>
                  <a:pt x="81" y="210"/>
                </a:lnTo>
                <a:lnTo>
                  <a:pt x="77" y="201"/>
                </a:lnTo>
                <a:lnTo>
                  <a:pt x="73" y="189"/>
                </a:lnTo>
                <a:lnTo>
                  <a:pt x="69" y="180"/>
                </a:lnTo>
                <a:lnTo>
                  <a:pt x="66" y="168"/>
                </a:lnTo>
                <a:lnTo>
                  <a:pt x="62" y="155"/>
                </a:lnTo>
                <a:lnTo>
                  <a:pt x="58" y="142"/>
                </a:lnTo>
                <a:lnTo>
                  <a:pt x="56" y="130"/>
                </a:lnTo>
                <a:lnTo>
                  <a:pt x="52" y="121"/>
                </a:lnTo>
                <a:lnTo>
                  <a:pt x="48" y="109"/>
                </a:lnTo>
                <a:lnTo>
                  <a:pt x="46" y="100"/>
                </a:lnTo>
                <a:lnTo>
                  <a:pt x="43" y="92"/>
                </a:lnTo>
                <a:lnTo>
                  <a:pt x="41" y="82"/>
                </a:lnTo>
                <a:lnTo>
                  <a:pt x="37" y="77"/>
                </a:lnTo>
                <a:lnTo>
                  <a:pt x="35" y="69"/>
                </a:lnTo>
                <a:lnTo>
                  <a:pt x="31" y="63"/>
                </a:lnTo>
                <a:lnTo>
                  <a:pt x="29" y="58"/>
                </a:lnTo>
                <a:lnTo>
                  <a:pt x="25" y="54"/>
                </a:lnTo>
                <a:lnTo>
                  <a:pt x="23" y="50"/>
                </a:lnTo>
                <a:lnTo>
                  <a:pt x="21" y="46"/>
                </a:lnTo>
                <a:lnTo>
                  <a:pt x="18" y="42"/>
                </a:lnTo>
                <a:lnTo>
                  <a:pt x="16" y="40"/>
                </a:lnTo>
                <a:lnTo>
                  <a:pt x="16" y="4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10"/>
          <p:cNvSpPr/>
          <p:nvPr/>
        </p:nvSpPr>
        <p:spPr bwMode="auto">
          <a:xfrm>
            <a:off x="2066546" y="3329352"/>
            <a:ext cx="651644" cy="119082"/>
          </a:xfrm>
          <a:custGeom>
            <a:avLst/>
            <a:gdLst>
              <a:gd name="T0" fmla="*/ 0 w 394"/>
              <a:gd name="T1" fmla="*/ 73 h 73"/>
              <a:gd name="T2" fmla="*/ 0 w 394"/>
              <a:gd name="T3" fmla="*/ 37 h 73"/>
              <a:gd name="T4" fmla="*/ 34 w 394"/>
              <a:gd name="T5" fmla="*/ 33 h 73"/>
              <a:gd name="T6" fmla="*/ 67 w 394"/>
              <a:gd name="T7" fmla="*/ 29 h 73"/>
              <a:gd name="T8" fmla="*/ 99 w 394"/>
              <a:gd name="T9" fmla="*/ 25 h 73"/>
              <a:gd name="T10" fmla="*/ 128 w 394"/>
              <a:gd name="T11" fmla="*/ 21 h 73"/>
              <a:gd name="T12" fmla="*/ 159 w 394"/>
              <a:gd name="T13" fmla="*/ 18 h 73"/>
              <a:gd name="T14" fmla="*/ 185 w 394"/>
              <a:gd name="T15" fmla="*/ 16 h 73"/>
              <a:gd name="T16" fmla="*/ 212 w 394"/>
              <a:gd name="T17" fmla="*/ 12 h 73"/>
              <a:gd name="T18" fmla="*/ 237 w 394"/>
              <a:gd name="T19" fmla="*/ 10 h 73"/>
              <a:gd name="T20" fmla="*/ 260 w 394"/>
              <a:gd name="T21" fmla="*/ 8 h 73"/>
              <a:gd name="T22" fmla="*/ 283 w 394"/>
              <a:gd name="T23" fmla="*/ 6 h 73"/>
              <a:gd name="T24" fmla="*/ 304 w 394"/>
              <a:gd name="T25" fmla="*/ 4 h 73"/>
              <a:gd name="T26" fmla="*/ 323 w 394"/>
              <a:gd name="T27" fmla="*/ 2 h 73"/>
              <a:gd name="T28" fmla="*/ 342 w 394"/>
              <a:gd name="T29" fmla="*/ 2 h 73"/>
              <a:gd name="T30" fmla="*/ 360 w 394"/>
              <a:gd name="T31" fmla="*/ 0 h 73"/>
              <a:gd name="T32" fmla="*/ 375 w 394"/>
              <a:gd name="T33" fmla="*/ 0 h 73"/>
              <a:gd name="T34" fmla="*/ 388 w 394"/>
              <a:gd name="T35" fmla="*/ 0 h 73"/>
              <a:gd name="T36" fmla="*/ 394 w 394"/>
              <a:gd name="T37" fmla="*/ 42 h 73"/>
              <a:gd name="T38" fmla="*/ 383 w 394"/>
              <a:gd name="T39" fmla="*/ 42 h 73"/>
              <a:gd name="T40" fmla="*/ 371 w 394"/>
              <a:gd name="T41" fmla="*/ 42 h 73"/>
              <a:gd name="T42" fmla="*/ 361 w 394"/>
              <a:gd name="T43" fmla="*/ 42 h 73"/>
              <a:gd name="T44" fmla="*/ 352 w 394"/>
              <a:gd name="T45" fmla="*/ 42 h 73"/>
              <a:gd name="T46" fmla="*/ 344 w 394"/>
              <a:gd name="T47" fmla="*/ 42 h 73"/>
              <a:gd name="T48" fmla="*/ 337 w 394"/>
              <a:gd name="T49" fmla="*/ 42 h 73"/>
              <a:gd name="T50" fmla="*/ 331 w 394"/>
              <a:gd name="T51" fmla="*/ 42 h 73"/>
              <a:gd name="T52" fmla="*/ 325 w 394"/>
              <a:gd name="T53" fmla="*/ 42 h 73"/>
              <a:gd name="T54" fmla="*/ 323 w 394"/>
              <a:gd name="T55" fmla="*/ 42 h 73"/>
              <a:gd name="T56" fmla="*/ 321 w 394"/>
              <a:gd name="T57" fmla="*/ 42 h 73"/>
              <a:gd name="T58" fmla="*/ 317 w 394"/>
              <a:gd name="T59" fmla="*/ 42 h 73"/>
              <a:gd name="T60" fmla="*/ 316 w 394"/>
              <a:gd name="T61" fmla="*/ 44 h 73"/>
              <a:gd name="T62" fmla="*/ 312 w 394"/>
              <a:gd name="T63" fmla="*/ 44 h 73"/>
              <a:gd name="T64" fmla="*/ 306 w 394"/>
              <a:gd name="T65" fmla="*/ 44 h 73"/>
              <a:gd name="T66" fmla="*/ 302 w 394"/>
              <a:gd name="T67" fmla="*/ 46 h 73"/>
              <a:gd name="T68" fmla="*/ 296 w 394"/>
              <a:gd name="T69" fmla="*/ 46 h 73"/>
              <a:gd name="T70" fmla="*/ 291 w 394"/>
              <a:gd name="T71" fmla="*/ 46 h 73"/>
              <a:gd name="T72" fmla="*/ 283 w 394"/>
              <a:gd name="T73" fmla="*/ 48 h 73"/>
              <a:gd name="T74" fmla="*/ 277 w 394"/>
              <a:gd name="T75" fmla="*/ 48 h 73"/>
              <a:gd name="T76" fmla="*/ 270 w 394"/>
              <a:gd name="T77" fmla="*/ 48 h 73"/>
              <a:gd name="T78" fmla="*/ 260 w 394"/>
              <a:gd name="T79" fmla="*/ 50 h 73"/>
              <a:gd name="T80" fmla="*/ 252 w 394"/>
              <a:gd name="T81" fmla="*/ 50 h 73"/>
              <a:gd name="T82" fmla="*/ 243 w 394"/>
              <a:gd name="T83" fmla="*/ 52 h 73"/>
              <a:gd name="T84" fmla="*/ 233 w 394"/>
              <a:gd name="T85" fmla="*/ 52 h 73"/>
              <a:gd name="T86" fmla="*/ 222 w 394"/>
              <a:gd name="T87" fmla="*/ 54 h 73"/>
              <a:gd name="T88" fmla="*/ 210 w 394"/>
              <a:gd name="T89" fmla="*/ 54 h 73"/>
              <a:gd name="T90" fmla="*/ 199 w 394"/>
              <a:gd name="T91" fmla="*/ 56 h 73"/>
              <a:gd name="T92" fmla="*/ 187 w 394"/>
              <a:gd name="T93" fmla="*/ 56 h 73"/>
              <a:gd name="T94" fmla="*/ 174 w 394"/>
              <a:gd name="T95" fmla="*/ 58 h 73"/>
              <a:gd name="T96" fmla="*/ 161 w 394"/>
              <a:gd name="T97" fmla="*/ 60 h 73"/>
              <a:gd name="T98" fmla="*/ 147 w 394"/>
              <a:gd name="T99" fmla="*/ 60 h 73"/>
              <a:gd name="T100" fmla="*/ 134 w 394"/>
              <a:gd name="T101" fmla="*/ 62 h 73"/>
              <a:gd name="T102" fmla="*/ 118 w 394"/>
              <a:gd name="T103" fmla="*/ 63 h 73"/>
              <a:gd name="T104" fmla="*/ 103 w 394"/>
              <a:gd name="T105" fmla="*/ 63 h 73"/>
              <a:gd name="T106" fmla="*/ 86 w 394"/>
              <a:gd name="T107" fmla="*/ 65 h 73"/>
              <a:gd name="T108" fmla="*/ 71 w 394"/>
              <a:gd name="T109" fmla="*/ 67 h 73"/>
              <a:gd name="T110" fmla="*/ 53 w 394"/>
              <a:gd name="T111" fmla="*/ 69 h 73"/>
              <a:gd name="T112" fmla="*/ 36 w 394"/>
              <a:gd name="T113" fmla="*/ 71 h 73"/>
              <a:gd name="T114" fmla="*/ 17 w 394"/>
              <a:gd name="T115" fmla="*/ 71 h 73"/>
              <a:gd name="T116" fmla="*/ 0 w 394"/>
              <a:gd name="T117" fmla="*/ 73 h 73"/>
              <a:gd name="T118" fmla="*/ 0 w 394"/>
              <a:gd name="T11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4" h="73">
                <a:moveTo>
                  <a:pt x="0" y="73"/>
                </a:moveTo>
                <a:lnTo>
                  <a:pt x="0" y="37"/>
                </a:lnTo>
                <a:lnTo>
                  <a:pt x="34" y="33"/>
                </a:lnTo>
                <a:lnTo>
                  <a:pt x="67" y="29"/>
                </a:lnTo>
                <a:lnTo>
                  <a:pt x="99" y="25"/>
                </a:lnTo>
                <a:lnTo>
                  <a:pt x="128" y="21"/>
                </a:lnTo>
                <a:lnTo>
                  <a:pt x="159" y="18"/>
                </a:lnTo>
                <a:lnTo>
                  <a:pt x="185" y="16"/>
                </a:lnTo>
                <a:lnTo>
                  <a:pt x="212" y="12"/>
                </a:lnTo>
                <a:lnTo>
                  <a:pt x="237" y="10"/>
                </a:lnTo>
                <a:lnTo>
                  <a:pt x="260" y="8"/>
                </a:lnTo>
                <a:lnTo>
                  <a:pt x="283" y="6"/>
                </a:lnTo>
                <a:lnTo>
                  <a:pt x="304" y="4"/>
                </a:lnTo>
                <a:lnTo>
                  <a:pt x="323" y="2"/>
                </a:lnTo>
                <a:lnTo>
                  <a:pt x="342" y="2"/>
                </a:lnTo>
                <a:lnTo>
                  <a:pt x="360" y="0"/>
                </a:lnTo>
                <a:lnTo>
                  <a:pt x="375" y="0"/>
                </a:lnTo>
                <a:lnTo>
                  <a:pt x="388" y="0"/>
                </a:lnTo>
                <a:lnTo>
                  <a:pt x="394" y="42"/>
                </a:lnTo>
                <a:lnTo>
                  <a:pt x="383" y="42"/>
                </a:lnTo>
                <a:lnTo>
                  <a:pt x="371" y="42"/>
                </a:lnTo>
                <a:lnTo>
                  <a:pt x="361" y="42"/>
                </a:lnTo>
                <a:lnTo>
                  <a:pt x="352" y="42"/>
                </a:lnTo>
                <a:lnTo>
                  <a:pt x="344" y="42"/>
                </a:lnTo>
                <a:lnTo>
                  <a:pt x="337" y="42"/>
                </a:lnTo>
                <a:lnTo>
                  <a:pt x="331" y="42"/>
                </a:lnTo>
                <a:lnTo>
                  <a:pt x="325" y="42"/>
                </a:lnTo>
                <a:lnTo>
                  <a:pt x="323" y="42"/>
                </a:lnTo>
                <a:lnTo>
                  <a:pt x="321" y="42"/>
                </a:lnTo>
                <a:lnTo>
                  <a:pt x="317" y="42"/>
                </a:lnTo>
                <a:lnTo>
                  <a:pt x="316" y="44"/>
                </a:lnTo>
                <a:lnTo>
                  <a:pt x="312" y="44"/>
                </a:lnTo>
                <a:lnTo>
                  <a:pt x="306" y="44"/>
                </a:lnTo>
                <a:lnTo>
                  <a:pt x="302" y="46"/>
                </a:lnTo>
                <a:lnTo>
                  <a:pt x="296" y="46"/>
                </a:lnTo>
                <a:lnTo>
                  <a:pt x="291" y="46"/>
                </a:lnTo>
                <a:lnTo>
                  <a:pt x="283" y="48"/>
                </a:lnTo>
                <a:lnTo>
                  <a:pt x="277" y="48"/>
                </a:lnTo>
                <a:lnTo>
                  <a:pt x="270" y="48"/>
                </a:lnTo>
                <a:lnTo>
                  <a:pt x="260" y="50"/>
                </a:lnTo>
                <a:lnTo>
                  <a:pt x="252" y="50"/>
                </a:lnTo>
                <a:lnTo>
                  <a:pt x="243" y="52"/>
                </a:lnTo>
                <a:lnTo>
                  <a:pt x="233" y="52"/>
                </a:lnTo>
                <a:lnTo>
                  <a:pt x="222" y="54"/>
                </a:lnTo>
                <a:lnTo>
                  <a:pt x="210" y="54"/>
                </a:lnTo>
                <a:lnTo>
                  <a:pt x="199" y="56"/>
                </a:lnTo>
                <a:lnTo>
                  <a:pt x="187" y="56"/>
                </a:lnTo>
                <a:lnTo>
                  <a:pt x="174" y="58"/>
                </a:lnTo>
                <a:lnTo>
                  <a:pt x="161" y="60"/>
                </a:lnTo>
                <a:lnTo>
                  <a:pt x="147" y="60"/>
                </a:lnTo>
                <a:lnTo>
                  <a:pt x="134" y="62"/>
                </a:lnTo>
                <a:lnTo>
                  <a:pt x="118" y="63"/>
                </a:lnTo>
                <a:lnTo>
                  <a:pt x="103" y="63"/>
                </a:lnTo>
                <a:lnTo>
                  <a:pt x="86" y="65"/>
                </a:lnTo>
                <a:lnTo>
                  <a:pt x="71" y="67"/>
                </a:lnTo>
                <a:lnTo>
                  <a:pt x="53" y="69"/>
                </a:lnTo>
                <a:lnTo>
                  <a:pt x="36" y="71"/>
                </a:lnTo>
                <a:lnTo>
                  <a:pt x="17" y="71"/>
                </a:lnTo>
                <a:lnTo>
                  <a:pt x="0" y="73"/>
                </a:lnTo>
                <a:lnTo>
                  <a:pt x="0" y="73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11"/>
          <p:cNvSpPr/>
          <p:nvPr/>
        </p:nvSpPr>
        <p:spPr bwMode="auto">
          <a:xfrm>
            <a:off x="1980543" y="2965490"/>
            <a:ext cx="942733" cy="459790"/>
          </a:xfrm>
          <a:custGeom>
            <a:avLst/>
            <a:gdLst>
              <a:gd name="T0" fmla="*/ 492 w 570"/>
              <a:gd name="T1" fmla="*/ 210 h 279"/>
              <a:gd name="T2" fmla="*/ 480 w 570"/>
              <a:gd name="T3" fmla="*/ 235 h 279"/>
              <a:gd name="T4" fmla="*/ 471 w 570"/>
              <a:gd name="T5" fmla="*/ 256 h 279"/>
              <a:gd name="T6" fmla="*/ 461 w 570"/>
              <a:gd name="T7" fmla="*/ 269 h 279"/>
              <a:gd name="T8" fmla="*/ 454 w 570"/>
              <a:gd name="T9" fmla="*/ 277 h 279"/>
              <a:gd name="T10" fmla="*/ 446 w 570"/>
              <a:gd name="T11" fmla="*/ 279 h 279"/>
              <a:gd name="T12" fmla="*/ 436 w 570"/>
              <a:gd name="T13" fmla="*/ 275 h 279"/>
              <a:gd name="T14" fmla="*/ 427 w 570"/>
              <a:gd name="T15" fmla="*/ 265 h 279"/>
              <a:gd name="T16" fmla="*/ 415 w 570"/>
              <a:gd name="T17" fmla="*/ 250 h 279"/>
              <a:gd name="T18" fmla="*/ 412 w 570"/>
              <a:gd name="T19" fmla="*/ 235 h 279"/>
              <a:gd name="T20" fmla="*/ 417 w 570"/>
              <a:gd name="T21" fmla="*/ 219 h 279"/>
              <a:gd name="T22" fmla="*/ 421 w 570"/>
              <a:gd name="T23" fmla="*/ 217 h 279"/>
              <a:gd name="T24" fmla="*/ 427 w 570"/>
              <a:gd name="T25" fmla="*/ 210 h 279"/>
              <a:gd name="T26" fmla="*/ 435 w 570"/>
              <a:gd name="T27" fmla="*/ 196 h 279"/>
              <a:gd name="T28" fmla="*/ 442 w 570"/>
              <a:gd name="T29" fmla="*/ 179 h 279"/>
              <a:gd name="T30" fmla="*/ 452 w 570"/>
              <a:gd name="T31" fmla="*/ 156 h 279"/>
              <a:gd name="T32" fmla="*/ 459 w 570"/>
              <a:gd name="T33" fmla="*/ 130 h 279"/>
              <a:gd name="T34" fmla="*/ 465 w 570"/>
              <a:gd name="T35" fmla="*/ 107 h 279"/>
              <a:gd name="T36" fmla="*/ 469 w 570"/>
              <a:gd name="T37" fmla="*/ 88 h 279"/>
              <a:gd name="T38" fmla="*/ 471 w 570"/>
              <a:gd name="T39" fmla="*/ 70 h 279"/>
              <a:gd name="T40" fmla="*/ 465 w 570"/>
              <a:gd name="T41" fmla="*/ 59 h 279"/>
              <a:gd name="T42" fmla="*/ 446 w 570"/>
              <a:gd name="T43" fmla="*/ 55 h 279"/>
              <a:gd name="T44" fmla="*/ 429 w 570"/>
              <a:gd name="T45" fmla="*/ 53 h 279"/>
              <a:gd name="T46" fmla="*/ 408 w 570"/>
              <a:gd name="T47" fmla="*/ 53 h 279"/>
              <a:gd name="T48" fmla="*/ 381 w 570"/>
              <a:gd name="T49" fmla="*/ 55 h 279"/>
              <a:gd name="T50" fmla="*/ 345 w 570"/>
              <a:gd name="T51" fmla="*/ 59 h 279"/>
              <a:gd name="T52" fmla="*/ 293 w 570"/>
              <a:gd name="T53" fmla="*/ 65 h 279"/>
              <a:gd name="T54" fmla="*/ 224 w 570"/>
              <a:gd name="T55" fmla="*/ 72 h 279"/>
              <a:gd name="T56" fmla="*/ 140 w 570"/>
              <a:gd name="T57" fmla="*/ 80 h 279"/>
              <a:gd name="T58" fmla="*/ 56 w 570"/>
              <a:gd name="T59" fmla="*/ 89 h 279"/>
              <a:gd name="T60" fmla="*/ 0 w 570"/>
              <a:gd name="T61" fmla="*/ 97 h 279"/>
              <a:gd name="T62" fmla="*/ 84 w 570"/>
              <a:gd name="T63" fmla="*/ 53 h 279"/>
              <a:gd name="T64" fmla="*/ 199 w 570"/>
              <a:gd name="T65" fmla="*/ 42 h 279"/>
              <a:gd name="T66" fmla="*/ 304 w 570"/>
              <a:gd name="T67" fmla="*/ 28 h 279"/>
              <a:gd name="T68" fmla="*/ 348 w 570"/>
              <a:gd name="T69" fmla="*/ 23 h 279"/>
              <a:gd name="T70" fmla="*/ 387 w 570"/>
              <a:gd name="T71" fmla="*/ 17 h 279"/>
              <a:gd name="T72" fmla="*/ 415 w 570"/>
              <a:gd name="T73" fmla="*/ 13 h 279"/>
              <a:gd name="T74" fmla="*/ 436 w 570"/>
              <a:gd name="T75" fmla="*/ 9 h 279"/>
              <a:gd name="T76" fmla="*/ 448 w 570"/>
              <a:gd name="T77" fmla="*/ 5 h 279"/>
              <a:gd name="T78" fmla="*/ 465 w 570"/>
              <a:gd name="T79" fmla="*/ 2 h 279"/>
              <a:gd name="T80" fmla="*/ 488 w 570"/>
              <a:gd name="T81" fmla="*/ 2 h 279"/>
              <a:gd name="T82" fmla="*/ 503 w 570"/>
              <a:gd name="T83" fmla="*/ 4 h 279"/>
              <a:gd name="T84" fmla="*/ 524 w 570"/>
              <a:gd name="T85" fmla="*/ 15 h 279"/>
              <a:gd name="T86" fmla="*/ 547 w 570"/>
              <a:gd name="T87" fmla="*/ 28 h 279"/>
              <a:gd name="T88" fmla="*/ 563 w 570"/>
              <a:gd name="T89" fmla="*/ 42 h 279"/>
              <a:gd name="T90" fmla="*/ 570 w 570"/>
              <a:gd name="T91" fmla="*/ 51 h 279"/>
              <a:gd name="T92" fmla="*/ 570 w 570"/>
              <a:gd name="T93" fmla="*/ 57 h 279"/>
              <a:gd name="T94" fmla="*/ 565 w 570"/>
              <a:gd name="T95" fmla="*/ 67 h 279"/>
              <a:gd name="T96" fmla="*/ 553 w 570"/>
              <a:gd name="T97" fmla="*/ 76 h 279"/>
              <a:gd name="T98" fmla="*/ 544 w 570"/>
              <a:gd name="T99" fmla="*/ 88 h 279"/>
              <a:gd name="T100" fmla="*/ 534 w 570"/>
              <a:gd name="T101" fmla="*/ 105 h 279"/>
              <a:gd name="T102" fmla="*/ 524 w 570"/>
              <a:gd name="T103" fmla="*/ 128 h 279"/>
              <a:gd name="T104" fmla="*/ 513 w 570"/>
              <a:gd name="T105" fmla="*/ 154 h 279"/>
              <a:gd name="T106" fmla="*/ 502 w 570"/>
              <a:gd name="T107" fmla="*/ 18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70" h="279">
                <a:moveTo>
                  <a:pt x="502" y="189"/>
                </a:moveTo>
                <a:lnTo>
                  <a:pt x="496" y="198"/>
                </a:lnTo>
                <a:lnTo>
                  <a:pt x="492" y="210"/>
                </a:lnTo>
                <a:lnTo>
                  <a:pt x="488" y="217"/>
                </a:lnTo>
                <a:lnTo>
                  <a:pt x="484" y="227"/>
                </a:lnTo>
                <a:lnTo>
                  <a:pt x="480" y="235"/>
                </a:lnTo>
                <a:lnTo>
                  <a:pt x="477" y="242"/>
                </a:lnTo>
                <a:lnTo>
                  <a:pt x="473" y="250"/>
                </a:lnTo>
                <a:lnTo>
                  <a:pt x="471" y="256"/>
                </a:lnTo>
                <a:lnTo>
                  <a:pt x="467" y="261"/>
                </a:lnTo>
                <a:lnTo>
                  <a:pt x="465" y="265"/>
                </a:lnTo>
                <a:lnTo>
                  <a:pt x="461" y="269"/>
                </a:lnTo>
                <a:lnTo>
                  <a:pt x="459" y="273"/>
                </a:lnTo>
                <a:lnTo>
                  <a:pt x="456" y="277"/>
                </a:lnTo>
                <a:lnTo>
                  <a:pt x="454" y="277"/>
                </a:lnTo>
                <a:lnTo>
                  <a:pt x="452" y="279"/>
                </a:lnTo>
                <a:lnTo>
                  <a:pt x="450" y="279"/>
                </a:lnTo>
                <a:lnTo>
                  <a:pt x="446" y="279"/>
                </a:lnTo>
                <a:lnTo>
                  <a:pt x="444" y="279"/>
                </a:lnTo>
                <a:lnTo>
                  <a:pt x="440" y="277"/>
                </a:lnTo>
                <a:lnTo>
                  <a:pt x="436" y="275"/>
                </a:lnTo>
                <a:lnTo>
                  <a:pt x="433" y="273"/>
                </a:lnTo>
                <a:lnTo>
                  <a:pt x="429" y="269"/>
                </a:lnTo>
                <a:lnTo>
                  <a:pt x="427" y="265"/>
                </a:lnTo>
                <a:lnTo>
                  <a:pt x="423" y="261"/>
                </a:lnTo>
                <a:lnTo>
                  <a:pt x="417" y="256"/>
                </a:lnTo>
                <a:lnTo>
                  <a:pt x="415" y="250"/>
                </a:lnTo>
                <a:lnTo>
                  <a:pt x="413" y="246"/>
                </a:lnTo>
                <a:lnTo>
                  <a:pt x="412" y="240"/>
                </a:lnTo>
                <a:lnTo>
                  <a:pt x="412" y="235"/>
                </a:lnTo>
                <a:lnTo>
                  <a:pt x="413" y="231"/>
                </a:lnTo>
                <a:lnTo>
                  <a:pt x="415" y="225"/>
                </a:lnTo>
                <a:lnTo>
                  <a:pt x="417" y="219"/>
                </a:lnTo>
                <a:lnTo>
                  <a:pt x="419" y="219"/>
                </a:lnTo>
                <a:lnTo>
                  <a:pt x="421" y="219"/>
                </a:lnTo>
                <a:lnTo>
                  <a:pt x="421" y="217"/>
                </a:lnTo>
                <a:lnTo>
                  <a:pt x="423" y="216"/>
                </a:lnTo>
                <a:lnTo>
                  <a:pt x="425" y="214"/>
                </a:lnTo>
                <a:lnTo>
                  <a:pt x="427" y="210"/>
                </a:lnTo>
                <a:lnTo>
                  <a:pt x="429" y="206"/>
                </a:lnTo>
                <a:lnTo>
                  <a:pt x="431" y="202"/>
                </a:lnTo>
                <a:lnTo>
                  <a:pt x="435" y="196"/>
                </a:lnTo>
                <a:lnTo>
                  <a:pt x="436" y="193"/>
                </a:lnTo>
                <a:lnTo>
                  <a:pt x="438" y="185"/>
                </a:lnTo>
                <a:lnTo>
                  <a:pt x="442" y="179"/>
                </a:lnTo>
                <a:lnTo>
                  <a:pt x="444" y="172"/>
                </a:lnTo>
                <a:lnTo>
                  <a:pt x="448" y="164"/>
                </a:lnTo>
                <a:lnTo>
                  <a:pt x="452" y="156"/>
                </a:lnTo>
                <a:lnTo>
                  <a:pt x="456" y="147"/>
                </a:lnTo>
                <a:lnTo>
                  <a:pt x="457" y="137"/>
                </a:lnTo>
                <a:lnTo>
                  <a:pt x="459" y="130"/>
                </a:lnTo>
                <a:lnTo>
                  <a:pt x="461" y="120"/>
                </a:lnTo>
                <a:lnTo>
                  <a:pt x="463" y="112"/>
                </a:lnTo>
                <a:lnTo>
                  <a:pt x="465" y="107"/>
                </a:lnTo>
                <a:lnTo>
                  <a:pt x="467" y="99"/>
                </a:lnTo>
                <a:lnTo>
                  <a:pt x="467" y="93"/>
                </a:lnTo>
                <a:lnTo>
                  <a:pt x="469" y="88"/>
                </a:lnTo>
                <a:lnTo>
                  <a:pt x="469" y="84"/>
                </a:lnTo>
                <a:lnTo>
                  <a:pt x="469" y="78"/>
                </a:lnTo>
                <a:lnTo>
                  <a:pt x="471" y="70"/>
                </a:lnTo>
                <a:lnTo>
                  <a:pt x="469" y="65"/>
                </a:lnTo>
                <a:lnTo>
                  <a:pt x="469" y="61"/>
                </a:lnTo>
                <a:lnTo>
                  <a:pt x="465" y="59"/>
                </a:lnTo>
                <a:lnTo>
                  <a:pt x="457" y="57"/>
                </a:lnTo>
                <a:lnTo>
                  <a:pt x="450" y="55"/>
                </a:lnTo>
                <a:lnTo>
                  <a:pt x="446" y="55"/>
                </a:lnTo>
                <a:lnTo>
                  <a:pt x="440" y="55"/>
                </a:lnTo>
                <a:lnTo>
                  <a:pt x="435" y="53"/>
                </a:lnTo>
                <a:lnTo>
                  <a:pt x="429" y="53"/>
                </a:lnTo>
                <a:lnTo>
                  <a:pt x="421" y="53"/>
                </a:lnTo>
                <a:lnTo>
                  <a:pt x="415" y="53"/>
                </a:lnTo>
                <a:lnTo>
                  <a:pt x="408" y="53"/>
                </a:lnTo>
                <a:lnTo>
                  <a:pt x="398" y="53"/>
                </a:lnTo>
                <a:lnTo>
                  <a:pt x="391" y="55"/>
                </a:lnTo>
                <a:lnTo>
                  <a:pt x="381" y="55"/>
                </a:lnTo>
                <a:lnTo>
                  <a:pt x="371" y="57"/>
                </a:lnTo>
                <a:lnTo>
                  <a:pt x="358" y="57"/>
                </a:lnTo>
                <a:lnTo>
                  <a:pt x="345" y="59"/>
                </a:lnTo>
                <a:lnTo>
                  <a:pt x="329" y="61"/>
                </a:lnTo>
                <a:lnTo>
                  <a:pt x="312" y="63"/>
                </a:lnTo>
                <a:lnTo>
                  <a:pt x="293" y="65"/>
                </a:lnTo>
                <a:lnTo>
                  <a:pt x="272" y="67"/>
                </a:lnTo>
                <a:lnTo>
                  <a:pt x="249" y="68"/>
                </a:lnTo>
                <a:lnTo>
                  <a:pt x="224" y="72"/>
                </a:lnTo>
                <a:lnTo>
                  <a:pt x="199" y="74"/>
                </a:lnTo>
                <a:lnTo>
                  <a:pt x="170" y="78"/>
                </a:lnTo>
                <a:lnTo>
                  <a:pt x="140" y="80"/>
                </a:lnTo>
                <a:lnTo>
                  <a:pt x="107" y="84"/>
                </a:lnTo>
                <a:lnTo>
                  <a:pt x="75" y="88"/>
                </a:lnTo>
                <a:lnTo>
                  <a:pt x="56" y="89"/>
                </a:lnTo>
                <a:lnTo>
                  <a:pt x="38" y="91"/>
                </a:lnTo>
                <a:lnTo>
                  <a:pt x="19" y="95"/>
                </a:lnTo>
                <a:lnTo>
                  <a:pt x="0" y="97"/>
                </a:lnTo>
                <a:lnTo>
                  <a:pt x="0" y="61"/>
                </a:lnTo>
                <a:lnTo>
                  <a:pt x="42" y="57"/>
                </a:lnTo>
                <a:lnTo>
                  <a:pt x="84" y="53"/>
                </a:lnTo>
                <a:lnTo>
                  <a:pt x="125" y="49"/>
                </a:lnTo>
                <a:lnTo>
                  <a:pt x="163" y="46"/>
                </a:lnTo>
                <a:lnTo>
                  <a:pt x="199" y="42"/>
                </a:lnTo>
                <a:lnTo>
                  <a:pt x="235" y="38"/>
                </a:lnTo>
                <a:lnTo>
                  <a:pt x="270" y="32"/>
                </a:lnTo>
                <a:lnTo>
                  <a:pt x="304" y="28"/>
                </a:lnTo>
                <a:lnTo>
                  <a:pt x="320" y="26"/>
                </a:lnTo>
                <a:lnTo>
                  <a:pt x="335" y="25"/>
                </a:lnTo>
                <a:lnTo>
                  <a:pt x="348" y="23"/>
                </a:lnTo>
                <a:lnTo>
                  <a:pt x="362" y="21"/>
                </a:lnTo>
                <a:lnTo>
                  <a:pt x="373" y="19"/>
                </a:lnTo>
                <a:lnTo>
                  <a:pt x="387" y="17"/>
                </a:lnTo>
                <a:lnTo>
                  <a:pt x="396" y="17"/>
                </a:lnTo>
                <a:lnTo>
                  <a:pt x="406" y="15"/>
                </a:lnTo>
                <a:lnTo>
                  <a:pt x="415" y="13"/>
                </a:lnTo>
                <a:lnTo>
                  <a:pt x="423" y="11"/>
                </a:lnTo>
                <a:lnTo>
                  <a:pt x="429" y="11"/>
                </a:lnTo>
                <a:lnTo>
                  <a:pt x="436" y="9"/>
                </a:lnTo>
                <a:lnTo>
                  <a:pt x="440" y="7"/>
                </a:lnTo>
                <a:lnTo>
                  <a:pt x="444" y="7"/>
                </a:lnTo>
                <a:lnTo>
                  <a:pt x="448" y="5"/>
                </a:lnTo>
                <a:lnTo>
                  <a:pt x="450" y="5"/>
                </a:lnTo>
                <a:lnTo>
                  <a:pt x="457" y="2"/>
                </a:lnTo>
                <a:lnTo>
                  <a:pt x="465" y="2"/>
                </a:lnTo>
                <a:lnTo>
                  <a:pt x="473" y="0"/>
                </a:lnTo>
                <a:lnTo>
                  <a:pt x="482" y="0"/>
                </a:lnTo>
                <a:lnTo>
                  <a:pt x="488" y="2"/>
                </a:lnTo>
                <a:lnTo>
                  <a:pt x="492" y="2"/>
                </a:lnTo>
                <a:lnTo>
                  <a:pt x="498" y="4"/>
                </a:lnTo>
                <a:lnTo>
                  <a:pt x="503" y="4"/>
                </a:lnTo>
                <a:lnTo>
                  <a:pt x="511" y="7"/>
                </a:lnTo>
                <a:lnTo>
                  <a:pt x="517" y="9"/>
                </a:lnTo>
                <a:lnTo>
                  <a:pt x="524" y="15"/>
                </a:lnTo>
                <a:lnTo>
                  <a:pt x="532" y="19"/>
                </a:lnTo>
                <a:lnTo>
                  <a:pt x="542" y="25"/>
                </a:lnTo>
                <a:lnTo>
                  <a:pt x="547" y="28"/>
                </a:lnTo>
                <a:lnTo>
                  <a:pt x="553" y="34"/>
                </a:lnTo>
                <a:lnTo>
                  <a:pt x="559" y="38"/>
                </a:lnTo>
                <a:lnTo>
                  <a:pt x="563" y="42"/>
                </a:lnTo>
                <a:lnTo>
                  <a:pt x="565" y="46"/>
                </a:lnTo>
                <a:lnTo>
                  <a:pt x="568" y="49"/>
                </a:lnTo>
                <a:lnTo>
                  <a:pt x="570" y="51"/>
                </a:lnTo>
                <a:lnTo>
                  <a:pt x="570" y="53"/>
                </a:lnTo>
                <a:lnTo>
                  <a:pt x="570" y="55"/>
                </a:lnTo>
                <a:lnTo>
                  <a:pt x="570" y="57"/>
                </a:lnTo>
                <a:lnTo>
                  <a:pt x="570" y="61"/>
                </a:lnTo>
                <a:lnTo>
                  <a:pt x="567" y="63"/>
                </a:lnTo>
                <a:lnTo>
                  <a:pt x="565" y="67"/>
                </a:lnTo>
                <a:lnTo>
                  <a:pt x="561" y="70"/>
                </a:lnTo>
                <a:lnTo>
                  <a:pt x="555" y="74"/>
                </a:lnTo>
                <a:lnTo>
                  <a:pt x="553" y="76"/>
                </a:lnTo>
                <a:lnTo>
                  <a:pt x="551" y="80"/>
                </a:lnTo>
                <a:lnTo>
                  <a:pt x="547" y="84"/>
                </a:lnTo>
                <a:lnTo>
                  <a:pt x="544" y="88"/>
                </a:lnTo>
                <a:lnTo>
                  <a:pt x="542" y="93"/>
                </a:lnTo>
                <a:lnTo>
                  <a:pt x="538" y="99"/>
                </a:lnTo>
                <a:lnTo>
                  <a:pt x="534" y="105"/>
                </a:lnTo>
                <a:lnTo>
                  <a:pt x="532" y="112"/>
                </a:lnTo>
                <a:lnTo>
                  <a:pt x="528" y="120"/>
                </a:lnTo>
                <a:lnTo>
                  <a:pt x="524" y="128"/>
                </a:lnTo>
                <a:lnTo>
                  <a:pt x="521" y="135"/>
                </a:lnTo>
                <a:lnTo>
                  <a:pt x="517" y="145"/>
                </a:lnTo>
                <a:lnTo>
                  <a:pt x="513" y="154"/>
                </a:lnTo>
                <a:lnTo>
                  <a:pt x="509" y="166"/>
                </a:lnTo>
                <a:lnTo>
                  <a:pt x="505" y="175"/>
                </a:lnTo>
                <a:lnTo>
                  <a:pt x="502" y="189"/>
                </a:lnTo>
                <a:lnTo>
                  <a:pt x="502" y="189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12"/>
          <p:cNvSpPr/>
          <p:nvPr/>
        </p:nvSpPr>
        <p:spPr bwMode="auto">
          <a:xfrm>
            <a:off x="2321248" y="3051494"/>
            <a:ext cx="109160" cy="337399"/>
          </a:xfrm>
          <a:custGeom>
            <a:avLst/>
            <a:gdLst>
              <a:gd name="T0" fmla="*/ 55 w 65"/>
              <a:gd name="T1" fmla="*/ 0 h 205"/>
              <a:gd name="T2" fmla="*/ 55 w 65"/>
              <a:gd name="T3" fmla="*/ 4 h 205"/>
              <a:gd name="T4" fmla="*/ 55 w 65"/>
              <a:gd name="T5" fmla="*/ 10 h 205"/>
              <a:gd name="T6" fmla="*/ 55 w 65"/>
              <a:gd name="T7" fmla="*/ 17 h 205"/>
              <a:gd name="T8" fmla="*/ 55 w 65"/>
              <a:gd name="T9" fmla="*/ 25 h 205"/>
              <a:gd name="T10" fmla="*/ 57 w 65"/>
              <a:gd name="T11" fmla="*/ 35 h 205"/>
              <a:gd name="T12" fmla="*/ 57 w 65"/>
              <a:gd name="T13" fmla="*/ 44 h 205"/>
              <a:gd name="T14" fmla="*/ 57 w 65"/>
              <a:gd name="T15" fmla="*/ 56 h 205"/>
              <a:gd name="T16" fmla="*/ 57 w 65"/>
              <a:gd name="T17" fmla="*/ 67 h 205"/>
              <a:gd name="T18" fmla="*/ 59 w 65"/>
              <a:gd name="T19" fmla="*/ 81 h 205"/>
              <a:gd name="T20" fmla="*/ 59 w 65"/>
              <a:gd name="T21" fmla="*/ 96 h 205"/>
              <a:gd name="T22" fmla="*/ 59 w 65"/>
              <a:gd name="T23" fmla="*/ 111 h 205"/>
              <a:gd name="T24" fmla="*/ 61 w 65"/>
              <a:gd name="T25" fmla="*/ 126 h 205"/>
              <a:gd name="T26" fmla="*/ 61 w 65"/>
              <a:gd name="T27" fmla="*/ 144 h 205"/>
              <a:gd name="T28" fmla="*/ 63 w 65"/>
              <a:gd name="T29" fmla="*/ 161 h 205"/>
              <a:gd name="T30" fmla="*/ 63 w 65"/>
              <a:gd name="T31" fmla="*/ 180 h 205"/>
              <a:gd name="T32" fmla="*/ 65 w 65"/>
              <a:gd name="T33" fmla="*/ 201 h 205"/>
              <a:gd name="T34" fmla="*/ 13 w 65"/>
              <a:gd name="T35" fmla="*/ 205 h 205"/>
              <a:gd name="T36" fmla="*/ 7 w 65"/>
              <a:gd name="T37" fmla="*/ 109 h 205"/>
              <a:gd name="T38" fmla="*/ 0 w 65"/>
              <a:gd name="T39" fmla="*/ 14 h 205"/>
              <a:gd name="T40" fmla="*/ 55 w 65"/>
              <a:gd name="T41" fmla="*/ 0 h 205"/>
              <a:gd name="T42" fmla="*/ 55 w 65"/>
              <a:gd name="T43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" h="205">
                <a:moveTo>
                  <a:pt x="55" y="0"/>
                </a:moveTo>
                <a:lnTo>
                  <a:pt x="55" y="4"/>
                </a:lnTo>
                <a:lnTo>
                  <a:pt x="55" y="10"/>
                </a:lnTo>
                <a:lnTo>
                  <a:pt x="55" y="17"/>
                </a:lnTo>
                <a:lnTo>
                  <a:pt x="55" y="25"/>
                </a:lnTo>
                <a:lnTo>
                  <a:pt x="57" y="35"/>
                </a:lnTo>
                <a:lnTo>
                  <a:pt x="57" y="44"/>
                </a:lnTo>
                <a:lnTo>
                  <a:pt x="57" y="56"/>
                </a:lnTo>
                <a:lnTo>
                  <a:pt x="57" y="67"/>
                </a:lnTo>
                <a:lnTo>
                  <a:pt x="59" y="81"/>
                </a:lnTo>
                <a:lnTo>
                  <a:pt x="59" y="96"/>
                </a:lnTo>
                <a:lnTo>
                  <a:pt x="59" y="111"/>
                </a:lnTo>
                <a:lnTo>
                  <a:pt x="61" y="126"/>
                </a:lnTo>
                <a:lnTo>
                  <a:pt x="61" y="144"/>
                </a:lnTo>
                <a:lnTo>
                  <a:pt x="63" y="161"/>
                </a:lnTo>
                <a:lnTo>
                  <a:pt x="63" y="180"/>
                </a:lnTo>
                <a:lnTo>
                  <a:pt x="65" y="201"/>
                </a:lnTo>
                <a:lnTo>
                  <a:pt x="13" y="205"/>
                </a:lnTo>
                <a:lnTo>
                  <a:pt x="7" y="109"/>
                </a:lnTo>
                <a:lnTo>
                  <a:pt x="0" y="14"/>
                </a:lnTo>
                <a:lnTo>
                  <a:pt x="55" y="0"/>
                </a:lnTo>
                <a:lnTo>
                  <a:pt x="55" y="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13"/>
          <p:cNvSpPr/>
          <p:nvPr/>
        </p:nvSpPr>
        <p:spPr bwMode="auto">
          <a:xfrm>
            <a:off x="2136010" y="3147420"/>
            <a:ext cx="496175" cy="122391"/>
          </a:xfrm>
          <a:custGeom>
            <a:avLst/>
            <a:gdLst>
              <a:gd name="T0" fmla="*/ 157 w 300"/>
              <a:gd name="T1" fmla="*/ 62 h 75"/>
              <a:gd name="T2" fmla="*/ 128 w 300"/>
              <a:gd name="T3" fmla="*/ 67 h 75"/>
              <a:gd name="T4" fmla="*/ 103 w 300"/>
              <a:gd name="T5" fmla="*/ 69 h 75"/>
              <a:gd name="T6" fmla="*/ 82 w 300"/>
              <a:gd name="T7" fmla="*/ 73 h 75"/>
              <a:gd name="T8" fmla="*/ 63 w 300"/>
              <a:gd name="T9" fmla="*/ 75 h 75"/>
              <a:gd name="T10" fmla="*/ 50 w 300"/>
              <a:gd name="T11" fmla="*/ 75 h 75"/>
              <a:gd name="T12" fmla="*/ 40 w 300"/>
              <a:gd name="T13" fmla="*/ 75 h 75"/>
              <a:gd name="T14" fmla="*/ 32 w 300"/>
              <a:gd name="T15" fmla="*/ 73 h 75"/>
              <a:gd name="T16" fmla="*/ 21 w 300"/>
              <a:gd name="T17" fmla="*/ 69 h 75"/>
              <a:gd name="T18" fmla="*/ 8 w 300"/>
              <a:gd name="T19" fmla="*/ 62 h 75"/>
              <a:gd name="T20" fmla="*/ 0 w 300"/>
              <a:gd name="T21" fmla="*/ 52 h 75"/>
              <a:gd name="T22" fmla="*/ 0 w 300"/>
              <a:gd name="T23" fmla="*/ 44 h 75"/>
              <a:gd name="T24" fmla="*/ 6 w 300"/>
              <a:gd name="T25" fmla="*/ 41 h 75"/>
              <a:gd name="T26" fmla="*/ 13 w 300"/>
              <a:gd name="T27" fmla="*/ 41 h 75"/>
              <a:gd name="T28" fmla="*/ 27 w 300"/>
              <a:gd name="T29" fmla="*/ 41 h 75"/>
              <a:gd name="T30" fmla="*/ 46 w 300"/>
              <a:gd name="T31" fmla="*/ 39 h 75"/>
              <a:gd name="T32" fmla="*/ 71 w 300"/>
              <a:gd name="T33" fmla="*/ 35 h 75"/>
              <a:gd name="T34" fmla="*/ 96 w 300"/>
              <a:gd name="T35" fmla="*/ 31 h 75"/>
              <a:gd name="T36" fmla="*/ 124 w 300"/>
              <a:gd name="T37" fmla="*/ 25 h 75"/>
              <a:gd name="T38" fmla="*/ 157 w 300"/>
              <a:gd name="T39" fmla="*/ 20 h 75"/>
              <a:gd name="T40" fmla="*/ 187 w 300"/>
              <a:gd name="T41" fmla="*/ 10 h 75"/>
              <a:gd name="T42" fmla="*/ 212 w 300"/>
              <a:gd name="T43" fmla="*/ 6 h 75"/>
              <a:gd name="T44" fmla="*/ 233 w 300"/>
              <a:gd name="T45" fmla="*/ 2 h 75"/>
              <a:gd name="T46" fmla="*/ 247 w 300"/>
              <a:gd name="T47" fmla="*/ 0 h 75"/>
              <a:gd name="T48" fmla="*/ 258 w 300"/>
              <a:gd name="T49" fmla="*/ 0 h 75"/>
              <a:gd name="T50" fmla="*/ 274 w 300"/>
              <a:gd name="T51" fmla="*/ 2 h 75"/>
              <a:gd name="T52" fmla="*/ 287 w 300"/>
              <a:gd name="T53" fmla="*/ 6 h 75"/>
              <a:gd name="T54" fmla="*/ 295 w 300"/>
              <a:gd name="T55" fmla="*/ 12 h 75"/>
              <a:gd name="T56" fmla="*/ 298 w 300"/>
              <a:gd name="T57" fmla="*/ 16 h 75"/>
              <a:gd name="T58" fmla="*/ 300 w 300"/>
              <a:gd name="T59" fmla="*/ 22 h 75"/>
              <a:gd name="T60" fmla="*/ 300 w 300"/>
              <a:gd name="T61" fmla="*/ 25 h 75"/>
              <a:gd name="T62" fmla="*/ 297 w 300"/>
              <a:gd name="T63" fmla="*/ 29 h 75"/>
              <a:gd name="T64" fmla="*/ 289 w 300"/>
              <a:gd name="T65" fmla="*/ 33 h 75"/>
              <a:gd name="T66" fmla="*/ 277 w 300"/>
              <a:gd name="T67" fmla="*/ 37 h 75"/>
              <a:gd name="T68" fmla="*/ 260 w 300"/>
              <a:gd name="T69" fmla="*/ 43 h 75"/>
              <a:gd name="T70" fmla="*/ 241 w 300"/>
              <a:gd name="T71" fmla="*/ 46 h 75"/>
              <a:gd name="T72" fmla="*/ 216 w 300"/>
              <a:gd name="T73" fmla="*/ 52 h 75"/>
              <a:gd name="T74" fmla="*/ 189 w 300"/>
              <a:gd name="T75" fmla="*/ 58 h 75"/>
              <a:gd name="T76" fmla="*/ 172 w 300"/>
              <a:gd name="T77" fmla="*/ 6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0" h="75">
                <a:moveTo>
                  <a:pt x="172" y="60"/>
                </a:moveTo>
                <a:lnTo>
                  <a:pt x="157" y="62"/>
                </a:lnTo>
                <a:lnTo>
                  <a:pt x="141" y="64"/>
                </a:lnTo>
                <a:lnTo>
                  <a:pt x="128" y="67"/>
                </a:lnTo>
                <a:lnTo>
                  <a:pt x="115" y="67"/>
                </a:lnTo>
                <a:lnTo>
                  <a:pt x="103" y="69"/>
                </a:lnTo>
                <a:lnTo>
                  <a:pt x="92" y="71"/>
                </a:lnTo>
                <a:lnTo>
                  <a:pt x="82" y="73"/>
                </a:lnTo>
                <a:lnTo>
                  <a:pt x="73" y="73"/>
                </a:lnTo>
                <a:lnTo>
                  <a:pt x="63" y="75"/>
                </a:lnTo>
                <a:lnTo>
                  <a:pt x="57" y="75"/>
                </a:lnTo>
                <a:lnTo>
                  <a:pt x="50" y="75"/>
                </a:lnTo>
                <a:lnTo>
                  <a:pt x="44" y="75"/>
                </a:lnTo>
                <a:lnTo>
                  <a:pt x="40" y="75"/>
                </a:lnTo>
                <a:lnTo>
                  <a:pt x="36" y="75"/>
                </a:lnTo>
                <a:lnTo>
                  <a:pt x="32" y="73"/>
                </a:lnTo>
                <a:lnTo>
                  <a:pt x="31" y="73"/>
                </a:lnTo>
                <a:lnTo>
                  <a:pt x="21" y="69"/>
                </a:lnTo>
                <a:lnTo>
                  <a:pt x="13" y="65"/>
                </a:lnTo>
                <a:lnTo>
                  <a:pt x="8" y="62"/>
                </a:lnTo>
                <a:lnTo>
                  <a:pt x="4" y="56"/>
                </a:lnTo>
                <a:lnTo>
                  <a:pt x="0" y="52"/>
                </a:lnTo>
                <a:lnTo>
                  <a:pt x="0" y="48"/>
                </a:lnTo>
                <a:lnTo>
                  <a:pt x="0" y="44"/>
                </a:lnTo>
                <a:lnTo>
                  <a:pt x="4" y="41"/>
                </a:lnTo>
                <a:lnTo>
                  <a:pt x="6" y="41"/>
                </a:lnTo>
                <a:lnTo>
                  <a:pt x="9" y="41"/>
                </a:lnTo>
                <a:lnTo>
                  <a:pt x="13" y="41"/>
                </a:lnTo>
                <a:lnTo>
                  <a:pt x="21" y="41"/>
                </a:lnTo>
                <a:lnTo>
                  <a:pt x="27" y="41"/>
                </a:lnTo>
                <a:lnTo>
                  <a:pt x="36" y="39"/>
                </a:lnTo>
                <a:lnTo>
                  <a:pt x="46" y="39"/>
                </a:lnTo>
                <a:lnTo>
                  <a:pt x="57" y="37"/>
                </a:lnTo>
                <a:lnTo>
                  <a:pt x="71" y="35"/>
                </a:lnTo>
                <a:lnTo>
                  <a:pt x="82" y="33"/>
                </a:lnTo>
                <a:lnTo>
                  <a:pt x="96" y="31"/>
                </a:lnTo>
                <a:lnTo>
                  <a:pt x="111" y="29"/>
                </a:lnTo>
                <a:lnTo>
                  <a:pt x="124" y="25"/>
                </a:lnTo>
                <a:lnTo>
                  <a:pt x="140" y="23"/>
                </a:lnTo>
                <a:lnTo>
                  <a:pt x="157" y="20"/>
                </a:lnTo>
                <a:lnTo>
                  <a:pt x="172" y="14"/>
                </a:lnTo>
                <a:lnTo>
                  <a:pt x="187" y="10"/>
                </a:lnTo>
                <a:lnTo>
                  <a:pt x="201" y="8"/>
                </a:lnTo>
                <a:lnTo>
                  <a:pt x="212" y="6"/>
                </a:lnTo>
                <a:lnTo>
                  <a:pt x="224" y="4"/>
                </a:lnTo>
                <a:lnTo>
                  <a:pt x="233" y="2"/>
                </a:lnTo>
                <a:lnTo>
                  <a:pt x="241" y="0"/>
                </a:lnTo>
                <a:lnTo>
                  <a:pt x="247" y="0"/>
                </a:lnTo>
                <a:lnTo>
                  <a:pt x="251" y="0"/>
                </a:lnTo>
                <a:lnTo>
                  <a:pt x="258" y="0"/>
                </a:lnTo>
                <a:lnTo>
                  <a:pt x="266" y="0"/>
                </a:lnTo>
                <a:lnTo>
                  <a:pt x="274" y="2"/>
                </a:lnTo>
                <a:lnTo>
                  <a:pt x="283" y="4"/>
                </a:lnTo>
                <a:lnTo>
                  <a:pt x="287" y="6"/>
                </a:lnTo>
                <a:lnTo>
                  <a:pt x="291" y="8"/>
                </a:lnTo>
                <a:lnTo>
                  <a:pt x="295" y="12"/>
                </a:lnTo>
                <a:lnTo>
                  <a:pt x="297" y="14"/>
                </a:lnTo>
                <a:lnTo>
                  <a:pt x="298" y="16"/>
                </a:lnTo>
                <a:lnTo>
                  <a:pt x="300" y="20"/>
                </a:lnTo>
                <a:lnTo>
                  <a:pt x="300" y="22"/>
                </a:lnTo>
                <a:lnTo>
                  <a:pt x="300" y="23"/>
                </a:lnTo>
                <a:lnTo>
                  <a:pt x="300" y="25"/>
                </a:lnTo>
                <a:lnTo>
                  <a:pt x="298" y="27"/>
                </a:lnTo>
                <a:lnTo>
                  <a:pt x="297" y="29"/>
                </a:lnTo>
                <a:lnTo>
                  <a:pt x="293" y="31"/>
                </a:lnTo>
                <a:lnTo>
                  <a:pt x="289" y="33"/>
                </a:lnTo>
                <a:lnTo>
                  <a:pt x="283" y="35"/>
                </a:lnTo>
                <a:lnTo>
                  <a:pt x="277" y="37"/>
                </a:lnTo>
                <a:lnTo>
                  <a:pt x="270" y="39"/>
                </a:lnTo>
                <a:lnTo>
                  <a:pt x="260" y="43"/>
                </a:lnTo>
                <a:lnTo>
                  <a:pt x="252" y="44"/>
                </a:lnTo>
                <a:lnTo>
                  <a:pt x="241" y="46"/>
                </a:lnTo>
                <a:lnTo>
                  <a:pt x="230" y="48"/>
                </a:lnTo>
                <a:lnTo>
                  <a:pt x="216" y="52"/>
                </a:lnTo>
                <a:lnTo>
                  <a:pt x="203" y="54"/>
                </a:lnTo>
                <a:lnTo>
                  <a:pt x="189" y="58"/>
                </a:lnTo>
                <a:lnTo>
                  <a:pt x="172" y="60"/>
                </a:lnTo>
                <a:lnTo>
                  <a:pt x="172" y="6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14"/>
          <p:cNvSpPr/>
          <p:nvPr/>
        </p:nvSpPr>
        <p:spPr bwMode="auto">
          <a:xfrm>
            <a:off x="2126087" y="2257614"/>
            <a:ext cx="244780" cy="248089"/>
          </a:xfrm>
          <a:custGeom>
            <a:avLst/>
            <a:gdLst>
              <a:gd name="T0" fmla="*/ 92 w 147"/>
              <a:gd name="T1" fmla="*/ 105 h 151"/>
              <a:gd name="T2" fmla="*/ 79 w 147"/>
              <a:gd name="T3" fmla="*/ 116 h 151"/>
              <a:gd name="T4" fmla="*/ 67 w 147"/>
              <a:gd name="T5" fmla="*/ 126 h 151"/>
              <a:gd name="T6" fmla="*/ 56 w 147"/>
              <a:gd name="T7" fmla="*/ 133 h 151"/>
              <a:gd name="T8" fmla="*/ 44 w 147"/>
              <a:gd name="T9" fmla="*/ 139 h 151"/>
              <a:gd name="T10" fmla="*/ 33 w 147"/>
              <a:gd name="T11" fmla="*/ 145 h 151"/>
              <a:gd name="T12" fmla="*/ 21 w 147"/>
              <a:gd name="T13" fmla="*/ 147 h 151"/>
              <a:gd name="T14" fmla="*/ 10 w 147"/>
              <a:gd name="T15" fmla="*/ 149 h 151"/>
              <a:gd name="T16" fmla="*/ 0 w 147"/>
              <a:gd name="T17" fmla="*/ 151 h 151"/>
              <a:gd name="T18" fmla="*/ 8 w 147"/>
              <a:gd name="T19" fmla="*/ 137 h 151"/>
              <a:gd name="T20" fmla="*/ 15 w 147"/>
              <a:gd name="T21" fmla="*/ 126 h 151"/>
              <a:gd name="T22" fmla="*/ 23 w 147"/>
              <a:gd name="T23" fmla="*/ 114 h 151"/>
              <a:gd name="T24" fmla="*/ 29 w 147"/>
              <a:gd name="T25" fmla="*/ 103 h 151"/>
              <a:gd name="T26" fmla="*/ 35 w 147"/>
              <a:gd name="T27" fmla="*/ 93 h 151"/>
              <a:gd name="T28" fmla="*/ 40 w 147"/>
              <a:gd name="T29" fmla="*/ 84 h 151"/>
              <a:gd name="T30" fmla="*/ 44 w 147"/>
              <a:gd name="T31" fmla="*/ 76 h 151"/>
              <a:gd name="T32" fmla="*/ 48 w 147"/>
              <a:gd name="T33" fmla="*/ 69 h 151"/>
              <a:gd name="T34" fmla="*/ 52 w 147"/>
              <a:gd name="T35" fmla="*/ 61 h 151"/>
              <a:gd name="T36" fmla="*/ 54 w 147"/>
              <a:gd name="T37" fmla="*/ 53 h 151"/>
              <a:gd name="T38" fmla="*/ 56 w 147"/>
              <a:gd name="T39" fmla="*/ 47 h 151"/>
              <a:gd name="T40" fmla="*/ 58 w 147"/>
              <a:gd name="T41" fmla="*/ 42 h 151"/>
              <a:gd name="T42" fmla="*/ 59 w 147"/>
              <a:gd name="T43" fmla="*/ 38 h 151"/>
              <a:gd name="T44" fmla="*/ 59 w 147"/>
              <a:gd name="T45" fmla="*/ 34 h 151"/>
              <a:gd name="T46" fmla="*/ 59 w 147"/>
              <a:gd name="T47" fmla="*/ 30 h 151"/>
              <a:gd name="T48" fmla="*/ 59 w 147"/>
              <a:gd name="T49" fmla="*/ 26 h 151"/>
              <a:gd name="T50" fmla="*/ 56 w 147"/>
              <a:gd name="T51" fmla="*/ 23 h 151"/>
              <a:gd name="T52" fmla="*/ 54 w 147"/>
              <a:gd name="T53" fmla="*/ 19 h 151"/>
              <a:gd name="T54" fmla="*/ 52 w 147"/>
              <a:gd name="T55" fmla="*/ 15 h 151"/>
              <a:gd name="T56" fmla="*/ 50 w 147"/>
              <a:gd name="T57" fmla="*/ 11 h 151"/>
              <a:gd name="T58" fmla="*/ 48 w 147"/>
              <a:gd name="T59" fmla="*/ 9 h 151"/>
              <a:gd name="T60" fmla="*/ 48 w 147"/>
              <a:gd name="T61" fmla="*/ 7 h 151"/>
              <a:gd name="T62" fmla="*/ 48 w 147"/>
              <a:gd name="T63" fmla="*/ 5 h 151"/>
              <a:gd name="T64" fmla="*/ 50 w 147"/>
              <a:gd name="T65" fmla="*/ 4 h 151"/>
              <a:gd name="T66" fmla="*/ 50 w 147"/>
              <a:gd name="T67" fmla="*/ 2 h 151"/>
              <a:gd name="T68" fmla="*/ 52 w 147"/>
              <a:gd name="T69" fmla="*/ 2 h 151"/>
              <a:gd name="T70" fmla="*/ 54 w 147"/>
              <a:gd name="T71" fmla="*/ 0 h 151"/>
              <a:gd name="T72" fmla="*/ 58 w 147"/>
              <a:gd name="T73" fmla="*/ 0 h 151"/>
              <a:gd name="T74" fmla="*/ 61 w 147"/>
              <a:gd name="T75" fmla="*/ 0 h 151"/>
              <a:gd name="T76" fmla="*/ 65 w 147"/>
              <a:gd name="T77" fmla="*/ 0 h 151"/>
              <a:gd name="T78" fmla="*/ 71 w 147"/>
              <a:gd name="T79" fmla="*/ 0 h 151"/>
              <a:gd name="T80" fmla="*/ 79 w 147"/>
              <a:gd name="T81" fmla="*/ 0 h 151"/>
              <a:gd name="T82" fmla="*/ 92 w 147"/>
              <a:gd name="T83" fmla="*/ 4 h 151"/>
              <a:gd name="T84" fmla="*/ 105 w 147"/>
              <a:gd name="T85" fmla="*/ 7 h 151"/>
              <a:gd name="T86" fmla="*/ 117 w 147"/>
              <a:gd name="T87" fmla="*/ 11 h 151"/>
              <a:gd name="T88" fmla="*/ 128 w 147"/>
              <a:gd name="T89" fmla="*/ 17 h 151"/>
              <a:gd name="T90" fmla="*/ 132 w 147"/>
              <a:gd name="T91" fmla="*/ 21 h 151"/>
              <a:gd name="T92" fmla="*/ 138 w 147"/>
              <a:gd name="T93" fmla="*/ 25 h 151"/>
              <a:gd name="T94" fmla="*/ 142 w 147"/>
              <a:gd name="T95" fmla="*/ 28 h 151"/>
              <a:gd name="T96" fmla="*/ 144 w 147"/>
              <a:gd name="T97" fmla="*/ 32 h 151"/>
              <a:gd name="T98" fmla="*/ 146 w 147"/>
              <a:gd name="T99" fmla="*/ 34 h 151"/>
              <a:gd name="T100" fmla="*/ 147 w 147"/>
              <a:gd name="T101" fmla="*/ 38 h 151"/>
              <a:gd name="T102" fmla="*/ 147 w 147"/>
              <a:gd name="T103" fmla="*/ 42 h 151"/>
              <a:gd name="T104" fmla="*/ 147 w 147"/>
              <a:gd name="T105" fmla="*/ 46 h 151"/>
              <a:gd name="T106" fmla="*/ 144 w 147"/>
              <a:gd name="T107" fmla="*/ 49 h 151"/>
              <a:gd name="T108" fmla="*/ 140 w 147"/>
              <a:gd name="T109" fmla="*/ 53 h 151"/>
              <a:gd name="T110" fmla="*/ 136 w 147"/>
              <a:gd name="T111" fmla="*/ 59 h 151"/>
              <a:gd name="T112" fmla="*/ 128 w 147"/>
              <a:gd name="T113" fmla="*/ 67 h 151"/>
              <a:gd name="T114" fmla="*/ 121 w 147"/>
              <a:gd name="T115" fmla="*/ 74 h 151"/>
              <a:gd name="T116" fmla="*/ 113 w 147"/>
              <a:gd name="T117" fmla="*/ 82 h 151"/>
              <a:gd name="T118" fmla="*/ 103 w 147"/>
              <a:gd name="T119" fmla="*/ 93 h 151"/>
              <a:gd name="T120" fmla="*/ 92 w 147"/>
              <a:gd name="T121" fmla="*/ 105 h 151"/>
              <a:gd name="T122" fmla="*/ 92 w 147"/>
              <a:gd name="T123" fmla="*/ 10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7" h="151">
                <a:moveTo>
                  <a:pt x="92" y="105"/>
                </a:moveTo>
                <a:lnTo>
                  <a:pt x="79" y="116"/>
                </a:lnTo>
                <a:lnTo>
                  <a:pt x="67" y="126"/>
                </a:lnTo>
                <a:lnTo>
                  <a:pt x="56" y="133"/>
                </a:lnTo>
                <a:lnTo>
                  <a:pt x="44" y="139"/>
                </a:lnTo>
                <a:lnTo>
                  <a:pt x="33" y="145"/>
                </a:lnTo>
                <a:lnTo>
                  <a:pt x="21" y="147"/>
                </a:lnTo>
                <a:lnTo>
                  <a:pt x="10" y="149"/>
                </a:lnTo>
                <a:lnTo>
                  <a:pt x="0" y="151"/>
                </a:lnTo>
                <a:lnTo>
                  <a:pt x="8" y="137"/>
                </a:lnTo>
                <a:lnTo>
                  <a:pt x="15" y="126"/>
                </a:lnTo>
                <a:lnTo>
                  <a:pt x="23" y="114"/>
                </a:lnTo>
                <a:lnTo>
                  <a:pt x="29" y="103"/>
                </a:lnTo>
                <a:lnTo>
                  <a:pt x="35" y="93"/>
                </a:lnTo>
                <a:lnTo>
                  <a:pt x="40" y="84"/>
                </a:lnTo>
                <a:lnTo>
                  <a:pt x="44" y="76"/>
                </a:lnTo>
                <a:lnTo>
                  <a:pt x="48" y="69"/>
                </a:lnTo>
                <a:lnTo>
                  <a:pt x="52" y="61"/>
                </a:lnTo>
                <a:lnTo>
                  <a:pt x="54" y="53"/>
                </a:lnTo>
                <a:lnTo>
                  <a:pt x="56" y="47"/>
                </a:lnTo>
                <a:lnTo>
                  <a:pt x="58" y="42"/>
                </a:lnTo>
                <a:lnTo>
                  <a:pt x="59" y="38"/>
                </a:lnTo>
                <a:lnTo>
                  <a:pt x="59" y="34"/>
                </a:lnTo>
                <a:lnTo>
                  <a:pt x="59" y="30"/>
                </a:lnTo>
                <a:lnTo>
                  <a:pt x="59" y="26"/>
                </a:lnTo>
                <a:lnTo>
                  <a:pt x="56" y="23"/>
                </a:lnTo>
                <a:lnTo>
                  <a:pt x="54" y="19"/>
                </a:lnTo>
                <a:lnTo>
                  <a:pt x="52" y="15"/>
                </a:lnTo>
                <a:lnTo>
                  <a:pt x="50" y="11"/>
                </a:lnTo>
                <a:lnTo>
                  <a:pt x="48" y="9"/>
                </a:lnTo>
                <a:lnTo>
                  <a:pt x="48" y="7"/>
                </a:lnTo>
                <a:lnTo>
                  <a:pt x="48" y="5"/>
                </a:lnTo>
                <a:lnTo>
                  <a:pt x="50" y="4"/>
                </a:lnTo>
                <a:lnTo>
                  <a:pt x="50" y="2"/>
                </a:lnTo>
                <a:lnTo>
                  <a:pt x="52" y="2"/>
                </a:lnTo>
                <a:lnTo>
                  <a:pt x="54" y="0"/>
                </a:lnTo>
                <a:lnTo>
                  <a:pt x="58" y="0"/>
                </a:lnTo>
                <a:lnTo>
                  <a:pt x="61" y="0"/>
                </a:lnTo>
                <a:lnTo>
                  <a:pt x="65" y="0"/>
                </a:lnTo>
                <a:lnTo>
                  <a:pt x="71" y="0"/>
                </a:lnTo>
                <a:lnTo>
                  <a:pt x="79" y="0"/>
                </a:lnTo>
                <a:lnTo>
                  <a:pt x="92" y="4"/>
                </a:lnTo>
                <a:lnTo>
                  <a:pt x="105" y="7"/>
                </a:lnTo>
                <a:lnTo>
                  <a:pt x="117" y="11"/>
                </a:lnTo>
                <a:lnTo>
                  <a:pt x="128" y="17"/>
                </a:lnTo>
                <a:lnTo>
                  <a:pt x="132" y="21"/>
                </a:lnTo>
                <a:lnTo>
                  <a:pt x="138" y="25"/>
                </a:lnTo>
                <a:lnTo>
                  <a:pt x="142" y="28"/>
                </a:lnTo>
                <a:lnTo>
                  <a:pt x="144" y="32"/>
                </a:lnTo>
                <a:lnTo>
                  <a:pt x="146" y="34"/>
                </a:lnTo>
                <a:lnTo>
                  <a:pt x="147" y="38"/>
                </a:lnTo>
                <a:lnTo>
                  <a:pt x="147" y="42"/>
                </a:lnTo>
                <a:lnTo>
                  <a:pt x="147" y="46"/>
                </a:lnTo>
                <a:lnTo>
                  <a:pt x="144" y="49"/>
                </a:lnTo>
                <a:lnTo>
                  <a:pt x="140" y="53"/>
                </a:lnTo>
                <a:lnTo>
                  <a:pt x="136" y="59"/>
                </a:lnTo>
                <a:lnTo>
                  <a:pt x="128" y="67"/>
                </a:lnTo>
                <a:lnTo>
                  <a:pt x="121" y="74"/>
                </a:lnTo>
                <a:lnTo>
                  <a:pt x="113" y="82"/>
                </a:lnTo>
                <a:lnTo>
                  <a:pt x="103" y="93"/>
                </a:lnTo>
                <a:lnTo>
                  <a:pt x="92" y="105"/>
                </a:lnTo>
                <a:lnTo>
                  <a:pt x="92" y="10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15"/>
          <p:cNvSpPr/>
          <p:nvPr/>
        </p:nvSpPr>
        <p:spPr bwMode="auto">
          <a:xfrm>
            <a:off x="1947464" y="2472622"/>
            <a:ext cx="198470" cy="516022"/>
          </a:xfrm>
          <a:custGeom>
            <a:avLst/>
            <a:gdLst>
              <a:gd name="T0" fmla="*/ 2 w 119"/>
              <a:gd name="T1" fmla="*/ 5 h 313"/>
              <a:gd name="T2" fmla="*/ 6 w 119"/>
              <a:gd name="T3" fmla="*/ 2 h 313"/>
              <a:gd name="T4" fmla="*/ 11 w 119"/>
              <a:gd name="T5" fmla="*/ 0 h 313"/>
              <a:gd name="T6" fmla="*/ 21 w 119"/>
              <a:gd name="T7" fmla="*/ 0 h 313"/>
              <a:gd name="T8" fmla="*/ 31 w 119"/>
              <a:gd name="T9" fmla="*/ 0 h 313"/>
              <a:gd name="T10" fmla="*/ 44 w 119"/>
              <a:gd name="T11" fmla="*/ 0 h 313"/>
              <a:gd name="T12" fmla="*/ 57 w 119"/>
              <a:gd name="T13" fmla="*/ 2 h 313"/>
              <a:gd name="T14" fmla="*/ 75 w 119"/>
              <a:gd name="T15" fmla="*/ 5 h 313"/>
              <a:gd name="T16" fmla="*/ 84 w 119"/>
              <a:gd name="T17" fmla="*/ 9 h 313"/>
              <a:gd name="T18" fmla="*/ 84 w 119"/>
              <a:gd name="T19" fmla="*/ 17 h 313"/>
              <a:gd name="T20" fmla="*/ 84 w 119"/>
              <a:gd name="T21" fmla="*/ 26 h 313"/>
              <a:gd name="T22" fmla="*/ 86 w 119"/>
              <a:gd name="T23" fmla="*/ 38 h 313"/>
              <a:gd name="T24" fmla="*/ 88 w 119"/>
              <a:gd name="T25" fmla="*/ 51 h 313"/>
              <a:gd name="T26" fmla="*/ 90 w 119"/>
              <a:gd name="T27" fmla="*/ 67 h 313"/>
              <a:gd name="T28" fmla="*/ 94 w 119"/>
              <a:gd name="T29" fmla="*/ 86 h 313"/>
              <a:gd name="T30" fmla="*/ 96 w 119"/>
              <a:gd name="T31" fmla="*/ 105 h 313"/>
              <a:gd name="T32" fmla="*/ 98 w 119"/>
              <a:gd name="T33" fmla="*/ 128 h 313"/>
              <a:gd name="T34" fmla="*/ 99 w 119"/>
              <a:gd name="T35" fmla="*/ 147 h 313"/>
              <a:gd name="T36" fmla="*/ 101 w 119"/>
              <a:gd name="T37" fmla="*/ 164 h 313"/>
              <a:gd name="T38" fmla="*/ 103 w 119"/>
              <a:gd name="T39" fmla="*/ 179 h 313"/>
              <a:gd name="T40" fmla="*/ 105 w 119"/>
              <a:gd name="T41" fmla="*/ 193 h 313"/>
              <a:gd name="T42" fmla="*/ 105 w 119"/>
              <a:gd name="T43" fmla="*/ 202 h 313"/>
              <a:gd name="T44" fmla="*/ 107 w 119"/>
              <a:gd name="T45" fmla="*/ 212 h 313"/>
              <a:gd name="T46" fmla="*/ 107 w 119"/>
              <a:gd name="T47" fmla="*/ 221 h 313"/>
              <a:gd name="T48" fmla="*/ 109 w 119"/>
              <a:gd name="T49" fmla="*/ 242 h 313"/>
              <a:gd name="T50" fmla="*/ 117 w 119"/>
              <a:gd name="T51" fmla="*/ 261 h 313"/>
              <a:gd name="T52" fmla="*/ 119 w 119"/>
              <a:gd name="T53" fmla="*/ 282 h 313"/>
              <a:gd name="T54" fmla="*/ 117 w 119"/>
              <a:gd name="T55" fmla="*/ 298 h 313"/>
              <a:gd name="T56" fmla="*/ 105 w 119"/>
              <a:gd name="T57" fmla="*/ 309 h 313"/>
              <a:gd name="T58" fmla="*/ 94 w 119"/>
              <a:gd name="T59" fmla="*/ 313 h 313"/>
              <a:gd name="T60" fmla="*/ 84 w 119"/>
              <a:gd name="T61" fmla="*/ 311 h 313"/>
              <a:gd name="T62" fmla="*/ 78 w 119"/>
              <a:gd name="T63" fmla="*/ 305 h 313"/>
              <a:gd name="T64" fmla="*/ 73 w 119"/>
              <a:gd name="T65" fmla="*/ 296 h 313"/>
              <a:gd name="T66" fmla="*/ 71 w 119"/>
              <a:gd name="T67" fmla="*/ 280 h 313"/>
              <a:gd name="T68" fmla="*/ 65 w 119"/>
              <a:gd name="T69" fmla="*/ 261 h 313"/>
              <a:gd name="T70" fmla="*/ 61 w 119"/>
              <a:gd name="T71" fmla="*/ 238 h 313"/>
              <a:gd name="T72" fmla="*/ 55 w 119"/>
              <a:gd name="T73" fmla="*/ 212 h 313"/>
              <a:gd name="T74" fmla="*/ 52 w 119"/>
              <a:gd name="T75" fmla="*/ 179 h 313"/>
              <a:gd name="T76" fmla="*/ 46 w 119"/>
              <a:gd name="T77" fmla="*/ 151 h 313"/>
              <a:gd name="T78" fmla="*/ 40 w 119"/>
              <a:gd name="T79" fmla="*/ 122 h 313"/>
              <a:gd name="T80" fmla="*/ 36 w 119"/>
              <a:gd name="T81" fmla="*/ 97 h 313"/>
              <a:gd name="T82" fmla="*/ 33 w 119"/>
              <a:gd name="T83" fmla="*/ 74 h 313"/>
              <a:gd name="T84" fmla="*/ 31 w 119"/>
              <a:gd name="T85" fmla="*/ 57 h 313"/>
              <a:gd name="T86" fmla="*/ 25 w 119"/>
              <a:gd name="T87" fmla="*/ 42 h 313"/>
              <a:gd name="T88" fmla="*/ 21 w 119"/>
              <a:gd name="T89" fmla="*/ 30 h 313"/>
              <a:gd name="T90" fmla="*/ 15 w 119"/>
              <a:gd name="T91" fmla="*/ 24 h 313"/>
              <a:gd name="T92" fmla="*/ 6 w 119"/>
              <a:gd name="T93" fmla="*/ 21 h 313"/>
              <a:gd name="T94" fmla="*/ 2 w 119"/>
              <a:gd name="T95" fmla="*/ 15 h 313"/>
              <a:gd name="T96" fmla="*/ 0 w 119"/>
              <a:gd name="T97" fmla="*/ 11 h 313"/>
              <a:gd name="T98" fmla="*/ 2 w 119"/>
              <a:gd name="T99" fmla="*/ 7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9" h="313">
                <a:moveTo>
                  <a:pt x="2" y="7"/>
                </a:moveTo>
                <a:lnTo>
                  <a:pt x="2" y="5"/>
                </a:lnTo>
                <a:lnTo>
                  <a:pt x="4" y="3"/>
                </a:lnTo>
                <a:lnTo>
                  <a:pt x="6" y="2"/>
                </a:lnTo>
                <a:lnTo>
                  <a:pt x="10" y="2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5" y="0"/>
                </a:lnTo>
                <a:lnTo>
                  <a:pt x="31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7" y="2"/>
                </a:lnTo>
                <a:lnTo>
                  <a:pt x="65" y="3"/>
                </a:lnTo>
                <a:lnTo>
                  <a:pt x="75" y="5"/>
                </a:lnTo>
                <a:lnTo>
                  <a:pt x="84" y="7"/>
                </a:lnTo>
                <a:lnTo>
                  <a:pt x="84" y="9"/>
                </a:lnTo>
                <a:lnTo>
                  <a:pt x="84" y="13"/>
                </a:lnTo>
                <a:lnTo>
                  <a:pt x="84" y="17"/>
                </a:lnTo>
                <a:lnTo>
                  <a:pt x="84" y="21"/>
                </a:lnTo>
                <a:lnTo>
                  <a:pt x="84" y="26"/>
                </a:lnTo>
                <a:lnTo>
                  <a:pt x="86" y="32"/>
                </a:lnTo>
                <a:lnTo>
                  <a:pt x="86" y="38"/>
                </a:lnTo>
                <a:lnTo>
                  <a:pt x="88" y="44"/>
                </a:lnTo>
                <a:lnTo>
                  <a:pt x="88" y="51"/>
                </a:lnTo>
                <a:lnTo>
                  <a:pt x="90" y="59"/>
                </a:lnTo>
                <a:lnTo>
                  <a:pt x="90" y="67"/>
                </a:lnTo>
                <a:lnTo>
                  <a:pt x="92" y="76"/>
                </a:lnTo>
                <a:lnTo>
                  <a:pt x="94" y="86"/>
                </a:lnTo>
                <a:lnTo>
                  <a:pt x="94" y="95"/>
                </a:lnTo>
                <a:lnTo>
                  <a:pt x="96" y="105"/>
                </a:lnTo>
                <a:lnTo>
                  <a:pt x="98" y="116"/>
                </a:lnTo>
                <a:lnTo>
                  <a:pt x="98" y="128"/>
                </a:lnTo>
                <a:lnTo>
                  <a:pt x="99" y="137"/>
                </a:lnTo>
                <a:lnTo>
                  <a:pt x="99" y="147"/>
                </a:lnTo>
                <a:lnTo>
                  <a:pt x="101" y="156"/>
                </a:lnTo>
                <a:lnTo>
                  <a:pt x="101" y="164"/>
                </a:lnTo>
                <a:lnTo>
                  <a:pt x="101" y="172"/>
                </a:lnTo>
                <a:lnTo>
                  <a:pt x="103" y="179"/>
                </a:lnTo>
                <a:lnTo>
                  <a:pt x="103" y="185"/>
                </a:lnTo>
                <a:lnTo>
                  <a:pt x="105" y="193"/>
                </a:lnTo>
                <a:lnTo>
                  <a:pt x="105" y="196"/>
                </a:lnTo>
                <a:lnTo>
                  <a:pt x="105" y="202"/>
                </a:lnTo>
                <a:lnTo>
                  <a:pt x="105" y="208"/>
                </a:lnTo>
                <a:lnTo>
                  <a:pt x="107" y="212"/>
                </a:lnTo>
                <a:lnTo>
                  <a:pt x="107" y="216"/>
                </a:lnTo>
                <a:lnTo>
                  <a:pt x="107" y="221"/>
                </a:lnTo>
                <a:lnTo>
                  <a:pt x="107" y="231"/>
                </a:lnTo>
                <a:lnTo>
                  <a:pt x="109" y="242"/>
                </a:lnTo>
                <a:lnTo>
                  <a:pt x="113" y="252"/>
                </a:lnTo>
                <a:lnTo>
                  <a:pt x="117" y="261"/>
                </a:lnTo>
                <a:lnTo>
                  <a:pt x="119" y="273"/>
                </a:lnTo>
                <a:lnTo>
                  <a:pt x="119" y="282"/>
                </a:lnTo>
                <a:lnTo>
                  <a:pt x="119" y="290"/>
                </a:lnTo>
                <a:lnTo>
                  <a:pt x="117" y="298"/>
                </a:lnTo>
                <a:lnTo>
                  <a:pt x="111" y="305"/>
                </a:lnTo>
                <a:lnTo>
                  <a:pt x="105" y="309"/>
                </a:lnTo>
                <a:lnTo>
                  <a:pt x="99" y="311"/>
                </a:lnTo>
                <a:lnTo>
                  <a:pt x="94" y="313"/>
                </a:lnTo>
                <a:lnTo>
                  <a:pt x="88" y="311"/>
                </a:lnTo>
                <a:lnTo>
                  <a:pt x="84" y="311"/>
                </a:lnTo>
                <a:lnTo>
                  <a:pt x="80" y="309"/>
                </a:lnTo>
                <a:lnTo>
                  <a:pt x="78" y="305"/>
                </a:lnTo>
                <a:lnTo>
                  <a:pt x="75" y="300"/>
                </a:lnTo>
                <a:lnTo>
                  <a:pt x="73" y="296"/>
                </a:lnTo>
                <a:lnTo>
                  <a:pt x="71" y="288"/>
                </a:lnTo>
                <a:lnTo>
                  <a:pt x="71" y="280"/>
                </a:lnTo>
                <a:lnTo>
                  <a:pt x="69" y="271"/>
                </a:lnTo>
                <a:lnTo>
                  <a:pt x="65" y="261"/>
                </a:lnTo>
                <a:lnTo>
                  <a:pt x="63" y="250"/>
                </a:lnTo>
                <a:lnTo>
                  <a:pt x="61" y="238"/>
                </a:lnTo>
                <a:lnTo>
                  <a:pt x="57" y="225"/>
                </a:lnTo>
                <a:lnTo>
                  <a:pt x="55" y="212"/>
                </a:lnTo>
                <a:lnTo>
                  <a:pt x="54" y="196"/>
                </a:lnTo>
                <a:lnTo>
                  <a:pt x="52" y="179"/>
                </a:lnTo>
                <a:lnTo>
                  <a:pt x="48" y="164"/>
                </a:lnTo>
                <a:lnTo>
                  <a:pt x="46" y="151"/>
                </a:lnTo>
                <a:lnTo>
                  <a:pt x="44" y="135"/>
                </a:lnTo>
                <a:lnTo>
                  <a:pt x="40" y="122"/>
                </a:lnTo>
                <a:lnTo>
                  <a:pt x="38" y="109"/>
                </a:lnTo>
                <a:lnTo>
                  <a:pt x="36" y="97"/>
                </a:lnTo>
                <a:lnTo>
                  <a:pt x="34" y="86"/>
                </a:lnTo>
                <a:lnTo>
                  <a:pt x="33" y="74"/>
                </a:lnTo>
                <a:lnTo>
                  <a:pt x="31" y="65"/>
                </a:lnTo>
                <a:lnTo>
                  <a:pt x="31" y="57"/>
                </a:lnTo>
                <a:lnTo>
                  <a:pt x="29" y="47"/>
                </a:lnTo>
                <a:lnTo>
                  <a:pt x="25" y="42"/>
                </a:lnTo>
                <a:lnTo>
                  <a:pt x="23" y="36"/>
                </a:lnTo>
                <a:lnTo>
                  <a:pt x="21" y="30"/>
                </a:lnTo>
                <a:lnTo>
                  <a:pt x="17" y="26"/>
                </a:lnTo>
                <a:lnTo>
                  <a:pt x="15" y="24"/>
                </a:lnTo>
                <a:lnTo>
                  <a:pt x="10" y="23"/>
                </a:lnTo>
                <a:lnTo>
                  <a:pt x="6" y="21"/>
                </a:lnTo>
                <a:lnTo>
                  <a:pt x="4" y="19"/>
                </a:lnTo>
                <a:lnTo>
                  <a:pt x="2" y="15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2" y="7"/>
                </a:lnTo>
                <a:lnTo>
                  <a:pt x="2" y="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16"/>
          <p:cNvSpPr/>
          <p:nvPr/>
        </p:nvSpPr>
        <p:spPr bwMode="auto">
          <a:xfrm>
            <a:off x="2026852" y="2383312"/>
            <a:ext cx="820343" cy="555716"/>
          </a:xfrm>
          <a:custGeom>
            <a:avLst/>
            <a:gdLst>
              <a:gd name="T0" fmla="*/ 388 w 495"/>
              <a:gd name="T1" fmla="*/ 4 h 336"/>
              <a:gd name="T2" fmla="*/ 406 w 495"/>
              <a:gd name="T3" fmla="*/ 2 h 336"/>
              <a:gd name="T4" fmla="*/ 419 w 495"/>
              <a:gd name="T5" fmla="*/ 4 h 336"/>
              <a:gd name="T6" fmla="*/ 444 w 495"/>
              <a:gd name="T7" fmla="*/ 15 h 336"/>
              <a:gd name="T8" fmla="*/ 469 w 495"/>
              <a:gd name="T9" fmla="*/ 29 h 336"/>
              <a:gd name="T10" fmla="*/ 486 w 495"/>
              <a:gd name="T11" fmla="*/ 42 h 336"/>
              <a:gd name="T12" fmla="*/ 495 w 495"/>
              <a:gd name="T13" fmla="*/ 52 h 336"/>
              <a:gd name="T14" fmla="*/ 495 w 495"/>
              <a:gd name="T15" fmla="*/ 57 h 336"/>
              <a:gd name="T16" fmla="*/ 492 w 495"/>
              <a:gd name="T17" fmla="*/ 69 h 336"/>
              <a:gd name="T18" fmla="*/ 482 w 495"/>
              <a:gd name="T19" fmla="*/ 82 h 336"/>
              <a:gd name="T20" fmla="*/ 474 w 495"/>
              <a:gd name="T21" fmla="*/ 96 h 336"/>
              <a:gd name="T22" fmla="*/ 467 w 495"/>
              <a:gd name="T23" fmla="*/ 115 h 336"/>
              <a:gd name="T24" fmla="*/ 459 w 495"/>
              <a:gd name="T25" fmla="*/ 142 h 336"/>
              <a:gd name="T26" fmla="*/ 450 w 495"/>
              <a:gd name="T27" fmla="*/ 176 h 336"/>
              <a:gd name="T28" fmla="*/ 440 w 495"/>
              <a:gd name="T29" fmla="*/ 216 h 336"/>
              <a:gd name="T30" fmla="*/ 428 w 495"/>
              <a:gd name="T31" fmla="*/ 254 h 336"/>
              <a:gd name="T32" fmla="*/ 417 w 495"/>
              <a:gd name="T33" fmla="*/ 287 h 336"/>
              <a:gd name="T34" fmla="*/ 409 w 495"/>
              <a:gd name="T35" fmla="*/ 310 h 336"/>
              <a:gd name="T36" fmla="*/ 402 w 495"/>
              <a:gd name="T37" fmla="*/ 325 h 336"/>
              <a:gd name="T38" fmla="*/ 396 w 495"/>
              <a:gd name="T39" fmla="*/ 333 h 336"/>
              <a:gd name="T40" fmla="*/ 386 w 495"/>
              <a:gd name="T41" fmla="*/ 336 h 336"/>
              <a:gd name="T42" fmla="*/ 377 w 495"/>
              <a:gd name="T43" fmla="*/ 336 h 336"/>
              <a:gd name="T44" fmla="*/ 365 w 495"/>
              <a:gd name="T45" fmla="*/ 331 h 336"/>
              <a:gd name="T46" fmla="*/ 360 w 495"/>
              <a:gd name="T47" fmla="*/ 323 h 336"/>
              <a:gd name="T48" fmla="*/ 358 w 495"/>
              <a:gd name="T49" fmla="*/ 310 h 336"/>
              <a:gd name="T50" fmla="*/ 360 w 495"/>
              <a:gd name="T51" fmla="*/ 292 h 336"/>
              <a:gd name="T52" fmla="*/ 362 w 495"/>
              <a:gd name="T53" fmla="*/ 270 h 336"/>
              <a:gd name="T54" fmla="*/ 369 w 495"/>
              <a:gd name="T55" fmla="*/ 241 h 336"/>
              <a:gd name="T56" fmla="*/ 379 w 495"/>
              <a:gd name="T57" fmla="*/ 191 h 336"/>
              <a:gd name="T58" fmla="*/ 388 w 495"/>
              <a:gd name="T59" fmla="*/ 143 h 336"/>
              <a:gd name="T60" fmla="*/ 394 w 495"/>
              <a:gd name="T61" fmla="*/ 111 h 336"/>
              <a:gd name="T62" fmla="*/ 394 w 495"/>
              <a:gd name="T63" fmla="*/ 88 h 336"/>
              <a:gd name="T64" fmla="*/ 392 w 495"/>
              <a:gd name="T65" fmla="*/ 75 h 336"/>
              <a:gd name="T66" fmla="*/ 386 w 495"/>
              <a:gd name="T67" fmla="*/ 67 h 336"/>
              <a:gd name="T68" fmla="*/ 377 w 495"/>
              <a:gd name="T69" fmla="*/ 63 h 336"/>
              <a:gd name="T70" fmla="*/ 342 w 495"/>
              <a:gd name="T71" fmla="*/ 61 h 336"/>
              <a:gd name="T72" fmla="*/ 302 w 495"/>
              <a:gd name="T73" fmla="*/ 65 h 336"/>
              <a:gd name="T74" fmla="*/ 281 w 495"/>
              <a:gd name="T75" fmla="*/ 67 h 336"/>
              <a:gd name="T76" fmla="*/ 247 w 495"/>
              <a:gd name="T77" fmla="*/ 73 h 336"/>
              <a:gd name="T78" fmla="*/ 197 w 495"/>
              <a:gd name="T79" fmla="*/ 78 h 336"/>
              <a:gd name="T80" fmla="*/ 130 w 495"/>
              <a:gd name="T81" fmla="*/ 86 h 336"/>
              <a:gd name="T82" fmla="*/ 48 w 495"/>
              <a:gd name="T83" fmla="*/ 98 h 336"/>
              <a:gd name="T84" fmla="*/ 0 w 495"/>
              <a:gd name="T85" fmla="*/ 61 h 336"/>
              <a:gd name="T86" fmla="*/ 32 w 495"/>
              <a:gd name="T87" fmla="*/ 59 h 336"/>
              <a:gd name="T88" fmla="*/ 80 w 495"/>
              <a:gd name="T89" fmla="*/ 56 h 336"/>
              <a:gd name="T90" fmla="*/ 157 w 495"/>
              <a:gd name="T91" fmla="*/ 48 h 336"/>
              <a:gd name="T92" fmla="*/ 275 w 495"/>
              <a:gd name="T93" fmla="*/ 33 h 336"/>
              <a:gd name="T94" fmla="*/ 323 w 495"/>
              <a:gd name="T95" fmla="*/ 23 h 336"/>
              <a:gd name="T96" fmla="*/ 358 w 495"/>
              <a:gd name="T97" fmla="*/ 14 h 336"/>
              <a:gd name="T98" fmla="*/ 371 w 495"/>
              <a:gd name="T99" fmla="*/ 1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5" h="336">
                <a:moveTo>
                  <a:pt x="371" y="10"/>
                </a:moveTo>
                <a:lnTo>
                  <a:pt x="381" y="6"/>
                </a:lnTo>
                <a:lnTo>
                  <a:pt x="388" y="4"/>
                </a:lnTo>
                <a:lnTo>
                  <a:pt x="396" y="2"/>
                </a:lnTo>
                <a:lnTo>
                  <a:pt x="404" y="0"/>
                </a:lnTo>
                <a:lnTo>
                  <a:pt x="406" y="2"/>
                </a:lnTo>
                <a:lnTo>
                  <a:pt x="409" y="2"/>
                </a:lnTo>
                <a:lnTo>
                  <a:pt x="413" y="4"/>
                </a:lnTo>
                <a:lnTo>
                  <a:pt x="419" y="4"/>
                </a:lnTo>
                <a:lnTo>
                  <a:pt x="427" y="8"/>
                </a:lnTo>
                <a:lnTo>
                  <a:pt x="434" y="10"/>
                </a:lnTo>
                <a:lnTo>
                  <a:pt x="444" y="15"/>
                </a:lnTo>
                <a:lnTo>
                  <a:pt x="453" y="19"/>
                </a:lnTo>
                <a:lnTo>
                  <a:pt x="461" y="25"/>
                </a:lnTo>
                <a:lnTo>
                  <a:pt x="469" y="29"/>
                </a:lnTo>
                <a:lnTo>
                  <a:pt x="474" y="35"/>
                </a:lnTo>
                <a:lnTo>
                  <a:pt x="480" y="38"/>
                </a:lnTo>
                <a:lnTo>
                  <a:pt x="486" y="42"/>
                </a:lnTo>
                <a:lnTo>
                  <a:pt x="490" y="46"/>
                </a:lnTo>
                <a:lnTo>
                  <a:pt x="492" y="50"/>
                </a:lnTo>
                <a:lnTo>
                  <a:pt x="495" y="52"/>
                </a:lnTo>
                <a:lnTo>
                  <a:pt x="495" y="54"/>
                </a:lnTo>
                <a:lnTo>
                  <a:pt x="495" y="56"/>
                </a:lnTo>
                <a:lnTo>
                  <a:pt x="495" y="57"/>
                </a:lnTo>
                <a:lnTo>
                  <a:pt x="495" y="61"/>
                </a:lnTo>
                <a:lnTo>
                  <a:pt x="494" y="65"/>
                </a:lnTo>
                <a:lnTo>
                  <a:pt x="492" y="69"/>
                </a:lnTo>
                <a:lnTo>
                  <a:pt x="488" y="73"/>
                </a:lnTo>
                <a:lnTo>
                  <a:pt x="486" y="78"/>
                </a:lnTo>
                <a:lnTo>
                  <a:pt x="482" y="82"/>
                </a:lnTo>
                <a:lnTo>
                  <a:pt x="480" y="86"/>
                </a:lnTo>
                <a:lnTo>
                  <a:pt x="478" y="90"/>
                </a:lnTo>
                <a:lnTo>
                  <a:pt x="474" y="96"/>
                </a:lnTo>
                <a:lnTo>
                  <a:pt x="473" y="101"/>
                </a:lnTo>
                <a:lnTo>
                  <a:pt x="471" y="107"/>
                </a:lnTo>
                <a:lnTo>
                  <a:pt x="467" y="115"/>
                </a:lnTo>
                <a:lnTo>
                  <a:pt x="465" y="122"/>
                </a:lnTo>
                <a:lnTo>
                  <a:pt x="461" y="132"/>
                </a:lnTo>
                <a:lnTo>
                  <a:pt x="459" y="142"/>
                </a:lnTo>
                <a:lnTo>
                  <a:pt x="455" y="153"/>
                </a:lnTo>
                <a:lnTo>
                  <a:pt x="451" y="163"/>
                </a:lnTo>
                <a:lnTo>
                  <a:pt x="450" y="176"/>
                </a:lnTo>
                <a:lnTo>
                  <a:pt x="446" y="187"/>
                </a:lnTo>
                <a:lnTo>
                  <a:pt x="444" y="201"/>
                </a:lnTo>
                <a:lnTo>
                  <a:pt x="440" y="216"/>
                </a:lnTo>
                <a:lnTo>
                  <a:pt x="436" y="229"/>
                </a:lnTo>
                <a:lnTo>
                  <a:pt x="432" y="243"/>
                </a:lnTo>
                <a:lnTo>
                  <a:pt x="428" y="254"/>
                </a:lnTo>
                <a:lnTo>
                  <a:pt x="425" y="266"/>
                </a:lnTo>
                <a:lnTo>
                  <a:pt x="421" y="277"/>
                </a:lnTo>
                <a:lnTo>
                  <a:pt x="417" y="287"/>
                </a:lnTo>
                <a:lnTo>
                  <a:pt x="415" y="294"/>
                </a:lnTo>
                <a:lnTo>
                  <a:pt x="411" y="302"/>
                </a:lnTo>
                <a:lnTo>
                  <a:pt x="409" y="310"/>
                </a:lnTo>
                <a:lnTo>
                  <a:pt x="406" y="315"/>
                </a:lnTo>
                <a:lnTo>
                  <a:pt x="404" y="321"/>
                </a:lnTo>
                <a:lnTo>
                  <a:pt x="402" y="325"/>
                </a:lnTo>
                <a:lnTo>
                  <a:pt x="400" y="329"/>
                </a:lnTo>
                <a:lnTo>
                  <a:pt x="398" y="331"/>
                </a:lnTo>
                <a:lnTo>
                  <a:pt x="396" y="333"/>
                </a:lnTo>
                <a:lnTo>
                  <a:pt x="394" y="334"/>
                </a:lnTo>
                <a:lnTo>
                  <a:pt x="390" y="336"/>
                </a:lnTo>
                <a:lnTo>
                  <a:pt x="386" y="336"/>
                </a:lnTo>
                <a:lnTo>
                  <a:pt x="383" y="336"/>
                </a:lnTo>
                <a:lnTo>
                  <a:pt x="381" y="336"/>
                </a:lnTo>
                <a:lnTo>
                  <a:pt x="377" y="336"/>
                </a:lnTo>
                <a:lnTo>
                  <a:pt x="373" y="334"/>
                </a:lnTo>
                <a:lnTo>
                  <a:pt x="369" y="333"/>
                </a:lnTo>
                <a:lnTo>
                  <a:pt x="365" y="331"/>
                </a:lnTo>
                <a:lnTo>
                  <a:pt x="363" y="327"/>
                </a:lnTo>
                <a:lnTo>
                  <a:pt x="362" y="325"/>
                </a:lnTo>
                <a:lnTo>
                  <a:pt x="360" y="323"/>
                </a:lnTo>
                <a:lnTo>
                  <a:pt x="360" y="319"/>
                </a:lnTo>
                <a:lnTo>
                  <a:pt x="358" y="313"/>
                </a:lnTo>
                <a:lnTo>
                  <a:pt x="358" y="310"/>
                </a:lnTo>
                <a:lnTo>
                  <a:pt x="358" y="304"/>
                </a:lnTo>
                <a:lnTo>
                  <a:pt x="358" y="298"/>
                </a:lnTo>
                <a:lnTo>
                  <a:pt x="360" y="292"/>
                </a:lnTo>
                <a:lnTo>
                  <a:pt x="360" y="285"/>
                </a:lnTo>
                <a:lnTo>
                  <a:pt x="362" y="277"/>
                </a:lnTo>
                <a:lnTo>
                  <a:pt x="362" y="270"/>
                </a:lnTo>
                <a:lnTo>
                  <a:pt x="363" y="260"/>
                </a:lnTo>
                <a:lnTo>
                  <a:pt x="365" y="250"/>
                </a:lnTo>
                <a:lnTo>
                  <a:pt x="369" y="241"/>
                </a:lnTo>
                <a:lnTo>
                  <a:pt x="371" y="229"/>
                </a:lnTo>
                <a:lnTo>
                  <a:pt x="375" y="208"/>
                </a:lnTo>
                <a:lnTo>
                  <a:pt x="379" y="191"/>
                </a:lnTo>
                <a:lnTo>
                  <a:pt x="383" y="174"/>
                </a:lnTo>
                <a:lnTo>
                  <a:pt x="386" y="159"/>
                </a:lnTo>
                <a:lnTo>
                  <a:pt x="388" y="143"/>
                </a:lnTo>
                <a:lnTo>
                  <a:pt x="390" y="130"/>
                </a:lnTo>
                <a:lnTo>
                  <a:pt x="392" y="121"/>
                </a:lnTo>
                <a:lnTo>
                  <a:pt x="394" y="111"/>
                </a:lnTo>
                <a:lnTo>
                  <a:pt x="394" y="103"/>
                </a:lnTo>
                <a:lnTo>
                  <a:pt x="394" y="96"/>
                </a:lnTo>
                <a:lnTo>
                  <a:pt x="394" y="88"/>
                </a:lnTo>
                <a:lnTo>
                  <a:pt x="392" y="82"/>
                </a:lnTo>
                <a:lnTo>
                  <a:pt x="392" y="78"/>
                </a:lnTo>
                <a:lnTo>
                  <a:pt x="392" y="75"/>
                </a:lnTo>
                <a:lnTo>
                  <a:pt x="390" y="71"/>
                </a:lnTo>
                <a:lnTo>
                  <a:pt x="388" y="69"/>
                </a:lnTo>
                <a:lnTo>
                  <a:pt x="386" y="67"/>
                </a:lnTo>
                <a:lnTo>
                  <a:pt x="384" y="67"/>
                </a:lnTo>
                <a:lnTo>
                  <a:pt x="381" y="65"/>
                </a:lnTo>
                <a:lnTo>
                  <a:pt x="377" y="63"/>
                </a:lnTo>
                <a:lnTo>
                  <a:pt x="367" y="61"/>
                </a:lnTo>
                <a:lnTo>
                  <a:pt x="358" y="61"/>
                </a:lnTo>
                <a:lnTo>
                  <a:pt x="342" y="61"/>
                </a:lnTo>
                <a:lnTo>
                  <a:pt x="329" y="61"/>
                </a:lnTo>
                <a:lnTo>
                  <a:pt x="316" y="63"/>
                </a:lnTo>
                <a:lnTo>
                  <a:pt x="302" y="65"/>
                </a:lnTo>
                <a:lnTo>
                  <a:pt x="296" y="65"/>
                </a:lnTo>
                <a:lnTo>
                  <a:pt x="291" y="67"/>
                </a:lnTo>
                <a:lnTo>
                  <a:pt x="281" y="67"/>
                </a:lnTo>
                <a:lnTo>
                  <a:pt x="272" y="69"/>
                </a:lnTo>
                <a:lnTo>
                  <a:pt x="260" y="71"/>
                </a:lnTo>
                <a:lnTo>
                  <a:pt x="247" y="73"/>
                </a:lnTo>
                <a:lnTo>
                  <a:pt x="231" y="75"/>
                </a:lnTo>
                <a:lnTo>
                  <a:pt x="214" y="77"/>
                </a:lnTo>
                <a:lnTo>
                  <a:pt x="197" y="78"/>
                </a:lnTo>
                <a:lnTo>
                  <a:pt x="176" y="80"/>
                </a:lnTo>
                <a:lnTo>
                  <a:pt x="155" y="84"/>
                </a:lnTo>
                <a:lnTo>
                  <a:pt x="130" y="86"/>
                </a:lnTo>
                <a:lnTo>
                  <a:pt x="105" y="90"/>
                </a:lnTo>
                <a:lnTo>
                  <a:pt x="78" y="94"/>
                </a:lnTo>
                <a:lnTo>
                  <a:pt x="48" y="98"/>
                </a:lnTo>
                <a:lnTo>
                  <a:pt x="17" y="101"/>
                </a:lnTo>
                <a:lnTo>
                  <a:pt x="7" y="80"/>
                </a:lnTo>
                <a:lnTo>
                  <a:pt x="0" y="61"/>
                </a:lnTo>
                <a:lnTo>
                  <a:pt x="7" y="59"/>
                </a:lnTo>
                <a:lnTo>
                  <a:pt x="19" y="59"/>
                </a:lnTo>
                <a:lnTo>
                  <a:pt x="32" y="59"/>
                </a:lnTo>
                <a:lnTo>
                  <a:pt x="46" y="57"/>
                </a:lnTo>
                <a:lnTo>
                  <a:pt x="63" y="56"/>
                </a:lnTo>
                <a:lnTo>
                  <a:pt x="80" y="56"/>
                </a:lnTo>
                <a:lnTo>
                  <a:pt x="97" y="54"/>
                </a:lnTo>
                <a:lnTo>
                  <a:pt x="118" y="52"/>
                </a:lnTo>
                <a:lnTo>
                  <a:pt x="157" y="48"/>
                </a:lnTo>
                <a:lnTo>
                  <a:pt x="197" y="44"/>
                </a:lnTo>
                <a:lnTo>
                  <a:pt x="235" y="38"/>
                </a:lnTo>
                <a:lnTo>
                  <a:pt x="275" y="33"/>
                </a:lnTo>
                <a:lnTo>
                  <a:pt x="293" y="29"/>
                </a:lnTo>
                <a:lnTo>
                  <a:pt x="308" y="27"/>
                </a:lnTo>
                <a:lnTo>
                  <a:pt x="323" y="23"/>
                </a:lnTo>
                <a:lnTo>
                  <a:pt x="337" y="19"/>
                </a:lnTo>
                <a:lnTo>
                  <a:pt x="348" y="17"/>
                </a:lnTo>
                <a:lnTo>
                  <a:pt x="358" y="14"/>
                </a:lnTo>
                <a:lnTo>
                  <a:pt x="365" y="12"/>
                </a:lnTo>
                <a:lnTo>
                  <a:pt x="371" y="10"/>
                </a:lnTo>
                <a:lnTo>
                  <a:pt x="371" y="1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17"/>
          <p:cNvSpPr/>
          <p:nvPr/>
        </p:nvSpPr>
        <p:spPr bwMode="auto">
          <a:xfrm>
            <a:off x="2040084" y="2578473"/>
            <a:ext cx="509406" cy="109160"/>
          </a:xfrm>
          <a:custGeom>
            <a:avLst/>
            <a:gdLst>
              <a:gd name="T0" fmla="*/ 16 w 309"/>
              <a:gd name="T1" fmla="*/ 65 h 65"/>
              <a:gd name="T2" fmla="*/ 0 w 309"/>
              <a:gd name="T3" fmla="*/ 32 h 65"/>
              <a:gd name="T4" fmla="*/ 18 w 309"/>
              <a:gd name="T5" fmla="*/ 32 h 65"/>
              <a:gd name="T6" fmla="*/ 35 w 309"/>
              <a:gd name="T7" fmla="*/ 30 h 65"/>
              <a:gd name="T8" fmla="*/ 52 w 309"/>
              <a:gd name="T9" fmla="*/ 26 h 65"/>
              <a:gd name="T10" fmla="*/ 69 w 309"/>
              <a:gd name="T11" fmla="*/ 24 h 65"/>
              <a:gd name="T12" fmla="*/ 73 w 309"/>
              <a:gd name="T13" fmla="*/ 23 h 65"/>
              <a:gd name="T14" fmla="*/ 79 w 309"/>
              <a:gd name="T15" fmla="*/ 23 h 65"/>
              <a:gd name="T16" fmla="*/ 83 w 309"/>
              <a:gd name="T17" fmla="*/ 21 h 65"/>
              <a:gd name="T18" fmla="*/ 89 w 309"/>
              <a:gd name="T19" fmla="*/ 21 h 65"/>
              <a:gd name="T20" fmla="*/ 94 w 309"/>
              <a:gd name="T21" fmla="*/ 19 h 65"/>
              <a:gd name="T22" fmla="*/ 102 w 309"/>
              <a:gd name="T23" fmla="*/ 19 h 65"/>
              <a:gd name="T24" fmla="*/ 110 w 309"/>
              <a:gd name="T25" fmla="*/ 17 h 65"/>
              <a:gd name="T26" fmla="*/ 117 w 309"/>
              <a:gd name="T27" fmla="*/ 17 h 65"/>
              <a:gd name="T28" fmla="*/ 127 w 309"/>
              <a:gd name="T29" fmla="*/ 15 h 65"/>
              <a:gd name="T30" fmla="*/ 136 w 309"/>
              <a:gd name="T31" fmla="*/ 13 h 65"/>
              <a:gd name="T32" fmla="*/ 146 w 309"/>
              <a:gd name="T33" fmla="*/ 13 h 65"/>
              <a:gd name="T34" fmla="*/ 155 w 309"/>
              <a:gd name="T35" fmla="*/ 11 h 65"/>
              <a:gd name="T36" fmla="*/ 167 w 309"/>
              <a:gd name="T37" fmla="*/ 9 h 65"/>
              <a:gd name="T38" fmla="*/ 178 w 309"/>
              <a:gd name="T39" fmla="*/ 9 h 65"/>
              <a:gd name="T40" fmla="*/ 190 w 309"/>
              <a:gd name="T41" fmla="*/ 7 h 65"/>
              <a:gd name="T42" fmla="*/ 203 w 309"/>
              <a:gd name="T43" fmla="*/ 5 h 65"/>
              <a:gd name="T44" fmla="*/ 215 w 309"/>
              <a:gd name="T45" fmla="*/ 3 h 65"/>
              <a:gd name="T46" fmla="*/ 228 w 309"/>
              <a:gd name="T47" fmla="*/ 2 h 65"/>
              <a:gd name="T48" fmla="*/ 238 w 309"/>
              <a:gd name="T49" fmla="*/ 2 h 65"/>
              <a:gd name="T50" fmla="*/ 247 w 309"/>
              <a:gd name="T51" fmla="*/ 0 h 65"/>
              <a:gd name="T52" fmla="*/ 257 w 309"/>
              <a:gd name="T53" fmla="*/ 0 h 65"/>
              <a:gd name="T54" fmla="*/ 266 w 309"/>
              <a:gd name="T55" fmla="*/ 0 h 65"/>
              <a:gd name="T56" fmla="*/ 274 w 309"/>
              <a:gd name="T57" fmla="*/ 0 h 65"/>
              <a:gd name="T58" fmla="*/ 280 w 309"/>
              <a:gd name="T59" fmla="*/ 0 h 65"/>
              <a:gd name="T60" fmla="*/ 286 w 309"/>
              <a:gd name="T61" fmla="*/ 0 h 65"/>
              <a:gd name="T62" fmla="*/ 291 w 309"/>
              <a:gd name="T63" fmla="*/ 0 h 65"/>
              <a:gd name="T64" fmla="*/ 295 w 309"/>
              <a:gd name="T65" fmla="*/ 2 h 65"/>
              <a:gd name="T66" fmla="*/ 299 w 309"/>
              <a:gd name="T67" fmla="*/ 2 h 65"/>
              <a:gd name="T68" fmla="*/ 303 w 309"/>
              <a:gd name="T69" fmla="*/ 3 h 65"/>
              <a:gd name="T70" fmla="*/ 305 w 309"/>
              <a:gd name="T71" fmla="*/ 5 h 65"/>
              <a:gd name="T72" fmla="*/ 307 w 309"/>
              <a:gd name="T73" fmla="*/ 7 h 65"/>
              <a:gd name="T74" fmla="*/ 309 w 309"/>
              <a:gd name="T75" fmla="*/ 9 h 65"/>
              <a:gd name="T76" fmla="*/ 309 w 309"/>
              <a:gd name="T77" fmla="*/ 15 h 65"/>
              <a:gd name="T78" fmla="*/ 307 w 309"/>
              <a:gd name="T79" fmla="*/ 19 h 65"/>
              <a:gd name="T80" fmla="*/ 305 w 309"/>
              <a:gd name="T81" fmla="*/ 23 h 65"/>
              <a:gd name="T82" fmla="*/ 303 w 309"/>
              <a:gd name="T83" fmla="*/ 24 h 65"/>
              <a:gd name="T84" fmla="*/ 299 w 309"/>
              <a:gd name="T85" fmla="*/ 26 h 65"/>
              <a:gd name="T86" fmla="*/ 295 w 309"/>
              <a:gd name="T87" fmla="*/ 28 h 65"/>
              <a:gd name="T88" fmla="*/ 291 w 309"/>
              <a:gd name="T89" fmla="*/ 30 h 65"/>
              <a:gd name="T90" fmla="*/ 286 w 309"/>
              <a:gd name="T91" fmla="*/ 32 h 65"/>
              <a:gd name="T92" fmla="*/ 282 w 309"/>
              <a:gd name="T93" fmla="*/ 34 h 65"/>
              <a:gd name="T94" fmla="*/ 276 w 309"/>
              <a:gd name="T95" fmla="*/ 34 h 65"/>
              <a:gd name="T96" fmla="*/ 268 w 309"/>
              <a:gd name="T97" fmla="*/ 36 h 65"/>
              <a:gd name="T98" fmla="*/ 259 w 309"/>
              <a:gd name="T99" fmla="*/ 38 h 65"/>
              <a:gd name="T100" fmla="*/ 247 w 309"/>
              <a:gd name="T101" fmla="*/ 38 h 65"/>
              <a:gd name="T102" fmla="*/ 234 w 309"/>
              <a:gd name="T103" fmla="*/ 40 h 65"/>
              <a:gd name="T104" fmla="*/ 221 w 309"/>
              <a:gd name="T105" fmla="*/ 42 h 65"/>
              <a:gd name="T106" fmla="*/ 203 w 309"/>
              <a:gd name="T107" fmla="*/ 44 h 65"/>
              <a:gd name="T108" fmla="*/ 186 w 309"/>
              <a:gd name="T109" fmla="*/ 45 h 65"/>
              <a:gd name="T110" fmla="*/ 167 w 309"/>
              <a:gd name="T111" fmla="*/ 47 h 65"/>
              <a:gd name="T112" fmla="*/ 146 w 309"/>
              <a:gd name="T113" fmla="*/ 49 h 65"/>
              <a:gd name="T114" fmla="*/ 123 w 309"/>
              <a:gd name="T115" fmla="*/ 53 h 65"/>
              <a:gd name="T116" fmla="*/ 98 w 309"/>
              <a:gd name="T117" fmla="*/ 55 h 65"/>
              <a:gd name="T118" fmla="*/ 71 w 309"/>
              <a:gd name="T119" fmla="*/ 59 h 65"/>
              <a:gd name="T120" fmla="*/ 44 w 309"/>
              <a:gd name="T121" fmla="*/ 61 h 65"/>
              <a:gd name="T122" fmla="*/ 16 w 309"/>
              <a:gd name="T123" fmla="*/ 65 h 65"/>
              <a:gd name="T124" fmla="*/ 16 w 309"/>
              <a:gd name="T125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9" h="65">
                <a:moveTo>
                  <a:pt x="16" y="65"/>
                </a:moveTo>
                <a:lnTo>
                  <a:pt x="0" y="32"/>
                </a:lnTo>
                <a:lnTo>
                  <a:pt x="18" y="32"/>
                </a:lnTo>
                <a:lnTo>
                  <a:pt x="35" y="30"/>
                </a:lnTo>
                <a:lnTo>
                  <a:pt x="52" y="26"/>
                </a:lnTo>
                <a:lnTo>
                  <a:pt x="69" y="24"/>
                </a:lnTo>
                <a:lnTo>
                  <a:pt x="73" y="23"/>
                </a:lnTo>
                <a:lnTo>
                  <a:pt x="79" y="23"/>
                </a:lnTo>
                <a:lnTo>
                  <a:pt x="83" y="21"/>
                </a:lnTo>
                <a:lnTo>
                  <a:pt x="89" y="21"/>
                </a:lnTo>
                <a:lnTo>
                  <a:pt x="94" y="19"/>
                </a:lnTo>
                <a:lnTo>
                  <a:pt x="102" y="19"/>
                </a:lnTo>
                <a:lnTo>
                  <a:pt x="110" y="17"/>
                </a:lnTo>
                <a:lnTo>
                  <a:pt x="117" y="17"/>
                </a:lnTo>
                <a:lnTo>
                  <a:pt x="127" y="15"/>
                </a:lnTo>
                <a:lnTo>
                  <a:pt x="136" y="13"/>
                </a:lnTo>
                <a:lnTo>
                  <a:pt x="146" y="13"/>
                </a:lnTo>
                <a:lnTo>
                  <a:pt x="155" y="11"/>
                </a:lnTo>
                <a:lnTo>
                  <a:pt x="167" y="9"/>
                </a:lnTo>
                <a:lnTo>
                  <a:pt x="178" y="9"/>
                </a:lnTo>
                <a:lnTo>
                  <a:pt x="190" y="7"/>
                </a:lnTo>
                <a:lnTo>
                  <a:pt x="203" y="5"/>
                </a:lnTo>
                <a:lnTo>
                  <a:pt x="215" y="3"/>
                </a:lnTo>
                <a:lnTo>
                  <a:pt x="228" y="2"/>
                </a:lnTo>
                <a:lnTo>
                  <a:pt x="238" y="2"/>
                </a:lnTo>
                <a:lnTo>
                  <a:pt x="247" y="0"/>
                </a:lnTo>
                <a:lnTo>
                  <a:pt x="257" y="0"/>
                </a:lnTo>
                <a:lnTo>
                  <a:pt x="266" y="0"/>
                </a:lnTo>
                <a:lnTo>
                  <a:pt x="274" y="0"/>
                </a:lnTo>
                <a:lnTo>
                  <a:pt x="280" y="0"/>
                </a:lnTo>
                <a:lnTo>
                  <a:pt x="286" y="0"/>
                </a:lnTo>
                <a:lnTo>
                  <a:pt x="291" y="0"/>
                </a:lnTo>
                <a:lnTo>
                  <a:pt x="295" y="2"/>
                </a:lnTo>
                <a:lnTo>
                  <a:pt x="299" y="2"/>
                </a:lnTo>
                <a:lnTo>
                  <a:pt x="303" y="3"/>
                </a:lnTo>
                <a:lnTo>
                  <a:pt x="305" y="5"/>
                </a:lnTo>
                <a:lnTo>
                  <a:pt x="307" y="7"/>
                </a:lnTo>
                <a:lnTo>
                  <a:pt x="309" y="9"/>
                </a:lnTo>
                <a:lnTo>
                  <a:pt x="309" y="15"/>
                </a:lnTo>
                <a:lnTo>
                  <a:pt x="307" y="19"/>
                </a:lnTo>
                <a:lnTo>
                  <a:pt x="305" y="23"/>
                </a:lnTo>
                <a:lnTo>
                  <a:pt x="303" y="24"/>
                </a:lnTo>
                <a:lnTo>
                  <a:pt x="299" y="26"/>
                </a:lnTo>
                <a:lnTo>
                  <a:pt x="295" y="28"/>
                </a:lnTo>
                <a:lnTo>
                  <a:pt x="291" y="30"/>
                </a:lnTo>
                <a:lnTo>
                  <a:pt x="286" y="32"/>
                </a:lnTo>
                <a:lnTo>
                  <a:pt x="282" y="34"/>
                </a:lnTo>
                <a:lnTo>
                  <a:pt x="276" y="34"/>
                </a:lnTo>
                <a:lnTo>
                  <a:pt x="268" y="36"/>
                </a:lnTo>
                <a:lnTo>
                  <a:pt x="259" y="38"/>
                </a:lnTo>
                <a:lnTo>
                  <a:pt x="247" y="38"/>
                </a:lnTo>
                <a:lnTo>
                  <a:pt x="234" y="40"/>
                </a:lnTo>
                <a:lnTo>
                  <a:pt x="221" y="42"/>
                </a:lnTo>
                <a:lnTo>
                  <a:pt x="203" y="44"/>
                </a:lnTo>
                <a:lnTo>
                  <a:pt x="186" y="45"/>
                </a:lnTo>
                <a:lnTo>
                  <a:pt x="167" y="47"/>
                </a:lnTo>
                <a:lnTo>
                  <a:pt x="146" y="49"/>
                </a:lnTo>
                <a:lnTo>
                  <a:pt x="123" y="53"/>
                </a:lnTo>
                <a:lnTo>
                  <a:pt x="98" y="55"/>
                </a:lnTo>
                <a:lnTo>
                  <a:pt x="71" y="59"/>
                </a:lnTo>
                <a:lnTo>
                  <a:pt x="44" y="61"/>
                </a:lnTo>
                <a:lnTo>
                  <a:pt x="16" y="65"/>
                </a:lnTo>
                <a:lnTo>
                  <a:pt x="16" y="6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18"/>
          <p:cNvSpPr/>
          <p:nvPr/>
        </p:nvSpPr>
        <p:spPr bwMode="auto">
          <a:xfrm>
            <a:off x="2066546" y="2717402"/>
            <a:ext cx="482944" cy="86004"/>
          </a:xfrm>
          <a:custGeom>
            <a:avLst/>
            <a:gdLst>
              <a:gd name="T0" fmla="*/ 293 w 293"/>
              <a:gd name="T1" fmla="*/ 15 h 51"/>
              <a:gd name="T2" fmla="*/ 291 w 293"/>
              <a:gd name="T3" fmla="*/ 17 h 51"/>
              <a:gd name="T4" fmla="*/ 287 w 293"/>
              <a:gd name="T5" fmla="*/ 21 h 51"/>
              <a:gd name="T6" fmla="*/ 279 w 293"/>
              <a:gd name="T7" fmla="*/ 24 h 51"/>
              <a:gd name="T8" fmla="*/ 272 w 293"/>
              <a:gd name="T9" fmla="*/ 26 h 51"/>
              <a:gd name="T10" fmla="*/ 264 w 293"/>
              <a:gd name="T11" fmla="*/ 28 h 51"/>
              <a:gd name="T12" fmla="*/ 252 w 293"/>
              <a:gd name="T13" fmla="*/ 30 h 51"/>
              <a:gd name="T14" fmla="*/ 237 w 293"/>
              <a:gd name="T15" fmla="*/ 32 h 51"/>
              <a:gd name="T16" fmla="*/ 220 w 293"/>
              <a:gd name="T17" fmla="*/ 34 h 51"/>
              <a:gd name="T18" fmla="*/ 201 w 293"/>
              <a:gd name="T19" fmla="*/ 38 h 51"/>
              <a:gd name="T20" fmla="*/ 178 w 293"/>
              <a:gd name="T21" fmla="*/ 40 h 51"/>
              <a:gd name="T22" fmla="*/ 151 w 293"/>
              <a:gd name="T23" fmla="*/ 44 h 51"/>
              <a:gd name="T24" fmla="*/ 122 w 293"/>
              <a:gd name="T25" fmla="*/ 46 h 51"/>
              <a:gd name="T26" fmla="*/ 94 w 293"/>
              <a:gd name="T27" fmla="*/ 49 h 51"/>
              <a:gd name="T28" fmla="*/ 71 w 293"/>
              <a:gd name="T29" fmla="*/ 51 h 51"/>
              <a:gd name="T30" fmla="*/ 51 w 293"/>
              <a:gd name="T31" fmla="*/ 51 h 51"/>
              <a:gd name="T32" fmla="*/ 36 w 293"/>
              <a:gd name="T33" fmla="*/ 51 h 51"/>
              <a:gd name="T34" fmla="*/ 23 w 293"/>
              <a:gd name="T35" fmla="*/ 51 h 51"/>
              <a:gd name="T36" fmla="*/ 15 w 293"/>
              <a:gd name="T37" fmla="*/ 51 h 51"/>
              <a:gd name="T38" fmla="*/ 9 w 293"/>
              <a:gd name="T39" fmla="*/ 49 h 51"/>
              <a:gd name="T40" fmla="*/ 6 w 293"/>
              <a:gd name="T41" fmla="*/ 46 h 51"/>
              <a:gd name="T42" fmla="*/ 0 w 293"/>
              <a:gd name="T43" fmla="*/ 30 h 51"/>
              <a:gd name="T44" fmla="*/ 23 w 293"/>
              <a:gd name="T45" fmla="*/ 21 h 51"/>
              <a:gd name="T46" fmla="*/ 65 w 293"/>
              <a:gd name="T47" fmla="*/ 21 h 51"/>
              <a:gd name="T48" fmla="*/ 101 w 293"/>
              <a:gd name="T49" fmla="*/ 17 h 51"/>
              <a:gd name="T50" fmla="*/ 134 w 293"/>
              <a:gd name="T51" fmla="*/ 11 h 51"/>
              <a:gd name="T52" fmla="*/ 170 w 293"/>
              <a:gd name="T53" fmla="*/ 5 h 51"/>
              <a:gd name="T54" fmla="*/ 222 w 293"/>
              <a:gd name="T55" fmla="*/ 0 h 51"/>
              <a:gd name="T56" fmla="*/ 258 w 293"/>
              <a:gd name="T57" fmla="*/ 0 h 51"/>
              <a:gd name="T58" fmla="*/ 275 w 293"/>
              <a:gd name="T59" fmla="*/ 2 h 51"/>
              <a:gd name="T60" fmla="*/ 287 w 293"/>
              <a:gd name="T61" fmla="*/ 3 h 51"/>
              <a:gd name="T62" fmla="*/ 293 w 293"/>
              <a:gd name="T63" fmla="*/ 9 h 51"/>
              <a:gd name="T64" fmla="*/ 293 w 293"/>
              <a:gd name="T65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3" h="51">
                <a:moveTo>
                  <a:pt x="293" y="13"/>
                </a:moveTo>
                <a:lnTo>
                  <a:pt x="293" y="15"/>
                </a:lnTo>
                <a:lnTo>
                  <a:pt x="293" y="17"/>
                </a:lnTo>
                <a:lnTo>
                  <a:pt x="291" y="17"/>
                </a:lnTo>
                <a:lnTo>
                  <a:pt x="289" y="19"/>
                </a:lnTo>
                <a:lnTo>
                  <a:pt x="287" y="21"/>
                </a:lnTo>
                <a:lnTo>
                  <a:pt x="283" y="23"/>
                </a:lnTo>
                <a:lnTo>
                  <a:pt x="279" y="24"/>
                </a:lnTo>
                <a:lnTo>
                  <a:pt x="273" y="26"/>
                </a:lnTo>
                <a:lnTo>
                  <a:pt x="272" y="26"/>
                </a:lnTo>
                <a:lnTo>
                  <a:pt x="268" y="28"/>
                </a:lnTo>
                <a:lnTo>
                  <a:pt x="264" y="28"/>
                </a:lnTo>
                <a:lnTo>
                  <a:pt x="258" y="30"/>
                </a:lnTo>
                <a:lnTo>
                  <a:pt x="252" y="30"/>
                </a:lnTo>
                <a:lnTo>
                  <a:pt x="245" y="32"/>
                </a:lnTo>
                <a:lnTo>
                  <a:pt x="237" y="32"/>
                </a:lnTo>
                <a:lnTo>
                  <a:pt x="229" y="34"/>
                </a:lnTo>
                <a:lnTo>
                  <a:pt x="220" y="34"/>
                </a:lnTo>
                <a:lnTo>
                  <a:pt x="210" y="36"/>
                </a:lnTo>
                <a:lnTo>
                  <a:pt x="201" y="38"/>
                </a:lnTo>
                <a:lnTo>
                  <a:pt x="189" y="38"/>
                </a:lnTo>
                <a:lnTo>
                  <a:pt x="178" y="40"/>
                </a:lnTo>
                <a:lnTo>
                  <a:pt x="164" y="42"/>
                </a:lnTo>
                <a:lnTo>
                  <a:pt x="151" y="44"/>
                </a:lnTo>
                <a:lnTo>
                  <a:pt x="138" y="46"/>
                </a:lnTo>
                <a:lnTo>
                  <a:pt x="122" y="46"/>
                </a:lnTo>
                <a:lnTo>
                  <a:pt x="107" y="47"/>
                </a:lnTo>
                <a:lnTo>
                  <a:pt x="94" y="49"/>
                </a:lnTo>
                <a:lnTo>
                  <a:pt x="82" y="49"/>
                </a:lnTo>
                <a:lnTo>
                  <a:pt x="71" y="51"/>
                </a:lnTo>
                <a:lnTo>
                  <a:pt x="61" y="51"/>
                </a:lnTo>
                <a:lnTo>
                  <a:pt x="51" y="51"/>
                </a:lnTo>
                <a:lnTo>
                  <a:pt x="44" y="51"/>
                </a:lnTo>
                <a:lnTo>
                  <a:pt x="36" y="51"/>
                </a:lnTo>
                <a:lnTo>
                  <a:pt x="28" y="51"/>
                </a:lnTo>
                <a:lnTo>
                  <a:pt x="23" y="51"/>
                </a:lnTo>
                <a:lnTo>
                  <a:pt x="19" y="51"/>
                </a:lnTo>
                <a:lnTo>
                  <a:pt x="15" y="51"/>
                </a:lnTo>
                <a:lnTo>
                  <a:pt x="11" y="51"/>
                </a:lnTo>
                <a:lnTo>
                  <a:pt x="9" y="49"/>
                </a:lnTo>
                <a:lnTo>
                  <a:pt x="7" y="49"/>
                </a:lnTo>
                <a:lnTo>
                  <a:pt x="6" y="46"/>
                </a:lnTo>
                <a:lnTo>
                  <a:pt x="2" y="40"/>
                </a:lnTo>
                <a:lnTo>
                  <a:pt x="0" y="30"/>
                </a:lnTo>
                <a:lnTo>
                  <a:pt x="0" y="23"/>
                </a:lnTo>
                <a:lnTo>
                  <a:pt x="23" y="21"/>
                </a:lnTo>
                <a:lnTo>
                  <a:pt x="44" y="21"/>
                </a:lnTo>
                <a:lnTo>
                  <a:pt x="65" y="21"/>
                </a:lnTo>
                <a:lnTo>
                  <a:pt x="84" y="19"/>
                </a:lnTo>
                <a:lnTo>
                  <a:pt x="101" y="17"/>
                </a:lnTo>
                <a:lnTo>
                  <a:pt x="118" y="15"/>
                </a:lnTo>
                <a:lnTo>
                  <a:pt x="134" y="11"/>
                </a:lnTo>
                <a:lnTo>
                  <a:pt x="145" y="7"/>
                </a:lnTo>
                <a:lnTo>
                  <a:pt x="170" y="5"/>
                </a:lnTo>
                <a:lnTo>
                  <a:pt x="197" y="2"/>
                </a:lnTo>
                <a:lnTo>
                  <a:pt x="222" y="0"/>
                </a:lnTo>
                <a:lnTo>
                  <a:pt x="247" y="0"/>
                </a:lnTo>
                <a:lnTo>
                  <a:pt x="258" y="0"/>
                </a:lnTo>
                <a:lnTo>
                  <a:pt x="268" y="0"/>
                </a:lnTo>
                <a:lnTo>
                  <a:pt x="275" y="2"/>
                </a:lnTo>
                <a:lnTo>
                  <a:pt x="281" y="2"/>
                </a:lnTo>
                <a:lnTo>
                  <a:pt x="287" y="3"/>
                </a:lnTo>
                <a:lnTo>
                  <a:pt x="291" y="7"/>
                </a:lnTo>
                <a:lnTo>
                  <a:pt x="293" y="9"/>
                </a:lnTo>
                <a:lnTo>
                  <a:pt x="293" y="13"/>
                </a:lnTo>
                <a:lnTo>
                  <a:pt x="293" y="13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19"/>
          <p:cNvSpPr/>
          <p:nvPr/>
        </p:nvSpPr>
        <p:spPr bwMode="auto">
          <a:xfrm>
            <a:off x="2102931" y="2853024"/>
            <a:ext cx="562332" cy="99235"/>
          </a:xfrm>
          <a:custGeom>
            <a:avLst/>
            <a:gdLst>
              <a:gd name="T0" fmla="*/ 338 w 338"/>
              <a:gd name="T1" fmla="*/ 46 h 59"/>
              <a:gd name="T2" fmla="*/ 337 w 338"/>
              <a:gd name="T3" fmla="*/ 44 h 59"/>
              <a:gd name="T4" fmla="*/ 333 w 338"/>
              <a:gd name="T5" fmla="*/ 42 h 59"/>
              <a:gd name="T6" fmla="*/ 329 w 338"/>
              <a:gd name="T7" fmla="*/ 40 h 59"/>
              <a:gd name="T8" fmla="*/ 323 w 338"/>
              <a:gd name="T9" fmla="*/ 40 h 59"/>
              <a:gd name="T10" fmla="*/ 317 w 338"/>
              <a:gd name="T11" fmla="*/ 38 h 59"/>
              <a:gd name="T12" fmla="*/ 312 w 338"/>
              <a:gd name="T13" fmla="*/ 38 h 59"/>
              <a:gd name="T14" fmla="*/ 302 w 338"/>
              <a:gd name="T15" fmla="*/ 38 h 59"/>
              <a:gd name="T16" fmla="*/ 294 w 338"/>
              <a:gd name="T17" fmla="*/ 38 h 59"/>
              <a:gd name="T18" fmla="*/ 283 w 338"/>
              <a:gd name="T19" fmla="*/ 38 h 59"/>
              <a:gd name="T20" fmla="*/ 273 w 338"/>
              <a:gd name="T21" fmla="*/ 38 h 59"/>
              <a:gd name="T22" fmla="*/ 262 w 338"/>
              <a:gd name="T23" fmla="*/ 38 h 59"/>
              <a:gd name="T24" fmla="*/ 249 w 338"/>
              <a:gd name="T25" fmla="*/ 40 h 59"/>
              <a:gd name="T26" fmla="*/ 235 w 338"/>
              <a:gd name="T27" fmla="*/ 40 h 59"/>
              <a:gd name="T28" fmla="*/ 220 w 338"/>
              <a:gd name="T29" fmla="*/ 42 h 59"/>
              <a:gd name="T30" fmla="*/ 205 w 338"/>
              <a:gd name="T31" fmla="*/ 44 h 59"/>
              <a:gd name="T32" fmla="*/ 187 w 338"/>
              <a:gd name="T33" fmla="*/ 46 h 59"/>
              <a:gd name="T34" fmla="*/ 170 w 338"/>
              <a:gd name="T35" fmla="*/ 46 h 59"/>
              <a:gd name="T36" fmla="*/ 153 w 338"/>
              <a:gd name="T37" fmla="*/ 48 h 59"/>
              <a:gd name="T38" fmla="*/ 138 w 338"/>
              <a:gd name="T39" fmla="*/ 49 h 59"/>
              <a:gd name="T40" fmla="*/ 122 w 338"/>
              <a:gd name="T41" fmla="*/ 51 h 59"/>
              <a:gd name="T42" fmla="*/ 107 w 338"/>
              <a:gd name="T43" fmla="*/ 51 h 59"/>
              <a:gd name="T44" fmla="*/ 94 w 338"/>
              <a:gd name="T45" fmla="*/ 53 h 59"/>
              <a:gd name="T46" fmla="*/ 80 w 338"/>
              <a:gd name="T47" fmla="*/ 53 h 59"/>
              <a:gd name="T48" fmla="*/ 69 w 338"/>
              <a:gd name="T49" fmla="*/ 55 h 59"/>
              <a:gd name="T50" fmla="*/ 57 w 338"/>
              <a:gd name="T51" fmla="*/ 55 h 59"/>
              <a:gd name="T52" fmla="*/ 48 w 338"/>
              <a:gd name="T53" fmla="*/ 57 h 59"/>
              <a:gd name="T54" fmla="*/ 38 w 338"/>
              <a:gd name="T55" fmla="*/ 57 h 59"/>
              <a:gd name="T56" fmla="*/ 28 w 338"/>
              <a:gd name="T57" fmla="*/ 57 h 59"/>
              <a:gd name="T58" fmla="*/ 21 w 338"/>
              <a:gd name="T59" fmla="*/ 57 h 59"/>
              <a:gd name="T60" fmla="*/ 11 w 338"/>
              <a:gd name="T61" fmla="*/ 59 h 59"/>
              <a:gd name="T62" fmla="*/ 5 w 338"/>
              <a:gd name="T63" fmla="*/ 59 h 59"/>
              <a:gd name="T64" fmla="*/ 0 w 338"/>
              <a:gd name="T65" fmla="*/ 59 h 59"/>
              <a:gd name="T66" fmla="*/ 0 w 338"/>
              <a:gd name="T67" fmla="*/ 23 h 59"/>
              <a:gd name="T68" fmla="*/ 34 w 338"/>
              <a:gd name="T69" fmla="*/ 19 h 59"/>
              <a:gd name="T70" fmla="*/ 71 w 338"/>
              <a:gd name="T71" fmla="*/ 15 h 59"/>
              <a:gd name="T72" fmla="*/ 111 w 338"/>
              <a:gd name="T73" fmla="*/ 11 h 59"/>
              <a:gd name="T74" fmla="*/ 151 w 338"/>
              <a:gd name="T75" fmla="*/ 7 h 59"/>
              <a:gd name="T76" fmla="*/ 168 w 338"/>
              <a:gd name="T77" fmla="*/ 6 h 59"/>
              <a:gd name="T78" fmla="*/ 187 w 338"/>
              <a:gd name="T79" fmla="*/ 6 h 59"/>
              <a:gd name="T80" fmla="*/ 205 w 338"/>
              <a:gd name="T81" fmla="*/ 4 h 59"/>
              <a:gd name="T82" fmla="*/ 222 w 338"/>
              <a:gd name="T83" fmla="*/ 2 h 59"/>
              <a:gd name="T84" fmla="*/ 237 w 338"/>
              <a:gd name="T85" fmla="*/ 0 h 59"/>
              <a:gd name="T86" fmla="*/ 252 w 338"/>
              <a:gd name="T87" fmla="*/ 0 h 59"/>
              <a:gd name="T88" fmla="*/ 266 w 338"/>
              <a:gd name="T89" fmla="*/ 0 h 59"/>
              <a:gd name="T90" fmla="*/ 279 w 338"/>
              <a:gd name="T91" fmla="*/ 0 h 59"/>
              <a:gd name="T92" fmla="*/ 291 w 338"/>
              <a:gd name="T93" fmla="*/ 0 h 59"/>
              <a:gd name="T94" fmla="*/ 300 w 338"/>
              <a:gd name="T95" fmla="*/ 2 h 59"/>
              <a:gd name="T96" fmla="*/ 310 w 338"/>
              <a:gd name="T97" fmla="*/ 6 h 59"/>
              <a:gd name="T98" fmla="*/ 317 w 338"/>
              <a:gd name="T99" fmla="*/ 9 h 59"/>
              <a:gd name="T100" fmla="*/ 323 w 338"/>
              <a:gd name="T101" fmla="*/ 17 h 59"/>
              <a:gd name="T102" fmla="*/ 331 w 338"/>
              <a:gd name="T103" fmla="*/ 25 h 59"/>
              <a:gd name="T104" fmla="*/ 335 w 338"/>
              <a:gd name="T105" fmla="*/ 34 h 59"/>
              <a:gd name="T106" fmla="*/ 338 w 338"/>
              <a:gd name="T107" fmla="*/ 46 h 59"/>
              <a:gd name="T108" fmla="*/ 338 w 338"/>
              <a:gd name="T109" fmla="*/ 4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8" h="59">
                <a:moveTo>
                  <a:pt x="338" y="46"/>
                </a:moveTo>
                <a:lnTo>
                  <a:pt x="337" y="44"/>
                </a:lnTo>
                <a:lnTo>
                  <a:pt x="333" y="42"/>
                </a:lnTo>
                <a:lnTo>
                  <a:pt x="329" y="40"/>
                </a:lnTo>
                <a:lnTo>
                  <a:pt x="323" y="40"/>
                </a:lnTo>
                <a:lnTo>
                  <a:pt x="317" y="38"/>
                </a:lnTo>
                <a:lnTo>
                  <a:pt x="312" y="38"/>
                </a:lnTo>
                <a:lnTo>
                  <a:pt x="302" y="38"/>
                </a:lnTo>
                <a:lnTo>
                  <a:pt x="294" y="38"/>
                </a:lnTo>
                <a:lnTo>
                  <a:pt x="283" y="38"/>
                </a:lnTo>
                <a:lnTo>
                  <a:pt x="273" y="38"/>
                </a:lnTo>
                <a:lnTo>
                  <a:pt x="262" y="38"/>
                </a:lnTo>
                <a:lnTo>
                  <a:pt x="249" y="40"/>
                </a:lnTo>
                <a:lnTo>
                  <a:pt x="235" y="40"/>
                </a:lnTo>
                <a:lnTo>
                  <a:pt x="220" y="42"/>
                </a:lnTo>
                <a:lnTo>
                  <a:pt x="205" y="44"/>
                </a:lnTo>
                <a:lnTo>
                  <a:pt x="187" y="46"/>
                </a:lnTo>
                <a:lnTo>
                  <a:pt x="170" y="46"/>
                </a:lnTo>
                <a:lnTo>
                  <a:pt x="153" y="48"/>
                </a:lnTo>
                <a:lnTo>
                  <a:pt x="138" y="49"/>
                </a:lnTo>
                <a:lnTo>
                  <a:pt x="122" y="51"/>
                </a:lnTo>
                <a:lnTo>
                  <a:pt x="107" y="51"/>
                </a:lnTo>
                <a:lnTo>
                  <a:pt x="94" y="53"/>
                </a:lnTo>
                <a:lnTo>
                  <a:pt x="80" y="53"/>
                </a:lnTo>
                <a:lnTo>
                  <a:pt x="69" y="55"/>
                </a:lnTo>
                <a:lnTo>
                  <a:pt x="57" y="55"/>
                </a:lnTo>
                <a:lnTo>
                  <a:pt x="48" y="57"/>
                </a:lnTo>
                <a:lnTo>
                  <a:pt x="38" y="57"/>
                </a:lnTo>
                <a:lnTo>
                  <a:pt x="28" y="57"/>
                </a:lnTo>
                <a:lnTo>
                  <a:pt x="21" y="57"/>
                </a:lnTo>
                <a:lnTo>
                  <a:pt x="11" y="59"/>
                </a:lnTo>
                <a:lnTo>
                  <a:pt x="5" y="59"/>
                </a:lnTo>
                <a:lnTo>
                  <a:pt x="0" y="59"/>
                </a:lnTo>
                <a:lnTo>
                  <a:pt x="0" y="23"/>
                </a:lnTo>
                <a:lnTo>
                  <a:pt x="34" y="19"/>
                </a:lnTo>
                <a:lnTo>
                  <a:pt x="71" y="15"/>
                </a:lnTo>
                <a:lnTo>
                  <a:pt x="111" y="11"/>
                </a:lnTo>
                <a:lnTo>
                  <a:pt x="151" y="7"/>
                </a:lnTo>
                <a:lnTo>
                  <a:pt x="168" y="6"/>
                </a:lnTo>
                <a:lnTo>
                  <a:pt x="187" y="6"/>
                </a:lnTo>
                <a:lnTo>
                  <a:pt x="205" y="4"/>
                </a:lnTo>
                <a:lnTo>
                  <a:pt x="222" y="2"/>
                </a:lnTo>
                <a:lnTo>
                  <a:pt x="237" y="0"/>
                </a:lnTo>
                <a:lnTo>
                  <a:pt x="252" y="0"/>
                </a:lnTo>
                <a:lnTo>
                  <a:pt x="266" y="0"/>
                </a:lnTo>
                <a:lnTo>
                  <a:pt x="279" y="0"/>
                </a:lnTo>
                <a:lnTo>
                  <a:pt x="291" y="0"/>
                </a:lnTo>
                <a:lnTo>
                  <a:pt x="300" y="2"/>
                </a:lnTo>
                <a:lnTo>
                  <a:pt x="310" y="6"/>
                </a:lnTo>
                <a:lnTo>
                  <a:pt x="317" y="9"/>
                </a:lnTo>
                <a:lnTo>
                  <a:pt x="323" y="17"/>
                </a:lnTo>
                <a:lnTo>
                  <a:pt x="331" y="25"/>
                </a:lnTo>
                <a:lnTo>
                  <a:pt x="335" y="34"/>
                </a:lnTo>
                <a:lnTo>
                  <a:pt x="338" y="46"/>
                </a:lnTo>
                <a:lnTo>
                  <a:pt x="338" y="4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06"/>
          <p:cNvSpPr/>
          <p:nvPr/>
        </p:nvSpPr>
        <p:spPr bwMode="auto">
          <a:xfrm>
            <a:off x="1517446" y="3419024"/>
            <a:ext cx="1739920" cy="228242"/>
          </a:xfrm>
          <a:custGeom>
            <a:avLst/>
            <a:gdLst>
              <a:gd name="T0" fmla="*/ 9 w 1050"/>
              <a:gd name="T1" fmla="*/ 109 h 137"/>
              <a:gd name="T2" fmla="*/ 23 w 1050"/>
              <a:gd name="T3" fmla="*/ 91 h 137"/>
              <a:gd name="T4" fmla="*/ 84 w 1050"/>
              <a:gd name="T5" fmla="*/ 87 h 137"/>
              <a:gd name="T6" fmla="*/ 136 w 1050"/>
              <a:gd name="T7" fmla="*/ 86 h 137"/>
              <a:gd name="T8" fmla="*/ 178 w 1050"/>
              <a:gd name="T9" fmla="*/ 84 h 137"/>
              <a:gd name="T10" fmla="*/ 210 w 1050"/>
              <a:gd name="T11" fmla="*/ 80 h 137"/>
              <a:gd name="T12" fmla="*/ 233 w 1050"/>
              <a:gd name="T13" fmla="*/ 78 h 137"/>
              <a:gd name="T14" fmla="*/ 254 w 1050"/>
              <a:gd name="T15" fmla="*/ 74 h 137"/>
              <a:gd name="T16" fmla="*/ 281 w 1050"/>
              <a:gd name="T17" fmla="*/ 72 h 137"/>
              <a:gd name="T18" fmla="*/ 315 w 1050"/>
              <a:gd name="T19" fmla="*/ 68 h 137"/>
              <a:gd name="T20" fmla="*/ 356 w 1050"/>
              <a:gd name="T21" fmla="*/ 66 h 137"/>
              <a:gd name="T22" fmla="*/ 404 w 1050"/>
              <a:gd name="T23" fmla="*/ 61 h 137"/>
              <a:gd name="T24" fmla="*/ 492 w 1050"/>
              <a:gd name="T25" fmla="*/ 51 h 137"/>
              <a:gd name="T26" fmla="*/ 604 w 1050"/>
              <a:gd name="T27" fmla="*/ 38 h 137"/>
              <a:gd name="T28" fmla="*/ 719 w 1050"/>
              <a:gd name="T29" fmla="*/ 23 h 137"/>
              <a:gd name="T30" fmla="*/ 775 w 1050"/>
              <a:gd name="T31" fmla="*/ 15 h 137"/>
              <a:gd name="T32" fmla="*/ 823 w 1050"/>
              <a:gd name="T33" fmla="*/ 9 h 137"/>
              <a:gd name="T34" fmla="*/ 863 w 1050"/>
              <a:gd name="T35" fmla="*/ 5 h 137"/>
              <a:gd name="T36" fmla="*/ 895 w 1050"/>
              <a:gd name="T37" fmla="*/ 2 h 137"/>
              <a:gd name="T38" fmla="*/ 920 w 1050"/>
              <a:gd name="T39" fmla="*/ 0 h 137"/>
              <a:gd name="T40" fmla="*/ 947 w 1050"/>
              <a:gd name="T41" fmla="*/ 2 h 137"/>
              <a:gd name="T42" fmla="*/ 978 w 1050"/>
              <a:gd name="T43" fmla="*/ 9 h 137"/>
              <a:gd name="T44" fmla="*/ 1010 w 1050"/>
              <a:gd name="T45" fmla="*/ 23 h 137"/>
              <a:gd name="T46" fmla="*/ 1035 w 1050"/>
              <a:gd name="T47" fmla="*/ 42 h 137"/>
              <a:gd name="T48" fmla="*/ 1048 w 1050"/>
              <a:gd name="T49" fmla="*/ 55 h 137"/>
              <a:gd name="T50" fmla="*/ 1050 w 1050"/>
              <a:gd name="T51" fmla="*/ 63 h 137"/>
              <a:gd name="T52" fmla="*/ 1041 w 1050"/>
              <a:gd name="T53" fmla="*/ 70 h 137"/>
              <a:gd name="T54" fmla="*/ 1020 w 1050"/>
              <a:gd name="T55" fmla="*/ 72 h 137"/>
              <a:gd name="T56" fmla="*/ 987 w 1050"/>
              <a:gd name="T57" fmla="*/ 72 h 137"/>
              <a:gd name="T58" fmla="*/ 947 w 1050"/>
              <a:gd name="T59" fmla="*/ 68 h 137"/>
              <a:gd name="T60" fmla="*/ 899 w 1050"/>
              <a:gd name="T61" fmla="*/ 65 h 137"/>
              <a:gd name="T62" fmla="*/ 842 w 1050"/>
              <a:gd name="T63" fmla="*/ 61 h 137"/>
              <a:gd name="T64" fmla="*/ 773 w 1050"/>
              <a:gd name="T65" fmla="*/ 61 h 137"/>
              <a:gd name="T66" fmla="*/ 706 w 1050"/>
              <a:gd name="T67" fmla="*/ 65 h 137"/>
              <a:gd name="T68" fmla="*/ 656 w 1050"/>
              <a:gd name="T69" fmla="*/ 68 h 137"/>
              <a:gd name="T70" fmla="*/ 595 w 1050"/>
              <a:gd name="T71" fmla="*/ 76 h 137"/>
              <a:gd name="T72" fmla="*/ 524 w 1050"/>
              <a:gd name="T73" fmla="*/ 84 h 137"/>
              <a:gd name="T74" fmla="*/ 442 w 1050"/>
              <a:gd name="T75" fmla="*/ 93 h 137"/>
              <a:gd name="T76" fmla="*/ 348 w 1050"/>
              <a:gd name="T77" fmla="*/ 105 h 137"/>
              <a:gd name="T78" fmla="*/ 302 w 1050"/>
              <a:gd name="T79" fmla="*/ 110 h 137"/>
              <a:gd name="T80" fmla="*/ 258 w 1050"/>
              <a:gd name="T81" fmla="*/ 116 h 137"/>
              <a:gd name="T82" fmla="*/ 208 w 1050"/>
              <a:gd name="T83" fmla="*/ 122 h 137"/>
              <a:gd name="T84" fmla="*/ 149 w 1050"/>
              <a:gd name="T85" fmla="*/ 130 h 137"/>
              <a:gd name="T86" fmla="*/ 105 w 1050"/>
              <a:gd name="T87" fmla="*/ 133 h 137"/>
              <a:gd name="T88" fmla="*/ 76 w 1050"/>
              <a:gd name="T89" fmla="*/ 137 h 137"/>
              <a:gd name="T90" fmla="*/ 57 w 1050"/>
              <a:gd name="T91" fmla="*/ 135 h 137"/>
              <a:gd name="T92" fmla="*/ 26 w 1050"/>
              <a:gd name="T93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50" h="137">
                <a:moveTo>
                  <a:pt x="26" y="124"/>
                </a:moveTo>
                <a:lnTo>
                  <a:pt x="17" y="116"/>
                </a:lnTo>
                <a:lnTo>
                  <a:pt x="9" y="109"/>
                </a:lnTo>
                <a:lnTo>
                  <a:pt x="4" y="101"/>
                </a:lnTo>
                <a:lnTo>
                  <a:pt x="0" y="91"/>
                </a:lnTo>
                <a:lnTo>
                  <a:pt x="23" y="91"/>
                </a:lnTo>
                <a:lnTo>
                  <a:pt x="44" y="89"/>
                </a:lnTo>
                <a:lnTo>
                  <a:pt x="65" y="89"/>
                </a:lnTo>
                <a:lnTo>
                  <a:pt x="84" y="87"/>
                </a:lnTo>
                <a:lnTo>
                  <a:pt x="103" y="87"/>
                </a:lnTo>
                <a:lnTo>
                  <a:pt x="120" y="86"/>
                </a:lnTo>
                <a:lnTo>
                  <a:pt x="136" y="86"/>
                </a:lnTo>
                <a:lnTo>
                  <a:pt x="151" y="84"/>
                </a:lnTo>
                <a:lnTo>
                  <a:pt x="164" y="84"/>
                </a:lnTo>
                <a:lnTo>
                  <a:pt x="178" y="84"/>
                </a:lnTo>
                <a:lnTo>
                  <a:pt x="189" y="82"/>
                </a:lnTo>
                <a:lnTo>
                  <a:pt x="201" y="82"/>
                </a:lnTo>
                <a:lnTo>
                  <a:pt x="210" y="80"/>
                </a:lnTo>
                <a:lnTo>
                  <a:pt x="220" y="80"/>
                </a:lnTo>
                <a:lnTo>
                  <a:pt x="227" y="78"/>
                </a:lnTo>
                <a:lnTo>
                  <a:pt x="233" y="78"/>
                </a:lnTo>
                <a:lnTo>
                  <a:pt x="239" y="76"/>
                </a:lnTo>
                <a:lnTo>
                  <a:pt x="247" y="76"/>
                </a:lnTo>
                <a:lnTo>
                  <a:pt x="254" y="74"/>
                </a:lnTo>
                <a:lnTo>
                  <a:pt x="264" y="74"/>
                </a:lnTo>
                <a:lnTo>
                  <a:pt x="271" y="74"/>
                </a:lnTo>
                <a:lnTo>
                  <a:pt x="281" y="72"/>
                </a:lnTo>
                <a:lnTo>
                  <a:pt x="293" y="72"/>
                </a:lnTo>
                <a:lnTo>
                  <a:pt x="304" y="70"/>
                </a:lnTo>
                <a:lnTo>
                  <a:pt x="315" y="68"/>
                </a:lnTo>
                <a:lnTo>
                  <a:pt x="329" y="68"/>
                </a:lnTo>
                <a:lnTo>
                  <a:pt x="342" y="66"/>
                </a:lnTo>
                <a:lnTo>
                  <a:pt x="356" y="66"/>
                </a:lnTo>
                <a:lnTo>
                  <a:pt x="371" y="65"/>
                </a:lnTo>
                <a:lnTo>
                  <a:pt x="388" y="63"/>
                </a:lnTo>
                <a:lnTo>
                  <a:pt x="404" y="61"/>
                </a:lnTo>
                <a:lnTo>
                  <a:pt x="423" y="59"/>
                </a:lnTo>
                <a:lnTo>
                  <a:pt x="457" y="55"/>
                </a:lnTo>
                <a:lnTo>
                  <a:pt x="492" y="51"/>
                </a:lnTo>
                <a:lnTo>
                  <a:pt x="528" y="47"/>
                </a:lnTo>
                <a:lnTo>
                  <a:pt x="566" y="44"/>
                </a:lnTo>
                <a:lnTo>
                  <a:pt x="604" y="38"/>
                </a:lnTo>
                <a:lnTo>
                  <a:pt x="643" y="34"/>
                </a:lnTo>
                <a:lnTo>
                  <a:pt x="681" y="28"/>
                </a:lnTo>
                <a:lnTo>
                  <a:pt x="719" y="23"/>
                </a:lnTo>
                <a:lnTo>
                  <a:pt x="740" y="21"/>
                </a:lnTo>
                <a:lnTo>
                  <a:pt x="758" y="19"/>
                </a:lnTo>
                <a:lnTo>
                  <a:pt x="775" y="15"/>
                </a:lnTo>
                <a:lnTo>
                  <a:pt x="792" y="13"/>
                </a:lnTo>
                <a:lnTo>
                  <a:pt x="807" y="11"/>
                </a:lnTo>
                <a:lnTo>
                  <a:pt x="823" y="9"/>
                </a:lnTo>
                <a:lnTo>
                  <a:pt x="838" y="7"/>
                </a:lnTo>
                <a:lnTo>
                  <a:pt x="851" y="5"/>
                </a:lnTo>
                <a:lnTo>
                  <a:pt x="863" y="5"/>
                </a:lnTo>
                <a:lnTo>
                  <a:pt x="874" y="3"/>
                </a:lnTo>
                <a:lnTo>
                  <a:pt x="886" y="3"/>
                </a:lnTo>
                <a:lnTo>
                  <a:pt x="895" y="2"/>
                </a:lnTo>
                <a:lnTo>
                  <a:pt x="905" y="2"/>
                </a:lnTo>
                <a:lnTo>
                  <a:pt x="913" y="0"/>
                </a:lnTo>
                <a:lnTo>
                  <a:pt x="920" y="0"/>
                </a:lnTo>
                <a:lnTo>
                  <a:pt x="926" y="0"/>
                </a:lnTo>
                <a:lnTo>
                  <a:pt x="937" y="0"/>
                </a:lnTo>
                <a:lnTo>
                  <a:pt x="947" y="2"/>
                </a:lnTo>
                <a:lnTo>
                  <a:pt x="957" y="3"/>
                </a:lnTo>
                <a:lnTo>
                  <a:pt x="968" y="5"/>
                </a:lnTo>
                <a:lnTo>
                  <a:pt x="978" y="9"/>
                </a:lnTo>
                <a:lnTo>
                  <a:pt x="989" y="13"/>
                </a:lnTo>
                <a:lnTo>
                  <a:pt x="999" y="19"/>
                </a:lnTo>
                <a:lnTo>
                  <a:pt x="1010" y="23"/>
                </a:lnTo>
                <a:lnTo>
                  <a:pt x="1020" y="30"/>
                </a:lnTo>
                <a:lnTo>
                  <a:pt x="1027" y="36"/>
                </a:lnTo>
                <a:lnTo>
                  <a:pt x="1035" y="42"/>
                </a:lnTo>
                <a:lnTo>
                  <a:pt x="1041" y="45"/>
                </a:lnTo>
                <a:lnTo>
                  <a:pt x="1045" y="51"/>
                </a:lnTo>
                <a:lnTo>
                  <a:pt x="1048" y="55"/>
                </a:lnTo>
                <a:lnTo>
                  <a:pt x="1050" y="57"/>
                </a:lnTo>
                <a:lnTo>
                  <a:pt x="1050" y="59"/>
                </a:lnTo>
                <a:lnTo>
                  <a:pt x="1050" y="63"/>
                </a:lnTo>
                <a:lnTo>
                  <a:pt x="1048" y="66"/>
                </a:lnTo>
                <a:lnTo>
                  <a:pt x="1045" y="68"/>
                </a:lnTo>
                <a:lnTo>
                  <a:pt x="1041" y="70"/>
                </a:lnTo>
                <a:lnTo>
                  <a:pt x="1035" y="72"/>
                </a:lnTo>
                <a:lnTo>
                  <a:pt x="1027" y="72"/>
                </a:lnTo>
                <a:lnTo>
                  <a:pt x="1020" y="72"/>
                </a:lnTo>
                <a:lnTo>
                  <a:pt x="1010" y="74"/>
                </a:lnTo>
                <a:lnTo>
                  <a:pt x="999" y="72"/>
                </a:lnTo>
                <a:lnTo>
                  <a:pt x="987" y="72"/>
                </a:lnTo>
                <a:lnTo>
                  <a:pt x="974" y="72"/>
                </a:lnTo>
                <a:lnTo>
                  <a:pt x="960" y="70"/>
                </a:lnTo>
                <a:lnTo>
                  <a:pt x="947" y="68"/>
                </a:lnTo>
                <a:lnTo>
                  <a:pt x="932" y="68"/>
                </a:lnTo>
                <a:lnTo>
                  <a:pt x="916" y="66"/>
                </a:lnTo>
                <a:lnTo>
                  <a:pt x="899" y="65"/>
                </a:lnTo>
                <a:lnTo>
                  <a:pt x="882" y="63"/>
                </a:lnTo>
                <a:lnTo>
                  <a:pt x="863" y="61"/>
                </a:lnTo>
                <a:lnTo>
                  <a:pt x="842" y="61"/>
                </a:lnTo>
                <a:lnTo>
                  <a:pt x="821" y="61"/>
                </a:lnTo>
                <a:lnTo>
                  <a:pt x="798" y="61"/>
                </a:lnTo>
                <a:lnTo>
                  <a:pt x="773" y="61"/>
                </a:lnTo>
                <a:lnTo>
                  <a:pt x="746" y="63"/>
                </a:lnTo>
                <a:lnTo>
                  <a:pt x="719" y="65"/>
                </a:lnTo>
                <a:lnTo>
                  <a:pt x="706" y="65"/>
                </a:lnTo>
                <a:lnTo>
                  <a:pt x="691" y="66"/>
                </a:lnTo>
                <a:lnTo>
                  <a:pt x="673" y="68"/>
                </a:lnTo>
                <a:lnTo>
                  <a:pt x="656" y="68"/>
                </a:lnTo>
                <a:lnTo>
                  <a:pt x="637" y="70"/>
                </a:lnTo>
                <a:lnTo>
                  <a:pt x="616" y="72"/>
                </a:lnTo>
                <a:lnTo>
                  <a:pt x="595" y="76"/>
                </a:lnTo>
                <a:lnTo>
                  <a:pt x="572" y="78"/>
                </a:lnTo>
                <a:lnTo>
                  <a:pt x="549" y="80"/>
                </a:lnTo>
                <a:lnTo>
                  <a:pt x="524" y="84"/>
                </a:lnTo>
                <a:lnTo>
                  <a:pt x="497" y="86"/>
                </a:lnTo>
                <a:lnTo>
                  <a:pt x="470" y="89"/>
                </a:lnTo>
                <a:lnTo>
                  <a:pt x="442" y="93"/>
                </a:lnTo>
                <a:lnTo>
                  <a:pt x="411" y="97"/>
                </a:lnTo>
                <a:lnTo>
                  <a:pt x="381" y="101"/>
                </a:lnTo>
                <a:lnTo>
                  <a:pt x="348" y="105"/>
                </a:lnTo>
                <a:lnTo>
                  <a:pt x="333" y="107"/>
                </a:lnTo>
                <a:lnTo>
                  <a:pt x="317" y="109"/>
                </a:lnTo>
                <a:lnTo>
                  <a:pt x="302" y="110"/>
                </a:lnTo>
                <a:lnTo>
                  <a:pt x="287" y="112"/>
                </a:lnTo>
                <a:lnTo>
                  <a:pt x="273" y="114"/>
                </a:lnTo>
                <a:lnTo>
                  <a:pt x="258" y="116"/>
                </a:lnTo>
                <a:lnTo>
                  <a:pt x="247" y="118"/>
                </a:lnTo>
                <a:lnTo>
                  <a:pt x="233" y="120"/>
                </a:lnTo>
                <a:lnTo>
                  <a:pt x="208" y="122"/>
                </a:lnTo>
                <a:lnTo>
                  <a:pt x="187" y="126"/>
                </a:lnTo>
                <a:lnTo>
                  <a:pt x="166" y="128"/>
                </a:lnTo>
                <a:lnTo>
                  <a:pt x="149" y="130"/>
                </a:lnTo>
                <a:lnTo>
                  <a:pt x="132" y="131"/>
                </a:lnTo>
                <a:lnTo>
                  <a:pt x="116" y="133"/>
                </a:lnTo>
                <a:lnTo>
                  <a:pt x="105" y="133"/>
                </a:lnTo>
                <a:lnTo>
                  <a:pt x="93" y="135"/>
                </a:lnTo>
                <a:lnTo>
                  <a:pt x="84" y="135"/>
                </a:lnTo>
                <a:lnTo>
                  <a:pt x="76" y="137"/>
                </a:lnTo>
                <a:lnTo>
                  <a:pt x="72" y="137"/>
                </a:lnTo>
                <a:lnTo>
                  <a:pt x="69" y="137"/>
                </a:lnTo>
                <a:lnTo>
                  <a:pt x="57" y="135"/>
                </a:lnTo>
                <a:lnTo>
                  <a:pt x="48" y="133"/>
                </a:lnTo>
                <a:lnTo>
                  <a:pt x="38" y="130"/>
                </a:lnTo>
                <a:lnTo>
                  <a:pt x="26" y="124"/>
                </a:lnTo>
                <a:lnTo>
                  <a:pt x="26" y="124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07"/>
          <p:cNvSpPr/>
          <p:nvPr/>
        </p:nvSpPr>
        <p:spPr bwMode="auto">
          <a:xfrm>
            <a:off x="1729147" y="3544722"/>
            <a:ext cx="512715" cy="588794"/>
          </a:xfrm>
          <a:custGeom>
            <a:avLst/>
            <a:gdLst>
              <a:gd name="T0" fmla="*/ 136 w 308"/>
              <a:gd name="T1" fmla="*/ 243 h 357"/>
              <a:gd name="T2" fmla="*/ 157 w 308"/>
              <a:gd name="T3" fmla="*/ 218 h 357"/>
              <a:gd name="T4" fmla="*/ 174 w 308"/>
              <a:gd name="T5" fmla="*/ 191 h 357"/>
              <a:gd name="T6" fmla="*/ 189 w 308"/>
              <a:gd name="T7" fmla="*/ 164 h 357"/>
              <a:gd name="T8" fmla="*/ 205 w 308"/>
              <a:gd name="T9" fmla="*/ 138 h 357"/>
              <a:gd name="T10" fmla="*/ 216 w 308"/>
              <a:gd name="T11" fmla="*/ 105 h 357"/>
              <a:gd name="T12" fmla="*/ 226 w 308"/>
              <a:gd name="T13" fmla="*/ 69 h 357"/>
              <a:gd name="T14" fmla="*/ 235 w 308"/>
              <a:gd name="T15" fmla="*/ 25 h 357"/>
              <a:gd name="T16" fmla="*/ 308 w 308"/>
              <a:gd name="T17" fmla="*/ 0 h 357"/>
              <a:gd name="T18" fmla="*/ 300 w 308"/>
              <a:gd name="T19" fmla="*/ 33 h 357"/>
              <a:gd name="T20" fmla="*/ 293 w 308"/>
              <a:gd name="T21" fmla="*/ 63 h 357"/>
              <a:gd name="T22" fmla="*/ 285 w 308"/>
              <a:gd name="T23" fmla="*/ 90 h 357"/>
              <a:gd name="T24" fmla="*/ 276 w 308"/>
              <a:gd name="T25" fmla="*/ 117 h 357"/>
              <a:gd name="T26" fmla="*/ 268 w 308"/>
              <a:gd name="T27" fmla="*/ 140 h 357"/>
              <a:gd name="T28" fmla="*/ 258 w 308"/>
              <a:gd name="T29" fmla="*/ 161 h 357"/>
              <a:gd name="T30" fmla="*/ 249 w 308"/>
              <a:gd name="T31" fmla="*/ 180 h 357"/>
              <a:gd name="T32" fmla="*/ 239 w 308"/>
              <a:gd name="T33" fmla="*/ 195 h 357"/>
              <a:gd name="T34" fmla="*/ 218 w 308"/>
              <a:gd name="T35" fmla="*/ 226 h 357"/>
              <a:gd name="T36" fmla="*/ 195 w 308"/>
              <a:gd name="T37" fmla="*/ 250 h 357"/>
              <a:gd name="T38" fmla="*/ 170 w 308"/>
              <a:gd name="T39" fmla="*/ 273 h 357"/>
              <a:gd name="T40" fmla="*/ 147 w 308"/>
              <a:gd name="T41" fmla="*/ 292 h 357"/>
              <a:gd name="T42" fmla="*/ 99 w 308"/>
              <a:gd name="T43" fmla="*/ 323 h 357"/>
              <a:gd name="T44" fmla="*/ 50 w 308"/>
              <a:gd name="T45" fmla="*/ 346 h 357"/>
              <a:gd name="T46" fmla="*/ 29 w 308"/>
              <a:gd name="T47" fmla="*/ 352 h 357"/>
              <a:gd name="T48" fmla="*/ 13 w 308"/>
              <a:gd name="T49" fmla="*/ 355 h 357"/>
              <a:gd name="T50" fmla="*/ 4 w 308"/>
              <a:gd name="T51" fmla="*/ 357 h 357"/>
              <a:gd name="T52" fmla="*/ 0 w 308"/>
              <a:gd name="T53" fmla="*/ 355 h 357"/>
              <a:gd name="T54" fmla="*/ 0 w 308"/>
              <a:gd name="T55" fmla="*/ 350 h 357"/>
              <a:gd name="T56" fmla="*/ 6 w 308"/>
              <a:gd name="T57" fmla="*/ 342 h 357"/>
              <a:gd name="T58" fmla="*/ 19 w 308"/>
              <a:gd name="T59" fmla="*/ 333 h 357"/>
              <a:gd name="T60" fmla="*/ 36 w 308"/>
              <a:gd name="T61" fmla="*/ 323 h 357"/>
              <a:gd name="T62" fmla="*/ 57 w 308"/>
              <a:gd name="T63" fmla="*/ 312 h 357"/>
              <a:gd name="T64" fmla="*/ 78 w 308"/>
              <a:gd name="T65" fmla="*/ 296 h 357"/>
              <a:gd name="T66" fmla="*/ 101 w 308"/>
              <a:gd name="T67" fmla="*/ 277 h 357"/>
              <a:gd name="T68" fmla="*/ 124 w 308"/>
              <a:gd name="T69" fmla="*/ 254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8" h="357">
                <a:moveTo>
                  <a:pt x="124" y="254"/>
                </a:moveTo>
                <a:lnTo>
                  <a:pt x="136" y="243"/>
                </a:lnTo>
                <a:lnTo>
                  <a:pt x="145" y="229"/>
                </a:lnTo>
                <a:lnTo>
                  <a:pt x="157" y="218"/>
                </a:lnTo>
                <a:lnTo>
                  <a:pt x="166" y="205"/>
                </a:lnTo>
                <a:lnTo>
                  <a:pt x="174" y="191"/>
                </a:lnTo>
                <a:lnTo>
                  <a:pt x="184" y="178"/>
                </a:lnTo>
                <a:lnTo>
                  <a:pt x="189" y="164"/>
                </a:lnTo>
                <a:lnTo>
                  <a:pt x="197" y="149"/>
                </a:lnTo>
                <a:lnTo>
                  <a:pt x="205" y="138"/>
                </a:lnTo>
                <a:lnTo>
                  <a:pt x="210" y="122"/>
                </a:lnTo>
                <a:lnTo>
                  <a:pt x="216" y="105"/>
                </a:lnTo>
                <a:lnTo>
                  <a:pt x="222" y="88"/>
                </a:lnTo>
                <a:lnTo>
                  <a:pt x="226" y="69"/>
                </a:lnTo>
                <a:lnTo>
                  <a:pt x="231" y="48"/>
                </a:lnTo>
                <a:lnTo>
                  <a:pt x="235" y="25"/>
                </a:lnTo>
                <a:lnTo>
                  <a:pt x="239" y="0"/>
                </a:lnTo>
                <a:lnTo>
                  <a:pt x="308" y="0"/>
                </a:lnTo>
                <a:lnTo>
                  <a:pt x="304" y="15"/>
                </a:lnTo>
                <a:lnTo>
                  <a:pt x="300" y="33"/>
                </a:lnTo>
                <a:lnTo>
                  <a:pt x="297" y="48"/>
                </a:lnTo>
                <a:lnTo>
                  <a:pt x="293" y="63"/>
                </a:lnTo>
                <a:lnTo>
                  <a:pt x="289" y="77"/>
                </a:lnTo>
                <a:lnTo>
                  <a:pt x="285" y="90"/>
                </a:lnTo>
                <a:lnTo>
                  <a:pt x="281" y="103"/>
                </a:lnTo>
                <a:lnTo>
                  <a:pt x="276" y="117"/>
                </a:lnTo>
                <a:lnTo>
                  <a:pt x="272" y="128"/>
                </a:lnTo>
                <a:lnTo>
                  <a:pt x="268" y="140"/>
                </a:lnTo>
                <a:lnTo>
                  <a:pt x="262" y="149"/>
                </a:lnTo>
                <a:lnTo>
                  <a:pt x="258" y="161"/>
                </a:lnTo>
                <a:lnTo>
                  <a:pt x="254" y="170"/>
                </a:lnTo>
                <a:lnTo>
                  <a:pt x="249" y="180"/>
                </a:lnTo>
                <a:lnTo>
                  <a:pt x="243" y="187"/>
                </a:lnTo>
                <a:lnTo>
                  <a:pt x="239" y="195"/>
                </a:lnTo>
                <a:lnTo>
                  <a:pt x="228" y="210"/>
                </a:lnTo>
                <a:lnTo>
                  <a:pt x="218" y="226"/>
                </a:lnTo>
                <a:lnTo>
                  <a:pt x="207" y="237"/>
                </a:lnTo>
                <a:lnTo>
                  <a:pt x="195" y="250"/>
                </a:lnTo>
                <a:lnTo>
                  <a:pt x="184" y="262"/>
                </a:lnTo>
                <a:lnTo>
                  <a:pt x="170" y="273"/>
                </a:lnTo>
                <a:lnTo>
                  <a:pt x="159" y="283"/>
                </a:lnTo>
                <a:lnTo>
                  <a:pt x="147" y="292"/>
                </a:lnTo>
                <a:lnTo>
                  <a:pt x="122" y="308"/>
                </a:lnTo>
                <a:lnTo>
                  <a:pt x="99" y="323"/>
                </a:lnTo>
                <a:lnTo>
                  <a:pt x="75" y="334"/>
                </a:lnTo>
                <a:lnTo>
                  <a:pt x="50" y="346"/>
                </a:lnTo>
                <a:lnTo>
                  <a:pt x="38" y="350"/>
                </a:lnTo>
                <a:lnTo>
                  <a:pt x="29" y="352"/>
                </a:lnTo>
                <a:lnTo>
                  <a:pt x="21" y="354"/>
                </a:lnTo>
                <a:lnTo>
                  <a:pt x="13" y="355"/>
                </a:lnTo>
                <a:lnTo>
                  <a:pt x="8" y="357"/>
                </a:lnTo>
                <a:lnTo>
                  <a:pt x="4" y="357"/>
                </a:lnTo>
                <a:lnTo>
                  <a:pt x="0" y="357"/>
                </a:lnTo>
                <a:lnTo>
                  <a:pt x="0" y="355"/>
                </a:lnTo>
                <a:lnTo>
                  <a:pt x="0" y="354"/>
                </a:lnTo>
                <a:lnTo>
                  <a:pt x="0" y="350"/>
                </a:lnTo>
                <a:lnTo>
                  <a:pt x="2" y="346"/>
                </a:lnTo>
                <a:lnTo>
                  <a:pt x="6" y="342"/>
                </a:lnTo>
                <a:lnTo>
                  <a:pt x="11" y="338"/>
                </a:lnTo>
                <a:lnTo>
                  <a:pt x="19" y="333"/>
                </a:lnTo>
                <a:lnTo>
                  <a:pt x="27" y="329"/>
                </a:lnTo>
                <a:lnTo>
                  <a:pt x="36" y="323"/>
                </a:lnTo>
                <a:lnTo>
                  <a:pt x="48" y="317"/>
                </a:lnTo>
                <a:lnTo>
                  <a:pt x="57" y="312"/>
                </a:lnTo>
                <a:lnTo>
                  <a:pt x="69" y="304"/>
                </a:lnTo>
                <a:lnTo>
                  <a:pt x="78" y="296"/>
                </a:lnTo>
                <a:lnTo>
                  <a:pt x="90" y="287"/>
                </a:lnTo>
                <a:lnTo>
                  <a:pt x="101" y="277"/>
                </a:lnTo>
                <a:lnTo>
                  <a:pt x="113" y="266"/>
                </a:lnTo>
                <a:lnTo>
                  <a:pt x="124" y="254"/>
                </a:lnTo>
                <a:lnTo>
                  <a:pt x="124" y="254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08"/>
          <p:cNvSpPr/>
          <p:nvPr/>
        </p:nvSpPr>
        <p:spPr bwMode="auto">
          <a:xfrm>
            <a:off x="2549490" y="3505028"/>
            <a:ext cx="122391" cy="648335"/>
          </a:xfrm>
          <a:custGeom>
            <a:avLst/>
            <a:gdLst>
              <a:gd name="T0" fmla="*/ 72 w 72"/>
              <a:gd name="T1" fmla="*/ 0 h 392"/>
              <a:gd name="T2" fmla="*/ 72 w 72"/>
              <a:gd name="T3" fmla="*/ 56 h 392"/>
              <a:gd name="T4" fmla="*/ 72 w 72"/>
              <a:gd name="T5" fmla="*/ 105 h 392"/>
              <a:gd name="T6" fmla="*/ 72 w 72"/>
              <a:gd name="T7" fmla="*/ 153 h 392"/>
              <a:gd name="T8" fmla="*/ 72 w 72"/>
              <a:gd name="T9" fmla="*/ 193 h 392"/>
              <a:gd name="T10" fmla="*/ 72 w 72"/>
              <a:gd name="T11" fmla="*/ 229 h 392"/>
              <a:gd name="T12" fmla="*/ 70 w 72"/>
              <a:gd name="T13" fmla="*/ 262 h 392"/>
              <a:gd name="T14" fmla="*/ 70 w 72"/>
              <a:gd name="T15" fmla="*/ 289 h 392"/>
              <a:gd name="T16" fmla="*/ 68 w 72"/>
              <a:gd name="T17" fmla="*/ 310 h 392"/>
              <a:gd name="T18" fmla="*/ 67 w 72"/>
              <a:gd name="T19" fmla="*/ 327 h 392"/>
              <a:gd name="T20" fmla="*/ 65 w 72"/>
              <a:gd name="T21" fmla="*/ 344 h 392"/>
              <a:gd name="T22" fmla="*/ 63 w 72"/>
              <a:gd name="T23" fmla="*/ 357 h 392"/>
              <a:gd name="T24" fmla="*/ 61 w 72"/>
              <a:gd name="T25" fmla="*/ 369 h 392"/>
              <a:gd name="T26" fmla="*/ 59 w 72"/>
              <a:gd name="T27" fmla="*/ 377 h 392"/>
              <a:gd name="T28" fmla="*/ 59 w 72"/>
              <a:gd name="T29" fmla="*/ 384 h 392"/>
              <a:gd name="T30" fmla="*/ 57 w 72"/>
              <a:gd name="T31" fmla="*/ 390 h 392"/>
              <a:gd name="T32" fmla="*/ 55 w 72"/>
              <a:gd name="T33" fmla="*/ 392 h 392"/>
              <a:gd name="T34" fmla="*/ 51 w 72"/>
              <a:gd name="T35" fmla="*/ 390 h 392"/>
              <a:gd name="T36" fmla="*/ 46 w 72"/>
              <a:gd name="T37" fmla="*/ 386 h 392"/>
              <a:gd name="T38" fmla="*/ 38 w 72"/>
              <a:gd name="T39" fmla="*/ 377 h 392"/>
              <a:gd name="T40" fmla="*/ 32 w 72"/>
              <a:gd name="T41" fmla="*/ 365 h 392"/>
              <a:gd name="T42" fmla="*/ 23 w 72"/>
              <a:gd name="T43" fmla="*/ 350 h 392"/>
              <a:gd name="T44" fmla="*/ 17 w 72"/>
              <a:gd name="T45" fmla="*/ 336 h 392"/>
              <a:gd name="T46" fmla="*/ 15 w 72"/>
              <a:gd name="T47" fmla="*/ 327 h 392"/>
              <a:gd name="T48" fmla="*/ 13 w 72"/>
              <a:gd name="T49" fmla="*/ 319 h 392"/>
              <a:gd name="T50" fmla="*/ 13 w 72"/>
              <a:gd name="T51" fmla="*/ 315 h 392"/>
              <a:gd name="T52" fmla="*/ 11 w 72"/>
              <a:gd name="T53" fmla="*/ 312 h 392"/>
              <a:gd name="T54" fmla="*/ 11 w 72"/>
              <a:gd name="T55" fmla="*/ 304 h 392"/>
              <a:gd name="T56" fmla="*/ 9 w 72"/>
              <a:gd name="T57" fmla="*/ 294 h 392"/>
              <a:gd name="T58" fmla="*/ 9 w 72"/>
              <a:gd name="T59" fmla="*/ 283 h 392"/>
              <a:gd name="T60" fmla="*/ 9 w 72"/>
              <a:gd name="T61" fmla="*/ 268 h 392"/>
              <a:gd name="T62" fmla="*/ 7 w 72"/>
              <a:gd name="T63" fmla="*/ 252 h 392"/>
              <a:gd name="T64" fmla="*/ 7 w 72"/>
              <a:gd name="T65" fmla="*/ 233 h 392"/>
              <a:gd name="T66" fmla="*/ 5 w 72"/>
              <a:gd name="T67" fmla="*/ 212 h 392"/>
              <a:gd name="T68" fmla="*/ 5 w 72"/>
              <a:gd name="T69" fmla="*/ 187 h 392"/>
              <a:gd name="T70" fmla="*/ 3 w 72"/>
              <a:gd name="T71" fmla="*/ 163 h 392"/>
              <a:gd name="T72" fmla="*/ 3 w 72"/>
              <a:gd name="T73" fmla="*/ 134 h 392"/>
              <a:gd name="T74" fmla="*/ 1 w 72"/>
              <a:gd name="T75" fmla="*/ 105 h 392"/>
              <a:gd name="T76" fmla="*/ 1 w 72"/>
              <a:gd name="T77" fmla="*/ 71 h 392"/>
              <a:gd name="T78" fmla="*/ 0 w 72"/>
              <a:gd name="T79" fmla="*/ 36 h 392"/>
              <a:gd name="T80" fmla="*/ 0 w 72"/>
              <a:gd name="T81" fmla="*/ 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2" h="392">
                <a:moveTo>
                  <a:pt x="0" y="0"/>
                </a:moveTo>
                <a:lnTo>
                  <a:pt x="72" y="0"/>
                </a:lnTo>
                <a:lnTo>
                  <a:pt x="72" y="27"/>
                </a:lnTo>
                <a:lnTo>
                  <a:pt x="72" y="56"/>
                </a:lnTo>
                <a:lnTo>
                  <a:pt x="72" y="80"/>
                </a:lnTo>
                <a:lnTo>
                  <a:pt x="72" y="105"/>
                </a:lnTo>
                <a:lnTo>
                  <a:pt x="72" y="130"/>
                </a:lnTo>
                <a:lnTo>
                  <a:pt x="72" y="153"/>
                </a:lnTo>
                <a:lnTo>
                  <a:pt x="72" y="174"/>
                </a:lnTo>
                <a:lnTo>
                  <a:pt x="72" y="193"/>
                </a:lnTo>
                <a:lnTo>
                  <a:pt x="72" y="212"/>
                </a:lnTo>
                <a:lnTo>
                  <a:pt x="72" y="229"/>
                </a:lnTo>
                <a:lnTo>
                  <a:pt x="72" y="247"/>
                </a:lnTo>
                <a:lnTo>
                  <a:pt x="70" y="262"/>
                </a:lnTo>
                <a:lnTo>
                  <a:pt x="70" y="275"/>
                </a:lnTo>
                <a:lnTo>
                  <a:pt x="70" y="289"/>
                </a:lnTo>
                <a:lnTo>
                  <a:pt x="68" y="300"/>
                </a:lnTo>
                <a:lnTo>
                  <a:pt x="68" y="310"/>
                </a:lnTo>
                <a:lnTo>
                  <a:pt x="68" y="319"/>
                </a:lnTo>
                <a:lnTo>
                  <a:pt x="67" y="327"/>
                </a:lnTo>
                <a:lnTo>
                  <a:pt x="67" y="336"/>
                </a:lnTo>
                <a:lnTo>
                  <a:pt x="65" y="344"/>
                </a:lnTo>
                <a:lnTo>
                  <a:pt x="65" y="350"/>
                </a:lnTo>
                <a:lnTo>
                  <a:pt x="63" y="357"/>
                </a:lnTo>
                <a:lnTo>
                  <a:pt x="63" y="363"/>
                </a:lnTo>
                <a:lnTo>
                  <a:pt x="61" y="369"/>
                </a:lnTo>
                <a:lnTo>
                  <a:pt x="61" y="373"/>
                </a:lnTo>
                <a:lnTo>
                  <a:pt x="59" y="377"/>
                </a:lnTo>
                <a:lnTo>
                  <a:pt x="59" y="380"/>
                </a:lnTo>
                <a:lnTo>
                  <a:pt x="59" y="384"/>
                </a:lnTo>
                <a:lnTo>
                  <a:pt x="57" y="386"/>
                </a:lnTo>
                <a:lnTo>
                  <a:pt x="57" y="390"/>
                </a:lnTo>
                <a:lnTo>
                  <a:pt x="55" y="390"/>
                </a:lnTo>
                <a:lnTo>
                  <a:pt x="55" y="392"/>
                </a:lnTo>
                <a:lnTo>
                  <a:pt x="53" y="392"/>
                </a:lnTo>
                <a:lnTo>
                  <a:pt x="51" y="390"/>
                </a:lnTo>
                <a:lnTo>
                  <a:pt x="47" y="388"/>
                </a:lnTo>
                <a:lnTo>
                  <a:pt x="46" y="386"/>
                </a:lnTo>
                <a:lnTo>
                  <a:pt x="42" y="382"/>
                </a:lnTo>
                <a:lnTo>
                  <a:pt x="38" y="377"/>
                </a:lnTo>
                <a:lnTo>
                  <a:pt x="36" y="371"/>
                </a:lnTo>
                <a:lnTo>
                  <a:pt x="32" y="365"/>
                </a:lnTo>
                <a:lnTo>
                  <a:pt x="26" y="356"/>
                </a:lnTo>
                <a:lnTo>
                  <a:pt x="23" y="350"/>
                </a:lnTo>
                <a:lnTo>
                  <a:pt x="21" y="342"/>
                </a:lnTo>
                <a:lnTo>
                  <a:pt x="17" y="336"/>
                </a:lnTo>
                <a:lnTo>
                  <a:pt x="15" y="331"/>
                </a:lnTo>
                <a:lnTo>
                  <a:pt x="15" y="327"/>
                </a:lnTo>
                <a:lnTo>
                  <a:pt x="13" y="323"/>
                </a:lnTo>
                <a:lnTo>
                  <a:pt x="13" y="319"/>
                </a:lnTo>
                <a:lnTo>
                  <a:pt x="13" y="317"/>
                </a:lnTo>
                <a:lnTo>
                  <a:pt x="13" y="315"/>
                </a:lnTo>
                <a:lnTo>
                  <a:pt x="13" y="314"/>
                </a:lnTo>
                <a:lnTo>
                  <a:pt x="11" y="312"/>
                </a:lnTo>
                <a:lnTo>
                  <a:pt x="11" y="308"/>
                </a:lnTo>
                <a:lnTo>
                  <a:pt x="11" y="304"/>
                </a:lnTo>
                <a:lnTo>
                  <a:pt x="11" y="298"/>
                </a:lnTo>
                <a:lnTo>
                  <a:pt x="9" y="294"/>
                </a:lnTo>
                <a:lnTo>
                  <a:pt x="9" y="289"/>
                </a:lnTo>
                <a:lnTo>
                  <a:pt x="9" y="283"/>
                </a:lnTo>
                <a:lnTo>
                  <a:pt x="9" y="275"/>
                </a:lnTo>
                <a:lnTo>
                  <a:pt x="9" y="268"/>
                </a:lnTo>
                <a:lnTo>
                  <a:pt x="7" y="260"/>
                </a:lnTo>
                <a:lnTo>
                  <a:pt x="7" y="252"/>
                </a:lnTo>
                <a:lnTo>
                  <a:pt x="7" y="243"/>
                </a:lnTo>
                <a:lnTo>
                  <a:pt x="7" y="233"/>
                </a:lnTo>
                <a:lnTo>
                  <a:pt x="5" y="222"/>
                </a:lnTo>
                <a:lnTo>
                  <a:pt x="5" y="212"/>
                </a:lnTo>
                <a:lnTo>
                  <a:pt x="5" y="201"/>
                </a:lnTo>
                <a:lnTo>
                  <a:pt x="5" y="187"/>
                </a:lnTo>
                <a:lnTo>
                  <a:pt x="3" y="176"/>
                </a:lnTo>
                <a:lnTo>
                  <a:pt x="3" y="163"/>
                </a:lnTo>
                <a:lnTo>
                  <a:pt x="3" y="149"/>
                </a:lnTo>
                <a:lnTo>
                  <a:pt x="3" y="134"/>
                </a:lnTo>
                <a:lnTo>
                  <a:pt x="3" y="121"/>
                </a:lnTo>
                <a:lnTo>
                  <a:pt x="1" y="105"/>
                </a:lnTo>
                <a:lnTo>
                  <a:pt x="1" y="88"/>
                </a:lnTo>
                <a:lnTo>
                  <a:pt x="1" y="71"/>
                </a:lnTo>
                <a:lnTo>
                  <a:pt x="1" y="54"/>
                </a:lnTo>
                <a:lnTo>
                  <a:pt x="0" y="36"/>
                </a:lnTo>
                <a:lnTo>
                  <a:pt x="0" y="1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14"/>
          <p:cNvSpPr/>
          <p:nvPr/>
        </p:nvSpPr>
        <p:spPr bwMode="auto">
          <a:xfrm>
            <a:off x="2126087" y="2251360"/>
            <a:ext cx="244780" cy="248089"/>
          </a:xfrm>
          <a:custGeom>
            <a:avLst/>
            <a:gdLst>
              <a:gd name="T0" fmla="*/ 92 w 147"/>
              <a:gd name="T1" fmla="*/ 105 h 151"/>
              <a:gd name="T2" fmla="*/ 79 w 147"/>
              <a:gd name="T3" fmla="*/ 116 h 151"/>
              <a:gd name="T4" fmla="*/ 67 w 147"/>
              <a:gd name="T5" fmla="*/ 126 h 151"/>
              <a:gd name="T6" fmla="*/ 56 w 147"/>
              <a:gd name="T7" fmla="*/ 133 h 151"/>
              <a:gd name="T8" fmla="*/ 44 w 147"/>
              <a:gd name="T9" fmla="*/ 139 h 151"/>
              <a:gd name="T10" fmla="*/ 33 w 147"/>
              <a:gd name="T11" fmla="*/ 145 h 151"/>
              <a:gd name="T12" fmla="*/ 21 w 147"/>
              <a:gd name="T13" fmla="*/ 147 h 151"/>
              <a:gd name="T14" fmla="*/ 10 w 147"/>
              <a:gd name="T15" fmla="*/ 149 h 151"/>
              <a:gd name="T16" fmla="*/ 0 w 147"/>
              <a:gd name="T17" fmla="*/ 151 h 151"/>
              <a:gd name="T18" fmla="*/ 8 w 147"/>
              <a:gd name="T19" fmla="*/ 137 h 151"/>
              <a:gd name="T20" fmla="*/ 15 w 147"/>
              <a:gd name="T21" fmla="*/ 126 h 151"/>
              <a:gd name="T22" fmla="*/ 23 w 147"/>
              <a:gd name="T23" fmla="*/ 114 h 151"/>
              <a:gd name="T24" fmla="*/ 29 w 147"/>
              <a:gd name="T25" fmla="*/ 103 h 151"/>
              <a:gd name="T26" fmla="*/ 35 w 147"/>
              <a:gd name="T27" fmla="*/ 93 h 151"/>
              <a:gd name="T28" fmla="*/ 40 w 147"/>
              <a:gd name="T29" fmla="*/ 84 h 151"/>
              <a:gd name="T30" fmla="*/ 44 w 147"/>
              <a:gd name="T31" fmla="*/ 76 h 151"/>
              <a:gd name="T32" fmla="*/ 48 w 147"/>
              <a:gd name="T33" fmla="*/ 69 h 151"/>
              <a:gd name="T34" fmla="*/ 52 w 147"/>
              <a:gd name="T35" fmla="*/ 61 h 151"/>
              <a:gd name="T36" fmla="*/ 54 w 147"/>
              <a:gd name="T37" fmla="*/ 53 h 151"/>
              <a:gd name="T38" fmla="*/ 56 w 147"/>
              <a:gd name="T39" fmla="*/ 47 h 151"/>
              <a:gd name="T40" fmla="*/ 58 w 147"/>
              <a:gd name="T41" fmla="*/ 42 h 151"/>
              <a:gd name="T42" fmla="*/ 59 w 147"/>
              <a:gd name="T43" fmla="*/ 38 h 151"/>
              <a:gd name="T44" fmla="*/ 59 w 147"/>
              <a:gd name="T45" fmla="*/ 34 h 151"/>
              <a:gd name="T46" fmla="*/ 59 w 147"/>
              <a:gd name="T47" fmla="*/ 30 h 151"/>
              <a:gd name="T48" fmla="*/ 59 w 147"/>
              <a:gd name="T49" fmla="*/ 26 h 151"/>
              <a:gd name="T50" fmla="*/ 56 w 147"/>
              <a:gd name="T51" fmla="*/ 23 h 151"/>
              <a:gd name="T52" fmla="*/ 54 w 147"/>
              <a:gd name="T53" fmla="*/ 19 h 151"/>
              <a:gd name="T54" fmla="*/ 52 w 147"/>
              <a:gd name="T55" fmla="*/ 15 h 151"/>
              <a:gd name="T56" fmla="*/ 50 w 147"/>
              <a:gd name="T57" fmla="*/ 11 h 151"/>
              <a:gd name="T58" fmla="*/ 48 w 147"/>
              <a:gd name="T59" fmla="*/ 9 h 151"/>
              <a:gd name="T60" fmla="*/ 48 w 147"/>
              <a:gd name="T61" fmla="*/ 7 h 151"/>
              <a:gd name="T62" fmla="*/ 48 w 147"/>
              <a:gd name="T63" fmla="*/ 5 h 151"/>
              <a:gd name="T64" fmla="*/ 50 w 147"/>
              <a:gd name="T65" fmla="*/ 4 h 151"/>
              <a:gd name="T66" fmla="*/ 50 w 147"/>
              <a:gd name="T67" fmla="*/ 2 h 151"/>
              <a:gd name="T68" fmla="*/ 52 w 147"/>
              <a:gd name="T69" fmla="*/ 2 h 151"/>
              <a:gd name="T70" fmla="*/ 54 w 147"/>
              <a:gd name="T71" fmla="*/ 0 h 151"/>
              <a:gd name="T72" fmla="*/ 58 w 147"/>
              <a:gd name="T73" fmla="*/ 0 h 151"/>
              <a:gd name="T74" fmla="*/ 61 w 147"/>
              <a:gd name="T75" fmla="*/ 0 h 151"/>
              <a:gd name="T76" fmla="*/ 65 w 147"/>
              <a:gd name="T77" fmla="*/ 0 h 151"/>
              <a:gd name="T78" fmla="*/ 71 w 147"/>
              <a:gd name="T79" fmla="*/ 0 h 151"/>
              <a:gd name="T80" fmla="*/ 79 w 147"/>
              <a:gd name="T81" fmla="*/ 0 h 151"/>
              <a:gd name="T82" fmla="*/ 92 w 147"/>
              <a:gd name="T83" fmla="*/ 4 h 151"/>
              <a:gd name="T84" fmla="*/ 105 w 147"/>
              <a:gd name="T85" fmla="*/ 7 h 151"/>
              <a:gd name="T86" fmla="*/ 117 w 147"/>
              <a:gd name="T87" fmla="*/ 11 h 151"/>
              <a:gd name="T88" fmla="*/ 128 w 147"/>
              <a:gd name="T89" fmla="*/ 17 h 151"/>
              <a:gd name="T90" fmla="*/ 132 w 147"/>
              <a:gd name="T91" fmla="*/ 21 h 151"/>
              <a:gd name="T92" fmla="*/ 138 w 147"/>
              <a:gd name="T93" fmla="*/ 25 h 151"/>
              <a:gd name="T94" fmla="*/ 142 w 147"/>
              <a:gd name="T95" fmla="*/ 28 h 151"/>
              <a:gd name="T96" fmla="*/ 144 w 147"/>
              <a:gd name="T97" fmla="*/ 32 h 151"/>
              <a:gd name="T98" fmla="*/ 146 w 147"/>
              <a:gd name="T99" fmla="*/ 34 h 151"/>
              <a:gd name="T100" fmla="*/ 147 w 147"/>
              <a:gd name="T101" fmla="*/ 38 h 151"/>
              <a:gd name="T102" fmla="*/ 147 w 147"/>
              <a:gd name="T103" fmla="*/ 42 h 151"/>
              <a:gd name="T104" fmla="*/ 147 w 147"/>
              <a:gd name="T105" fmla="*/ 46 h 151"/>
              <a:gd name="T106" fmla="*/ 144 w 147"/>
              <a:gd name="T107" fmla="*/ 49 h 151"/>
              <a:gd name="T108" fmla="*/ 140 w 147"/>
              <a:gd name="T109" fmla="*/ 53 h 151"/>
              <a:gd name="T110" fmla="*/ 136 w 147"/>
              <a:gd name="T111" fmla="*/ 59 h 151"/>
              <a:gd name="T112" fmla="*/ 128 w 147"/>
              <a:gd name="T113" fmla="*/ 67 h 151"/>
              <a:gd name="T114" fmla="*/ 121 w 147"/>
              <a:gd name="T115" fmla="*/ 74 h 151"/>
              <a:gd name="T116" fmla="*/ 113 w 147"/>
              <a:gd name="T117" fmla="*/ 82 h 151"/>
              <a:gd name="T118" fmla="*/ 103 w 147"/>
              <a:gd name="T119" fmla="*/ 93 h 151"/>
              <a:gd name="T120" fmla="*/ 92 w 147"/>
              <a:gd name="T121" fmla="*/ 105 h 151"/>
              <a:gd name="T122" fmla="*/ 92 w 147"/>
              <a:gd name="T123" fmla="*/ 10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7" h="151">
                <a:moveTo>
                  <a:pt x="92" y="105"/>
                </a:moveTo>
                <a:lnTo>
                  <a:pt x="79" y="116"/>
                </a:lnTo>
                <a:lnTo>
                  <a:pt x="67" y="126"/>
                </a:lnTo>
                <a:lnTo>
                  <a:pt x="56" y="133"/>
                </a:lnTo>
                <a:lnTo>
                  <a:pt x="44" y="139"/>
                </a:lnTo>
                <a:lnTo>
                  <a:pt x="33" y="145"/>
                </a:lnTo>
                <a:lnTo>
                  <a:pt x="21" y="147"/>
                </a:lnTo>
                <a:lnTo>
                  <a:pt x="10" y="149"/>
                </a:lnTo>
                <a:lnTo>
                  <a:pt x="0" y="151"/>
                </a:lnTo>
                <a:lnTo>
                  <a:pt x="8" y="137"/>
                </a:lnTo>
                <a:lnTo>
                  <a:pt x="15" y="126"/>
                </a:lnTo>
                <a:lnTo>
                  <a:pt x="23" y="114"/>
                </a:lnTo>
                <a:lnTo>
                  <a:pt x="29" y="103"/>
                </a:lnTo>
                <a:lnTo>
                  <a:pt x="35" y="93"/>
                </a:lnTo>
                <a:lnTo>
                  <a:pt x="40" y="84"/>
                </a:lnTo>
                <a:lnTo>
                  <a:pt x="44" y="76"/>
                </a:lnTo>
                <a:lnTo>
                  <a:pt x="48" y="69"/>
                </a:lnTo>
                <a:lnTo>
                  <a:pt x="52" y="61"/>
                </a:lnTo>
                <a:lnTo>
                  <a:pt x="54" y="53"/>
                </a:lnTo>
                <a:lnTo>
                  <a:pt x="56" y="47"/>
                </a:lnTo>
                <a:lnTo>
                  <a:pt x="58" y="42"/>
                </a:lnTo>
                <a:lnTo>
                  <a:pt x="59" y="38"/>
                </a:lnTo>
                <a:lnTo>
                  <a:pt x="59" y="34"/>
                </a:lnTo>
                <a:lnTo>
                  <a:pt x="59" y="30"/>
                </a:lnTo>
                <a:lnTo>
                  <a:pt x="59" y="26"/>
                </a:lnTo>
                <a:lnTo>
                  <a:pt x="56" y="23"/>
                </a:lnTo>
                <a:lnTo>
                  <a:pt x="54" y="19"/>
                </a:lnTo>
                <a:lnTo>
                  <a:pt x="52" y="15"/>
                </a:lnTo>
                <a:lnTo>
                  <a:pt x="50" y="11"/>
                </a:lnTo>
                <a:lnTo>
                  <a:pt x="48" y="9"/>
                </a:lnTo>
                <a:lnTo>
                  <a:pt x="48" y="7"/>
                </a:lnTo>
                <a:lnTo>
                  <a:pt x="48" y="5"/>
                </a:lnTo>
                <a:lnTo>
                  <a:pt x="50" y="4"/>
                </a:lnTo>
                <a:lnTo>
                  <a:pt x="50" y="2"/>
                </a:lnTo>
                <a:lnTo>
                  <a:pt x="52" y="2"/>
                </a:lnTo>
                <a:lnTo>
                  <a:pt x="54" y="0"/>
                </a:lnTo>
                <a:lnTo>
                  <a:pt x="58" y="0"/>
                </a:lnTo>
                <a:lnTo>
                  <a:pt x="61" y="0"/>
                </a:lnTo>
                <a:lnTo>
                  <a:pt x="65" y="0"/>
                </a:lnTo>
                <a:lnTo>
                  <a:pt x="71" y="0"/>
                </a:lnTo>
                <a:lnTo>
                  <a:pt x="79" y="0"/>
                </a:lnTo>
                <a:lnTo>
                  <a:pt x="92" y="4"/>
                </a:lnTo>
                <a:lnTo>
                  <a:pt x="105" y="7"/>
                </a:lnTo>
                <a:lnTo>
                  <a:pt x="117" y="11"/>
                </a:lnTo>
                <a:lnTo>
                  <a:pt x="128" y="17"/>
                </a:lnTo>
                <a:lnTo>
                  <a:pt x="132" y="21"/>
                </a:lnTo>
                <a:lnTo>
                  <a:pt x="138" y="25"/>
                </a:lnTo>
                <a:lnTo>
                  <a:pt x="142" y="28"/>
                </a:lnTo>
                <a:lnTo>
                  <a:pt x="144" y="32"/>
                </a:lnTo>
                <a:lnTo>
                  <a:pt x="146" y="34"/>
                </a:lnTo>
                <a:lnTo>
                  <a:pt x="147" y="38"/>
                </a:lnTo>
                <a:lnTo>
                  <a:pt x="147" y="42"/>
                </a:lnTo>
                <a:lnTo>
                  <a:pt x="147" y="46"/>
                </a:lnTo>
                <a:lnTo>
                  <a:pt x="144" y="49"/>
                </a:lnTo>
                <a:lnTo>
                  <a:pt x="140" y="53"/>
                </a:lnTo>
                <a:lnTo>
                  <a:pt x="136" y="59"/>
                </a:lnTo>
                <a:lnTo>
                  <a:pt x="128" y="67"/>
                </a:lnTo>
                <a:lnTo>
                  <a:pt x="121" y="74"/>
                </a:lnTo>
                <a:lnTo>
                  <a:pt x="113" y="82"/>
                </a:lnTo>
                <a:lnTo>
                  <a:pt x="103" y="93"/>
                </a:lnTo>
                <a:lnTo>
                  <a:pt x="92" y="105"/>
                </a:lnTo>
                <a:lnTo>
                  <a:pt x="92" y="105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15"/>
          <p:cNvSpPr/>
          <p:nvPr/>
        </p:nvSpPr>
        <p:spPr bwMode="auto">
          <a:xfrm>
            <a:off x="1947464" y="2466368"/>
            <a:ext cx="198470" cy="516022"/>
          </a:xfrm>
          <a:custGeom>
            <a:avLst/>
            <a:gdLst>
              <a:gd name="T0" fmla="*/ 2 w 119"/>
              <a:gd name="T1" fmla="*/ 5 h 313"/>
              <a:gd name="T2" fmla="*/ 6 w 119"/>
              <a:gd name="T3" fmla="*/ 2 h 313"/>
              <a:gd name="T4" fmla="*/ 11 w 119"/>
              <a:gd name="T5" fmla="*/ 0 h 313"/>
              <a:gd name="T6" fmla="*/ 21 w 119"/>
              <a:gd name="T7" fmla="*/ 0 h 313"/>
              <a:gd name="T8" fmla="*/ 31 w 119"/>
              <a:gd name="T9" fmla="*/ 0 h 313"/>
              <a:gd name="T10" fmla="*/ 44 w 119"/>
              <a:gd name="T11" fmla="*/ 0 h 313"/>
              <a:gd name="T12" fmla="*/ 57 w 119"/>
              <a:gd name="T13" fmla="*/ 2 h 313"/>
              <a:gd name="T14" fmla="*/ 75 w 119"/>
              <a:gd name="T15" fmla="*/ 5 h 313"/>
              <a:gd name="T16" fmla="*/ 84 w 119"/>
              <a:gd name="T17" fmla="*/ 9 h 313"/>
              <a:gd name="T18" fmla="*/ 84 w 119"/>
              <a:gd name="T19" fmla="*/ 17 h 313"/>
              <a:gd name="T20" fmla="*/ 84 w 119"/>
              <a:gd name="T21" fmla="*/ 26 h 313"/>
              <a:gd name="T22" fmla="*/ 86 w 119"/>
              <a:gd name="T23" fmla="*/ 38 h 313"/>
              <a:gd name="T24" fmla="*/ 88 w 119"/>
              <a:gd name="T25" fmla="*/ 51 h 313"/>
              <a:gd name="T26" fmla="*/ 90 w 119"/>
              <a:gd name="T27" fmla="*/ 67 h 313"/>
              <a:gd name="T28" fmla="*/ 94 w 119"/>
              <a:gd name="T29" fmla="*/ 86 h 313"/>
              <a:gd name="T30" fmla="*/ 96 w 119"/>
              <a:gd name="T31" fmla="*/ 105 h 313"/>
              <a:gd name="T32" fmla="*/ 98 w 119"/>
              <a:gd name="T33" fmla="*/ 128 h 313"/>
              <a:gd name="T34" fmla="*/ 99 w 119"/>
              <a:gd name="T35" fmla="*/ 147 h 313"/>
              <a:gd name="T36" fmla="*/ 101 w 119"/>
              <a:gd name="T37" fmla="*/ 164 h 313"/>
              <a:gd name="T38" fmla="*/ 103 w 119"/>
              <a:gd name="T39" fmla="*/ 179 h 313"/>
              <a:gd name="T40" fmla="*/ 105 w 119"/>
              <a:gd name="T41" fmla="*/ 193 h 313"/>
              <a:gd name="T42" fmla="*/ 105 w 119"/>
              <a:gd name="T43" fmla="*/ 202 h 313"/>
              <a:gd name="T44" fmla="*/ 107 w 119"/>
              <a:gd name="T45" fmla="*/ 212 h 313"/>
              <a:gd name="T46" fmla="*/ 107 w 119"/>
              <a:gd name="T47" fmla="*/ 221 h 313"/>
              <a:gd name="T48" fmla="*/ 109 w 119"/>
              <a:gd name="T49" fmla="*/ 242 h 313"/>
              <a:gd name="T50" fmla="*/ 117 w 119"/>
              <a:gd name="T51" fmla="*/ 261 h 313"/>
              <a:gd name="T52" fmla="*/ 119 w 119"/>
              <a:gd name="T53" fmla="*/ 282 h 313"/>
              <a:gd name="T54" fmla="*/ 117 w 119"/>
              <a:gd name="T55" fmla="*/ 298 h 313"/>
              <a:gd name="T56" fmla="*/ 105 w 119"/>
              <a:gd name="T57" fmla="*/ 309 h 313"/>
              <a:gd name="T58" fmla="*/ 94 w 119"/>
              <a:gd name="T59" fmla="*/ 313 h 313"/>
              <a:gd name="T60" fmla="*/ 84 w 119"/>
              <a:gd name="T61" fmla="*/ 311 h 313"/>
              <a:gd name="T62" fmla="*/ 78 w 119"/>
              <a:gd name="T63" fmla="*/ 305 h 313"/>
              <a:gd name="T64" fmla="*/ 73 w 119"/>
              <a:gd name="T65" fmla="*/ 296 h 313"/>
              <a:gd name="T66" fmla="*/ 71 w 119"/>
              <a:gd name="T67" fmla="*/ 280 h 313"/>
              <a:gd name="T68" fmla="*/ 65 w 119"/>
              <a:gd name="T69" fmla="*/ 261 h 313"/>
              <a:gd name="T70" fmla="*/ 61 w 119"/>
              <a:gd name="T71" fmla="*/ 238 h 313"/>
              <a:gd name="T72" fmla="*/ 55 w 119"/>
              <a:gd name="T73" fmla="*/ 212 h 313"/>
              <a:gd name="T74" fmla="*/ 52 w 119"/>
              <a:gd name="T75" fmla="*/ 179 h 313"/>
              <a:gd name="T76" fmla="*/ 46 w 119"/>
              <a:gd name="T77" fmla="*/ 151 h 313"/>
              <a:gd name="T78" fmla="*/ 40 w 119"/>
              <a:gd name="T79" fmla="*/ 122 h 313"/>
              <a:gd name="T80" fmla="*/ 36 w 119"/>
              <a:gd name="T81" fmla="*/ 97 h 313"/>
              <a:gd name="T82" fmla="*/ 33 w 119"/>
              <a:gd name="T83" fmla="*/ 74 h 313"/>
              <a:gd name="T84" fmla="*/ 31 w 119"/>
              <a:gd name="T85" fmla="*/ 57 h 313"/>
              <a:gd name="T86" fmla="*/ 25 w 119"/>
              <a:gd name="T87" fmla="*/ 42 h 313"/>
              <a:gd name="T88" fmla="*/ 21 w 119"/>
              <a:gd name="T89" fmla="*/ 30 h 313"/>
              <a:gd name="T90" fmla="*/ 15 w 119"/>
              <a:gd name="T91" fmla="*/ 24 h 313"/>
              <a:gd name="T92" fmla="*/ 6 w 119"/>
              <a:gd name="T93" fmla="*/ 21 h 313"/>
              <a:gd name="T94" fmla="*/ 2 w 119"/>
              <a:gd name="T95" fmla="*/ 15 h 313"/>
              <a:gd name="T96" fmla="*/ 0 w 119"/>
              <a:gd name="T97" fmla="*/ 11 h 313"/>
              <a:gd name="T98" fmla="*/ 2 w 119"/>
              <a:gd name="T99" fmla="*/ 7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9" h="313">
                <a:moveTo>
                  <a:pt x="2" y="7"/>
                </a:moveTo>
                <a:lnTo>
                  <a:pt x="2" y="5"/>
                </a:lnTo>
                <a:lnTo>
                  <a:pt x="4" y="3"/>
                </a:lnTo>
                <a:lnTo>
                  <a:pt x="6" y="2"/>
                </a:lnTo>
                <a:lnTo>
                  <a:pt x="10" y="2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5" y="0"/>
                </a:lnTo>
                <a:lnTo>
                  <a:pt x="31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7" y="2"/>
                </a:lnTo>
                <a:lnTo>
                  <a:pt x="65" y="3"/>
                </a:lnTo>
                <a:lnTo>
                  <a:pt x="75" y="5"/>
                </a:lnTo>
                <a:lnTo>
                  <a:pt x="84" y="7"/>
                </a:lnTo>
                <a:lnTo>
                  <a:pt x="84" y="9"/>
                </a:lnTo>
                <a:lnTo>
                  <a:pt x="84" y="13"/>
                </a:lnTo>
                <a:lnTo>
                  <a:pt x="84" y="17"/>
                </a:lnTo>
                <a:lnTo>
                  <a:pt x="84" y="21"/>
                </a:lnTo>
                <a:lnTo>
                  <a:pt x="84" y="26"/>
                </a:lnTo>
                <a:lnTo>
                  <a:pt x="86" y="32"/>
                </a:lnTo>
                <a:lnTo>
                  <a:pt x="86" y="38"/>
                </a:lnTo>
                <a:lnTo>
                  <a:pt x="88" y="44"/>
                </a:lnTo>
                <a:lnTo>
                  <a:pt x="88" y="51"/>
                </a:lnTo>
                <a:lnTo>
                  <a:pt x="90" y="59"/>
                </a:lnTo>
                <a:lnTo>
                  <a:pt x="90" y="67"/>
                </a:lnTo>
                <a:lnTo>
                  <a:pt x="92" y="76"/>
                </a:lnTo>
                <a:lnTo>
                  <a:pt x="94" y="86"/>
                </a:lnTo>
                <a:lnTo>
                  <a:pt x="94" y="95"/>
                </a:lnTo>
                <a:lnTo>
                  <a:pt x="96" y="105"/>
                </a:lnTo>
                <a:lnTo>
                  <a:pt x="98" y="116"/>
                </a:lnTo>
                <a:lnTo>
                  <a:pt x="98" y="128"/>
                </a:lnTo>
                <a:lnTo>
                  <a:pt x="99" y="137"/>
                </a:lnTo>
                <a:lnTo>
                  <a:pt x="99" y="147"/>
                </a:lnTo>
                <a:lnTo>
                  <a:pt x="101" y="156"/>
                </a:lnTo>
                <a:lnTo>
                  <a:pt x="101" y="164"/>
                </a:lnTo>
                <a:lnTo>
                  <a:pt x="101" y="172"/>
                </a:lnTo>
                <a:lnTo>
                  <a:pt x="103" y="179"/>
                </a:lnTo>
                <a:lnTo>
                  <a:pt x="103" y="185"/>
                </a:lnTo>
                <a:lnTo>
                  <a:pt x="105" y="193"/>
                </a:lnTo>
                <a:lnTo>
                  <a:pt x="105" y="196"/>
                </a:lnTo>
                <a:lnTo>
                  <a:pt x="105" y="202"/>
                </a:lnTo>
                <a:lnTo>
                  <a:pt x="105" y="208"/>
                </a:lnTo>
                <a:lnTo>
                  <a:pt x="107" y="212"/>
                </a:lnTo>
                <a:lnTo>
                  <a:pt x="107" y="216"/>
                </a:lnTo>
                <a:lnTo>
                  <a:pt x="107" y="221"/>
                </a:lnTo>
                <a:lnTo>
                  <a:pt x="107" y="231"/>
                </a:lnTo>
                <a:lnTo>
                  <a:pt x="109" y="242"/>
                </a:lnTo>
                <a:lnTo>
                  <a:pt x="113" y="252"/>
                </a:lnTo>
                <a:lnTo>
                  <a:pt x="117" y="261"/>
                </a:lnTo>
                <a:lnTo>
                  <a:pt x="119" y="273"/>
                </a:lnTo>
                <a:lnTo>
                  <a:pt x="119" y="282"/>
                </a:lnTo>
                <a:lnTo>
                  <a:pt x="119" y="290"/>
                </a:lnTo>
                <a:lnTo>
                  <a:pt x="117" y="298"/>
                </a:lnTo>
                <a:lnTo>
                  <a:pt x="111" y="305"/>
                </a:lnTo>
                <a:lnTo>
                  <a:pt x="105" y="309"/>
                </a:lnTo>
                <a:lnTo>
                  <a:pt x="99" y="311"/>
                </a:lnTo>
                <a:lnTo>
                  <a:pt x="94" y="313"/>
                </a:lnTo>
                <a:lnTo>
                  <a:pt x="88" y="311"/>
                </a:lnTo>
                <a:lnTo>
                  <a:pt x="84" y="311"/>
                </a:lnTo>
                <a:lnTo>
                  <a:pt x="80" y="309"/>
                </a:lnTo>
                <a:lnTo>
                  <a:pt x="78" y="305"/>
                </a:lnTo>
                <a:lnTo>
                  <a:pt x="75" y="300"/>
                </a:lnTo>
                <a:lnTo>
                  <a:pt x="73" y="296"/>
                </a:lnTo>
                <a:lnTo>
                  <a:pt x="71" y="288"/>
                </a:lnTo>
                <a:lnTo>
                  <a:pt x="71" y="280"/>
                </a:lnTo>
                <a:lnTo>
                  <a:pt x="69" y="271"/>
                </a:lnTo>
                <a:lnTo>
                  <a:pt x="65" y="261"/>
                </a:lnTo>
                <a:lnTo>
                  <a:pt x="63" y="250"/>
                </a:lnTo>
                <a:lnTo>
                  <a:pt x="61" y="238"/>
                </a:lnTo>
                <a:lnTo>
                  <a:pt x="57" y="225"/>
                </a:lnTo>
                <a:lnTo>
                  <a:pt x="55" y="212"/>
                </a:lnTo>
                <a:lnTo>
                  <a:pt x="54" y="196"/>
                </a:lnTo>
                <a:lnTo>
                  <a:pt x="52" y="179"/>
                </a:lnTo>
                <a:lnTo>
                  <a:pt x="48" y="164"/>
                </a:lnTo>
                <a:lnTo>
                  <a:pt x="46" y="151"/>
                </a:lnTo>
                <a:lnTo>
                  <a:pt x="44" y="135"/>
                </a:lnTo>
                <a:lnTo>
                  <a:pt x="40" y="122"/>
                </a:lnTo>
                <a:lnTo>
                  <a:pt x="38" y="109"/>
                </a:lnTo>
                <a:lnTo>
                  <a:pt x="36" y="97"/>
                </a:lnTo>
                <a:lnTo>
                  <a:pt x="34" y="86"/>
                </a:lnTo>
                <a:lnTo>
                  <a:pt x="33" y="74"/>
                </a:lnTo>
                <a:lnTo>
                  <a:pt x="31" y="65"/>
                </a:lnTo>
                <a:lnTo>
                  <a:pt x="31" y="57"/>
                </a:lnTo>
                <a:lnTo>
                  <a:pt x="29" y="47"/>
                </a:lnTo>
                <a:lnTo>
                  <a:pt x="25" y="42"/>
                </a:lnTo>
                <a:lnTo>
                  <a:pt x="23" y="36"/>
                </a:lnTo>
                <a:lnTo>
                  <a:pt x="21" y="30"/>
                </a:lnTo>
                <a:lnTo>
                  <a:pt x="17" y="26"/>
                </a:lnTo>
                <a:lnTo>
                  <a:pt x="15" y="24"/>
                </a:lnTo>
                <a:lnTo>
                  <a:pt x="10" y="23"/>
                </a:lnTo>
                <a:lnTo>
                  <a:pt x="6" y="21"/>
                </a:lnTo>
                <a:lnTo>
                  <a:pt x="4" y="19"/>
                </a:lnTo>
                <a:lnTo>
                  <a:pt x="2" y="15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2" y="7"/>
                </a:lnTo>
                <a:lnTo>
                  <a:pt x="2" y="7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516"/>
          <p:cNvSpPr/>
          <p:nvPr/>
        </p:nvSpPr>
        <p:spPr bwMode="auto">
          <a:xfrm>
            <a:off x="2026852" y="2377058"/>
            <a:ext cx="820343" cy="555716"/>
          </a:xfrm>
          <a:custGeom>
            <a:avLst/>
            <a:gdLst>
              <a:gd name="T0" fmla="*/ 388 w 495"/>
              <a:gd name="T1" fmla="*/ 4 h 336"/>
              <a:gd name="T2" fmla="*/ 406 w 495"/>
              <a:gd name="T3" fmla="*/ 2 h 336"/>
              <a:gd name="T4" fmla="*/ 419 w 495"/>
              <a:gd name="T5" fmla="*/ 4 h 336"/>
              <a:gd name="T6" fmla="*/ 444 w 495"/>
              <a:gd name="T7" fmla="*/ 15 h 336"/>
              <a:gd name="T8" fmla="*/ 469 w 495"/>
              <a:gd name="T9" fmla="*/ 29 h 336"/>
              <a:gd name="T10" fmla="*/ 486 w 495"/>
              <a:gd name="T11" fmla="*/ 42 h 336"/>
              <a:gd name="T12" fmla="*/ 495 w 495"/>
              <a:gd name="T13" fmla="*/ 52 h 336"/>
              <a:gd name="T14" fmla="*/ 495 w 495"/>
              <a:gd name="T15" fmla="*/ 57 h 336"/>
              <a:gd name="T16" fmla="*/ 492 w 495"/>
              <a:gd name="T17" fmla="*/ 69 h 336"/>
              <a:gd name="T18" fmla="*/ 482 w 495"/>
              <a:gd name="T19" fmla="*/ 82 h 336"/>
              <a:gd name="T20" fmla="*/ 474 w 495"/>
              <a:gd name="T21" fmla="*/ 96 h 336"/>
              <a:gd name="T22" fmla="*/ 467 w 495"/>
              <a:gd name="T23" fmla="*/ 115 h 336"/>
              <a:gd name="T24" fmla="*/ 459 w 495"/>
              <a:gd name="T25" fmla="*/ 142 h 336"/>
              <a:gd name="T26" fmla="*/ 450 w 495"/>
              <a:gd name="T27" fmla="*/ 176 h 336"/>
              <a:gd name="T28" fmla="*/ 440 w 495"/>
              <a:gd name="T29" fmla="*/ 216 h 336"/>
              <a:gd name="T30" fmla="*/ 428 w 495"/>
              <a:gd name="T31" fmla="*/ 254 h 336"/>
              <a:gd name="T32" fmla="*/ 417 w 495"/>
              <a:gd name="T33" fmla="*/ 287 h 336"/>
              <a:gd name="T34" fmla="*/ 409 w 495"/>
              <a:gd name="T35" fmla="*/ 310 h 336"/>
              <a:gd name="T36" fmla="*/ 402 w 495"/>
              <a:gd name="T37" fmla="*/ 325 h 336"/>
              <a:gd name="T38" fmla="*/ 396 w 495"/>
              <a:gd name="T39" fmla="*/ 333 h 336"/>
              <a:gd name="T40" fmla="*/ 386 w 495"/>
              <a:gd name="T41" fmla="*/ 336 h 336"/>
              <a:gd name="T42" fmla="*/ 377 w 495"/>
              <a:gd name="T43" fmla="*/ 336 h 336"/>
              <a:gd name="T44" fmla="*/ 365 w 495"/>
              <a:gd name="T45" fmla="*/ 331 h 336"/>
              <a:gd name="T46" fmla="*/ 360 w 495"/>
              <a:gd name="T47" fmla="*/ 323 h 336"/>
              <a:gd name="T48" fmla="*/ 358 w 495"/>
              <a:gd name="T49" fmla="*/ 310 h 336"/>
              <a:gd name="T50" fmla="*/ 360 w 495"/>
              <a:gd name="T51" fmla="*/ 292 h 336"/>
              <a:gd name="T52" fmla="*/ 362 w 495"/>
              <a:gd name="T53" fmla="*/ 270 h 336"/>
              <a:gd name="T54" fmla="*/ 369 w 495"/>
              <a:gd name="T55" fmla="*/ 241 h 336"/>
              <a:gd name="T56" fmla="*/ 379 w 495"/>
              <a:gd name="T57" fmla="*/ 191 h 336"/>
              <a:gd name="T58" fmla="*/ 388 w 495"/>
              <a:gd name="T59" fmla="*/ 143 h 336"/>
              <a:gd name="T60" fmla="*/ 394 w 495"/>
              <a:gd name="T61" fmla="*/ 111 h 336"/>
              <a:gd name="T62" fmla="*/ 394 w 495"/>
              <a:gd name="T63" fmla="*/ 88 h 336"/>
              <a:gd name="T64" fmla="*/ 392 w 495"/>
              <a:gd name="T65" fmla="*/ 75 h 336"/>
              <a:gd name="T66" fmla="*/ 386 w 495"/>
              <a:gd name="T67" fmla="*/ 67 h 336"/>
              <a:gd name="T68" fmla="*/ 377 w 495"/>
              <a:gd name="T69" fmla="*/ 63 h 336"/>
              <a:gd name="T70" fmla="*/ 342 w 495"/>
              <a:gd name="T71" fmla="*/ 61 h 336"/>
              <a:gd name="T72" fmla="*/ 302 w 495"/>
              <a:gd name="T73" fmla="*/ 65 h 336"/>
              <a:gd name="T74" fmla="*/ 281 w 495"/>
              <a:gd name="T75" fmla="*/ 67 h 336"/>
              <a:gd name="T76" fmla="*/ 247 w 495"/>
              <a:gd name="T77" fmla="*/ 73 h 336"/>
              <a:gd name="T78" fmla="*/ 197 w 495"/>
              <a:gd name="T79" fmla="*/ 78 h 336"/>
              <a:gd name="T80" fmla="*/ 130 w 495"/>
              <a:gd name="T81" fmla="*/ 86 h 336"/>
              <a:gd name="T82" fmla="*/ 48 w 495"/>
              <a:gd name="T83" fmla="*/ 98 h 336"/>
              <a:gd name="T84" fmla="*/ 0 w 495"/>
              <a:gd name="T85" fmla="*/ 61 h 336"/>
              <a:gd name="T86" fmla="*/ 32 w 495"/>
              <a:gd name="T87" fmla="*/ 59 h 336"/>
              <a:gd name="T88" fmla="*/ 80 w 495"/>
              <a:gd name="T89" fmla="*/ 56 h 336"/>
              <a:gd name="T90" fmla="*/ 157 w 495"/>
              <a:gd name="T91" fmla="*/ 48 h 336"/>
              <a:gd name="T92" fmla="*/ 275 w 495"/>
              <a:gd name="T93" fmla="*/ 33 h 336"/>
              <a:gd name="T94" fmla="*/ 323 w 495"/>
              <a:gd name="T95" fmla="*/ 23 h 336"/>
              <a:gd name="T96" fmla="*/ 358 w 495"/>
              <a:gd name="T97" fmla="*/ 14 h 336"/>
              <a:gd name="T98" fmla="*/ 371 w 495"/>
              <a:gd name="T99" fmla="*/ 1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5" h="336">
                <a:moveTo>
                  <a:pt x="371" y="10"/>
                </a:moveTo>
                <a:lnTo>
                  <a:pt x="381" y="6"/>
                </a:lnTo>
                <a:lnTo>
                  <a:pt x="388" y="4"/>
                </a:lnTo>
                <a:lnTo>
                  <a:pt x="396" y="2"/>
                </a:lnTo>
                <a:lnTo>
                  <a:pt x="404" y="0"/>
                </a:lnTo>
                <a:lnTo>
                  <a:pt x="406" y="2"/>
                </a:lnTo>
                <a:lnTo>
                  <a:pt x="409" y="2"/>
                </a:lnTo>
                <a:lnTo>
                  <a:pt x="413" y="4"/>
                </a:lnTo>
                <a:lnTo>
                  <a:pt x="419" y="4"/>
                </a:lnTo>
                <a:lnTo>
                  <a:pt x="427" y="8"/>
                </a:lnTo>
                <a:lnTo>
                  <a:pt x="434" y="10"/>
                </a:lnTo>
                <a:lnTo>
                  <a:pt x="444" y="15"/>
                </a:lnTo>
                <a:lnTo>
                  <a:pt x="453" y="19"/>
                </a:lnTo>
                <a:lnTo>
                  <a:pt x="461" y="25"/>
                </a:lnTo>
                <a:lnTo>
                  <a:pt x="469" y="29"/>
                </a:lnTo>
                <a:lnTo>
                  <a:pt x="474" y="35"/>
                </a:lnTo>
                <a:lnTo>
                  <a:pt x="480" y="38"/>
                </a:lnTo>
                <a:lnTo>
                  <a:pt x="486" y="42"/>
                </a:lnTo>
                <a:lnTo>
                  <a:pt x="490" y="46"/>
                </a:lnTo>
                <a:lnTo>
                  <a:pt x="492" y="50"/>
                </a:lnTo>
                <a:lnTo>
                  <a:pt x="495" y="52"/>
                </a:lnTo>
                <a:lnTo>
                  <a:pt x="495" y="54"/>
                </a:lnTo>
                <a:lnTo>
                  <a:pt x="495" y="56"/>
                </a:lnTo>
                <a:lnTo>
                  <a:pt x="495" y="57"/>
                </a:lnTo>
                <a:lnTo>
                  <a:pt x="495" y="61"/>
                </a:lnTo>
                <a:lnTo>
                  <a:pt x="494" y="65"/>
                </a:lnTo>
                <a:lnTo>
                  <a:pt x="492" y="69"/>
                </a:lnTo>
                <a:lnTo>
                  <a:pt x="488" y="73"/>
                </a:lnTo>
                <a:lnTo>
                  <a:pt x="486" y="78"/>
                </a:lnTo>
                <a:lnTo>
                  <a:pt x="482" y="82"/>
                </a:lnTo>
                <a:lnTo>
                  <a:pt x="480" y="86"/>
                </a:lnTo>
                <a:lnTo>
                  <a:pt x="478" y="90"/>
                </a:lnTo>
                <a:lnTo>
                  <a:pt x="474" y="96"/>
                </a:lnTo>
                <a:lnTo>
                  <a:pt x="473" y="101"/>
                </a:lnTo>
                <a:lnTo>
                  <a:pt x="471" y="107"/>
                </a:lnTo>
                <a:lnTo>
                  <a:pt x="467" y="115"/>
                </a:lnTo>
                <a:lnTo>
                  <a:pt x="465" y="122"/>
                </a:lnTo>
                <a:lnTo>
                  <a:pt x="461" y="132"/>
                </a:lnTo>
                <a:lnTo>
                  <a:pt x="459" y="142"/>
                </a:lnTo>
                <a:lnTo>
                  <a:pt x="455" y="153"/>
                </a:lnTo>
                <a:lnTo>
                  <a:pt x="451" y="163"/>
                </a:lnTo>
                <a:lnTo>
                  <a:pt x="450" y="176"/>
                </a:lnTo>
                <a:lnTo>
                  <a:pt x="446" y="187"/>
                </a:lnTo>
                <a:lnTo>
                  <a:pt x="444" y="201"/>
                </a:lnTo>
                <a:lnTo>
                  <a:pt x="440" y="216"/>
                </a:lnTo>
                <a:lnTo>
                  <a:pt x="436" y="229"/>
                </a:lnTo>
                <a:lnTo>
                  <a:pt x="432" y="243"/>
                </a:lnTo>
                <a:lnTo>
                  <a:pt x="428" y="254"/>
                </a:lnTo>
                <a:lnTo>
                  <a:pt x="425" y="266"/>
                </a:lnTo>
                <a:lnTo>
                  <a:pt x="421" y="277"/>
                </a:lnTo>
                <a:lnTo>
                  <a:pt x="417" y="287"/>
                </a:lnTo>
                <a:lnTo>
                  <a:pt x="415" y="294"/>
                </a:lnTo>
                <a:lnTo>
                  <a:pt x="411" y="302"/>
                </a:lnTo>
                <a:lnTo>
                  <a:pt x="409" y="310"/>
                </a:lnTo>
                <a:lnTo>
                  <a:pt x="406" y="315"/>
                </a:lnTo>
                <a:lnTo>
                  <a:pt x="404" y="321"/>
                </a:lnTo>
                <a:lnTo>
                  <a:pt x="402" y="325"/>
                </a:lnTo>
                <a:lnTo>
                  <a:pt x="400" y="329"/>
                </a:lnTo>
                <a:lnTo>
                  <a:pt x="398" y="331"/>
                </a:lnTo>
                <a:lnTo>
                  <a:pt x="396" y="333"/>
                </a:lnTo>
                <a:lnTo>
                  <a:pt x="394" y="334"/>
                </a:lnTo>
                <a:lnTo>
                  <a:pt x="390" y="336"/>
                </a:lnTo>
                <a:lnTo>
                  <a:pt x="386" y="336"/>
                </a:lnTo>
                <a:lnTo>
                  <a:pt x="383" y="336"/>
                </a:lnTo>
                <a:lnTo>
                  <a:pt x="381" y="336"/>
                </a:lnTo>
                <a:lnTo>
                  <a:pt x="377" y="336"/>
                </a:lnTo>
                <a:lnTo>
                  <a:pt x="373" y="334"/>
                </a:lnTo>
                <a:lnTo>
                  <a:pt x="369" y="333"/>
                </a:lnTo>
                <a:lnTo>
                  <a:pt x="365" y="331"/>
                </a:lnTo>
                <a:lnTo>
                  <a:pt x="363" y="327"/>
                </a:lnTo>
                <a:lnTo>
                  <a:pt x="362" y="325"/>
                </a:lnTo>
                <a:lnTo>
                  <a:pt x="360" y="323"/>
                </a:lnTo>
                <a:lnTo>
                  <a:pt x="360" y="319"/>
                </a:lnTo>
                <a:lnTo>
                  <a:pt x="358" y="313"/>
                </a:lnTo>
                <a:lnTo>
                  <a:pt x="358" y="310"/>
                </a:lnTo>
                <a:lnTo>
                  <a:pt x="358" y="304"/>
                </a:lnTo>
                <a:lnTo>
                  <a:pt x="358" y="298"/>
                </a:lnTo>
                <a:lnTo>
                  <a:pt x="360" y="292"/>
                </a:lnTo>
                <a:lnTo>
                  <a:pt x="360" y="285"/>
                </a:lnTo>
                <a:lnTo>
                  <a:pt x="362" y="277"/>
                </a:lnTo>
                <a:lnTo>
                  <a:pt x="362" y="270"/>
                </a:lnTo>
                <a:lnTo>
                  <a:pt x="363" y="260"/>
                </a:lnTo>
                <a:lnTo>
                  <a:pt x="365" y="250"/>
                </a:lnTo>
                <a:lnTo>
                  <a:pt x="369" y="241"/>
                </a:lnTo>
                <a:lnTo>
                  <a:pt x="371" y="229"/>
                </a:lnTo>
                <a:lnTo>
                  <a:pt x="375" y="208"/>
                </a:lnTo>
                <a:lnTo>
                  <a:pt x="379" y="191"/>
                </a:lnTo>
                <a:lnTo>
                  <a:pt x="383" y="174"/>
                </a:lnTo>
                <a:lnTo>
                  <a:pt x="386" y="159"/>
                </a:lnTo>
                <a:lnTo>
                  <a:pt x="388" y="143"/>
                </a:lnTo>
                <a:lnTo>
                  <a:pt x="390" y="130"/>
                </a:lnTo>
                <a:lnTo>
                  <a:pt x="392" y="121"/>
                </a:lnTo>
                <a:lnTo>
                  <a:pt x="394" y="111"/>
                </a:lnTo>
                <a:lnTo>
                  <a:pt x="394" y="103"/>
                </a:lnTo>
                <a:lnTo>
                  <a:pt x="394" y="96"/>
                </a:lnTo>
                <a:lnTo>
                  <a:pt x="394" y="88"/>
                </a:lnTo>
                <a:lnTo>
                  <a:pt x="392" y="82"/>
                </a:lnTo>
                <a:lnTo>
                  <a:pt x="392" y="78"/>
                </a:lnTo>
                <a:lnTo>
                  <a:pt x="392" y="75"/>
                </a:lnTo>
                <a:lnTo>
                  <a:pt x="390" y="71"/>
                </a:lnTo>
                <a:lnTo>
                  <a:pt x="388" y="69"/>
                </a:lnTo>
                <a:lnTo>
                  <a:pt x="386" y="67"/>
                </a:lnTo>
                <a:lnTo>
                  <a:pt x="384" y="67"/>
                </a:lnTo>
                <a:lnTo>
                  <a:pt x="381" y="65"/>
                </a:lnTo>
                <a:lnTo>
                  <a:pt x="377" y="63"/>
                </a:lnTo>
                <a:lnTo>
                  <a:pt x="367" y="61"/>
                </a:lnTo>
                <a:lnTo>
                  <a:pt x="358" y="61"/>
                </a:lnTo>
                <a:lnTo>
                  <a:pt x="342" y="61"/>
                </a:lnTo>
                <a:lnTo>
                  <a:pt x="329" y="61"/>
                </a:lnTo>
                <a:lnTo>
                  <a:pt x="316" y="63"/>
                </a:lnTo>
                <a:lnTo>
                  <a:pt x="302" y="65"/>
                </a:lnTo>
                <a:lnTo>
                  <a:pt x="296" y="65"/>
                </a:lnTo>
                <a:lnTo>
                  <a:pt x="291" y="67"/>
                </a:lnTo>
                <a:lnTo>
                  <a:pt x="281" y="67"/>
                </a:lnTo>
                <a:lnTo>
                  <a:pt x="272" y="69"/>
                </a:lnTo>
                <a:lnTo>
                  <a:pt x="260" y="71"/>
                </a:lnTo>
                <a:lnTo>
                  <a:pt x="247" y="73"/>
                </a:lnTo>
                <a:lnTo>
                  <a:pt x="231" y="75"/>
                </a:lnTo>
                <a:lnTo>
                  <a:pt x="214" y="77"/>
                </a:lnTo>
                <a:lnTo>
                  <a:pt x="197" y="78"/>
                </a:lnTo>
                <a:lnTo>
                  <a:pt x="176" y="80"/>
                </a:lnTo>
                <a:lnTo>
                  <a:pt x="155" y="84"/>
                </a:lnTo>
                <a:lnTo>
                  <a:pt x="130" y="86"/>
                </a:lnTo>
                <a:lnTo>
                  <a:pt x="105" y="90"/>
                </a:lnTo>
                <a:lnTo>
                  <a:pt x="78" y="94"/>
                </a:lnTo>
                <a:lnTo>
                  <a:pt x="48" y="98"/>
                </a:lnTo>
                <a:lnTo>
                  <a:pt x="17" y="101"/>
                </a:lnTo>
                <a:lnTo>
                  <a:pt x="7" y="80"/>
                </a:lnTo>
                <a:lnTo>
                  <a:pt x="0" y="61"/>
                </a:lnTo>
                <a:lnTo>
                  <a:pt x="7" y="59"/>
                </a:lnTo>
                <a:lnTo>
                  <a:pt x="19" y="59"/>
                </a:lnTo>
                <a:lnTo>
                  <a:pt x="32" y="59"/>
                </a:lnTo>
                <a:lnTo>
                  <a:pt x="46" y="57"/>
                </a:lnTo>
                <a:lnTo>
                  <a:pt x="63" y="56"/>
                </a:lnTo>
                <a:lnTo>
                  <a:pt x="80" y="56"/>
                </a:lnTo>
                <a:lnTo>
                  <a:pt x="97" y="54"/>
                </a:lnTo>
                <a:lnTo>
                  <a:pt x="118" y="52"/>
                </a:lnTo>
                <a:lnTo>
                  <a:pt x="157" y="48"/>
                </a:lnTo>
                <a:lnTo>
                  <a:pt x="197" y="44"/>
                </a:lnTo>
                <a:lnTo>
                  <a:pt x="235" y="38"/>
                </a:lnTo>
                <a:lnTo>
                  <a:pt x="275" y="33"/>
                </a:lnTo>
                <a:lnTo>
                  <a:pt x="293" y="29"/>
                </a:lnTo>
                <a:lnTo>
                  <a:pt x="308" y="27"/>
                </a:lnTo>
                <a:lnTo>
                  <a:pt x="323" y="23"/>
                </a:lnTo>
                <a:lnTo>
                  <a:pt x="337" y="19"/>
                </a:lnTo>
                <a:lnTo>
                  <a:pt x="348" y="17"/>
                </a:lnTo>
                <a:lnTo>
                  <a:pt x="358" y="14"/>
                </a:lnTo>
                <a:lnTo>
                  <a:pt x="365" y="12"/>
                </a:lnTo>
                <a:lnTo>
                  <a:pt x="371" y="10"/>
                </a:lnTo>
                <a:lnTo>
                  <a:pt x="371" y="1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517"/>
          <p:cNvSpPr/>
          <p:nvPr/>
        </p:nvSpPr>
        <p:spPr bwMode="auto">
          <a:xfrm>
            <a:off x="2040084" y="2572219"/>
            <a:ext cx="509406" cy="109160"/>
          </a:xfrm>
          <a:custGeom>
            <a:avLst/>
            <a:gdLst>
              <a:gd name="T0" fmla="*/ 16 w 309"/>
              <a:gd name="T1" fmla="*/ 65 h 65"/>
              <a:gd name="T2" fmla="*/ 0 w 309"/>
              <a:gd name="T3" fmla="*/ 32 h 65"/>
              <a:gd name="T4" fmla="*/ 18 w 309"/>
              <a:gd name="T5" fmla="*/ 32 h 65"/>
              <a:gd name="T6" fmla="*/ 35 w 309"/>
              <a:gd name="T7" fmla="*/ 30 h 65"/>
              <a:gd name="T8" fmla="*/ 52 w 309"/>
              <a:gd name="T9" fmla="*/ 26 h 65"/>
              <a:gd name="T10" fmla="*/ 69 w 309"/>
              <a:gd name="T11" fmla="*/ 24 h 65"/>
              <a:gd name="T12" fmla="*/ 73 w 309"/>
              <a:gd name="T13" fmla="*/ 23 h 65"/>
              <a:gd name="T14" fmla="*/ 79 w 309"/>
              <a:gd name="T15" fmla="*/ 23 h 65"/>
              <a:gd name="T16" fmla="*/ 83 w 309"/>
              <a:gd name="T17" fmla="*/ 21 h 65"/>
              <a:gd name="T18" fmla="*/ 89 w 309"/>
              <a:gd name="T19" fmla="*/ 21 h 65"/>
              <a:gd name="T20" fmla="*/ 94 w 309"/>
              <a:gd name="T21" fmla="*/ 19 h 65"/>
              <a:gd name="T22" fmla="*/ 102 w 309"/>
              <a:gd name="T23" fmla="*/ 19 h 65"/>
              <a:gd name="T24" fmla="*/ 110 w 309"/>
              <a:gd name="T25" fmla="*/ 17 h 65"/>
              <a:gd name="T26" fmla="*/ 117 w 309"/>
              <a:gd name="T27" fmla="*/ 17 h 65"/>
              <a:gd name="T28" fmla="*/ 127 w 309"/>
              <a:gd name="T29" fmla="*/ 15 h 65"/>
              <a:gd name="T30" fmla="*/ 136 w 309"/>
              <a:gd name="T31" fmla="*/ 13 h 65"/>
              <a:gd name="T32" fmla="*/ 146 w 309"/>
              <a:gd name="T33" fmla="*/ 13 h 65"/>
              <a:gd name="T34" fmla="*/ 155 w 309"/>
              <a:gd name="T35" fmla="*/ 11 h 65"/>
              <a:gd name="T36" fmla="*/ 167 w 309"/>
              <a:gd name="T37" fmla="*/ 9 h 65"/>
              <a:gd name="T38" fmla="*/ 178 w 309"/>
              <a:gd name="T39" fmla="*/ 9 h 65"/>
              <a:gd name="T40" fmla="*/ 190 w 309"/>
              <a:gd name="T41" fmla="*/ 7 h 65"/>
              <a:gd name="T42" fmla="*/ 203 w 309"/>
              <a:gd name="T43" fmla="*/ 5 h 65"/>
              <a:gd name="T44" fmla="*/ 215 w 309"/>
              <a:gd name="T45" fmla="*/ 3 h 65"/>
              <a:gd name="T46" fmla="*/ 228 w 309"/>
              <a:gd name="T47" fmla="*/ 2 h 65"/>
              <a:gd name="T48" fmla="*/ 238 w 309"/>
              <a:gd name="T49" fmla="*/ 2 h 65"/>
              <a:gd name="T50" fmla="*/ 247 w 309"/>
              <a:gd name="T51" fmla="*/ 0 h 65"/>
              <a:gd name="T52" fmla="*/ 257 w 309"/>
              <a:gd name="T53" fmla="*/ 0 h 65"/>
              <a:gd name="T54" fmla="*/ 266 w 309"/>
              <a:gd name="T55" fmla="*/ 0 h 65"/>
              <a:gd name="T56" fmla="*/ 274 w 309"/>
              <a:gd name="T57" fmla="*/ 0 h 65"/>
              <a:gd name="T58" fmla="*/ 280 w 309"/>
              <a:gd name="T59" fmla="*/ 0 h 65"/>
              <a:gd name="T60" fmla="*/ 286 w 309"/>
              <a:gd name="T61" fmla="*/ 0 h 65"/>
              <a:gd name="T62" fmla="*/ 291 w 309"/>
              <a:gd name="T63" fmla="*/ 0 h 65"/>
              <a:gd name="T64" fmla="*/ 295 w 309"/>
              <a:gd name="T65" fmla="*/ 2 h 65"/>
              <a:gd name="T66" fmla="*/ 299 w 309"/>
              <a:gd name="T67" fmla="*/ 2 h 65"/>
              <a:gd name="T68" fmla="*/ 303 w 309"/>
              <a:gd name="T69" fmla="*/ 3 h 65"/>
              <a:gd name="T70" fmla="*/ 305 w 309"/>
              <a:gd name="T71" fmla="*/ 5 h 65"/>
              <a:gd name="T72" fmla="*/ 307 w 309"/>
              <a:gd name="T73" fmla="*/ 7 h 65"/>
              <a:gd name="T74" fmla="*/ 309 w 309"/>
              <a:gd name="T75" fmla="*/ 9 h 65"/>
              <a:gd name="T76" fmla="*/ 309 w 309"/>
              <a:gd name="T77" fmla="*/ 15 h 65"/>
              <a:gd name="T78" fmla="*/ 307 w 309"/>
              <a:gd name="T79" fmla="*/ 19 h 65"/>
              <a:gd name="T80" fmla="*/ 305 w 309"/>
              <a:gd name="T81" fmla="*/ 23 h 65"/>
              <a:gd name="T82" fmla="*/ 303 w 309"/>
              <a:gd name="T83" fmla="*/ 24 h 65"/>
              <a:gd name="T84" fmla="*/ 299 w 309"/>
              <a:gd name="T85" fmla="*/ 26 h 65"/>
              <a:gd name="T86" fmla="*/ 295 w 309"/>
              <a:gd name="T87" fmla="*/ 28 h 65"/>
              <a:gd name="T88" fmla="*/ 291 w 309"/>
              <a:gd name="T89" fmla="*/ 30 h 65"/>
              <a:gd name="T90" fmla="*/ 286 w 309"/>
              <a:gd name="T91" fmla="*/ 32 h 65"/>
              <a:gd name="T92" fmla="*/ 282 w 309"/>
              <a:gd name="T93" fmla="*/ 34 h 65"/>
              <a:gd name="T94" fmla="*/ 276 w 309"/>
              <a:gd name="T95" fmla="*/ 34 h 65"/>
              <a:gd name="T96" fmla="*/ 268 w 309"/>
              <a:gd name="T97" fmla="*/ 36 h 65"/>
              <a:gd name="T98" fmla="*/ 259 w 309"/>
              <a:gd name="T99" fmla="*/ 38 h 65"/>
              <a:gd name="T100" fmla="*/ 247 w 309"/>
              <a:gd name="T101" fmla="*/ 38 h 65"/>
              <a:gd name="T102" fmla="*/ 234 w 309"/>
              <a:gd name="T103" fmla="*/ 40 h 65"/>
              <a:gd name="T104" fmla="*/ 221 w 309"/>
              <a:gd name="T105" fmla="*/ 42 h 65"/>
              <a:gd name="T106" fmla="*/ 203 w 309"/>
              <a:gd name="T107" fmla="*/ 44 h 65"/>
              <a:gd name="T108" fmla="*/ 186 w 309"/>
              <a:gd name="T109" fmla="*/ 45 h 65"/>
              <a:gd name="T110" fmla="*/ 167 w 309"/>
              <a:gd name="T111" fmla="*/ 47 h 65"/>
              <a:gd name="T112" fmla="*/ 146 w 309"/>
              <a:gd name="T113" fmla="*/ 49 h 65"/>
              <a:gd name="T114" fmla="*/ 123 w 309"/>
              <a:gd name="T115" fmla="*/ 53 h 65"/>
              <a:gd name="T116" fmla="*/ 98 w 309"/>
              <a:gd name="T117" fmla="*/ 55 h 65"/>
              <a:gd name="T118" fmla="*/ 71 w 309"/>
              <a:gd name="T119" fmla="*/ 59 h 65"/>
              <a:gd name="T120" fmla="*/ 44 w 309"/>
              <a:gd name="T121" fmla="*/ 61 h 65"/>
              <a:gd name="T122" fmla="*/ 16 w 309"/>
              <a:gd name="T123" fmla="*/ 65 h 65"/>
              <a:gd name="T124" fmla="*/ 16 w 309"/>
              <a:gd name="T125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9" h="65">
                <a:moveTo>
                  <a:pt x="16" y="65"/>
                </a:moveTo>
                <a:lnTo>
                  <a:pt x="0" y="32"/>
                </a:lnTo>
                <a:lnTo>
                  <a:pt x="18" y="32"/>
                </a:lnTo>
                <a:lnTo>
                  <a:pt x="35" y="30"/>
                </a:lnTo>
                <a:lnTo>
                  <a:pt x="52" y="26"/>
                </a:lnTo>
                <a:lnTo>
                  <a:pt x="69" y="24"/>
                </a:lnTo>
                <a:lnTo>
                  <a:pt x="73" y="23"/>
                </a:lnTo>
                <a:lnTo>
                  <a:pt x="79" y="23"/>
                </a:lnTo>
                <a:lnTo>
                  <a:pt x="83" y="21"/>
                </a:lnTo>
                <a:lnTo>
                  <a:pt x="89" y="21"/>
                </a:lnTo>
                <a:lnTo>
                  <a:pt x="94" y="19"/>
                </a:lnTo>
                <a:lnTo>
                  <a:pt x="102" y="19"/>
                </a:lnTo>
                <a:lnTo>
                  <a:pt x="110" y="17"/>
                </a:lnTo>
                <a:lnTo>
                  <a:pt x="117" y="17"/>
                </a:lnTo>
                <a:lnTo>
                  <a:pt x="127" y="15"/>
                </a:lnTo>
                <a:lnTo>
                  <a:pt x="136" y="13"/>
                </a:lnTo>
                <a:lnTo>
                  <a:pt x="146" y="13"/>
                </a:lnTo>
                <a:lnTo>
                  <a:pt x="155" y="11"/>
                </a:lnTo>
                <a:lnTo>
                  <a:pt x="167" y="9"/>
                </a:lnTo>
                <a:lnTo>
                  <a:pt x="178" y="9"/>
                </a:lnTo>
                <a:lnTo>
                  <a:pt x="190" y="7"/>
                </a:lnTo>
                <a:lnTo>
                  <a:pt x="203" y="5"/>
                </a:lnTo>
                <a:lnTo>
                  <a:pt x="215" y="3"/>
                </a:lnTo>
                <a:lnTo>
                  <a:pt x="228" y="2"/>
                </a:lnTo>
                <a:lnTo>
                  <a:pt x="238" y="2"/>
                </a:lnTo>
                <a:lnTo>
                  <a:pt x="247" y="0"/>
                </a:lnTo>
                <a:lnTo>
                  <a:pt x="257" y="0"/>
                </a:lnTo>
                <a:lnTo>
                  <a:pt x="266" y="0"/>
                </a:lnTo>
                <a:lnTo>
                  <a:pt x="274" y="0"/>
                </a:lnTo>
                <a:lnTo>
                  <a:pt x="280" y="0"/>
                </a:lnTo>
                <a:lnTo>
                  <a:pt x="286" y="0"/>
                </a:lnTo>
                <a:lnTo>
                  <a:pt x="291" y="0"/>
                </a:lnTo>
                <a:lnTo>
                  <a:pt x="295" y="2"/>
                </a:lnTo>
                <a:lnTo>
                  <a:pt x="299" y="2"/>
                </a:lnTo>
                <a:lnTo>
                  <a:pt x="303" y="3"/>
                </a:lnTo>
                <a:lnTo>
                  <a:pt x="305" y="5"/>
                </a:lnTo>
                <a:lnTo>
                  <a:pt x="307" y="7"/>
                </a:lnTo>
                <a:lnTo>
                  <a:pt x="309" y="9"/>
                </a:lnTo>
                <a:lnTo>
                  <a:pt x="309" y="15"/>
                </a:lnTo>
                <a:lnTo>
                  <a:pt x="307" y="19"/>
                </a:lnTo>
                <a:lnTo>
                  <a:pt x="305" y="23"/>
                </a:lnTo>
                <a:lnTo>
                  <a:pt x="303" y="24"/>
                </a:lnTo>
                <a:lnTo>
                  <a:pt x="299" y="26"/>
                </a:lnTo>
                <a:lnTo>
                  <a:pt x="295" y="28"/>
                </a:lnTo>
                <a:lnTo>
                  <a:pt x="291" y="30"/>
                </a:lnTo>
                <a:lnTo>
                  <a:pt x="286" y="32"/>
                </a:lnTo>
                <a:lnTo>
                  <a:pt x="282" y="34"/>
                </a:lnTo>
                <a:lnTo>
                  <a:pt x="276" y="34"/>
                </a:lnTo>
                <a:lnTo>
                  <a:pt x="268" y="36"/>
                </a:lnTo>
                <a:lnTo>
                  <a:pt x="259" y="38"/>
                </a:lnTo>
                <a:lnTo>
                  <a:pt x="247" y="38"/>
                </a:lnTo>
                <a:lnTo>
                  <a:pt x="234" y="40"/>
                </a:lnTo>
                <a:lnTo>
                  <a:pt x="221" y="42"/>
                </a:lnTo>
                <a:lnTo>
                  <a:pt x="203" y="44"/>
                </a:lnTo>
                <a:lnTo>
                  <a:pt x="186" y="45"/>
                </a:lnTo>
                <a:lnTo>
                  <a:pt x="167" y="47"/>
                </a:lnTo>
                <a:lnTo>
                  <a:pt x="146" y="49"/>
                </a:lnTo>
                <a:lnTo>
                  <a:pt x="123" y="53"/>
                </a:lnTo>
                <a:lnTo>
                  <a:pt x="98" y="55"/>
                </a:lnTo>
                <a:lnTo>
                  <a:pt x="71" y="59"/>
                </a:lnTo>
                <a:lnTo>
                  <a:pt x="44" y="61"/>
                </a:lnTo>
                <a:lnTo>
                  <a:pt x="16" y="65"/>
                </a:lnTo>
                <a:lnTo>
                  <a:pt x="16" y="65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518"/>
          <p:cNvSpPr/>
          <p:nvPr/>
        </p:nvSpPr>
        <p:spPr bwMode="auto">
          <a:xfrm>
            <a:off x="2066546" y="2711148"/>
            <a:ext cx="482944" cy="86004"/>
          </a:xfrm>
          <a:custGeom>
            <a:avLst/>
            <a:gdLst>
              <a:gd name="T0" fmla="*/ 293 w 293"/>
              <a:gd name="T1" fmla="*/ 15 h 51"/>
              <a:gd name="T2" fmla="*/ 291 w 293"/>
              <a:gd name="T3" fmla="*/ 17 h 51"/>
              <a:gd name="T4" fmla="*/ 287 w 293"/>
              <a:gd name="T5" fmla="*/ 21 h 51"/>
              <a:gd name="T6" fmla="*/ 279 w 293"/>
              <a:gd name="T7" fmla="*/ 24 h 51"/>
              <a:gd name="T8" fmla="*/ 272 w 293"/>
              <a:gd name="T9" fmla="*/ 26 h 51"/>
              <a:gd name="T10" fmla="*/ 264 w 293"/>
              <a:gd name="T11" fmla="*/ 28 h 51"/>
              <a:gd name="T12" fmla="*/ 252 w 293"/>
              <a:gd name="T13" fmla="*/ 30 h 51"/>
              <a:gd name="T14" fmla="*/ 237 w 293"/>
              <a:gd name="T15" fmla="*/ 32 h 51"/>
              <a:gd name="T16" fmla="*/ 220 w 293"/>
              <a:gd name="T17" fmla="*/ 34 h 51"/>
              <a:gd name="T18" fmla="*/ 201 w 293"/>
              <a:gd name="T19" fmla="*/ 38 h 51"/>
              <a:gd name="T20" fmla="*/ 178 w 293"/>
              <a:gd name="T21" fmla="*/ 40 h 51"/>
              <a:gd name="T22" fmla="*/ 151 w 293"/>
              <a:gd name="T23" fmla="*/ 44 h 51"/>
              <a:gd name="T24" fmla="*/ 122 w 293"/>
              <a:gd name="T25" fmla="*/ 46 h 51"/>
              <a:gd name="T26" fmla="*/ 94 w 293"/>
              <a:gd name="T27" fmla="*/ 49 h 51"/>
              <a:gd name="T28" fmla="*/ 71 w 293"/>
              <a:gd name="T29" fmla="*/ 51 h 51"/>
              <a:gd name="T30" fmla="*/ 51 w 293"/>
              <a:gd name="T31" fmla="*/ 51 h 51"/>
              <a:gd name="T32" fmla="*/ 36 w 293"/>
              <a:gd name="T33" fmla="*/ 51 h 51"/>
              <a:gd name="T34" fmla="*/ 23 w 293"/>
              <a:gd name="T35" fmla="*/ 51 h 51"/>
              <a:gd name="T36" fmla="*/ 15 w 293"/>
              <a:gd name="T37" fmla="*/ 51 h 51"/>
              <a:gd name="T38" fmla="*/ 9 w 293"/>
              <a:gd name="T39" fmla="*/ 49 h 51"/>
              <a:gd name="T40" fmla="*/ 6 w 293"/>
              <a:gd name="T41" fmla="*/ 46 h 51"/>
              <a:gd name="T42" fmla="*/ 0 w 293"/>
              <a:gd name="T43" fmla="*/ 30 h 51"/>
              <a:gd name="T44" fmla="*/ 23 w 293"/>
              <a:gd name="T45" fmla="*/ 21 h 51"/>
              <a:gd name="T46" fmla="*/ 65 w 293"/>
              <a:gd name="T47" fmla="*/ 21 h 51"/>
              <a:gd name="T48" fmla="*/ 101 w 293"/>
              <a:gd name="T49" fmla="*/ 17 h 51"/>
              <a:gd name="T50" fmla="*/ 134 w 293"/>
              <a:gd name="T51" fmla="*/ 11 h 51"/>
              <a:gd name="T52" fmla="*/ 170 w 293"/>
              <a:gd name="T53" fmla="*/ 5 h 51"/>
              <a:gd name="T54" fmla="*/ 222 w 293"/>
              <a:gd name="T55" fmla="*/ 0 h 51"/>
              <a:gd name="T56" fmla="*/ 258 w 293"/>
              <a:gd name="T57" fmla="*/ 0 h 51"/>
              <a:gd name="T58" fmla="*/ 275 w 293"/>
              <a:gd name="T59" fmla="*/ 2 h 51"/>
              <a:gd name="T60" fmla="*/ 287 w 293"/>
              <a:gd name="T61" fmla="*/ 3 h 51"/>
              <a:gd name="T62" fmla="*/ 293 w 293"/>
              <a:gd name="T63" fmla="*/ 9 h 51"/>
              <a:gd name="T64" fmla="*/ 293 w 293"/>
              <a:gd name="T65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3" h="51">
                <a:moveTo>
                  <a:pt x="293" y="13"/>
                </a:moveTo>
                <a:lnTo>
                  <a:pt x="293" y="15"/>
                </a:lnTo>
                <a:lnTo>
                  <a:pt x="293" y="17"/>
                </a:lnTo>
                <a:lnTo>
                  <a:pt x="291" y="17"/>
                </a:lnTo>
                <a:lnTo>
                  <a:pt x="289" y="19"/>
                </a:lnTo>
                <a:lnTo>
                  <a:pt x="287" y="21"/>
                </a:lnTo>
                <a:lnTo>
                  <a:pt x="283" y="23"/>
                </a:lnTo>
                <a:lnTo>
                  <a:pt x="279" y="24"/>
                </a:lnTo>
                <a:lnTo>
                  <a:pt x="273" y="26"/>
                </a:lnTo>
                <a:lnTo>
                  <a:pt x="272" y="26"/>
                </a:lnTo>
                <a:lnTo>
                  <a:pt x="268" y="28"/>
                </a:lnTo>
                <a:lnTo>
                  <a:pt x="264" y="28"/>
                </a:lnTo>
                <a:lnTo>
                  <a:pt x="258" y="30"/>
                </a:lnTo>
                <a:lnTo>
                  <a:pt x="252" y="30"/>
                </a:lnTo>
                <a:lnTo>
                  <a:pt x="245" y="32"/>
                </a:lnTo>
                <a:lnTo>
                  <a:pt x="237" y="32"/>
                </a:lnTo>
                <a:lnTo>
                  <a:pt x="229" y="34"/>
                </a:lnTo>
                <a:lnTo>
                  <a:pt x="220" y="34"/>
                </a:lnTo>
                <a:lnTo>
                  <a:pt x="210" y="36"/>
                </a:lnTo>
                <a:lnTo>
                  <a:pt x="201" y="38"/>
                </a:lnTo>
                <a:lnTo>
                  <a:pt x="189" y="38"/>
                </a:lnTo>
                <a:lnTo>
                  <a:pt x="178" y="40"/>
                </a:lnTo>
                <a:lnTo>
                  <a:pt x="164" y="42"/>
                </a:lnTo>
                <a:lnTo>
                  <a:pt x="151" y="44"/>
                </a:lnTo>
                <a:lnTo>
                  <a:pt x="138" y="46"/>
                </a:lnTo>
                <a:lnTo>
                  <a:pt x="122" y="46"/>
                </a:lnTo>
                <a:lnTo>
                  <a:pt x="107" y="47"/>
                </a:lnTo>
                <a:lnTo>
                  <a:pt x="94" y="49"/>
                </a:lnTo>
                <a:lnTo>
                  <a:pt x="82" y="49"/>
                </a:lnTo>
                <a:lnTo>
                  <a:pt x="71" y="51"/>
                </a:lnTo>
                <a:lnTo>
                  <a:pt x="61" y="51"/>
                </a:lnTo>
                <a:lnTo>
                  <a:pt x="51" y="51"/>
                </a:lnTo>
                <a:lnTo>
                  <a:pt x="44" y="51"/>
                </a:lnTo>
                <a:lnTo>
                  <a:pt x="36" y="51"/>
                </a:lnTo>
                <a:lnTo>
                  <a:pt x="28" y="51"/>
                </a:lnTo>
                <a:lnTo>
                  <a:pt x="23" y="51"/>
                </a:lnTo>
                <a:lnTo>
                  <a:pt x="19" y="51"/>
                </a:lnTo>
                <a:lnTo>
                  <a:pt x="15" y="51"/>
                </a:lnTo>
                <a:lnTo>
                  <a:pt x="11" y="51"/>
                </a:lnTo>
                <a:lnTo>
                  <a:pt x="9" y="49"/>
                </a:lnTo>
                <a:lnTo>
                  <a:pt x="7" y="49"/>
                </a:lnTo>
                <a:lnTo>
                  <a:pt x="6" y="46"/>
                </a:lnTo>
                <a:lnTo>
                  <a:pt x="2" y="40"/>
                </a:lnTo>
                <a:lnTo>
                  <a:pt x="0" y="30"/>
                </a:lnTo>
                <a:lnTo>
                  <a:pt x="0" y="23"/>
                </a:lnTo>
                <a:lnTo>
                  <a:pt x="23" y="21"/>
                </a:lnTo>
                <a:lnTo>
                  <a:pt x="44" y="21"/>
                </a:lnTo>
                <a:lnTo>
                  <a:pt x="65" y="21"/>
                </a:lnTo>
                <a:lnTo>
                  <a:pt x="84" y="19"/>
                </a:lnTo>
                <a:lnTo>
                  <a:pt x="101" y="17"/>
                </a:lnTo>
                <a:lnTo>
                  <a:pt x="118" y="15"/>
                </a:lnTo>
                <a:lnTo>
                  <a:pt x="134" y="11"/>
                </a:lnTo>
                <a:lnTo>
                  <a:pt x="145" y="7"/>
                </a:lnTo>
                <a:lnTo>
                  <a:pt x="170" y="5"/>
                </a:lnTo>
                <a:lnTo>
                  <a:pt x="197" y="2"/>
                </a:lnTo>
                <a:lnTo>
                  <a:pt x="222" y="0"/>
                </a:lnTo>
                <a:lnTo>
                  <a:pt x="247" y="0"/>
                </a:lnTo>
                <a:lnTo>
                  <a:pt x="258" y="0"/>
                </a:lnTo>
                <a:lnTo>
                  <a:pt x="268" y="0"/>
                </a:lnTo>
                <a:lnTo>
                  <a:pt x="275" y="2"/>
                </a:lnTo>
                <a:lnTo>
                  <a:pt x="281" y="2"/>
                </a:lnTo>
                <a:lnTo>
                  <a:pt x="287" y="3"/>
                </a:lnTo>
                <a:lnTo>
                  <a:pt x="291" y="7"/>
                </a:lnTo>
                <a:lnTo>
                  <a:pt x="293" y="9"/>
                </a:lnTo>
                <a:lnTo>
                  <a:pt x="293" y="13"/>
                </a:lnTo>
                <a:lnTo>
                  <a:pt x="293" y="13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519"/>
          <p:cNvSpPr/>
          <p:nvPr/>
        </p:nvSpPr>
        <p:spPr bwMode="auto">
          <a:xfrm>
            <a:off x="2102931" y="2846770"/>
            <a:ext cx="562332" cy="99235"/>
          </a:xfrm>
          <a:custGeom>
            <a:avLst/>
            <a:gdLst>
              <a:gd name="T0" fmla="*/ 338 w 338"/>
              <a:gd name="T1" fmla="*/ 46 h 59"/>
              <a:gd name="T2" fmla="*/ 337 w 338"/>
              <a:gd name="T3" fmla="*/ 44 h 59"/>
              <a:gd name="T4" fmla="*/ 333 w 338"/>
              <a:gd name="T5" fmla="*/ 42 h 59"/>
              <a:gd name="T6" fmla="*/ 329 w 338"/>
              <a:gd name="T7" fmla="*/ 40 h 59"/>
              <a:gd name="T8" fmla="*/ 323 w 338"/>
              <a:gd name="T9" fmla="*/ 40 h 59"/>
              <a:gd name="T10" fmla="*/ 317 w 338"/>
              <a:gd name="T11" fmla="*/ 38 h 59"/>
              <a:gd name="T12" fmla="*/ 312 w 338"/>
              <a:gd name="T13" fmla="*/ 38 h 59"/>
              <a:gd name="T14" fmla="*/ 302 w 338"/>
              <a:gd name="T15" fmla="*/ 38 h 59"/>
              <a:gd name="T16" fmla="*/ 294 w 338"/>
              <a:gd name="T17" fmla="*/ 38 h 59"/>
              <a:gd name="T18" fmla="*/ 283 w 338"/>
              <a:gd name="T19" fmla="*/ 38 h 59"/>
              <a:gd name="T20" fmla="*/ 273 w 338"/>
              <a:gd name="T21" fmla="*/ 38 h 59"/>
              <a:gd name="T22" fmla="*/ 262 w 338"/>
              <a:gd name="T23" fmla="*/ 38 h 59"/>
              <a:gd name="T24" fmla="*/ 249 w 338"/>
              <a:gd name="T25" fmla="*/ 40 h 59"/>
              <a:gd name="T26" fmla="*/ 235 w 338"/>
              <a:gd name="T27" fmla="*/ 40 h 59"/>
              <a:gd name="T28" fmla="*/ 220 w 338"/>
              <a:gd name="T29" fmla="*/ 42 h 59"/>
              <a:gd name="T30" fmla="*/ 205 w 338"/>
              <a:gd name="T31" fmla="*/ 44 h 59"/>
              <a:gd name="T32" fmla="*/ 187 w 338"/>
              <a:gd name="T33" fmla="*/ 46 h 59"/>
              <a:gd name="T34" fmla="*/ 170 w 338"/>
              <a:gd name="T35" fmla="*/ 46 h 59"/>
              <a:gd name="T36" fmla="*/ 153 w 338"/>
              <a:gd name="T37" fmla="*/ 48 h 59"/>
              <a:gd name="T38" fmla="*/ 138 w 338"/>
              <a:gd name="T39" fmla="*/ 49 h 59"/>
              <a:gd name="T40" fmla="*/ 122 w 338"/>
              <a:gd name="T41" fmla="*/ 51 h 59"/>
              <a:gd name="T42" fmla="*/ 107 w 338"/>
              <a:gd name="T43" fmla="*/ 51 h 59"/>
              <a:gd name="T44" fmla="*/ 94 w 338"/>
              <a:gd name="T45" fmla="*/ 53 h 59"/>
              <a:gd name="T46" fmla="*/ 80 w 338"/>
              <a:gd name="T47" fmla="*/ 53 h 59"/>
              <a:gd name="T48" fmla="*/ 69 w 338"/>
              <a:gd name="T49" fmla="*/ 55 h 59"/>
              <a:gd name="T50" fmla="*/ 57 w 338"/>
              <a:gd name="T51" fmla="*/ 55 h 59"/>
              <a:gd name="T52" fmla="*/ 48 w 338"/>
              <a:gd name="T53" fmla="*/ 57 h 59"/>
              <a:gd name="T54" fmla="*/ 38 w 338"/>
              <a:gd name="T55" fmla="*/ 57 h 59"/>
              <a:gd name="T56" fmla="*/ 28 w 338"/>
              <a:gd name="T57" fmla="*/ 57 h 59"/>
              <a:gd name="T58" fmla="*/ 21 w 338"/>
              <a:gd name="T59" fmla="*/ 57 h 59"/>
              <a:gd name="T60" fmla="*/ 11 w 338"/>
              <a:gd name="T61" fmla="*/ 59 h 59"/>
              <a:gd name="T62" fmla="*/ 5 w 338"/>
              <a:gd name="T63" fmla="*/ 59 h 59"/>
              <a:gd name="T64" fmla="*/ 0 w 338"/>
              <a:gd name="T65" fmla="*/ 59 h 59"/>
              <a:gd name="T66" fmla="*/ 0 w 338"/>
              <a:gd name="T67" fmla="*/ 23 h 59"/>
              <a:gd name="T68" fmla="*/ 34 w 338"/>
              <a:gd name="T69" fmla="*/ 19 h 59"/>
              <a:gd name="T70" fmla="*/ 71 w 338"/>
              <a:gd name="T71" fmla="*/ 15 h 59"/>
              <a:gd name="T72" fmla="*/ 111 w 338"/>
              <a:gd name="T73" fmla="*/ 11 h 59"/>
              <a:gd name="T74" fmla="*/ 151 w 338"/>
              <a:gd name="T75" fmla="*/ 7 h 59"/>
              <a:gd name="T76" fmla="*/ 168 w 338"/>
              <a:gd name="T77" fmla="*/ 6 h 59"/>
              <a:gd name="T78" fmla="*/ 187 w 338"/>
              <a:gd name="T79" fmla="*/ 6 h 59"/>
              <a:gd name="T80" fmla="*/ 205 w 338"/>
              <a:gd name="T81" fmla="*/ 4 h 59"/>
              <a:gd name="T82" fmla="*/ 222 w 338"/>
              <a:gd name="T83" fmla="*/ 2 h 59"/>
              <a:gd name="T84" fmla="*/ 237 w 338"/>
              <a:gd name="T85" fmla="*/ 0 h 59"/>
              <a:gd name="T86" fmla="*/ 252 w 338"/>
              <a:gd name="T87" fmla="*/ 0 h 59"/>
              <a:gd name="T88" fmla="*/ 266 w 338"/>
              <a:gd name="T89" fmla="*/ 0 h 59"/>
              <a:gd name="T90" fmla="*/ 279 w 338"/>
              <a:gd name="T91" fmla="*/ 0 h 59"/>
              <a:gd name="T92" fmla="*/ 291 w 338"/>
              <a:gd name="T93" fmla="*/ 0 h 59"/>
              <a:gd name="T94" fmla="*/ 300 w 338"/>
              <a:gd name="T95" fmla="*/ 2 h 59"/>
              <a:gd name="T96" fmla="*/ 310 w 338"/>
              <a:gd name="T97" fmla="*/ 6 h 59"/>
              <a:gd name="T98" fmla="*/ 317 w 338"/>
              <a:gd name="T99" fmla="*/ 9 h 59"/>
              <a:gd name="T100" fmla="*/ 323 w 338"/>
              <a:gd name="T101" fmla="*/ 17 h 59"/>
              <a:gd name="T102" fmla="*/ 331 w 338"/>
              <a:gd name="T103" fmla="*/ 25 h 59"/>
              <a:gd name="T104" fmla="*/ 335 w 338"/>
              <a:gd name="T105" fmla="*/ 34 h 59"/>
              <a:gd name="T106" fmla="*/ 338 w 338"/>
              <a:gd name="T107" fmla="*/ 46 h 59"/>
              <a:gd name="T108" fmla="*/ 338 w 338"/>
              <a:gd name="T109" fmla="*/ 4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8" h="59">
                <a:moveTo>
                  <a:pt x="338" y="46"/>
                </a:moveTo>
                <a:lnTo>
                  <a:pt x="337" y="44"/>
                </a:lnTo>
                <a:lnTo>
                  <a:pt x="333" y="42"/>
                </a:lnTo>
                <a:lnTo>
                  <a:pt x="329" y="40"/>
                </a:lnTo>
                <a:lnTo>
                  <a:pt x="323" y="40"/>
                </a:lnTo>
                <a:lnTo>
                  <a:pt x="317" y="38"/>
                </a:lnTo>
                <a:lnTo>
                  <a:pt x="312" y="38"/>
                </a:lnTo>
                <a:lnTo>
                  <a:pt x="302" y="38"/>
                </a:lnTo>
                <a:lnTo>
                  <a:pt x="294" y="38"/>
                </a:lnTo>
                <a:lnTo>
                  <a:pt x="283" y="38"/>
                </a:lnTo>
                <a:lnTo>
                  <a:pt x="273" y="38"/>
                </a:lnTo>
                <a:lnTo>
                  <a:pt x="262" y="38"/>
                </a:lnTo>
                <a:lnTo>
                  <a:pt x="249" y="40"/>
                </a:lnTo>
                <a:lnTo>
                  <a:pt x="235" y="40"/>
                </a:lnTo>
                <a:lnTo>
                  <a:pt x="220" y="42"/>
                </a:lnTo>
                <a:lnTo>
                  <a:pt x="205" y="44"/>
                </a:lnTo>
                <a:lnTo>
                  <a:pt x="187" y="46"/>
                </a:lnTo>
                <a:lnTo>
                  <a:pt x="170" y="46"/>
                </a:lnTo>
                <a:lnTo>
                  <a:pt x="153" y="48"/>
                </a:lnTo>
                <a:lnTo>
                  <a:pt x="138" y="49"/>
                </a:lnTo>
                <a:lnTo>
                  <a:pt x="122" y="51"/>
                </a:lnTo>
                <a:lnTo>
                  <a:pt x="107" y="51"/>
                </a:lnTo>
                <a:lnTo>
                  <a:pt x="94" y="53"/>
                </a:lnTo>
                <a:lnTo>
                  <a:pt x="80" y="53"/>
                </a:lnTo>
                <a:lnTo>
                  <a:pt x="69" y="55"/>
                </a:lnTo>
                <a:lnTo>
                  <a:pt x="57" y="55"/>
                </a:lnTo>
                <a:lnTo>
                  <a:pt x="48" y="57"/>
                </a:lnTo>
                <a:lnTo>
                  <a:pt x="38" y="57"/>
                </a:lnTo>
                <a:lnTo>
                  <a:pt x="28" y="57"/>
                </a:lnTo>
                <a:lnTo>
                  <a:pt x="21" y="57"/>
                </a:lnTo>
                <a:lnTo>
                  <a:pt x="11" y="59"/>
                </a:lnTo>
                <a:lnTo>
                  <a:pt x="5" y="59"/>
                </a:lnTo>
                <a:lnTo>
                  <a:pt x="0" y="59"/>
                </a:lnTo>
                <a:lnTo>
                  <a:pt x="0" y="23"/>
                </a:lnTo>
                <a:lnTo>
                  <a:pt x="34" y="19"/>
                </a:lnTo>
                <a:lnTo>
                  <a:pt x="71" y="15"/>
                </a:lnTo>
                <a:lnTo>
                  <a:pt x="111" y="11"/>
                </a:lnTo>
                <a:lnTo>
                  <a:pt x="151" y="7"/>
                </a:lnTo>
                <a:lnTo>
                  <a:pt x="168" y="6"/>
                </a:lnTo>
                <a:lnTo>
                  <a:pt x="187" y="6"/>
                </a:lnTo>
                <a:lnTo>
                  <a:pt x="205" y="4"/>
                </a:lnTo>
                <a:lnTo>
                  <a:pt x="222" y="2"/>
                </a:lnTo>
                <a:lnTo>
                  <a:pt x="237" y="0"/>
                </a:lnTo>
                <a:lnTo>
                  <a:pt x="252" y="0"/>
                </a:lnTo>
                <a:lnTo>
                  <a:pt x="266" y="0"/>
                </a:lnTo>
                <a:lnTo>
                  <a:pt x="279" y="0"/>
                </a:lnTo>
                <a:lnTo>
                  <a:pt x="291" y="0"/>
                </a:lnTo>
                <a:lnTo>
                  <a:pt x="300" y="2"/>
                </a:lnTo>
                <a:lnTo>
                  <a:pt x="310" y="6"/>
                </a:lnTo>
                <a:lnTo>
                  <a:pt x="317" y="9"/>
                </a:lnTo>
                <a:lnTo>
                  <a:pt x="323" y="17"/>
                </a:lnTo>
                <a:lnTo>
                  <a:pt x="331" y="25"/>
                </a:lnTo>
                <a:lnTo>
                  <a:pt x="335" y="34"/>
                </a:lnTo>
                <a:lnTo>
                  <a:pt x="338" y="46"/>
                </a:lnTo>
                <a:lnTo>
                  <a:pt x="338" y="46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文本框 8"/>
          <p:cNvSpPr txBox="1"/>
          <p:nvPr/>
        </p:nvSpPr>
        <p:spPr>
          <a:xfrm>
            <a:off x="3779912" y="1700870"/>
            <a:ext cx="4320480" cy="28931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“自”与“田”要写得宽扁，“田”比“自”稍宽。“丌”的长横最长，竖撇与短竖落笔在同一水平线，使整个字重心稳定。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10989" y="1082229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xī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8133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440640" y="2528374"/>
            <a:ext cx="1893532" cy="1504498"/>
            <a:chOff x="2287588" y="3381376"/>
            <a:chExt cx="873125" cy="693738"/>
          </a:xfrm>
        </p:grpSpPr>
        <p:sp>
          <p:nvSpPr>
            <p:cNvPr id="10" name="Freeform 569"/>
            <p:cNvSpPr/>
            <p:nvPr/>
          </p:nvSpPr>
          <p:spPr bwMode="auto">
            <a:xfrm>
              <a:off x="2363788" y="3446463"/>
              <a:ext cx="368300" cy="606425"/>
            </a:xfrm>
            <a:custGeom>
              <a:avLst/>
              <a:gdLst>
                <a:gd name="T0" fmla="*/ 465 w 465"/>
                <a:gd name="T1" fmla="*/ 59 h 764"/>
                <a:gd name="T2" fmla="*/ 465 w 465"/>
                <a:gd name="T3" fmla="*/ 74 h 764"/>
                <a:gd name="T4" fmla="*/ 464 w 465"/>
                <a:gd name="T5" fmla="*/ 93 h 764"/>
                <a:gd name="T6" fmla="*/ 458 w 465"/>
                <a:gd name="T7" fmla="*/ 122 h 764"/>
                <a:gd name="T8" fmla="*/ 452 w 465"/>
                <a:gd name="T9" fmla="*/ 156 h 764"/>
                <a:gd name="T10" fmla="*/ 441 w 465"/>
                <a:gd name="T11" fmla="*/ 200 h 764"/>
                <a:gd name="T12" fmla="*/ 427 w 465"/>
                <a:gd name="T13" fmla="*/ 248 h 764"/>
                <a:gd name="T14" fmla="*/ 410 w 465"/>
                <a:gd name="T15" fmla="*/ 301 h 764"/>
                <a:gd name="T16" fmla="*/ 387 w 465"/>
                <a:gd name="T17" fmla="*/ 359 h 764"/>
                <a:gd name="T18" fmla="*/ 360 w 465"/>
                <a:gd name="T19" fmla="*/ 416 h 764"/>
                <a:gd name="T20" fmla="*/ 330 w 465"/>
                <a:gd name="T21" fmla="*/ 472 h 764"/>
                <a:gd name="T22" fmla="*/ 295 w 465"/>
                <a:gd name="T23" fmla="*/ 527 h 764"/>
                <a:gd name="T24" fmla="*/ 255 w 465"/>
                <a:gd name="T25" fmla="*/ 579 h 764"/>
                <a:gd name="T26" fmla="*/ 213 w 465"/>
                <a:gd name="T27" fmla="*/ 624 h 764"/>
                <a:gd name="T28" fmla="*/ 169 w 465"/>
                <a:gd name="T29" fmla="*/ 664 h 764"/>
                <a:gd name="T30" fmla="*/ 125 w 465"/>
                <a:gd name="T31" fmla="*/ 699 h 764"/>
                <a:gd name="T32" fmla="*/ 90 w 465"/>
                <a:gd name="T33" fmla="*/ 720 h 764"/>
                <a:gd name="T34" fmla="*/ 69 w 465"/>
                <a:gd name="T35" fmla="*/ 731 h 764"/>
                <a:gd name="T36" fmla="*/ 50 w 465"/>
                <a:gd name="T37" fmla="*/ 741 h 764"/>
                <a:gd name="T38" fmla="*/ 35 w 465"/>
                <a:gd name="T39" fmla="*/ 750 h 764"/>
                <a:gd name="T40" fmla="*/ 23 w 465"/>
                <a:gd name="T41" fmla="*/ 756 h 764"/>
                <a:gd name="T42" fmla="*/ 14 w 465"/>
                <a:gd name="T43" fmla="*/ 760 h 764"/>
                <a:gd name="T44" fmla="*/ 6 w 465"/>
                <a:gd name="T45" fmla="*/ 764 h 764"/>
                <a:gd name="T46" fmla="*/ 2 w 465"/>
                <a:gd name="T47" fmla="*/ 764 h 764"/>
                <a:gd name="T48" fmla="*/ 0 w 465"/>
                <a:gd name="T49" fmla="*/ 762 h 764"/>
                <a:gd name="T50" fmla="*/ 0 w 465"/>
                <a:gd name="T51" fmla="*/ 758 h 764"/>
                <a:gd name="T52" fmla="*/ 4 w 465"/>
                <a:gd name="T53" fmla="*/ 754 h 764"/>
                <a:gd name="T54" fmla="*/ 12 w 465"/>
                <a:gd name="T55" fmla="*/ 747 h 764"/>
                <a:gd name="T56" fmla="*/ 20 w 465"/>
                <a:gd name="T57" fmla="*/ 737 h 764"/>
                <a:gd name="T58" fmla="*/ 31 w 465"/>
                <a:gd name="T59" fmla="*/ 726 h 764"/>
                <a:gd name="T60" fmla="*/ 46 w 465"/>
                <a:gd name="T61" fmla="*/ 714 h 764"/>
                <a:gd name="T62" fmla="*/ 64 w 465"/>
                <a:gd name="T63" fmla="*/ 699 h 764"/>
                <a:gd name="T64" fmla="*/ 85 w 465"/>
                <a:gd name="T65" fmla="*/ 682 h 764"/>
                <a:gd name="T66" fmla="*/ 106 w 465"/>
                <a:gd name="T67" fmla="*/ 664 h 764"/>
                <a:gd name="T68" fmla="*/ 136 w 465"/>
                <a:gd name="T69" fmla="*/ 634 h 764"/>
                <a:gd name="T70" fmla="*/ 176 w 465"/>
                <a:gd name="T71" fmla="*/ 588 h 764"/>
                <a:gd name="T72" fmla="*/ 215 w 465"/>
                <a:gd name="T73" fmla="*/ 536 h 764"/>
                <a:gd name="T74" fmla="*/ 253 w 465"/>
                <a:gd name="T75" fmla="*/ 477 h 764"/>
                <a:gd name="T76" fmla="*/ 287 w 465"/>
                <a:gd name="T77" fmla="*/ 418 h 764"/>
                <a:gd name="T78" fmla="*/ 318 w 465"/>
                <a:gd name="T79" fmla="*/ 355 h 764"/>
                <a:gd name="T80" fmla="*/ 343 w 465"/>
                <a:gd name="T81" fmla="*/ 290 h 764"/>
                <a:gd name="T82" fmla="*/ 362 w 465"/>
                <a:gd name="T83" fmla="*/ 223 h 764"/>
                <a:gd name="T84" fmla="*/ 376 w 465"/>
                <a:gd name="T85" fmla="*/ 158 h 764"/>
                <a:gd name="T86" fmla="*/ 385 w 465"/>
                <a:gd name="T87" fmla="*/ 95 h 764"/>
                <a:gd name="T88" fmla="*/ 391 w 465"/>
                <a:gd name="T89" fmla="*/ 32 h 764"/>
                <a:gd name="T90" fmla="*/ 402 w 465"/>
                <a:gd name="T91" fmla="*/ 7 h 764"/>
                <a:gd name="T92" fmla="*/ 423 w 465"/>
                <a:gd name="T93" fmla="*/ 17 h 764"/>
                <a:gd name="T94" fmla="*/ 439 w 465"/>
                <a:gd name="T95" fmla="*/ 24 h 764"/>
                <a:gd name="T96" fmla="*/ 448 w 465"/>
                <a:gd name="T97" fmla="*/ 30 h 764"/>
                <a:gd name="T98" fmla="*/ 454 w 465"/>
                <a:gd name="T99" fmla="*/ 36 h 764"/>
                <a:gd name="T100" fmla="*/ 462 w 465"/>
                <a:gd name="T101" fmla="*/ 49 h 764"/>
                <a:gd name="T102" fmla="*/ 464 w 465"/>
                <a:gd name="T103" fmla="*/ 55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5" h="764">
                  <a:moveTo>
                    <a:pt x="464" y="55"/>
                  </a:moveTo>
                  <a:lnTo>
                    <a:pt x="465" y="59"/>
                  </a:lnTo>
                  <a:lnTo>
                    <a:pt x="465" y="65"/>
                  </a:lnTo>
                  <a:lnTo>
                    <a:pt x="465" y="74"/>
                  </a:lnTo>
                  <a:lnTo>
                    <a:pt x="465" y="82"/>
                  </a:lnTo>
                  <a:lnTo>
                    <a:pt x="464" y="93"/>
                  </a:lnTo>
                  <a:lnTo>
                    <a:pt x="462" y="107"/>
                  </a:lnTo>
                  <a:lnTo>
                    <a:pt x="458" y="122"/>
                  </a:lnTo>
                  <a:lnTo>
                    <a:pt x="456" y="137"/>
                  </a:lnTo>
                  <a:lnTo>
                    <a:pt x="452" y="156"/>
                  </a:lnTo>
                  <a:lnTo>
                    <a:pt x="446" y="177"/>
                  </a:lnTo>
                  <a:lnTo>
                    <a:pt x="441" y="200"/>
                  </a:lnTo>
                  <a:lnTo>
                    <a:pt x="435" y="223"/>
                  </a:lnTo>
                  <a:lnTo>
                    <a:pt x="427" y="248"/>
                  </a:lnTo>
                  <a:lnTo>
                    <a:pt x="420" y="273"/>
                  </a:lnTo>
                  <a:lnTo>
                    <a:pt x="410" y="301"/>
                  </a:lnTo>
                  <a:lnTo>
                    <a:pt x="400" y="330"/>
                  </a:lnTo>
                  <a:lnTo>
                    <a:pt x="387" y="359"/>
                  </a:lnTo>
                  <a:lnTo>
                    <a:pt x="374" y="387"/>
                  </a:lnTo>
                  <a:lnTo>
                    <a:pt x="360" y="416"/>
                  </a:lnTo>
                  <a:lnTo>
                    <a:pt x="345" y="445"/>
                  </a:lnTo>
                  <a:lnTo>
                    <a:pt x="330" y="472"/>
                  </a:lnTo>
                  <a:lnTo>
                    <a:pt x="312" y="500"/>
                  </a:lnTo>
                  <a:lnTo>
                    <a:pt x="295" y="527"/>
                  </a:lnTo>
                  <a:lnTo>
                    <a:pt x="276" y="554"/>
                  </a:lnTo>
                  <a:lnTo>
                    <a:pt x="255" y="579"/>
                  </a:lnTo>
                  <a:lnTo>
                    <a:pt x="234" y="601"/>
                  </a:lnTo>
                  <a:lnTo>
                    <a:pt x="213" y="624"/>
                  </a:lnTo>
                  <a:lnTo>
                    <a:pt x="190" y="645"/>
                  </a:lnTo>
                  <a:lnTo>
                    <a:pt x="169" y="664"/>
                  </a:lnTo>
                  <a:lnTo>
                    <a:pt x="146" y="682"/>
                  </a:lnTo>
                  <a:lnTo>
                    <a:pt x="125" y="699"/>
                  </a:lnTo>
                  <a:lnTo>
                    <a:pt x="102" y="712"/>
                  </a:lnTo>
                  <a:lnTo>
                    <a:pt x="90" y="720"/>
                  </a:lnTo>
                  <a:lnTo>
                    <a:pt x="79" y="726"/>
                  </a:lnTo>
                  <a:lnTo>
                    <a:pt x="69" y="731"/>
                  </a:lnTo>
                  <a:lnTo>
                    <a:pt x="60" y="737"/>
                  </a:lnTo>
                  <a:lnTo>
                    <a:pt x="50" y="741"/>
                  </a:lnTo>
                  <a:lnTo>
                    <a:pt x="43" y="747"/>
                  </a:lnTo>
                  <a:lnTo>
                    <a:pt x="35" y="750"/>
                  </a:lnTo>
                  <a:lnTo>
                    <a:pt x="29" y="754"/>
                  </a:lnTo>
                  <a:lnTo>
                    <a:pt x="23" y="756"/>
                  </a:lnTo>
                  <a:lnTo>
                    <a:pt x="18" y="758"/>
                  </a:lnTo>
                  <a:lnTo>
                    <a:pt x="14" y="760"/>
                  </a:lnTo>
                  <a:lnTo>
                    <a:pt x="10" y="762"/>
                  </a:lnTo>
                  <a:lnTo>
                    <a:pt x="6" y="764"/>
                  </a:lnTo>
                  <a:lnTo>
                    <a:pt x="4" y="764"/>
                  </a:lnTo>
                  <a:lnTo>
                    <a:pt x="2" y="764"/>
                  </a:lnTo>
                  <a:lnTo>
                    <a:pt x="0" y="764"/>
                  </a:lnTo>
                  <a:lnTo>
                    <a:pt x="0" y="762"/>
                  </a:lnTo>
                  <a:lnTo>
                    <a:pt x="0" y="760"/>
                  </a:lnTo>
                  <a:lnTo>
                    <a:pt x="0" y="758"/>
                  </a:lnTo>
                  <a:lnTo>
                    <a:pt x="2" y="756"/>
                  </a:lnTo>
                  <a:lnTo>
                    <a:pt x="4" y="754"/>
                  </a:lnTo>
                  <a:lnTo>
                    <a:pt x="8" y="750"/>
                  </a:lnTo>
                  <a:lnTo>
                    <a:pt x="12" y="747"/>
                  </a:lnTo>
                  <a:lnTo>
                    <a:pt x="16" y="743"/>
                  </a:lnTo>
                  <a:lnTo>
                    <a:pt x="20" y="737"/>
                  </a:lnTo>
                  <a:lnTo>
                    <a:pt x="25" y="731"/>
                  </a:lnTo>
                  <a:lnTo>
                    <a:pt x="31" y="726"/>
                  </a:lnTo>
                  <a:lnTo>
                    <a:pt x="39" y="720"/>
                  </a:lnTo>
                  <a:lnTo>
                    <a:pt x="46" y="714"/>
                  </a:lnTo>
                  <a:lnTo>
                    <a:pt x="56" y="707"/>
                  </a:lnTo>
                  <a:lnTo>
                    <a:pt x="64" y="699"/>
                  </a:lnTo>
                  <a:lnTo>
                    <a:pt x="75" y="689"/>
                  </a:lnTo>
                  <a:lnTo>
                    <a:pt x="85" y="682"/>
                  </a:lnTo>
                  <a:lnTo>
                    <a:pt x="94" y="674"/>
                  </a:lnTo>
                  <a:lnTo>
                    <a:pt x="106" y="664"/>
                  </a:lnTo>
                  <a:lnTo>
                    <a:pt x="115" y="655"/>
                  </a:lnTo>
                  <a:lnTo>
                    <a:pt x="136" y="634"/>
                  </a:lnTo>
                  <a:lnTo>
                    <a:pt x="155" y="613"/>
                  </a:lnTo>
                  <a:lnTo>
                    <a:pt x="176" y="588"/>
                  </a:lnTo>
                  <a:lnTo>
                    <a:pt x="196" y="563"/>
                  </a:lnTo>
                  <a:lnTo>
                    <a:pt x="215" y="536"/>
                  </a:lnTo>
                  <a:lnTo>
                    <a:pt x="234" y="508"/>
                  </a:lnTo>
                  <a:lnTo>
                    <a:pt x="253" y="477"/>
                  </a:lnTo>
                  <a:lnTo>
                    <a:pt x="270" y="449"/>
                  </a:lnTo>
                  <a:lnTo>
                    <a:pt x="287" y="418"/>
                  </a:lnTo>
                  <a:lnTo>
                    <a:pt x="303" y="387"/>
                  </a:lnTo>
                  <a:lnTo>
                    <a:pt x="318" y="355"/>
                  </a:lnTo>
                  <a:lnTo>
                    <a:pt x="332" y="322"/>
                  </a:lnTo>
                  <a:lnTo>
                    <a:pt x="343" y="290"/>
                  </a:lnTo>
                  <a:lnTo>
                    <a:pt x="354" y="256"/>
                  </a:lnTo>
                  <a:lnTo>
                    <a:pt x="362" y="223"/>
                  </a:lnTo>
                  <a:lnTo>
                    <a:pt x="370" y="191"/>
                  </a:lnTo>
                  <a:lnTo>
                    <a:pt x="376" y="158"/>
                  </a:lnTo>
                  <a:lnTo>
                    <a:pt x="381" y="126"/>
                  </a:lnTo>
                  <a:lnTo>
                    <a:pt x="385" y="95"/>
                  </a:lnTo>
                  <a:lnTo>
                    <a:pt x="389" y="63"/>
                  </a:lnTo>
                  <a:lnTo>
                    <a:pt x="391" y="32"/>
                  </a:lnTo>
                  <a:lnTo>
                    <a:pt x="391" y="0"/>
                  </a:lnTo>
                  <a:lnTo>
                    <a:pt x="402" y="7"/>
                  </a:lnTo>
                  <a:lnTo>
                    <a:pt x="414" y="13"/>
                  </a:lnTo>
                  <a:lnTo>
                    <a:pt x="423" y="17"/>
                  </a:lnTo>
                  <a:lnTo>
                    <a:pt x="431" y="23"/>
                  </a:lnTo>
                  <a:lnTo>
                    <a:pt x="439" y="24"/>
                  </a:lnTo>
                  <a:lnTo>
                    <a:pt x="444" y="28"/>
                  </a:lnTo>
                  <a:lnTo>
                    <a:pt x="448" y="30"/>
                  </a:lnTo>
                  <a:lnTo>
                    <a:pt x="450" y="32"/>
                  </a:lnTo>
                  <a:lnTo>
                    <a:pt x="454" y="36"/>
                  </a:lnTo>
                  <a:lnTo>
                    <a:pt x="458" y="42"/>
                  </a:lnTo>
                  <a:lnTo>
                    <a:pt x="462" y="49"/>
                  </a:lnTo>
                  <a:lnTo>
                    <a:pt x="464" y="55"/>
                  </a:lnTo>
                  <a:lnTo>
                    <a:pt x="464" y="5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70"/>
            <p:cNvSpPr/>
            <p:nvPr/>
          </p:nvSpPr>
          <p:spPr bwMode="auto">
            <a:xfrm>
              <a:off x="2287588" y="3562351"/>
              <a:ext cx="85725" cy="279400"/>
            </a:xfrm>
            <a:custGeom>
              <a:avLst/>
              <a:gdLst>
                <a:gd name="T0" fmla="*/ 13 w 109"/>
                <a:gd name="T1" fmla="*/ 36 h 351"/>
                <a:gd name="T2" fmla="*/ 5 w 109"/>
                <a:gd name="T3" fmla="*/ 26 h 351"/>
                <a:gd name="T4" fmla="*/ 2 w 109"/>
                <a:gd name="T5" fmla="*/ 19 h 351"/>
                <a:gd name="T6" fmla="*/ 0 w 109"/>
                <a:gd name="T7" fmla="*/ 13 h 351"/>
                <a:gd name="T8" fmla="*/ 0 w 109"/>
                <a:gd name="T9" fmla="*/ 7 h 351"/>
                <a:gd name="T10" fmla="*/ 2 w 109"/>
                <a:gd name="T11" fmla="*/ 4 h 351"/>
                <a:gd name="T12" fmla="*/ 5 w 109"/>
                <a:gd name="T13" fmla="*/ 2 h 351"/>
                <a:gd name="T14" fmla="*/ 13 w 109"/>
                <a:gd name="T15" fmla="*/ 0 h 351"/>
                <a:gd name="T16" fmla="*/ 23 w 109"/>
                <a:gd name="T17" fmla="*/ 0 h 351"/>
                <a:gd name="T18" fmla="*/ 38 w 109"/>
                <a:gd name="T19" fmla="*/ 2 h 351"/>
                <a:gd name="T20" fmla="*/ 57 w 109"/>
                <a:gd name="T21" fmla="*/ 5 h 351"/>
                <a:gd name="T22" fmla="*/ 82 w 109"/>
                <a:gd name="T23" fmla="*/ 9 h 351"/>
                <a:gd name="T24" fmla="*/ 95 w 109"/>
                <a:gd name="T25" fmla="*/ 15 h 351"/>
                <a:gd name="T26" fmla="*/ 95 w 109"/>
                <a:gd name="T27" fmla="*/ 21 h 351"/>
                <a:gd name="T28" fmla="*/ 97 w 109"/>
                <a:gd name="T29" fmla="*/ 30 h 351"/>
                <a:gd name="T30" fmla="*/ 97 w 109"/>
                <a:gd name="T31" fmla="*/ 42 h 351"/>
                <a:gd name="T32" fmla="*/ 99 w 109"/>
                <a:gd name="T33" fmla="*/ 59 h 351"/>
                <a:gd name="T34" fmla="*/ 101 w 109"/>
                <a:gd name="T35" fmla="*/ 80 h 351"/>
                <a:gd name="T36" fmla="*/ 103 w 109"/>
                <a:gd name="T37" fmla="*/ 103 h 351"/>
                <a:gd name="T38" fmla="*/ 103 w 109"/>
                <a:gd name="T39" fmla="*/ 132 h 351"/>
                <a:gd name="T40" fmla="*/ 105 w 109"/>
                <a:gd name="T41" fmla="*/ 160 h 351"/>
                <a:gd name="T42" fmla="*/ 107 w 109"/>
                <a:gd name="T43" fmla="*/ 189 h 351"/>
                <a:gd name="T44" fmla="*/ 107 w 109"/>
                <a:gd name="T45" fmla="*/ 216 h 351"/>
                <a:gd name="T46" fmla="*/ 109 w 109"/>
                <a:gd name="T47" fmla="*/ 239 h 351"/>
                <a:gd name="T48" fmla="*/ 109 w 109"/>
                <a:gd name="T49" fmla="*/ 258 h 351"/>
                <a:gd name="T50" fmla="*/ 107 w 109"/>
                <a:gd name="T51" fmla="*/ 277 h 351"/>
                <a:gd name="T52" fmla="*/ 107 w 109"/>
                <a:gd name="T53" fmla="*/ 292 h 351"/>
                <a:gd name="T54" fmla="*/ 105 w 109"/>
                <a:gd name="T55" fmla="*/ 305 h 351"/>
                <a:gd name="T56" fmla="*/ 103 w 109"/>
                <a:gd name="T57" fmla="*/ 321 h 351"/>
                <a:gd name="T58" fmla="*/ 99 w 109"/>
                <a:gd name="T59" fmla="*/ 336 h 351"/>
                <a:gd name="T60" fmla="*/ 95 w 109"/>
                <a:gd name="T61" fmla="*/ 346 h 351"/>
                <a:gd name="T62" fmla="*/ 94 w 109"/>
                <a:gd name="T63" fmla="*/ 351 h 351"/>
                <a:gd name="T64" fmla="*/ 90 w 109"/>
                <a:gd name="T65" fmla="*/ 351 h 351"/>
                <a:gd name="T66" fmla="*/ 84 w 109"/>
                <a:gd name="T67" fmla="*/ 344 h 351"/>
                <a:gd name="T68" fmla="*/ 80 w 109"/>
                <a:gd name="T69" fmla="*/ 330 h 351"/>
                <a:gd name="T70" fmla="*/ 74 w 109"/>
                <a:gd name="T71" fmla="*/ 309 h 351"/>
                <a:gd name="T72" fmla="*/ 69 w 109"/>
                <a:gd name="T73" fmla="*/ 282 h 351"/>
                <a:gd name="T74" fmla="*/ 63 w 109"/>
                <a:gd name="T75" fmla="*/ 250 h 351"/>
                <a:gd name="T76" fmla="*/ 57 w 109"/>
                <a:gd name="T77" fmla="*/ 214 h 351"/>
                <a:gd name="T78" fmla="*/ 51 w 109"/>
                <a:gd name="T79" fmla="*/ 172 h 351"/>
                <a:gd name="T80" fmla="*/ 48 w 109"/>
                <a:gd name="T81" fmla="*/ 139 h 351"/>
                <a:gd name="T82" fmla="*/ 44 w 109"/>
                <a:gd name="T83" fmla="*/ 120 h 351"/>
                <a:gd name="T84" fmla="*/ 42 w 109"/>
                <a:gd name="T85" fmla="*/ 101 h 351"/>
                <a:gd name="T86" fmla="*/ 38 w 109"/>
                <a:gd name="T87" fmla="*/ 86 h 351"/>
                <a:gd name="T88" fmla="*/ 34 w 109"/>
                <a:gd name="T89" fmla="*/ 72 h 351"/>
                <a:gd name="T90" fmla="*/ 28 w 109"/>
                <a:gd name="T91" fmla="*/ 61 h 351"/>
                <a:gd name="T92" fmla="*/ 25 w 109"/>
                <a:gd name="T93" fmla="*/ 51 h 351"/>
                <a:gd name="T94" fmla="*/ 21 w 109"/>
                <a:gd name="T95" fmla="*/ 44 h 351"/>
                <a:gd name="T96" fmla="*/ 17 w 109"/>
                <a:gd name="T97" fmla="*/ 4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9" h="351">
                  <a:moveTo>
                    <a:pt x="17" y="40"/>
                  </a:moveTo>
                  <a:lnTo>
                    <a:pt x="13" y="36"/>
                  </a:lnTo>
                  <a:lnTo>
                    <a:pt x="9" y="30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6" y="4"/>
                  </a:lnTo>
                  <a:lnTo>
                    <a:pt x="57" y="5"/>
                  </a:lnTo>
                  <a:lnTo>
                    <a:pt x="69" y="7"/>
                  </a:lnTo>
                  <a:lnTo>
                    <a:pt x="82" y="9"/>
                  </a:lnTo>
                  <a:lnTo>
                    <a:pt x="95" y="13"/>
                  </a:lnTo>
                  <a:lnTo>
                    <a:pt x="95" y="15"/>
                  </a:lnTo>
                  <a:lnTo>
                    <a:pt x="95" y="17"/>
                  </a:lnTo>
                  <a:lnTo>
                    <a:pt x="95" y="21"/>
                  </a:lnTo>
                  <a:lnTo>
                    <a:pt x="97" y="25"/>
                  </a:lnTo>
                  <a:lnTo>
                    <a:pt x="97" y="30"/>
                  </a:lnTo>
                  <a:lnTo>
                    <a:pt x="97" y="36"/>
                  </a:lnTo>
                  <a:lnTo>
                    <a:pt x="97" y="42"/>
                  </a:lnTo>
                  <a:lnTo>
                    <a:pt x="99" y="51"/>
                  </a:lnTo>
                  <a:lnTo>
                    <a:pt x="99" y="59"/>
                  </a:lnTo>
                  <a:lnTo>
                    <a:pt x="99" y="69"/>
                  </a:lnTo>
                  <a:lnTo>
                    <a:pt x="101" y="80"/>
                  </a:lnTo>
                  <a:lnTo>
                    <a:pt x="101" y="91"/>
                  </a:lnTo>
                  <a:lnTo>
                    <a:pt x="103" y="103"/>
                  </a:lnTo>
                  <a:lnTo>
                    <a:pt x="103" y="116"/>
                  </a:lnTo>
                  <a:lnTo>
                    <a:pt x="103" y="132"/>
                  </a:lnTo>
                  <a:lnTo>
                    <a:pt x="105" y="145"/>
                  </a:lnTo>
                  <a:lnTo>
                    <a:pt x="105" y="160"/>
                  </a:lnTo>
                  <a:lnTo>
                    <a:pt x="107" y="175"/>
                  </a:lnTo>
                  <a:lnTo>
                    <a:pt x="107" y="189"/>
                  </a:lnTo>
                  <a:lnTo>
                    <a:pt x="107" y="202"/>
                  </a:lnTo>
                  <a:lnTo>
                    <a:pt x="107" y="216"/>
                  </a:lnTo>
                  <a:lnTo>
                    <a:pt x="109" y="227"/>
                  </a:lnTo>
                  <a:lnTo>
                    <a:pt x="109" y="239"/>
                  </a:lnTo>
                  <a:lnTo>
                    <a:pt x="109" y="248"/>
                  </a:lnTo>
                  <a:lnTo>
                    <a:pt x="109" y="258"/>
                  </a:lnTo>
                  <a:lnTo>
                    <a:pt x="109" y="267"/>
                  </a:lnTo>
                  <a:lnTo>
                    <a:pt x="107" y="277"/>
                  </a:lnTo>
                  <a:lnTo>
                    <a:pt x="107" y="284"/>
                  </a:lnTo>
                  <a:lnTo>
                    <a:pt x="107" y="292"/>
                  </a:lnTo>
                  <a:lnTo>
                    <a:pt x="107" y="298"/>
                  </a:lnTo>
                  <a:lnTo>
                    <a:pt x="105" y="305"/>
                  </a:lnTo>
                  <a:lnTo>
                    <a:pt x="105" y="309"/>
                  </a:lnTo>
                  <a:lnTo>
                    <a:pt x="103" y="321"/>
                  </a:lnTo>
                  <a:lnTo>
                    <a:pt x="101" y="328"/>
                  </a:lnTo>
                  <a:lnTo>
                    <a:pt x="99" y="336"/>
                  </a:lnTo>
                  <a:lnTo>
                    <a:pt x="97" y="342"/>
                  </a:lnTo>
                  <a:lnTo>
                    <a:pt x="95" y="346"/>
                  </a:lnTo>
                  <a:lnTo>
                    <a:pt x="95" y="349"/>
                  </a:lnTo>
                  <a:lnTo>
                    <a:pt x="94" y="351"/>
                  </a:lnTo>
                  <a:lnTo>
                    <a:pt x="92" y="351"/>
                  </a:lnTo>
                  <a:lnTo>
                    <a:pt x="90" y="351"/>
                  </a:lnTo>
                  <a:lnTo>
                    <a:pt x="88" y="347"/>
                  </a:lnTo>
                  <a:lnTo>
                    <a:pt x="84" y="344"/>
                  </a:lnTo>
                  <a:lnTo>
                    <a:pt x="82" y="338"/>
                  </a:lnTo>
                  <a:lnTo>
                    <a:pt x="80" y="330"/>
                  </a:lnTo>
                  <a:lnTo>
                    <a:pt x="76" y="321"/>
                  </a:lnTo>
                  <a:lnTo>
                    <a:pt x="74" y="309"/>
                  </a:lnTo>
                  <a:lnTo>
                    <a:pt x="72" y="296"/>
                  </a:lnTo>
                  <a:lnTo>
                    <a:pt x="69" y="282"/>
                  </a:lnTo>
                  <a:lnTo>
                    <a:pt x="67" y="267"/>
                  </a:lnTo>
                  <a:lnTo>
                    <a:pt x="63" y="250"/>
                  </a:lnTo>
                  <a:lnTo>
                    <a:pt x="59" y="233"/>
                  </a:lnTo>
                  <a:lnTo>
                    <a:pt x="57" y="214"/>
                  </a:lnTo>
                  <a:lnTo>
                    <a:pt x="53" y="193"/>
                  </a:lnTo>
                  <a:lnTo>
                    <a:pt x="51" y="172"/>
                  </a:lnTo>
                  <a:lnTo>
                    <a:pt x="49" y="151"/>
                  </a:lnTo>
                  <a:lnTo>
                    <a:pt x="48" y="139"/>
                  </a:lnTo>
                  <a:lnTo>
                    <a:pt x="46" y="130"/>
                  </a:lnTo>
                  <a:lnTo>
                    <a:pt x="44" y="120"/>
                  </a:lnTo>
                  <a:lnTo>
                    <a:pt x="44" y="111"/>
                  </a:lnTo>
                  <a:lnTo>
                    <a:pt x="42" y="101"/>
                  </a:lnTo>
                  <a:lnTo>
                    <a:pt x="40" y="93"/>
                  </a:lnTo>
                  <a:lnTo>
                    <a:pt x="38" y="86"/>
                  </a:lnTo>
                  <a:lnTo>
                    <a:pt x="36" y="78"/>
                  </a:lnTo>
                  <a:lnTo>
                    <a:pt x="34" y="72"/>
                  </a:lnTo>
                  <a:lnTo>
                    <a:pt x="32" y="67"/>
                  </a:lnTo>
                  <a:lnTo>
                    <a:pt x="28" y="61"/>
                  </a:lnTo>
                  <a:lnTo>
                    <a:pt x="27" y="55"/>
                  </a:lnTo>
                  <a:lnTo>
                    <a:pt x="25" y="51"/>
                  </a:lnTo>
                  <a:lnTo>
                    <a:pt x="23" y="47"/>
                  </a:lnTo>
                  <a:lnTo>
                    <a:pt x="21" y="44"/>
                  </a:lnTo>
                  <a:lnTo>
                    <a:pt x="17" y="40"/>
                  </a:lnTo>
                  <a:lnTo>
                    <a:pt x="17" y="4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71"/>
            <p:cNvSpPr/>
            <p:nvPr/>
          </p:nvSpPr>
          <p:spPr bwMode="auto">
            <a:xfrm>
              <a:off x="2335213" y="3538538"/>
              <a:ext cx="244475" cy="198438"/>
            </a:xfrm>
            <a:custGeom>
              <a:avLst/>
              <a:gdLst>
                <a:gd name="T0" fmla="*/ 172 w 308"/>
                <a:gd name="T1" fmla="*/ 228 h 250"/>
                <a:gd name="T2" fmla="*/ 180 w 308"/>
                <a:gd name="T3" fmla="*/ 187 h 250"/>
                <a:gd name="T4" fmla="*/ 184 w 308"/>
                <a:gd name="T5" fmla="*/ 151 h 250"/>
                <a:gd name="T6" fmla="*/ 188 w 308"/>
                <a:gd name="T7" fmla="*/ 122 h 250"/>
                <a:gd name="T8" fmla="*/ 191 w 308"/>
                <a:gd name="T9" fmla="*/ 98 h 250"/>
                <a:gd name="T10" fmla="*/ 193 w 308"/>
                <a:gd name="T11" fmla="*/ 80 h 250"/>
                <a:gd name="T12" fmla="*/ 193 w 308"/>
                <a:gd name="T13" fmla="*/ 67 h 250"/>
                <a:gd name="T14" fmla="*/ 193 w 308"/>
                <a:gd name="T15" fmla="*/ 59 h 250"/>
                <a:gd name="T16" fmla="*/ 191 w 308"/>
                <a:gd name="T17" fmla="*/ 57 h 250"/>
                <a:gd name="T18" fmla="*/ 188 w 308"/>
                <a:gd name="T19" fmla="*/ 56 h 250"/>
                <a:gd name="T20" fmla="*/ 182 w 308"/>
                <a:gd name="T21" fmla="*/ 56 h 250"/>
                <a:gd name="T22" fmla="*/ 170 w 308"/>
                <a:gd name="T23" fmla="*/ 57 h 250"/>
                <a:gd name="T24" fmla="*/ 147 w 308"/>
                <a:gd name="T25" fmla="*/ 59 h 250"/>
                <a:gd name="T26" fmla="*/ 119 w 308"/>
                <a:gd name="T27" fmla="*/ 63 h 250"/>
                <a:gd name="T28" fmla="*/ 86 w 308"/>
                <a:gd name="T29" fmla="*/ 69 h 250"/>
                <a:gd name="T30" fmla="*/ 54 w 308"/>
                <a:gd name="T31" fmla="*/ 77 h 250"/>
                <a:gd name="T32" fmla="*/ 25 w 308"/>
                <a:gd name="T33" fmla="*/ 80 h 250"/>
                <a:gd name="T34" fmla="*/ 0 w 308"/>
                <a:gd name="T35" fmla="*/ 86 h 250"/>
                <a:gd name="T36" fmla="*/ 31 w 308"/>
                <a:gd name="T37" fmla="*/ 44 h 250"/>
                <a:gd name="T38" fmla="*/ 86 w 308"/>
                <a:gd name="T39" fmla="*/ 36 h 250"/>
                <a:gd name="T40" fmla="*/ 126 w 308"/>
                <a:gd name="T41" fmla="*/ 27 h 250"/>
                <a:gd name="T42" fmla="*/ 147 w 308"/>
                <a:gd name="T43" fmla="*/ 21 h 250"/>
                <a:gd name="T44" fmla="*/ 165 w 308"/>
                <a:gd name="T45" fmla="*/ 14 h 250"/>
                <a:gd name="T46" fmla="*/ 178 w 308"/>
                <a:gd name="T47" fmla="*/ 6 h 250"/>
                <a:gd name="T48" fmla="*/ 188 w 308"/>
                <a:gd name="T49" fmla="*/ 2 h 250"/>
                <a:gd name="T50" fmla="*/ 197 w 308"/>
                <a:gd name="T51" fmla="*/ 0 h 250"/>
                <a:gd name="T52" fmla="*/ 211 w 308"/>
                <a:gd name="T53" fmla="*/ 0 h 250"/>
                <a:gd name="T54" fmla="*/ 226 w 308"/>
                <a:gd name="T55" fmla="*/ 2 h 250"/>
                <a:gd name="T56" fmla="*/ 251 w 308"/>
                <a:gd name="T57" fmla="*/ 10 h 250"/>
                <a:gd name="T58" fmla="*/ 278 w 308"/>
                <a:gd name="T59" fmla="*/ 25 h 250"/>
                <a:gd name="T60" fmla="*/ 293 w 308"/>
                <a:gd name="T61" fmla="*/ 40 h 250"/>
                <a:gd name="T62" fmla="*/ 301 w 308"/>
                <a:gd name="T63" fmla="*/ 48 h 250"/>
                <a:gd name="T64" fmla="*/ 304 w 308"/>
                <a:gd name="T65" fmla="*/ 56 h 250"/>
                <a:gd name="T66" fmla="*/ 306 w 308"/>
                <a:gd name="T67" fmla="*/ 61 h 250"/>
                <a:gd name="T68" fmla="*/ 304 w 308"/>
                <a:gd name="T69" fmla="*/ 67 h 250"/>
                <a:gd name="T70" fmla="*/ 297 w 308"/>
                <a:gd name="T71" fmla="*/ 75 h 250"/>
                <a:gd name="T72" fmla="*/ 289 w 308"/>
                <a:gd name="T73" fmla="*/ 78 h 250"/>
                <a:gd name="T74" fmla="*/ 281 w 308"/>
                <a:gd name="T75" fmla="*/ 82 h 250"/>
                <a:gd name="T76" fmla="*/ 276 w 308"/>
                <a:gd name="T77" fmla="*/ 90 h 250"/>
                <a:gd name="T78" fmla="*/ 268 w 308"/>
                <a:gd name="T79" fmla="*/ 101 h 250"/>
                <a:gd name="T80" fmla="*/ 260 w 308"/>
                <a:gd name="T81" fmla="*/ 117 h 250"/>
                <a:gd name="T82" fmla="*/ 251 w 308"/>
                <a:gd name="T83" fmla="*/ 140 h 250"/>
                <a:gd name="T84" fmla="*/ 239 w 308"/>
                <a:gd name="T85" fmla="*/ 164 h 250"/>
                <a:gd name="T86" fmla="*/ 228 w 308"/>
                <a:gd name="T87" fmla="*/ 195 h 250"/>
                <a:gd name="T88" fmla="*/ 214 w 308"/>
                <a:gd name="T89" fmla="*/ 231 h 250"/>
                <a:gd name="T90" fmla="*/ 170 w 308"/>
                <a:gd name="T91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50">
                  <a:moveTo>
                    <a:pt x="170" y="250"/>
                  </a:moveTo>
                  <a:lnTo>
                    <a:pt x="172" y="228"/>
                  </a:lnTo>
                  <a:lnTo>
                    <a:pt x="176" y="206"/>
                  </a:lnTo>
                  <a:lnTo>
                    <a:pt x="180" y="187"/>
                  </a:lnTo>
                  <a:lnTo>
                    <a:pt x="182" y="168"/>
                  </a:lnTo>
                  <a:lnTo>
                    <a:pt x="184" y="151"/>
                  </a:lnTo>
                  <a:lnTo>
                    <a:pt x="186" y="136"/>
                  </a:lnTo>
                  <a:lnTo>
                    <a:pt x="188" y="122"/>
                  </a:lnTo>
                  <a:lnTo>
                    <a:pt x="190" y="109"/>
                  </a:lnTo>
                  <a:lnTo>
                    <a:pt x="191" y="98"/>
                  </a:lnTo>
                  <a:lnTo>
                    <a:pt x="191" y="88"/>
                  </a:lnTo>
                  <a:lnTo>
                    <a:pt x="193" y="80"/>
                  </a:lnTo>
                  <a:lnTo>
                    <a:pt x="193" y="73"/>
                  </a:lnTo>
                  <a:lnTo>
                    <a:pt x="193" y="67"/>
                  </a:lnTo>
                  <a:lnTo>
                    <a:pt x="193" y="63"/>
                  </a:lnTo>
                  <a:lnTo>
                    <a:pt x="193" y="59"/>
                  </a:lnTo>
                  <a:lnTo>
                    <a:pt x="193" y="57"/>
                  </a:lnTo>
                  <a:lnTo>
                    <a:pt x="191" y="57"/>
                  </a:lnTo>
                  <a:lnTo>
                    <a:pt x="190" y="57"/>
                  </a:lnTo>
                  <a:lnTo>
                    <a:pt x="188" y="56"/>
                  </a:lnTo>
                  <a:lnTo>
                    <a:pt x="186" y="56"/>
                  </a:lnTo>
                  <a:lnTo>
                    <a:pt x="182" y="56"/>
                  </a:lnTo>
                  <a:lnTo>
                    <a:pt x="178" y="56"/>
                  </a:lnTo>
                  <a:lnTo>
                    <a:pt x="170" y="57"/>
                  </a:lnTo>
                  <a:lnTo>
                    <a:pt x="159" y="57"/>
                  </a:lnTo>
                  <a:lnTo>
                    <a:pt x="147" y="59"/>
                  </a:lnTo>
                  <a:lnTo>
                    <a:pt x="134" y="61"/>
                  </a:lnTo>
                  <a:lnTo>
                    <a:pt x="119" y="63"/>
                  </a:lnTo>
                  <a:lnTo>
                    <a:pt x="101" y="65"/>
                  </a:lnTo>
                  <a:lnTo>
                    <a:pt x="86" y="69"/>
                  </a:lnTo>
                  <a:lnTo>
                    <a:pt x="69" y="73"/>
                  </a:lnTo>
                  <a:lnTo>
                    <a:pt x="54" y="77"/>
                  </a:lnTo>
                  <a:lnTo>
                    <a:pt x="40" y="78"/>
                  </a:lnTo>
                  <a:lnTo>
                    <a:pt x="25" y="80"/>
                  </a:lnTo>
                  <a:lnTo>
                    <a:pt x="12" y="84"/>
                  </a:lnTo>
                  <a:lnTo>
                    <a:pt x="0" y="86"/>
                  </a:lnTo>
                  <a:lnTo>
                    <a:pt x="0" y="44"/>
                  </a:lnTo>
                  <a:lnTo>
                    <a:pt x="31" y="44"/>
                  </a:lnTo>
                  <a:lnTo>
                    <a:pt x="59" y="40"/>
                  </a:lnTo>
                  <a:lnTo>
                    <a:pt x="86" y="36"/>
                  </a:lnTo>
                  <a:lnTo>
                    <a:pt x="115" y="31"/>
                  </a:lnTo>
                  <a:lnTo>
                    <a:pt x="126" y="27"/>
                  </a:lnTo>
                  <a:lnTo>
                    <a:pt x="138" y="23"/>
                  </a:lnTo>
                  <a:lnTo>
                    <a:pt x="147" y="21"/>
                  </a:lnTo>
                  <a:lnTo>
                    <a:pt x="155" y="17"/>
                  </a:lnTo>
                  <a:lnTo>
                    <a:pt x="165" y="14"/>
                  </a:lnTo>
                  <a:lnTo>
                    <a:pt x="172" y="10"/>
                  </a:lnTo>
                  <a:lnTo>
                    <a:pt x="178" y="6"/>
                  </a:lnTo>
                  <a:lnTo>
                    <a:pt x="184" y="4"/>
                  </a:lnTo>
                  <a:lnTo>
                    <a:pt x="188" y="2"/>
                  </a:lnTo>
                  <a:lnTo>
                    <a:pt x="191" y="0"/>
                  </a:lnTo>
                  <a:lnTo>
                    <a:pt x="197" y="0"/>
                  </a:lnTo>
                  <a:lnTo>
                    <a:pt x="203" y="0"/>
                  </a:lnTo>
                  <a:lnTo>
                    <a:pt x="211" y="0"/>
                  </a:lnTo>
                  <a:lnTo>
                    <a:pt x="218" y="0"/>
                  </a:lnTo>
                  <a:lnTo>
                    <a:pt x="226" y="2"/>
                  </a:lnTo>
                  <a:lnTo>
                    <a:pt x="234" y="4"/>
                  </a:lnTo>
                  <a:lnTo>
                    <a:pt x="251" y="10"/>
                  </a:lnTo>
                  <a:lnTo>
                    <a:pt x="264" y="17"/>
                  </a:lnTo>
                  <a:lnTo>
                    <a:pt x="278" y="25"/>
                  </a:lnTo>
                  <a:lnTo>
                    <a:pt x="289" y="35"/>
                  </a:lnTo>
                  <a:lnTo>
                    <a:pt x="293" y="40"/>
                  </a:lnTo>
                  <a:lnTo>
                    <a:pt x="299" y="44"/>
                  </a:lnTo>
                  <a:lnTo>
                    <a:pt x="301" y="48"/>
                  </a:lnTo>
                  <a:lnTo>
                    <a:pt x="302" y="52"/>
                  </a:lnTo>
                  <a:lnTo>
                    <a:pt x="304" y="56"/>
                  </a:lnTo>
                  <a:lnTo>
                    <a:pt x="306" y="57"/>
                  </a:lnTo>
                  <a:lnTo>
                    <a:pt x="306" y="61"/>
                  </a:lnTo>
                  <a:lnTo>
                    <a:pt x="308" y="63"/>
                  </a:lnTo>
                  <a:lnTo>
                    <a:pt x="304" y="67"/>
                  </a:lnTo>
                  <a:lnTo>
                    <a:pt x="299" y="71"/>
                  </a:lnTo>
                  <a:lnTo>
                    <a:pt x="297" y="75"/>
                  </a:lnTo>
                  <a:lnTo>
                    <a:pt x="293" y="77"/>
                  </a:lnTo>
                  <a:lnTo>
                    <a:pt x="289" y="78"/>
                  </a:lnTo>
                  <a:lnTo>
                    <a:pt x="285" y="80"/>
                  </a:lnTo>
                  <a:lnTo>
                    <a:pt x="281" y="82"/>
                  </a:lnTo>
                  <a:lnTo>
                    <a:pt x="279" y="84"/>
                  </a:lnTo>
                  <a:lnTo>
                    <a:pt x="276" y="90"/>
                  </a:lnTo>
                  <a:lnTo>
                    <a:pt x="272" y="94"/>
                  </a:lnTo>
                  <a:lnTo>
                    <a:pt x="268" y="101"/>
                  </a:lnTo>
                  <a:lnTo>
                    <a:pt x="264" y="109"/>
                  </a:lnTo>
                  <a:lnTo>
                    <a:pt x="260" y="117"/>
                  </a:lnTo>
                  <a:lnTo>
                    <a:pt x="257" y="128"/>
                  </a:lnTo>
                  <a:lnTo>
                    <a:pt x="251" y="140"/>
                  </a:lnTo>
                  <a:lnTo>
                    <a:pt x="245" y="151"/>
                  </a:lnTo>
                  <a:lnTo>
                    <a:pt x="239" y="164"/>
                  </a:lnTo>
                  <a:lnTo>
                    <a:pt x="234" y="180"/>
                  </a:lnTo>
                  <a:lnTo>
                    <a:pt x="228" y="195"/>
                  </a:lnTo>
                  <a:lnTo>
                    <a:pt x="220" y="212"/>
                  </a:lnTo>
                  <a:lnTo>
                    <a:pt x="214" y="231"/>
                  </a:lnTo>
                  <a:lnTo>
                    <a:pt x="207" y="250"/>
                  </a:lnTo>
                  <a:lnTo>
                    <a:pt x="170" y="250"/>
                  </a:lnTo>
                  <a:lnTo>
                    <a:pt x="170" y="25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72"/>
            <p:cNvSpPr/>
            <p:nvPr/>
          </p:nvSpPr>
          <p:spPr bwMode="auto">
            <a:xfrm>
              <a:off x="2352675" y="3714751"/>
              <a:ext cx="174625" cy="47625"/>
            </a:xfrm>
            <a:custGeom>
              <a:avLst/>
              <a:gdLst>
                <a:gd name="T0" fmla="*/ 138 w 220"/>
                <a:gd name="T1" fmla="*/ 51 h 59"/>
                <a:gd name="T2" fmla="*/ 101 w 220"/>
                <a:gd name="T3" fmla="*/ 53 h 59"/>
                <a:gd name="T4" fmla="*/ 65 w 220"/>
                <a:gd name="T5" fmla="*/ 57 h 59"/>
                <a:gd name="T6" fmla="*/ 33 w 220"/>
                <a:gd name="T7" fmla="*/ 59 h 59"/>
                <a:gd name="T8" fmla="*/ 0 w 220"/>
                <a:gd name="T9" fmla="*/ 59 h 59"/>
                <a:gd name="T10" fmla="*/ 0 w 220"/>
                <a:gd name="T11" fmla="*/ 23 h 59"/>
                <a:gd name="T12" fmla="*/ 31 w 220"/>
                <a:gd name="T13" fmla="*/ 23 h 59"/>
                <a:gd name="T14" fmla="*/ 59 w 220"/>
                <a:gd name="T15" fmla="*/ 19 h 59"/>
                <a:gd name="T16" fmla="*/ 84 w 220"/>
                <a:gd name="T17" fmla="*/ 15 h 59"/>
                <a:gd name="T18" fmla="*/ 111 w 220"/>
                <a:gd name="T19" fmla="*/ 9 h 59"/>
                <a:gd name="T20" fmla="*/ 123 w 220"/>
                <a:gd name="T21" fmla="*/ 7 h 59"/>
                <a:gd name="T22" fmla="*/ 132 w 220"/>
                <a:gd name="T23" fmla="*/ 6 h 59"/>
                <a:gd name="T24" fmla="*/ 142 w 220"/>
                <a:gd name="T25" fmla="*/ 4 h 59"/>
                <a:gd name="T26" fmla="*/ 151 w 220"/>
                <a:gd name="T27" fmla="*/ 4 h 59"/>
                <a:gd name="T28" fmla="*/ 159 w 220"/>
                <a:gd name="T29" fmla="*/ 2 h 59"/>
                <a:gd name="T30" fmla="*/ 165 w 220"/>
                <a:gd name="T31" fmla="*/ 2 h 59"/>
                <a:gd name="T32" fmla="*/ 170 w 220"/>
                <a:gd name="T33" fmla="*/ 0 h 59"/>
                <a:gd name="T34" fmla="*/ 174 w 220"/>
                <a:gd name="T35" fmla="*/ 0 h 59"/>
                <a:gd name="T36" fmla="*/ 178 w 220"/>
                <a:gd name="T37" fmla="*/ 0 h 59"/>
                <a:gd name="T38" fmla="*/ 184 w 220"/>
                <a:gd name="T39" fmla="*/ 2 h 59"/>
                <a:gd name="T40" fmla="*/ 193 w 220"/>
                <a:gd name="T41" fmla="*/ 2 h 59"/>
                <a:gd name="T42" fmla="*/ 201 w 220"/>
                <a:gd name="T43" fmla="*/ 6 h 59"/>
                <a:gd name="T44" fmla="*/ 207 w 220"/>
                <a:gd name="T45" fmla="*/ 7 h 59"/>
                <a:gd name="T46" fmla="*/ 211 w 220"/>
                <a:gd name="T47" fmla="*/ 9 h 59"/>
                <a:gd name="T48" fmla="*/ 214 w 220"/>
                <a:gd name="T49" fmla="*/ 11 h 59"/>
                <a:gd name="T50" fmla="*/ 216 w 220"/>
                <a:gd name="T51" fmla="*/ 15 h 59"/>
                <a:gd name="T52" fmla="*/ 218 w 220"/>
                <a:gd name="T53" fmla="*/ 17 h 59"/>
                <a:gd name="T54" fmla="*/ 220 w 220"/>
                <a:gd name="T55" fmla="*/ 21 h 59"/>
                <a:gd name="T56" fmla="*/ 220 w 220"/>
                <a:gd name="T57" fmla="*/ 25 h 59"/>
                <a:gd name="T58" fmla="*/ 220 w 220"/>
                <a:gd name="T59" fmla="*/ 28 h 59"/>
                <a:gd name="T60" fmla="*/ 220 w 220"/>
                <a:gd name="T61" fmla="*/ 30 h 59"/>
                <a:gd name="T62" fmla="*/ 218 w 220"/>
                <a:gd name="T63" fmla="*/ 30 h 59"/>
                <a:gd name="T64" fmla="*/ 218 w 220"/>
                <a:gd name="T65" fmla="*/ 32 h 59"/>
                <a:gd name="T66" fmla="*/ 214 w 220"/>
                <a:gd name="T67" fmla="*/ 34 h 59"/>
                <a:gd name="T68" fmla="*/ 212 w 220"/>
                <a:gd name="T69" fmla="*/ 36 h 59"/>
                <a:gd name="T70" fmla="*/ 209 w 220"/>
                <a:gd name="T71" fmla="*/ 38 h 59"/>
                <a:gd name="T72" fmla="*/ 205 w 220"/>
                <a:gd name="T73" fmla="*/ 40 h 59"/>
                <a:gd name="T74" fmla="*/ 199 w 220"/>
                <a:gd name="T75" fmla="*/ 40 h 59"/>
                <a:gd name="T76" fmla="*/ 193 w 220"/>
                <a:gd name="T77" fmla="*/ 42 h 59"/>
                <a:gd name="T78" fmla="*/ 188 w 220"/>
                <a:gd name="T79" fmla="*/ 44 h 59"/>
                <a:gd name="T80" fmla="*/ 182 w 220"/>
                <a:gd name="T81" fmla="*/ 46 h 59"/>
                <a:gd name="T82" fmla="*/ 174 w 220"/>
                <a:gd name="T83" fmla="*/ 46 h 59"/>
                <a:gd name="T84" fmla="*/ 167 w 220"/>
                <a:gd name="T85" fmla="*/ 48 h 59"/>
                <a:gd name="T86" fmla="*/ 157 w 220"/>
                <a:gd name="T87" fmla="*/ 49 h 59"/>
                <a:gd name="T88" fmla="*/ 147 w 220"/>
                <a:gd name="T89" fmla="*/ 49 h 59"/>
                <a:gd name="T90" fmla="*/ 138 w 220"/>
                <a:gd name="T91" fmla="*/ 51 h 59"/>
                <a:gd name="T92" fmla="*/ 138 w 220"/>
                <a:gd name="T93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59">
                  <a:moveTo>
                    <a:pt x="138" y="51"/>
                  </a:moveTo>
                  <a:lnTo>
                    <a:pt x="101" y="53"/>
                  </a:lnTo>
                  <a:lnTo>
                    <a:pt x="65" y="57"/>
                  </a:lnTo>
                  <a:lnTo>
                    <a:pt x="33" y="59"/>
                  </a:lnTo>
                  <a:lnTo>
                    <a:pt x="0" y="59"/>
                  </a:lnTo>
                  <a:lnTo>
                    <a:pt x="0" y="23"/>
                  </a:lnTo>
                  <a:lnTo>
                    <a:pt x="31" y="23"/>
                  </a:lnTo>
                  <a:lnTo>
                    <a:pt x="59" y="19"/>
                  </a:lnTo>
                  <a:lnTo>
                    <a:pt x="84" y="15"/>
                  </a:lnTo>
                  <a:lnTo>
                    <a:pt x="111" y="9"/>
                  </a:lnTo>
                  <a:lnTo>
                    <a:pt x="123" y="7"/>
                  </a:lnTo>
                  <a:lnTo>
                    <a:pt x="132" y="6"/>
                  </a:lnTo>
                  <a:lnTo>
                    <a:pt x="142" y="4"/>
                  </a:lnTo>
                  <a:lnTo>
                    <a:pt x="151" y="4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4" y="2"/>
                  </a:lnTo>
                  <a:lnTo>
                    <a:pt x="193" y="2"/>
                  </a:lnTo>
                  <a:lnTo>
                    <a:pt x="201" y="6"/>
                  </a:lnTo>
                  <a:lnTo>
                    <a:pt x="207" y="7"/>
                  </a:lnTo>
                  <a:lnTo>
                    <a:pt x="211" y="9"/>
                  </a:lnTo>
                  <a:lnTo>
                    <a:pt x="214" y="11"/>
                  </a:lnTo>
                  <a:lnTo>
                    <a:pt x="216" y="15"/>
                  </a:lnTo>
                  <a:lnTo>
                    <a:pt x="218" y="17"/>
                  </a:lnTo>
                  <a:lnTo>
                    <a:pt x="220" y="21"/>
                  </a:lnTo>
                  <a:lnTo>
                    <a:pt x="220" y="25"/>
                  </a:lnTo>
                  <a:lnTo>
                    <a:pt x="220" y="28"/>
                  </a:lnTo>
                  <a:lnTo>
                    <a:pt x="220" y="30"/>
                  </a:lnTo>
                  <a:lnTo>
                    <a:pt x="218" y="30"/>
                  </a:lnTo>
                  <a:lnTo>
                    <a:pt x="218" y="32"/>
                  </a:lnTo>
                  <a:lnTo>
                    <a:pt x="214" y="34"/>
                  </a:lnTo>
                  <a:lnTo>
                    <a:pt x="212" y="36"/>
                  </a:lnTo>
                  <a:lnTo>
                    <a:pt x="209" y="38"/>
                  </a:lnTo>
                  <a:lnTo>
                    <a:pt x="205" y="40"/>
                  </a:lnTo>
                  <a:lnTo>
                    <a:pt x="199" y="40"/>
                  </a:lnTo>
                  <a:lnTo>
                    <a:pt x="193" y="42"/>
                  </a:lnTo>
                  <a:lnTo>
                    <a:pt x="188" y="44"/>
                  </a:lnTo>
                  <a:lnTo>
                    <a:pt x="182" y="46"/>
                  </a:lnTo>
                  <a:lnTo>
                    <a:pt x="174" y="46"/>
                  </a:lnTo>
                  <a:lnTo>
                    <a:pt x="167" y="48"/>
                  </a:lnTo>
                  <a:lnTo>
                    <a:pt x="157" y="49"/>
                  </a:lnTo>
                  <a:lnTo>
                    <a:pt x="147" y="49"/>
                  </a:lnTo>
                  <a:lnTo>
                    <a:pt x="138" y="51"/>
                  </a:lnTo>
                  <a:lnTo>
                    <a:pt x="138" y="5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73"/>
            <p:cNvSpPr/>
            <p:nvPr/>
          </p:nvSpPr>
          <p:spPr bwMode="auto">
            <a:xfrm>
              <a:off x="2662238" y="3727451"/>
              <a:ext cx="498475" cy="347663"/>
            </a:xfrm>
            <a:custGeom>
              <a:avLst/>
              <a:gdLst>
                <a:gd name="T0" fmla="*/ 450 w 628"/>
                <a:gd name="T1" fmla="*/ 334 h 437"/>
                <a:gd name="T2" fmla="*/ 487 w 628"/>
                <a:gd name="T3" fmla="*/ 350 h 437"/>
                <a:gd name="T4" fmla="*/ 538 w 628"/>
                <a:gd name="T5" fmla="*/ 369 h 437"/>
                <a:gd name="T6" fmla="*/ 576 w 628"/>
                <a:gd name="T7" fmla="*/ 384 h 437"/>
                <a:gd name="T8" fmla="*/ 590 w 628"/>
                <a:gd name="T9" fmla="*/ 388 h 437"/>
                <a:gd name="T10" fmla="*/ 601 w 628"/>
                <a:gd name="T11" fmla="*/ 394 h 437"/>
                <a:gd name="T12" fmla="*/ 611 w 628"/>
                <a:gd name="T13" fmla="*/ 399 h 437"/>
                <a:gd name="T14" fmla="*/ 619 w 628"/>
                <a:gd name="T15" fmla="*/ 403 h 437"/>
                <a:gd name="T16" fmla="*/ 624 w 628"/>
                <a:gd name="T17" fmla="*/ 409 h 437"/>
                <a:gd name="T18" fmla="*/ 628 w 628"/>
                <a:gd name="T19" fmla="*/ 416 h 437"/>
                <a:gd name="T20" fmla="*/ 626 w 628"/>
                <a:gd name="T21" fmla="*/ 420 h 437"/>
                <a:gd name="T22" fmla="*/ 622 w 628"/>
                <a:gd name="T23" fmla="*/ 424 h 437"/>
                <a:gd name="T24" fmla="*/ 613 w 628"/>
                <a:gd name="T25" fmla="*/ 426 h 437"/>
                <a:gd name="T26" fmla="*/ 601 w 628"/>
                <a:gd name="T27" fmla="*/ 428 h 437"/>
                <a:gd name="T28" fmla="*/ 586 w 628"/>
                <a:gd name="T29" fmla="*/ 430 h 437"/>
                <a:gd name="T30" fmla="*/ 567 w 628"/>
                <a:gd name="T31" fmla="*/ 432 h 437"/>
                <a:gd name="T32" fmla="*/ 544 w 628"/>
                <a:gd name="T33" fmla="*/ 434 h 437"/>
                <a:gd name="T34" fmla="*/ 519 w 628"/>
                <a:gd name="T35" fmla="*/ 436 h 437"/>
                <a:gd name="T36" fmla="*/ 490 w 628"/>
                <a:gd name="T37" fmla="*/ 437 h 437"/>
                <a:gd name="T38" fmla="*/ 465 w 628"/>
                <a:gd name="T39" fmla="*/ 437 h 437"/>
                <a:gd name="T40" fmla="*/ 444 w 628"/>
                <a:gd name="T41" fmla="*/ 437 h 437"/>
                <a:gd name="T42" fmla="*/ 425 w 628"/>
                <a:gd name="T43" fmla="*/ 436 h 437"/>
                <a:gd name="T44" fmla="*/ 410 w 628"/>
                <a:gd name="T45" fmla="*/ 434 h 437"/>
                <a:gd name="T46" fmla="*/ 397 w 628"/>
                <a:gd name="T47" fmla="*/ 432 h 437"/>
                <a:gd name="T48" fmla="*/ 387 w 628"/>
                <a:gd name="T49" fmla="*/ 430 h 437"/>
                <a:gd name="T50" fmla="*/ 381 w 628"/>
                <a:gd name="T51" fmla="*/ 426 h 437"/>
                <a:gd name="T52" fmla="*/ 370 w 628"/>
                <a:gd name="T53" fmla="*/ 418 h 437"/>
                <a:gd name="T54" fmla="*/ 356 w 628"/>
                <a:gd name="T55" fmla="*/ 405 h 437"/>
                <a:gd name="T56" fmla="*/ 343 w 628"/>
                <a:gd name="T57" fmla="*/ 390 h 437"/>
                <a:gd name="T58" fmla="*/ 326 w 628"/>
                <a:gd name="T59" fmla="*/ 371 h 437"/>
                <a:gd name="T60" fmla="*/ 307 w 628"/>
                <a:gd name="T61" fmla="*/ 348 h 437"/>
                <a:gd name="T62" fmla="*/ 282 w 628"/>
                <a:gd name="T63" fmla="*/ 319 h 437"/>
                <a:gd name="T64" fmla="*/ 253 w 628"/>
                <a:gd name="T65" fmla="*/ 285 h 437"/>
                <a:gd name="T66" fmla="*/ 221 w 628"/>
                <a:gd name="T67" fmla="*/ 245 h 437"/>
                <a:gd name="T68" fmla="*/ 201 w 628"/>
                <a:gd name="T69" fmla="*/ 220 h 437"/>
                <a:gd name="T70" fmla="*/ 180 w 628"/>
                <a:gd name="T71" fmla="*/ 195 h 437"/>
                <a:gd name="T72" fmla="*/ 157 w 628"/>
                <a:gd name="T73" fmla="*/ 168 h 437"/>
                <a:gd name="T74" fmla="*/ 131 w 628"/>
                <a:gd name="T75" fmla="*/ 139 h 437"/>
                <a:gd name="T76" fmla="*/ 102 w 628"/>
                <a:gd name="T77" fmla="*/ 109 h 437"/>
                <a:gd name="T78" fmla="*/ 69 w 628"/>
                <a:gd name="T79" fmla="*/ 76 h 437"/>
                <a:gd name="T80" fmla="*/ 37 w 628"/>
                <a:gd name="T81" fmla="*/ 40 h 437"/>
                <a:gd name="T82" fmla="*/ 0 w 628"/>
                <a:gd name="T83" fmla="*/ 2 h 437"/>
                <a:gd name="T84" fmla="*/ 12 w 628"/>
                <a:gd name="T85" fmla="*/ 0 h 437"/>
                <a:gd name="T86" fmla="*/ 25 w 628"/>
                <a:gd name="T87" fmla="*/ 2 h 437"/>
                <a:gd name="T88" fmla="*/ 39 w 628"/>
                <a:gd name="T89" fmla="*/ 6 h 437"/>
                <a:gd name="T90" fmla="*/ 52 w 628"/>
                <a:gd name="T91" fmla="*/ 11 h 437"/>
                <a:gd name="T92" fmla="*/ 66 w 628"/>
                <a:gd name="T93" fmla="*/ 19 h 437"/>
                <a:gd name="T94" fmla="*/ 81 w 628"/>
                <a:gd name="T95" fmla="*/ 31 h 437"/>
                <a:gd name="T96" fmla="*/ 94 w 628"/>
                <a:gd name="T97" fmla="*/ 42 h 437"/>
                <a:gd name="T98" fmla="*/ 110 w 628"/>
                <a:gd name="T99" fmla="*/ 57 h 437"/>
                <a:gd name="T100" fmla="*/ 142 w 628"/>
                <a:gd name="T101" fmla="*/ 88 h 437"/>
                <a:gd name="T102" fmla="*/ 178 w 628"/>
                <a:gd name="T103" fmla="*/ 122 h 437"/>
                <a:gd name="T104" fmla="*/ 219 w 628"/>
                <a:gd name="T105" fmla="*/ 159 h 437"/>
                <a:gd name="T106" fmla="*/ 261 w 628"/>
                <a:gd name="T107" fmla="*/ 199 h 437"/>
                <a:gd name="T108" fmla="*/ 307 w 628"/>
                <a:gd name="T109" fmla="*/ 239 h 437"/>
                <a:gd name="T110" fmla="*/ 351 w 628"/>
                <a:gd name="T111" fmla="*/ 273 h 437"/>
                <a:gd name="T112" fmla="*/ 393 w 628"/>
                <a:gd name="T113" fmla="*/ 302 h 437"/>
                <a:gd name="T114" fmla="*/ 431 w 628"/>
                <a:gd name="T115" fmla="*/ 32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8" h="437">
                  <a:moveTo>
                    <a:pt x="431" y="327"/>
                  </a:moveTo>
                  <a:lnTo>
                    <a:pt x="450" y="334"/>
                  </a:lnTo>
                  <a:lnTo>
                    <a:pt x="469" y="342"/>
                  </a:lnTo>
                  <a:lnTo>
                    <a:pt x="487" y="350"/>
                  </a:lnTo>
                  <a:lnTo>
                    <a:pt x="504" y="357"/>
                  </a:lnTo>
                  <a:lnTo>
                    <a:pt x="538" y="369"/>
                  </a:lnTo>
                  <a:lnTo>
                    <a:pt x="569" y="380"/>
                  </a:lnTo>
                  <a:lnTo>
                    <a:pt x="576" y="384"/>
                  </a:lnTo>
                  <a:lnTo>
                    <a:pt x="584" y="386"/>
                  </a:lnTo>
                  <a:lnTo>
                    <a:pt x="590" y="388"/>
                  </a:lnTo>
                  <a:lnTo>
                    <a:pt x="596" y="392"/>
                  </a:lnTo>
                  <a:lnTo>
                    <a:pt x="601" y="394"/>
                  </a:lnTo>
                  <a:lnTo>
                    <a:pt x="605" y="395"/>
                  </a:lnTo>
                  <a:lnTo>
                    <a:pt x="611" y="399"/>
                  </a:lnTo>
                  <a:lnTo>
                    <a:pt x="615" y="401"/>
                  </a:lnTo>
                  <a:lnTo>
                    <a:pt x="619" y="403"/>
                  </a:lnTo>
                  <a:lnTo>
                    <a:pt x="620" y="405"/>
                  </a:lnTo>
                  <a:lnTo>
                    <a:pt x="624" y="409"/>
                  </a:lnTo>
                  <a:lnTo>
                    <a:pt x="628" y="413"/>
                  </a:lnTo>
                  <a:lnTo>
                    <a:pt x="628" y="416"/>
                  </a:lnTo>
                  <a:lnTo>
                    <a:pt x="628" y="418"/>
                  </a:lnTo>
                  <a:lnTo>
                    <a:pt x="626" y="420"/>
                  </a:lnTo>
                  <a:lnTo>
                    <a:pt x="624" y="422"/>
                  </a:lnTo>
                  <a:lnTo>
                    <a:pt x="622" y="424"/>
                  </a:lnTo>
                  <a:lnTo>
                    <a:pt x="619" y="424"/>
                  </a:lnTo>
                  <a:lnTo>
                    <a:pt x="613" y="426"/>
                  </a:lnTo>
                  <a:lnTo>
                    <a:pt x="607" y="426"/>
                  </a:lnTo>
                  <a:lnTo>
                    <a:pt x="601" y="428"/>
                  </a:lnTo>
                  <a:lnTo>
                    <a:pt x="594" y="430"/>
                  </a:lnTo>
                  <a:lnTo>
                    <a:pt x="586" y="430"/>
                  </a:lnTo>
                  <a:lnTo>
                    <a:pt x="576" y="432"/>
                  </a:lnTo>
                  <a:lnTo>
                    <a:pt x="567" y="432"/>
                  </a:lnTo>
                  <a:lnTo>
                    <a:pt x="555" y="434"/>
                  </a:lnTo>
                  <a:lnTo>
                    <a:pt x="544" y="434"/>
                  </a:lnTo>
                  <a:lnTo>
                    <a:pt x="532" y="434"/>
                  </a:lnTo>
                  <a:lnTo>
                    <a:pt x="519" y="436"/>
                  </a:lnTo>
                  <a:lnTo>
                    <a:pt x="504" y="436"/>
                  </a:lnTo>
                  <a:lnTo>
                    <a:pt x="490" y="437"/>
                  </a:lnTo>
                  <a:lnTo>
                    <a:pt x="479" y="437"/>
                  </a:lnTo>
                  <a:lnTo>
                    <a:pt x="465" y="437"/>
                  </a:lnTo>
                  <a:lnTo>
                    <a:pt x="454" y="437"/>
                  </a:lnTo>
                  <a:lnTo>
                    <a:pt x="444" y="437"/>
                  </a:lnTo>
                  <a:lnTo>
                    <a:pt x="435" y="437"/>
                  </a:lnTo>
                  <a:lnTo>
                    <a:pt x="425" y="436"/>
                  </a:lnTo>
                  <a:lnTo>
                    <a:pt x="418" y="436"/>
                  </a:lnTo>
                  <a:lnTo>
                    <a:pt x="410" y="434"/>
                  </a:lnTo>
                  <a:lnTo>
                    <a:pt x="402" y="434"/>
                  </a:lnTo>
                  <a:lnTo>
                    <a:pt x="397" y="432"/>
                  </a:lnTo>
                  <a:lnTo>
                    <a:pt x="393" y="432"/>
                  </a:lnTo>
                  <a:lnTo>
                    <a:pt x="387" y="430"/>
                  </a:lnTo>
                  <a:lnTo>
                    <a:pt x="383" y="428"/>
                  </a:lnTo>
                  <a:lnTo>
                    <a:pt x="381" y="426"/>
                  </a:lnTo>
                  <a:lnTo>
                    <a:pt x="376" y="422"/>
                  </a:lnTo>
                  <a:lnTo>
                    <a:pt x="370" y="418"/>
                  </a:lnTo>
                  <a:lnTo>
                    <a:pt x="364" y="413"/>
                  </a:lnTo>
                  <a:lnTo>
                    <a:pt x="356" y="405"/>
                  </a:lnTo>
                  <a:lnTo>
                    <a:pt x="349" y="399"/>
                  </a:lnTo>
                  <a:lnTo>
                    <a:pt x="343" y="390"/>
                  </a:lnTo>
                  <a:lnTo>
                    <a:pt x="333" y="382"/>
                  </a:lnTo>
                  <a:lnTo>
                    <a:pt x="326" y="371"/>
                  </a:lnTo>
                  <a:lnTo>
                    <a:pt x="316" y="361"/>
                  </a:lnTo>
                  <a:lnTo>
                    <a:pt x="307" y="348"/>
                  </a:lnTo>
                  <a:lnTo>
                    <a:pt x="295" y="334"/>
                  </a:lnTo>
                  <a:lnTo>
                    <a:pt x="282" y="319"/>
                  </a:lnTo>
                  <a:lnTo>
                    <a:pt x="268" y="304"/>
                  </a:lnTo>
                  <a:lnTo>
                    <a:pt x="253" y="285"/>
                  </a:lnTo>
                  <a:lnTo>
                    <a:pt x="238" y="266"/>
                  </a:lnTo>
                  <a:lnTo>
                    <a:pt x="221" y="245"/>
                  </a:lnTo>
                  <a:lnTo>
                    <a:pt x="211" y="233"/>
                  </a:lnTo>
                  <a:lnTo>
                    <a:pt x="201" y="220"/>
                  </a:lnTo>
                  <a:lnTo>
                    <a:pt x="192" y="208"/>
                  </a:lnTo>
                  <a:lnTo>
                    <a:pt x="180" y="195"/>
                  </a:lnTo>
                  <a:lnTo>
                    <a:pt x="169" y="181"/>
                  </a:lnTo>
                  <a:lnTo>
                    <a:pt x="157" y="168"/>
                  </a:lnTo>
                  <a:lnTo>
                    <a:pt x="144" y="155"/>
                  </a:lnTo>
                  <a:lnTo>
                    <a:pt x="131" y="139"/>
                  </a:lnTo>
                  <a:lnTo>
                    <a:pt x="117" y="124"/>
                  </a:lnTo>
                  <a:lnTo>
                    <a:pt x="102" y="109"/>
                  </a:lnTo>
                  <a:lnTo>
                    <a:pt x="87" y="94"/>
                  </a:lnTo>
                  <a:lnTo>
                    <a:pt x="69" y="76"/>
                  </a:lnTo>
                  <a:lnTo>
                    <a:pt x="54" y="57"/>
                  </a:lnTo>
                  <a:lnTo>
                    <a:pt x="37" y="40"/>
                  </a:lnTo>
                  <a:lnTo>
                    <a:pt x="18" y="21"/>
                  </a:lnTo>
                  <a:lnTo>
                    <a:pt x="0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5" y="2"/>
                  </a:lnTo>
                  <a:lnTo>
                    <a:pt x="31" y="4"/>
                  </a:lnTo>
                  <a:lnTo>
                    <a:pt x="39" y="6"/>
                  </a:lnTo>
                  <a:lnTo>
                    <a:pt x="44" y="8"/>
                  </a:lnTo>
                  <a:lnTo>
                    <a:pt x="52" y="11"/>
                  </a:lnTo>
                  <a:lnTo>
                    <a:pt x="58" y="15"/>
                  </a:lnTo>
                  <a:lnTo>
                    <a:pt x="66" y="19"/>
                  </a:lnTo>
                  <a:lnTo>
                    <a:pt x="73" y="25"/>
                  </a:lnTo>
                  <a:lnTo>
                    <a:pt x="81" y="31"/>
                  </a:lnTo>
                  <a:lnTo>
                    <a:pt x="88" y="36"/>
                  </a:lnTo>
                  <a:lnTo>
                    <a:pt x="94" y="42"/>
                  </a:lnTo>
                  <a:lnTo>
                    <a:pt x="102" y="50"/>
                  </a:lnTo>
                  <a:lnTo>
                    <a:pt x="110" y="57"/>
                  </a:lnTo>
                  <a:lnTo>
                    <a:pt x="127" y="73"/>
                  </a:lnTo>
                  <a:lnTo>
                    <a:pt x="142" y="88"/>
                  </a:lnTo>
                  <a:lnTo>
                    <a:pt x="161" y="105"/>
                  </a:lnTo>
                  <a:lnTo>
                    <a:pt x="178" y="122"/>
                  </a:lnTo>
                  <a:lnTo>
                    <a:pt x="199" y="139"/>
                  </a:lnTo>
                  <a:lnTo>
                    <a:pt x="219" y="159"/>
                  </a:lnTo>
                  <a:lnTo>
                    <a:pt x="240" y="178"/>
                  </a:lnTo>
                  <a:lnTo>
                    <a:pt x="261" y="199"/>
                  </a:lnTo>
                  <a:lnTo>
                    <a:pt x="284" y="220"/>
                  </a:lnTo>
                  <a:lnTo>
                    <a:pt x="307" y="239"/>
                  </a:lnTo>
                  <a:lnTo>
                    <a:pt x="328" y="258"/>
                  </a:lnTo>
                  <a:lnTo>
                    <a:pt x="351" y="273"/>
                  </a:lnTo>
                  <a:lnTo>
                    <a:pt x="372" y="288"/>
                  </a:lnTo>
                  <a:lnTo>
                    <a:pt x="393" y="302"/>
                  </a:lnTo>
                  <a:lnTo>
                    <a:pt x="412" y="315"/>
                  </a:lnTo>
                  <a:lnTo>
                    <a:pt x="431" y="327"/>
                  </a:lnTo>
                  <a:lnTo>
                    <a:pt x="431" y="32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74"/>
            <p:cNvSpPr/>
            <p:nvPr/>
          </p:nvSpPr>
          <p:spPr bwMode="auto">
            <a:xfrm>
              <a:off x="2547938" y="3381376"/>
              <a:ext cx="409575" cy="668338"/>
            </a:xfrm>
            <a:custGeom>
              <a:avLst/>
              <a:gdLst>
                <a:gd name="T0" fmla="*/ 8 w 515"/>
                <a:gd name="T1" fmla="*/ 830 h 843"/>
                <a:gd name="T2" fmla="*/ 48 w 515"/>
                <a:gd name="T3" fmla="*/ 805 h 843"/>
                <a:gd name="T4" fmla="*/ 126 w 515"/>
                <a:gd name="T5" fmla="*/ 765 h 843"/>
                <a:gd name="T6" fmla="*/ 258 w 515"/>
                <a:gd name="T7" fmla="*/ 677 h 843"/>
                <a:gd name="T8" fmla="*/ 342 w 515"/>
                <a:gd name="T9" fmla="*/ 556 h 843"/>
                <a:gd name="T10" fmla="*/ 383 w 515"/>
                <a:gd name="T11" fmla="*/ 451 h 843"/>
                <a:gd name="T12" fmla="*/ 394 w 515"/>
                <a:gd name="T13" fmla="*/ 404 h 843"/>
                <a:gd name="T14" fmla="*/ 396 w 515"/>
                <a:gd name="T15" fmla="*/ 381 h 843"/>
                <a:gd name="T16" fmla="*/ 373 w 515"/>
                <a:gd name="T17" fmla="*/ 371 h 843"/>
                <a:gd name="T18" fmla="*/ 323 w 515"/>
                <a:gd name="T19" fmla="*/ 362 h 843"/>
                <a:gd name="T20" fmla="*/ 298 w 515"/>
                <a:gd name="T21" fmla="*/ 352 h 843"/>
                <a:gd name="T22" fmla="*/ 304 w 515"/>
                <a:gd name="T23" fmla="*/ 321 h 843"/>
                <a:gd name="T24" fmla="*/ 325 w 515"/>
                <a:gd name="T25" fmla="*/ 256 h 843"/>
                <a:gd name="T26" fmla="*/ 356 w 515"/>
                <a:gd name="T27" fmla="*/ 167 h 843"/>
                <a:gd name="T28" fmla="*/ 379 w 515"/>
                <a:gd name="T29" fmla="*/ 104 h 843"/>
                <a:gd name="T30" fmla="*/ 386 w 515"/>
                <a:gd name="T31" fmla="*/ 75 h 843"/>
                <a:gd name="T32" fmla="*/ 369 w 515"/>
                <a:gd name="T33" fmla="*/ 73 h 843"/>
                <a:gd name="T34" fmla="*/ 314 w 515"/>
                <a:gd name="T35" fmla="*/ 83 h 843"/>
                <a:gd name="T36" fmla="*/ 228 w 515"/>
                <a:gd name="T37" fmla="*/ 102 h 843"/>
                <a:gd name="T38" fmla="*/ 147 w 515"/>
                <a:gd name="T39" fmla="*/ 121 h 843"/>
                <a:gd name="T40" fmla="*/ 99 w 515"/>
                <a:gd name="T41" fmla="*/ 128 h 843"/>
                <a:gd name="T42" fmla="*/ 73 w 515"/>
                <a:gd name="T43" fmla="*/ 125 h 843"/>
                <a:gd name="T44" fmla="*/ 42 w 515"/>
                <a:gd name="T45" fmla="*/ 102 h 843"/>
                <a:gd name="T46" fmla="*/ 38 w 515"/>
                <a:gd name="T47" fmla="*/ 85 h 843"/>
                <a:gd name="T48" fmla="*/ 63 w 515"/>
                <a:gd name="T49" fmla="*/ 83 h 843"/>
                <a:gd name="T50" fmla="*/ 113 w 515"/>
                <a:gd name="T51" fmla="*/ 75 h 843"/>
                <a:gd name="T52" fmla="*/ 189 w 515"/>
                <a:gd name="T53" fmla="*/ 64 h 843"/>
                <a:gd name="T54" fmla="*/ 262 w 515"/>
                <a:gd name="T55" fmla="*/ 50 h 843"/>
                <a:gd name="T56" fmla="*/ 316 w 515"/>
                <a:gd name="T57" fmla="*/ 39 h 843"/>
                <a:gd name="T58" fmla="*/ 371 w 515"/>
                <a:gd name="T59" fmla="*/ 23 h 843"/>
                <a:gd name="T60" fmla="*/ 404 w 515"/>
                <a:gd name="T61" fmla="*/ 4 h 843"/>
                <a:gd name="T62" fmla="*/ 430 w 515"/>
                <a:gd name="T63" fmla="*/ 8 h 843"/>
                <a:gd name="T64" fmla="*/ 490 w 515"/>
                <a:gd name="T65" fmla="*/ 35 h 843"/>
                <a:gd name="T66" fmla="*/ 515 w 515"/>
                <a:gd name="T67" fmla="*/ 56 h 843"/>
                <a:gd name="T68" fmla="*/ 501 w 515"/>
                <a:gd name="T69" fmla="*/ 73 h 843"/>
                <a:gd name="T70" fmla="*/ 476 w 515"/>
                <a:gd name="T71" fmla="*/ 94 h 843"/>
                <a:gd name="T72" fmla="*/ 446 w 515"/>
                <a:gd name="T73" fmla="*/ 132 h 843"/>
                <a:gd name="T74" fmla="*/ 409 w 515"/>
                <a:gd name="T75" fmla="*/ 193 h 843"/>
                <a:gd name="T76" fmla="*/ 375 w 515"/>
                <a:gd name="T77" fmla="*/ 255 h 843"/>
                <a:gd name="T78" fmla="*/ 358 w 515"/>
                <a:gd name="T79" fmla="*/ 293 h 843"/>
                <a:gd name="T80" fmla="*/ 356 w 515"/>
                <a:gd name="T81" fmla="*/ 316 h 843"/>
                <a:gd name="T82" fmla="*/ 367 w 515"/>
                <a:gd name="T83" fmla="*/ 325 h 843"/>
                <a:gd name="T84" fmla="*/ 398 w 515"/>
                <a:gd name="T85" fmla="*/ 325 h 843"/>
                <a:gd name="T86" fmla="*/ 444 w 515"/>
                <a:gd name="T87" fmla="*/ 331 h 843"/>
                <a:gd name="T88" fmla="*/ 478 w 515"/>
                <a:gd name="T89" fmla="*/ 358 h 843"/>
                <a:gd name="T90" fmla="*/ 492 w 515"/>
                <a:gd name="T91" fmla="*/ 381 h 843"/>
                <a:gd name="T92" fmla="*/ 475 w 515"/>
                <a:gd name="T93" fmla="*/ 398 h 843"/>
                <a:gd name="T94" fmla="*/ 457 w 515"/>
                <a:gd name="T95" fmla="*/ 428 h 843"/>
                <a:gd name="T96" fmla="*/ 436 w 515"/>
                <a:gd name="T97" fmla="*/ 490 h 843"/>
                <a:gd name="T98" fmla="*/ 377 w 515"/>
                <a:gd name="T99" fmla="*/ 623 h 843"/>
                <a:gd name="T100" fmla="*/ 268 w 515"/>
                <a:gd name="T101" fmla="*/ 740 h 843"/>
                <a:gd name="T102" fmla="*/ 120 w 515"/>
                <a:gd name="T103" fmla="*/ 814 h 843"/>
                <a:gd name="T104" fmla="*/ 52 w 515"/>
                <a:gd name="T105" fmla="*/ 833 h 843"/>
                <a:gd name="T106" fmla="*/ 11 w 515"/>
                <a:gd name="T10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5" h="843">
                  <a:moveTo>
                    <a:pt x="0" y="841"/>
                  </a:moveTo>
                  <a:lnTo>
                    <a:pt x="0" y="839"/>
                  </a:lnTo>
                  <a:lnTo>
                    <a:pt x="2" y="837"/>
                  </a:lnTo>
                  <a:lnTo>
                    <a:pt x="2" y="835"/>
                  </a:lnTo>
                  <a:lnTo>
                    <a:pt x="6" y="832"/>
                  </a:lnTo>
                  <a:lnTo>
                    <a:pt x="8" y="830"/>
                  </a:lnTo>
                  <a:lnTo>
                    <a:pt x="13" y="826"/>
                  </a:lnTo>
                  <a:lnTo>
                    <a:pt x="17" y="822"/>
                  </a:lnTo>
                  <a:lnTo>
                    <a:pt x="23" y="818"/>
                  </a:lnTo>
                  <a:lnTo>
                    <a:pt x="31" y="814"/>
                  </a:lnTo>
                  <a:lnTo>
                    <a:pt x="38" y="811"/>
                  </a:lnTo>
                  <a:lnTo>
                    <a:pt x="48" y="805"/>
                  </a:lnTo>
                  <a:lnTo>
                    <a:pt x="57" y="799"/>
                  </a:lnTo>
                  <a:lnTo>
                    <a:pt x="67" y="795"/>
                  </a:lnTo>
                  <a:lnTo>
                    <a:pt x="78" y="790"/>
                  </a:lnTo>
                  <a:lnTo>
                    <a:pt x="90" y="784"/>
                  </a:lnTo>
                  <a:lnTo>
                    <a:pt x="101" y="778"/>
                  </a:lnTo>
                  <a:lnTo>
                    <a:pt x="126" y="765"/>
                  </a:lnTo>
                  <a:lnTo>
                    <a:pt x="151" y="753"/>
                  </a:lnTo>
                  <a:lnTo>
                    <a:pt x="176" y="740"/>
                  </a:lnTo>
                  <a:lnTo>
                    <a:pt x="197" y="725"/>
                  </a:lnTo>
                  <a:lnTo>
                    <a:pt x="220" y="709"/>
                  </a:lnTo>
                  <a:lnTo>
                    <a:pt x="239" y="694"/>
                  </a:lnTo>
                  <a:lnTo>
                    <a:pt x="258" y="677"/>
                  </a:lnTo>
                  <a:lnTo>
                    <a:pt x="275" y="660"/>
                  </a:lnTo>
                  <a:lnTo>
                    <a:pt x="291" y="640"/>
                  </a:lnTo>
                  <a:lnTo>
                    <a:pt x="306" y="619"/>
                  </a:lnTo>
                  <a:lnTo>
                    <a:pt x="319" y="600"/>
                  </a:lnTo>
                  <a:lnTo>
                    <a:pt x="331" y="579"/>
                  </a:lnTo>
                  <a:lnTo>
                    <a:pt x="342" y="556"/>
                  </a:lnTo>
                  <a:lnTo>
                    <a:pt x="354" y="534"/>
                  </a:lnTo>
                  <a:lnTo>
                    <a:pt x="364" y="511"/>
                  </a:lnTo>
                  <a:lnTo>
                    <a:pt x="373" y="486"/>
                  </a:lnTo>
                  <a:lnTo>
                    <a:pt x="375" y="474"/>
                  </a:lnTo>
                  <a:lnTo>
                    <a:pt x="379" y="463"/>
                  </a:lnTo>
                  <a:lnTo>
                    <a:pt x="383" y="451"/>
                  </a:lnTo>
                  <a:lnTo>
                    <a:pt x="385" y="442"/>
                  </a:lnTo>
                  <a:lnTo>
                    <a:pt x="386" y="434"/>
                  </a:lnTo>
                  <a:lnTo>
                    <a:pt x="388" y="425"/>
                  </a:lnTo>
                  <a:lnTo>
                    <a:pt x="390" y="417"/>
                  </a:lnTo>
                  <a:lnTo>
                    <a:pt x="392" y="411"/>
                  </a:lnTo>
                  <a:lnTo>
                    <a:pt x="394" y="404"/>
                  </a:lnTo>
                  <a:lnTo>
                    <a:pt x="394" y="398"/>
                  </a:lnTo>
                  <a:lnTo>
                    <a:pt x="396" y="394"/>
                  </a:lnTo>
                  <a:lnTo>
                    <a:pt x="396" y="390"/>
                  </a:lnTo>
                  <a:lnTo>
                    <a:pt x="396" y="386"/>
                  </a:lnTo>
                  <a:lnTo>
                    <a:pt x="396" y="384"/>
                  </a:lnTo>
                  <a:lnTo>
                    <a:pt x="396" y="381"/>
                  </a:lnTo>
                  <a:lnTo>
                    <a:pt x="396" y="381"/>
                  </a:lnTo>
                  <a:lnTo>
                    <a:pt x="394" y="379"/>
                  </a:lnTo>
                  <a:lnTo>
                    <a:pt x="390" y="377"/>
                  </a:lnTo>
                  <a:lnTo>
                    <a:pt x="385" y="375"/>
                  </a:lnTo>
                  <a:lnTo>
                    <a:pt x="379" y="373"/>
                  </a:lnTo>
                  <a:lnTo>
                    <a:pt x="373" y="371"/>
                  </a:lnTo>
                  <a:lnTo>
                    <a:pt x="365" y="369"/>
                  </a:lnTo>
                  <a:lnTo>
                    <a:pt x="358" y="369"/>
                  </a:lnTo>
                  <a:lnTo>
                    <a:pt x="350" y="367"/>
                  </a:lnTo>
                  <a:lnTo>
                    <a:pt x="341" y="365"/>
                  </a:lnTo>
                  <a:lnTo>
                    <a:pt x="331" y="363"/>
                  </a:lnTo>
                  <a:lnTo>
                    <a:pt x="323" y="362"/>
                  </a:lnTo>
                  <a:lnTo>
                    <a:pt x="316" y="360"/>
                  </a:lnTo>
                  <a:lnTo>
                    <a:pt x="310" y="358"/>
                  </a:lnTo>
                  <a:lnTo>
                    <a:pt x="304" y="356"/>
                  </a:lnTo>
                  <a:lnTo>
                    <a:pt x="302" y="354"/>
                  </a:lnTo>
                  <a:lnTo>
                    <a:pt x="298" y="352"/>
                  </a:lnTo>
                  <a:lnTo>
                    <a:pt x="298" y="352"/>
                  </a:lnTo>
                  <a:lnTo>
                    <a:pt x="298" y="348"/>
                  </a:lnTo>
                  <a:lnTo>
                    <a:pt x="298" y="346"/>
                  </a:lnTo>
                  <a:lnTo>
                    <a:pt x="298" y="341"/>
                  </a:lnTo>
                  <a:lnTo>
                    <a:pt x="300" y="335"/>
                  </a:lnTo>
                  <a:lnTo>
                    <a:pt x="302" y="329"/>
                  </a:lnTo>
                  <a:lnTo>
                    <a:pt x="304" y="321"/>
                  </a:lnTo>
                  <a:lnTo>
                    <a:pt x="306" y="314"/>
                  </a:lnTo>
                  <a:lnTo>
                    <a:pt x="310" y="304"/>
                  </a:lnTo>
                  <a:lnTo>
                    <a:pt x="312" y="293"/>
                  </a:lnTo>
                  <a:lnTo>
                    <a:pt x="316" y="281"/>
                  </a:lnTo>
                  <a:lnTo>
                    <a:pt x="319" y="270"/>
                  </a:lnTo>
                  <a:lnTo>
                    <a:pt x="325" y="256"/>
                  </a:lnTo>
                  <a:lnTo>
                    <a:pt x="329" y="243"/>
                  </a:lnTo>
                  <a:lnTo>
                    <a:pt x="335" y="228"/>
                  </a:lnTo>
                  <a:lnTo>
                    <a:pt x="341" y="211"/>
                  </a:lnTo>
                  <a:lnTo>
                    <a:pt x="346" y="195"/>
                  </a:lnTo>
                  <a:lnTo>
                    <a:pt x="352" y="180"/>
                  </a:lnTo>
                  <a:lnTo>
                    <a:pt x="356" y="167"/>
                  </a:lnTo>
                  <a:lnTo>
                    <a:pt x="362" y="153"/>
                  </a:lnTo>
                  <a:lnTo>
                    <a:pt x="365" y="142"/>
                  </a:lnTo>
                  <a:lnTo>
                    <a:pt x="369" y="130"/>
                  </a:lnTo>
                  <a:lnTo>
                    <a:pt x="373" y="121"/>
                  </a:lnTo>
                  <a:lnTo>
                    <a:pt x="377" y="111"/>
                  </a:lnTo>
                  <a:lnTo>
                    <a:pt x="379" y="104"/>
                  </a:lnTo>
                  <a:lnTo>
                    <a:pt x="383" y="96"/>
                  </a:lnTo>
                  <a:lnTo>
                    <a:pt x="385" y="90"/>
                  </a:lnTo>
                  <a:lnTo>
                    <a:pt x="385" y="86"/>
                  </a:lnTo>
                  <a:lnTo>
                    <a:pt x="386" y="81"/>
                  </a:lnTo>
                  <a:lnTo>
                    <a:pt x="386" y="79"/>
                  </a:lnTo>
                  <a:lnTo>
                    <a:pt x="386" y="75"/>
                  </a:lnTo>
                  <a:lnTo>
                    <a:pt x="386" y="75"/>
                  </a:lnTo>
                  <a:lnTo>
                    <a:pt x="385" y="73"/>
                  </a:lnTo>
                  <a:lnTo>
                    <a:pt x="383" y="73"/>
                  </a:lnTo>
                  <a:lnTo>
                    <a:pt x="379" y="73"/>
                  </a:lnTo>
                  <a:lnTo>
                    <a:pt x="375" y="73"/>
                  </a:lnTo>
                  <a:lnTo>
                    <a:pt x="369" y="73"/>
                  </a:lnTo>
                  <a:lnTo>
                    <a:pt x="362" y="75"/>
                  </a:lnTo>
                  <a:lnTo>
                    <a:pt x="354" y="75"/>
                  </a:lnTo>
                  <a:lnTo>
                    <a:pt x="346" y="77"/>
                  </a:lnTo>
                  <a:lnTo>
                    <a:pt x="337" y="79"/>
                  </a:lnTo>
                  <a:lnTo>
                    <a:pt x="325" y="81"/>
                  </a:lnTo>
                  <a:lnTo>
                    <a:pt x="314" y="83"/>
                  </a:lnTo>
                  <a:lnTo>
                    <a:pt x="302" y="85"/>
                  </a:lnTo>
                  <a:lnTo>
                    <a:pt x="289" y="88"/>
                  </a:lnTo>
                  <a:lnTo>
                    <a:pt x="275" y="90"/>
                  </a:lnTo>
                  <a:lnTo>
                    <a:pt x="260" y="94"/>
                  </a:lnTo>
                  <a:lnTo>
                    <a:pt x="245" y="98"/>
                  </a:lnTo>
                  <a:lnTo>
                    <a:pt x="228" y="102"/>
                  </a:lnTo>
                  <a:lnTo>
                    <a:pt x="212" y="106"/>
                  </a:lnTo>
                  <a:lnTo>
                    <a:pt x="197" y="109"/>
                  </a:lnTo>
                  <a:lnTo>
                    <a:pt x="184" y="111"/>
                  </a:lnTo>
                  <a:lnTo>
                    <a:pt x="170" y="115"/>
                  </a:lnTo>
                  <a:lnTo>
                    <a:pt x="159" y="117"/>
                  </a:lnTo>
                  <a:lnTo>
                    <a:pt x="147" y="121"/>
                  </a:lnTo>
                  <a:lnTo>
                    <a:pt x="138" y="123"/>
                  </a:lnTo>
                  <a:lnTo>
                    <a:pt x="128" y="125"/>
                  </a:lnTo>
                  <a:lnTo>
                    <a:pt x="119" y="125"/>
                  </a:lnTo>
                  <a:lnTo>
                    <a:pt x="111" y="127"/>
                  </a:lnTo>
                  <a:lnTo>
                    <a:pt x="105" y="127"/>
                  </a:lnTo>
                  <a:lnTo>
                    <a:pt x="99" y="128"/>
                  </a:lnTo>
                  <a:lnTo>
                    <a:pt x="96" y="128"/>
                  </a:lnTo>
                  <a:lnTo>
                    <a:pt x="92" y="128"/>
                  </a:lnTo>
                  <a:lnTo>
                    <a:pt x="88" y="128"/>
                  </a:lnTo>
                  <a:lnTo>
                    <a:pt x="82" y="128"/>
                  </a:lnTo>
                  <a:lnTo>
                    <a:pt x="78" y="128"/>
                  </a:lnTo>
                  <a:lnTo>
                    <a:pt x="73" y="125"/>
                  </a:lnTo>
                  <a:lnTo>
                    <a:pt x="67" y="123"/>
                  </a:lnTo>
                  <a:lnTo>
                    <a:pt x="61" y="119"/>
                  </a:lnTo>
                  <a:lnTo>
                    <a:pt x="57" y="115"/>
                  </a:lnTo>
                  <a:lnTo>
                    <a:pt x="52" y="111"/>
                  </a:lnTo>
                  <a:lnTo>
                    <a:pt x="46" y="106"/>
                  </a:lnTo>
                  <a:lnTo>
                    <a:pt x="42" y="102"/>
                  </a:lnTo>
                  <a:lnTo>
                    <a:pt x="38" y="98"/>
                  </a:lnTo>
                  <a:lnTo>
                    <a:pt x="36" y="94"/>
                  </a:lnTo>
                  <a:lnTo>
                    <a:pt x="34" y="92"/>
                  </a:lnTo>
                  <a:lnTo>
                    <a:pt x="34" y="88"/>
                  </a:lnTo>
                  <a:lnTo>
                    <a:pt x="34" y="86"/>
                  </a:lnTo>
                  <a:lnTo>
                    <a:pt x="38" y="85"/>
                  </a:lnTo>
                  <a:lnTo>
                    <a:pt x="42" y="83"/>
                  </a:lnTo>
                  <a:lnTo>
                    <a:pt x="46" y="83"/>
                  </a:lnTo>
                  <a:lnTo>
                    <a:pt x="48" y="83"/>
                  </a:lnTo>
                  <a:lnTo>
                    <a:pt x="53" y="83"/>
                  </a:lnTo>
                  <a:lnTo>
                    <a:pt x="57" y="83"/>
                  </a:lnTo>
                  <a:lnTo>
                    <a:pt x="63" y="83"/>
                  </a:lnTo>
                  <a:lnTo>
                    <a:pt x="69" y="81"/>
                  </a:lnTo>
                  <a:lnTo>
                    <a:pt x="76" y="81"/>
                  </a:lnTo>
                  <a:lnTo>
                    <a:pt x="84" y="79"/>
                  </a:lnTo>
                  <a:lnTo>
                    <a:pt x="94" y="79"/>
                  </a:lnTo>
                  <a:lnTo>
                    <a:pt x="103" y="77"/>
                  </a:lnTo>
                  <a:lnTo>
                    <a:pt x="113" y="75"/>
                  </a:lnTo>
                  <a:lnTo>
                    <a:pt x="124" y="73"/>
                  </a:lnTo>
                  <a:lnTo>
                    <a:pt x="136" y="73"/>
                  </a:lnTo>
                  <a:lnTo>
                    <a:pt x="147" y="69"/>
                  </a:lnTo>
                  <a:lnTo>
                    <a:pt x="161" y="67"/>
                  </a:lnTo>
                  <a:lnTo>
                    <a:pt x="176" y="65"/>
                  </a:lnTo>
                  <a:lnTo>
                    <a:pt x="189" y="64"/>
                  </a:lnTo>
                  <a:lnTo>
                    <a:pt x="203" y="60"/>
                  </a:lnTo>
                  <a:lnTo>
                    <a:pt x="216" y="58"/>
                  </a:lnTo>
                  <a:lnTo>
                    <a:pt x="230" y="56"/>
                  </a:lnTo>
                  <a:lnTo>
                    <a:pt x="241" y="54"/>
                  </a:lnTo>
                  <a:lnTo>
                    <a:pt x="253" y="52"/>
                  </a:lnTo>
                  <a:lnTo>
                    <a:pt x="262" y="50"/>
                  </a:lnTo>
                  <a:lnTo>
                    <a:pt x="274" y="48"/>
                  </a:lnTo>
                  <a:lnTo>
                    <a:pt x="283" y="46"/>
                  </a:lnTo>
                  <a:lnTo>
                    <a:pt x="291" y="44"/>
                  </a:lnTo>
                  <a:lnTo>
                    <a:pt x="300" y="43"/>
                  </a:lnTo>
                  <a:lnTo>
                    <a:pt x="308" y="41"/>
                  </a:lnTo>
                  <a:lnTo>
                    <a:pt x="316" y="39"/>
                  </a:lnTo>
                  <a:lnTo>
                    <a:pt x="323" y="37"/>
                  </a:lnTo>
                  <a:lnTo>
                    <a:pt x="337" y="33"/>
                  </a:lnTo>
                  <a:lnTo>
                    <a:pt x="346" y="31"/>
                  </a:lnTo>
                  <a:lnTo>
                    <a:pt x="354" y="29"/>
                  </a:lnTo>
                  <a:lnTo>
                    <a:pt x="364" y="27"/>
                  </a:lnTo>
                  <a:lnTo>
                    <a:pt x="371" y="23"/>
                  </a:lnTo>
                  <a:lnTo>
                    <a:pt x="377" y="20"/>
                  </a:lnTo>
                  <a:lnTo>
                    <a:pt x="383" y="18"/>
                  </a:lnTo>
                  <a:lnTo>
                    <a:pt x="386" y="14"/>
                  </a:lnTo>
                  <a:lnTo>
                    <a:pt x="390" y="10"/>
                  </a:lnTo>
                  <a:lnTo>
                    <a:pt x="398" y="6"/>
                  </a:lnTo>
                  <a:lnTo>
                    <a:pt x="404" y="4"/>
                  </a:lnTo>
                  <a:lnTo>
                    <a:pt x="409" y="2"/>
                  </a:lnTo>
                  <a:lnTo>
                    <a:pt x="413" y="0"/>
                  </a:lnTo>
                  <a:lnTo>
                    <a:pt x="417" y="2"/>
                  </a:lnTo>
                  <a:lnTo>
                    <a:pt x="419" y="2"/>
                  </a:lnTo>
                  <a:lnTo>
                    <a:pt x="425" y="4"/>
                  </a:lnTo>
                  <a:lnTo>
                    <a:pt x="430" y="8"/>
                  </a:lnTo>
                  <a:lnTo>
                    <a:pt x="438" y="10"/>
                  </a:lnTo>
                  <a:lnTo>
                    <a:pt x="448" y="14"/>
                  </a:lnTo>
                  <a:lnTo>
                    <a:pt x="457" y="20"/>
                  </a:lnTo>
                  <a:lnTo>
                    <a:pt x="469" y="23"/>
                  </a:lnTo>
                  <a:lnTo>
                    <a:pt x="480" y="29"/>
                  </a:lnTo>
                  <a:lnTo>
                    <a:pt x="490" y="35"/>
                  </a:lnTo>
                  <a:lnTo>
                    <a:pt x="497" y="39"/>
                  </a:lnTo>
                  <a:lnTo>
                    <a:pt x="503" y="44"/>
                  </a:lnTo>
                  <a:lnTo>
                    <a:pt x="509" y="48"/>
                  </a:lnTo>
                  <a:lnTo>
                    <a:pt x="513" y="52"/>
                  </a:lnTo>
                  <a:lnTo>
                    <a:pt x="515" y="54"/>
                  </a:lnTo>
                  <a:lnTo>
                    <a:pt x="515" y="56"/>
                  </a:lnTo>
                  <a:lnTo>
                    <a:pt x="515" y="58"/>
                  </a:lnTo>
                  <a:lnTo>
                    <a:pt x="513" y="60"/>
                  </a:lnTo>
                  <a:lnTo>
                    <a:pt x="511" y="64"/>
                  </a:lnTo>
                  <a:lnTo>
                    <a:pt x="509" y="65"/>
                  </a:lnTo>
                  <a:lnTo>
                    <a:pt x="505" y="69"/>
                  </a:lnTo>
                  <a:lnTo>
                    <a:pt x="501" y="73"/>
                  </a:lnTo>
                  <a:lnTo>
                    <a:pt x="497" y="75"/>
                  </a:lnTo>
                  <a:lnTo>
                    <a:pt x="492" y="79"/>
                  </a:lnTo>
                  <a:lnTo>
                    <a:pt x="488" y="83"/>
                  </a:lnTo>
                  <a:lnTo>
                    <a:pt x="484" y="85"/>
                  </a:lnTo>
                  <a:lnTo>
                    <a:pt x="480" y="88"/>
                  </a:lnTo>
                  <a:lnTo>
                    <a:pt x="476" y="94"/>
                  </a:lnTo>
                  <a:lnTo>
                    <a:pt x="473" y="98"/>
                  </a:lnTo>
                  <a:lnTo>
                    <a:pt x="467" y="104"/>
                  </a:lnTo>
                  <a:lnTo>
                    <a:pt x="463" y="109"/>
                  </a:lnTo>
                  <a:lnTo>
                    <a:pt x="457" y="117"/>
                  </a:lnTo>
                  <a:lnTo>
                    <a:pt x="452" y="125"/>
                  </a:lnTo>
                  <a:lnTo>
                    <a:pt x="446" y="132"/>
                  </a:lnTo>
                  <a:lnTo>
                    <a:pt x="440" y="142"/>
                  </a:lnTo>
                  <a:lnTo>
                    <a:pt x="434" y="149"/>
                  </a:lnTo>
                  <a:lnTo>
                    <a:pt x="429" y="159"/>
                  </a:lnTo>
                  <a:lnTo>
                    <a:pt x="423" y="171"/>
                  </a:lnTo>
                  <a:lnTo>
                    <a:pt x="415" y="182"/>
                  </a:lnTo>
                  <a:lnTo>
                    <a:pt x="409" y="193"/>
                  </a:lnTo>
                  <a:lnTo>
                    <a:pt x="402" y="205"/>
                  </a:lnTo>
                  <a:lnTo>
                    <a:pt x="396" y="216"/>
                  </a:lnTo>
                  <a:lnTo>
                    <a:pt x="390" y="226"/>
                  </a:lnTo>
                  <a:lnTo>
                    <a:pt x="385" y="235"/>
                  </a:lnTo>
                  <a:lnTo>
                    <a:pt x="381" y="245"/>
                  </a:lnTo>
                  <a:lnTo>
                    <a:pt x="375" y="255"/>
                  </a:lnTo>
                  <a:lnTo>
                    <a:pt x="371" y="262"/>
                  </a:lnTo>
                  <a:lnTo>
                    <a:pt x="367" y="270"/>
                  </a:lnTo>
                  <a:lnTo>
                    <a:pt x="365" y="276"/>
                  </a:lnTo>
                  <a:lnTo>
                    <a:pt x="362" y="281"/>
                  </a:lnTo>
                  <a:lnTo>
                    <a:pt x="360" y="287"/>
                  </a:lnTo>
                  <a:lnTo>
                    <a:pt x="358" y="293"/>
                  </a:lnTo>
                  <a:lnTo>
                    <a:pt x="356" y="297"/>
                  </a:lnTo>
                  <a:lnTo>
                    <a:pt x="356" y="300"/>
                  </a:lnTo>
                  <a:lnTo>
                    <a:pt x="354" y="304"/>
                  </a:lnTo>
                  <a:lnTo>
                    <a:pt x="354" y="308"/>
                  </a:lnTo>
                  <a:lnTo>
                    <a:pt x="354" y="312"/>
                  </a:lnTo>
                  <a:lnTo>
                    <a:pt x="356" y="316"/>
                  </a:lnTo>
                  <a:lnTo>
                    <a:pt x="356" y="320"/>
                  </a:lnTo>
                  <a:lnTo>
                    <a:pt x="358" y="321"/>
                  </a:lnTo>
                  <a:lnTo>
                    <a:pt x="360" y="323"/>
                  </a:lnTo>
                  <a:lnTo>
                    <a:pt x="362" y="325"/>
                  </a:lnTo>
                  <a:lnTo>
                    <a:pt x="365" y="325"/>
                  </a:lnTo>
                  <a:lnTo>
                    <a:pt x="367" y="325"/>
                  </a:lnTo>
                  <a:lnTo>
                    <a:pt x="371" y="325"/>
                  </a:lnTo>
                  <a:lnTo>
                    <a:pt x="373" y="325"/>
                  </a:lnTo>
                  <a:lnTo>
                    <a:pt x="379" y="325"/>
                  </a:lnTo>
                  <a:lnTo>
                    <a:pt x="385" y="325"/>
                  </a:lnTo>
                  <a:lnTo>
                    <a:pt x="390" y="325"/>
                  </a:lnTo>
                  <a:lnTo>
                    <a:pt x="398" y="325"/>
                  </a:lnTo>
                  <a:lnTo>
                    <a:pt x="406" y="325"/>
                  </a:lnTo>
                  <a:lnTo>
                    <a:pt x="413" y="325"/>
                  </a:lnTo>
                  <a:lnTo>
                    <a:pt x="423" y="325"/>
                  </a:lnTo>
                  <a:lnTo>
                    <a:pt x="430" y="327"/>
                  </a:lnTo>
                  <a:lnTo>
                    <a:pt x="438" y="329"/>
                  </a:lnTo>
                  <a:lnTo>
                    <a:pt x="444" y="331"/>
                  </a:lnTo>
                  <a:lnTo>
                    <a:pt x="452" y="335"/>
                  </a:lnTo>
                  <a:lnTo>
                    <a:pt x="457" y="339"/>
                  </a:lnTo>
                  <a:lnTo>
                    <a:pt x="463" y="344"/>
                  </a:lnTo>
                  <a:lnTo>
                    <a:pt x="469" y="348"/>
                  </a:lnTo>
                  <a:lnTo>
                    <a:pt x="473" y="354"/>
                  </a:lnTo>
                  <a:lnTo>
                    <a:pt x="478" y="358"/>
                  </a:lnTo>
                  <a:lnTo>
                    <a:pt x="480" y="363"/>
                  </a:lnTo>
                  <a:lnTo>
                    <a:pt x="484" y="367"/>
                  </a:lnTo>
                  <a:lnTo>
                    <a:pt x="486" y="371"/>
                  </a:lnTo>
                  <a:lnTo>
                    <a:pt x="488" y="375"/>
                  </a:lnTo>
                  <a:lnTo>
                    <a:pt x="490" y="379"/>
                  </a:lnTo>
                  <a:lnTo>
                    <a:pt x="492" y="381"/>
                  </a:lnTo>
                  <a:lnTo>
                    <a:pt x="492" y="384"/>
                  </a:lnTo>
                  <a:lnTo>
                    <a:pt x="488" y="386"/>
                  </a:lnTo>
                  <a:lnTo>
                    <a:pt x="484" y="390"/>
                  </a:lnTo>
                  <a:lnTo>
                    <a:pt x="478" y="394"/>
                  </a:lnTo>
                  <a:lnTo>
                    <a:pt x="476" y="396"/>
                  </a:lnTo>
                  <a:lnTo>
                    <a:pt x="475" y="398"/>
                  </a:lnTo>
                  <a:lnTo>
                    <a:pt x="473" y="400"/>
                  </a:lnTo>
                  <a:lnTo>
                    <a:pt x="469" y="404"/>
                  </a:lnTo>
                  <a:lnTo>
                    <a:pt x="467" y="409"/>
                  </a:lnTo>
                  <a:lnTo>
                    <a:pt x="463" y="415"/>
                  </a:lnTo>
                  <a:lnTo>
                    <a:pt x="461" y="421"/>
                  </a:lnTo>
                  <a:lnTo>
                    <a:pt x="457" y="428"/>
                  </a:lnTo>
                  <a:lnTo>
                    <a:pt x="455" y="436"/>
                  </a:lnTo>
                  <a:lnTo>
                    <a:pt x="452" y="446"/>
                  </a:lnTo>
                  <a:lnTo>
                    <a:pt x="448" y="455"/>
                  </a:lnTo>
                  <a:lnTo>
                    <a:pt x="444" y="467"/>
                  </a:lnTo>
                  <a:lnTo>
                    <a:pt x="440" y="478"/>
                  </a:lnTo>
                  <a:lnTo>
                    <a:pt x="436" y="490"/>
                  </a:lnTo>
                  <a:lnTo>
                    <a:pt x="432" y="503"/>
                  </a:lnTo>
                  <a:lnTo>
                    <a:pt x="427" y="518"/>
                  </a:lnTo>
                  <a:lnTo>
                    <a:pt x="417" y="545"/>
                  </a:lnTo>
                  <a:lnTo>
                    <a:pt x="404" y="574"/>
                  </a:lnTo>
                  <a:lnTo>
                    <a:pt x="390" y="598"/>
                  </a:lnTo>
                  <a:lnTo>
                    <a:pt x="377" y="623"/>
                  </a:lnTo>
                  <a:lnTo>
                    <a:pt x="362" y="646"/>
                  </a:lnTo>
                  <a:lnTo>
                    <a:pt x="344" y="667"/>
                  </a:lnTo>
                  <a:lnTo>
                    <a:pt x="327" y="686"/>
                  </a:lnTo>
                  <a:lnTo>
                    <a:pt x="308" y="704"/>
                  </a:lnTo>
                  <a:lnTo>
                    <a:pt x="289" y="723"/>
                  </a:lnTo>
                  <a:lnTo>
                    <a:pt x="268" y="740"/>
                  </a:lnTo>
                  <a:lnTo>
                    <a:pt x="247" y="755"/>
                  </a:lnTo>
                  <a:lnTo>
                    <a:pt x="224" y="770"/>
                  </a:lnTo>
                  <a:lnTo>
                    <a:pt x="199" y="782"/>
                  </a:lnTo>
                  <a:lnTo>
                    <a:pt x="174" y="795"/>
                  </a:lnTo>
                  <a:lnTo>
                    <a:pt x="147" y="805"/>
                  </a:lnTo>
                  <a:lnTo>
                    <a:pt x="120" y="814"/>
                  </a:lnTo>
                  <a:lnTo>
                    <a:pt x="107" y="818"/>
                  </a:lnTo>
                  <a:lnTo>
                    <a:pt x="94" y="822"/>
                  </a:lnTo>
                  <a:lnTo>
                    <a:pt x="82" y="826"/>
                  </a:lnTo>
                  <a:lnTo>
                    <a:pt x="71" y="830"/>
                  </a:lnTo>
                  <a:lnTo>
                    <a:pt x="61" y="832"/>
                  </a:lnTo>
                  <a:lnTo>
                    <a:pt x="52" y="833"/>
                  </a:lnTo>
                  <a:lnTo>
                    <a:pt x="42" y="837"/>
                  </a:lnTo>
                  <a:lnTo>
                    <a:pt x="34" y="837"/>
                  </a:lnTo>
                  <a:lnTo>
                    <a:pt x="27" y="839"/>
                  </a:lnTo>
                  <a:lnTo>
                    <a:pt x="21" y="841"/>
                  </a:lnTo>
                  <a:lnTo>
                    <a:pt x="15" y="841"/>
                  </a:lnTo>
                  <a:lnTo>
                    <a:pt x="11" y="843"/>
                  </a:lnTo>
                  <a:lnTo>
                    <a:pt x="8" y="843"/>
                  </a:lnTo>
                  <a:lnTo>
                    <a:pt x="4" y="843"/>
                  </a:lnTo>
                  <a:lnTo>
                    <a:pt x="2" y="843"/>
                  </a:lnTo>
                  <a:lnTo>
                    <a:pt x="0" y="841"/>
                  </a:lnTo>
                  <a:lnTo>
                    <a:pt x="0" y="84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569"/>
          <p:cNvSpPr/>
          <p:nvPr/>
        </p:nvSpPr>
        <p:spPr bwMode="auto">
          <a:xfrm>
            <a:off x="1605894" y="2669527"/>
            <a:ext cx="798726" cy="1315144"/>
          </a:xfrm>
          <a:custGeom>
            <a:avLst/>
            <a:gdLst>
              <a:gd name="T0" fmla="*/ 465 w 465"/>
              <a:gd name="T1" fmla="*/ 59 h 764"/>
              <a:gd name="T2" fmla="*/ 465 w 465"/>
              <a:gd name="T3" fmla="*/ 74 h 764"/>
              <a:gd name="T4" fmla="*/ 464 w 465"/>
              <a:gd name="T5" fmla="*/ 93 h 764"/>
              <a:gd name="T6" fmla="*/ 458 w 465"/>
              <a:gd name="T7" fmla="*/ 122 h 764"/>
              <a:gd name="T8" fmla="*/ 452 w 465"/>
              <a:gd name="T9" fmla="*/ 156 h 764"/>
              <a:gd name="T10" fmla="*/ 441 w 465"/>
              <a:gd name="T11" fmla="*/ 200 h 764"/>
              <a:gd name="T12" fmla="*/ 427 w 465"/>
              <a:gd name="T13" fmla="*/ 248 h 764"/>
              <a:gd name="T14" fmla="*/ 410 w 465"/>
              <a:gd name="T15" fmla="*/ 301 h 764"/>
              <a:gd name="T16" fmla="*/ 387 w 465"/>
              <a:gd name="T17" fmla="*/ 359 h 764"/>
              <a:gd name="T18" fmla="*/ 360 w 465"/>
              <a:gd name="T19" fmla="*/ 416 h 764"/>
              <a:gd name="T20" fmla="*/ 330 w 465"/>
              <a:gd name="T21" fmla="*/ 472 h 764"/>
              <a:gd name="T22" fmla="*/ 295 w 465"/>
              <a:gd name="T23" fmla="*/ 527 h 764"/>
              <a:gd name="T24" fmla="*/ 255 w 465"/>
              <a:gd name="T25" fmla="*/ 579 h 764"/>
              <a:gd name="T26" fmla="*/ 213 w 465"/>
              <a:gd name="T27" fmla="*/ 624 h 764"/>
              <a:gd name="T28" fmla="*/ 169 w 465"/>
              <a:gd name="T29" fmla="*/ 664 h 764"/>
              <a:gd name="T30" fmla="*/ 125 w 465"/>
              <a:gd name="T31" fmla="*/ 699 h 764"/>
              <a:gd name="T32" fmla="*/ 90 w 465"/>
              <a:gd name="T33" fmla="*/ 720 h 764"/>
              <a:gd name="T34" fmla="*/ 69 w 465"/>
              <a:gd name="T35" fmla="*/ 731 h 764"/>
              <a:gd name="T36" fmla="*/ 50 w 465"/>
              <a:gd name="T37" fmla="*/ 741 h 764"/>
              <a:gd name="T38" fmla="*/ 35 w 465"/>
              <a:gd name="T39" fmla="*/ 750 h 764"/>
              <a:gd name="T40" fmla="*/ 23 w 465"/>
              <a:gd name="T41" fmla="*/ 756 h 764"/>
              <a:gd name="T42" fmla="*/ 14 w 465"/>
              <a:gd name="T43" fmla="*/ 760 h 764"/>
              <a:gd name="T44" fmla="*/ 6 w 465"/>
              <a:gd name="T45" fmla="*/ 764 h 764"/>
              <a:gd name="T46" fmla="*/ 2 w 465"/>
              <a:gd name="T47" fmla="*/ 764 h 764"/>
              <a:gd name="T48" fmla="*/ 0 w 465"/>
              <a:gd name="T49" fmla="*/ 762 h 764"/>
              <a:gd name="T50" fmla="*/ 0 w 465"/>
              <a:gd name="T51" fmla="*/ 758 h 764"/>
              <a:gd name="T52" fmla="*/ 4 w 465"/>
              <a:gd name="T53" fmla="*/ 754 h 764"/>
              <a:gd name="T54" fmla="*/ 12 w 465"/>
              <a:gd name="T55" fmla="*/ 747 h 764"/>
              <a:gd name="T56" fmla="*/ 20 w 465"/>
              <a:gd name="T57" fmla="*/ 737 h 764"/>
              <a:gd name="T58" fmla="*/ 31 w 465"/>
              <a:gd name="T59" fmla="*/ 726 h 764"/>
              <a:gd name="T60" fmla="*/ 46 w 465"/>
              <a:gd name="T61" fmla="*/ 714 h 764"/>
              <a:gd name="T62" fmla="*/ 64 w 465"/>
              <a:gd name="T63" fmla="*/ 699 h 764"/>
              <a:gd name="T64" fmla="*/ 85 w 465"/>
              <a:gd name="T65" fmla="*/ 682 h 764"/>
              <a:gd name="T66" fmla="*/ 106 w 465"/>
              <a:gd name="T67" fmla="*/ 664 h 764"/>
              <a:gd name="T68" fmla="*/ 136 w 465"/>
              <a:gd name="T69" fmla="*/ 634 h 764"/>
              <a:gd name="T70" fmla="*/ 176 w 465"/>
              <a:gd name="T71" fmla="*/ 588 h 764"/>
              <a:gd name="T72" fmla="*/ 215 w 465"/>
              <a:gd name="T73" fmla="*/ 536 h 764"/>
              <a:gd name="T74" fmla="*/ 253 w 465"/>
              <a:gd name="T75" fmla="*/ 477 h 764"/>
              <a:gd name="T76" fmla="*/ 287 w 465"/>
              <a:gd name="T77" fmla="*/ 418 h 764"/>
              <a:gd name="T78" fmla="*/ 318 w 465"/>
              <a:gd name="T79" fmla="*/ 355 h 764"/>
              <a:gd name="T80" fmla="*/ 343 w 465"/>
              <a:gd name="T81" fmla="*/ 290 h 764"/>
              <a:gd name="T82" fmla="*/ 362 w 465"/>
              <a:gd name="T83" fmla="*/ 223 h 764"/>
              <a:gd name="T84" fmla="*/ 376 w 465"/>
              <a:gd name="T85" fmla="*/ 158 h 764"/>
              <a:gd name="T86" fmla="*/ 385 w 465"/>
              <a:gd name="T87" fmla="*/ 95 h 764"/>
              <a:gd name="T88" fmla="*/ 391 w 465"/>
              <a:gd name="T89" fmla="*/ 32 h 764"/>
              <a:gd name="T90" fmla="*/ 402 w 465"/>
              <a:gd name="T91" fmla="*/ 7 h 764"/>
              <a:gd name="T92" fmla="*/ 423 w 465"/>
              <a:gd name="T93" fmla="*/ 17 h 764"/>
              <a:gd name="T94" fmla="*/ 439 w 465"/>
              <a:gd name="T95" fmla="*/ 24 h 764"/>
              <a:gd name="T96" fmla="*/ 448 w 465"/>
              <a:gd name="T97" fmla="*/ 30 h 764"/>
              <a:gd name="T98" fmla="*/ 454 w 465"/>
              <a:gd name="T99" fmla="*/ 36 h 764"/>
              <a:gd name="T100" fmla="*/ 462 w 465"/>
              <a:gd name="T101" fmla="*/ 49 h 764"/>
              <a:gd name="T102" fmla="*/ 464 w 465"/>
              <a:gd name="T103" fmla="*/ 55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5" h="764">
                <a:moveTo>
                  <a:pt x="464" y="55"/>
                </a:moveTo>
                <a:lnTo>
                  <a:pt x="465" y="59"/>
                </a:lnTo>
                <a:lnTo>
                  <a:pt x="465" y="65"/>
                </a:lnTo>
                <a:lnTo>
                  <a:pt x="465" y="74"/>
                </a:lnTo>
                <a:lnTo>
                  <a:pt x="465" y="82"/>
                </a:lnTo>
                <a:lnTo>
                  <a:pt x="464" y="93"/>
                </a:lnTo>
                <a:lnTo>
                  <a:pt x="462" y="107"/>
                </a:lnTo>
                <a:lnTo>
                  <a:pt x="458" y="122"/>
                </a:lnTo>
                <a:lnTo>
                  <a:pt x="456" y="137"/>
                </a:lnTo>
                <a:lnTo>
                  <a:pt x="452" y="156"/>
                </a:lnTo>
                <a:lnTo>
                  <a:pt x="446" y="177"/>
                </a:lnTo>
                <a:lnTo>
                  <a:pt x="441" y="200"/>
                </a:lnTo>
                <a:lnTo>
                  <a:pt x="435" y="223"/>
                </a:lnTo>
                <a:lnTo>
                  <a:pt x="427" y="248"/>
                </a:lnTo>
                <a:lnTo>
                  <a:pt x="420" y="273"/>
                </a:lnTo>
                <a:lnTo>
                  <a:pt x="410" y="301"/>
                </a:lnTo>
                <a:lnTo>
                  <a:pt x="400" y="330"/>
                </a:lnTo>
                <a:lnTo>
                  <a:pt x="387" y="359"/>
                </a:lnTo>
                <a:lnTo>
                  <a:pt x="374" y="387"/>
                </a:lnTo>
                <a:lnTo>
                  <a:pt x="360" y="416"/>
                </a:lnTo>
                <a:lnTo>
                  <a:pt x="345" y="445"/>
                </a:lnTo>
                <a:lnTo>
                  <a:pt x="330" y="472"/>
                </a:lnTo>
                <a:lnTo>
                  <a:pt x="312" y="500"/>
                </a:lnTo>
                <a:lnTo>
                  <a:pt x="295" y="527"/>
                </a:lnTo>
                <a:lnTo>
                  <a:pt x="276" y="554"/>
                </a:lnTo>
                <a:lnTo>
                  <a:pt x="255" y="579"/>
                </a:lnTo>
                <a:lnTo>
                  <a:pt x="234" y="601"/>
                </a:lnTo>
                <a:lnTo>
                  <a:pt x="213" y="624"/>
                </a:lnTo>
                <a:lnTo>
                  <a:pt x="190" y="645"/>
                </a:lnTo>
                <a:lnTo>
                  <a:pt x="169" y="664"/>
                </a:lnTo>
                <a:lnTo>
                  <a:pt x="146" y="682"/>
                </a:lnTo>
                <a:lnTo>
                  <a:pt x="125" y="699"/>
                </a:lnTo>
                <a:lnTo>
                  <a:pt x="102" y="712"/>
                </a:lnTo>
                <a:lnTo>
                  <a:pt x="90" y="720"/>
                </a:lnTo>
                <a:lnTo>
                  <a:pt x="79" y="726"/>
                </a:lnTo>
                <a:lnTo>
                  <a:pt x="69" y="731"/>
                </a:lnTo>
                <a:lnTo>
                  <a:pt x="60" y="737"/>
                </a:lnTo>
                <a:lnTo>
                  <a:pt x="50" y="741"/>
                </a:lnTo>
                <a:lnTo>
                  <a:pt x="43" y="747"/>
                </a:lnTo>
                <a:lnTo>
                  <a:pt x="35" y="750"/>
                </a:lnTo>
                <a:lnTo>
                  <a:pt x="29" y="754"/>
                </a:lnTo>
                <a:lnTo>
                  <a:pt x="23" y="756"/>
                </a:lnTo>
                <a:lnTo>
                  <a:pt x="18" y="758"/>
                </a:lnTo>
                <a:lnTo>
                  <a:pt x="14" y="760"/>
                </a:lnTo>
                <a:lnTo>
                  <a:pt x="10" y="762"/>
                </a:lnTo>
                <a:lnTo>
                  <a:pt x="6" y="764"/>
                </a:lnTo>
                <a:lnTo>
                  <a:pt x="4" y="764"/>
                </a:lnTo>
                <a:lnTo>
                  <a:pt x="2" y="764"/>
                </a:lnTo>
                <a:lnTo>
                  <a:pt x="0" y="764"/>
                </a:lnTo>
                <a:lnTo>
                  <a:pt x="0" y="762"/>
                </a:lnTo>
                <a:lnTo>
                  <a:pt x="0" y="760"/>
                </a:lnTo>
                <a:lnTo>
                  <a:pt x="0" y="758"/>
                </a:lnTo>
                <a:lnTo>
                  <a:pt x="2" y="756"/>
                </a:lnTo>
                <a:lnTo>
                  <a:pt x="4" y="754"/>
                </a:lnTo>
                <a:lnTo>
                  <a:pt x="8" y="750"/>
                </a:lnTo>
                <a:lnTo>
                  <a:pt x="12" y="747"/>
                </a:lnTo>
                <a:lnTo>
                  <a:pt x="16" y="743"/>
                </a:lnTo>
                <a:lnTo>
                  <a:pt x="20" y="737"/>
                </a:lnTo>
                <a:lnTo>
                  <a:pt x="25" y="731"/>
                </a:lnTo>
                <a:lnTo>
                  <a:pt x="31" y="726"/>
                </a:lnTo>
                <a:lnTo>
                  <a:pt x="39" y="720"/>
                </a:lnTo>
                <a:lnTo>
                  <a:pt x="46" y="714"/>
                </a:lnTo>
                <a:lnTo>
                  <a:pt x="56" y="707"/>
                </a:lnTo>
                <a:lnTo>
                  <a:pt x="64" y="699"/>
                </a:lnTo>
                <a:lnTo>
                  <a:pt x="75" y="689"/>
                </a:lnTo>
                <a:lnTo>
                  <a:pt x="85" y="682"/>
                </a:lnTo>
                <a:lnTo>
                  <a:pt x="94" y="674"/>
                </a:lnTo>
                <a:lnTo>
                  <a:pt x="106" y="664"/>
                </a:lnTo>
                <a:lnTo>
                  <a:pt x="115" y="655"/>
                </a:lnTo>
                <a:lnTo>
                  <a:pt x="136" y="634"/>
                </a:lnTo>
                <a:lnTo>
                  <a:pt x="155" y="613"/>
                </a:lnTo>
                <a:lnTo>
                  <a:pt x="176" y="588"/>
                </a:lnTo>
                <a:lnTo>
                  <a:pt x="196" y="563"/>
                </a:lnTo>
                <a:lnTo>
                  <a:pt x="215" y="536"/>
                </a:lnTo>
                <a:lnTo>
                  <a:pt x="234" y="508"/>
                </a:lnTo>
                <a:lnTo>
                  <a:pt x="253" y="477"/>
                </a:lnTo>
                <a:lnTo>
                  <a:pt x="270" y="449"/>
                </a:lnTo>
                <a:lnTo>
                  <a:pt x="287" y="418"/>
                </a:lnTo>
                <a:lnTo>
                  <a:pt x="303" y="387"/>
                </a:lnTo>
                <a:lnTo>
                  <a:pt x="318" y="355"/>
                </a:lnTo>
                <a:lnTo>
                  <a:pt x="332" y="322"/>
                </a:lnTo>
                <a:lnTo>
                  <a:pt x="343" y="290"/>
                </a:lnTo>
                <a:lnTo>
                  <a:pt x="354" y="256"/>
                </a:lnTo>
                <a:lnTo>
                  <a:pt x="362" y="223"/>
                </a:lnTo>
                <a:lnTo>
                  <a:pt x="370" y="191"/>
                </a:lnTo>
                <a:lnTo>
                  <a:pt x="376" y="158"/>
                </a:lnTo>
                <a:lnTo>
                  <a:pt x="381" y="126"/>
                </a:lnTo>
                <a:lnTo>
                  <a:pt x="385" y="95"/>
                </a:lnTo>
                <a:lnTo>
                  <a:pt x="389" y="63"/>
                </a:lnTo>
                <a:lnTo>
                  <a:pt x="391" y="32"/>
                </a:lnTo>
                <a:lnTo>
                  <a:pt x="391" y="0"/>
                </a:lnTo>
                <a:lnTo>
                  <a:pt x="402" y="7"/>
                </a:lnTo>
                <a:lnTo>
                  <a:pt x="414" y="13"/>
                </a:lnTo>
                <a:lnTo>
                  <a:pt x="423" y="17"/>
                </a:lnTo>
                <a:lnTo>
                  <a:pt x="431" y="23"/>
                </a:lnTo>
                <a:lnTo>
                  <a:pt x="439" y="24"/>
                </a:lnTo>
                <a:lnTo>
                  <a:pt x="444" y="28"/>
                </a:lnTo>
                <a:lnTo>
                  <a:pt x="448" y="30"/>
                </a:lnTo>
                <a:lnTo>
                  <a:pt x="450" y="32"/>
                </a:lnTo>
                <a:lnTo>
                  <a:pt x="454" y="36"/>
                </a:lnTo>
                <a:lnTo>
                  <a:pt x="458" y="42"/>
                </a:lnTo>
                <a:lnTo>
                  <a:pt x="462" y="49"/>
                </a:lnTo>
                <a:lnTo>
                  <a:pt x="464" y="55"/>
                </a:lnTo>
                <a:lnTo>
                  <a:pt x="464" y="5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70"/>
          <p:cNvSpPr/>
          <p:nvPr/>
        </p:nvSpPr>
        <p:spPr bwMode="auto">
          <a:xfrm>
            <a:off x="1440640" y="2920851"/>
            <a:ext cx="185910" cy="605930"/>
          </a:xfrm>
          <a:custGeom>
            <a:avLst/>
            <a:gdLst>
              <a:gd name="T0" fmla="*/ 13 w 109"/>
              <a:gd name="T1" fmla="*/ 36 h 351"/>
              <a:gd name="T2" fmla="*/ 5 w 109"/>
              <a:gd name="T3" fmla="*/ 26 h 351"/>
              <a:gd name="T4" fmla="*/ 2 w 109"/>
              <a:gd name="T5" fmla="*/ 19 h 351"/>
              <a:gd name="T6" fmla="*/ 0 w 109"/>
              <a:gd name="T7" fmla="*/ 13 h 351"/>
              <a:gd name="T8" fmla="*/ 0 w 109"/>
              <a:gd name="T9" fmla="*/ 7 h 351"/>
              <a:gd name="T10" fmla="*/ 2 w 109"/>
              <a:gd name="T11" fmla="*/ 4 h 351"/>
              <a:gd name="T12" fmla="*/ 5 w 109"/>
              <a:gd name="T13" fmla="*/ 2 h 351"/>
              <a:gd name="T14" fmla="*/ 13 w 109"/>
              <a:gd name="T15" fmla="*/ 0 h 351"/>
              <a:gd name="T16" fmla="*/ 23 w 109"/>
              <a:gd name="T17" fmla="*/ 0 h 351"/>
              <a:gd name="T18" fmla="*/ 38 w 109"/>
              <a:gd name="T19" fmla="*/ 2 h 351"/>
              <a:gd name="T20" fmla="*/ 57 w 109"/>
              <a:gd name="T21" fmla="*/ 5 h 351"/>
              <a:gd name="T22" fmla="*/ 82 w 109"/>
              <a:gd name="T23" fmla="*/ 9 h 351"/>
              <a:gd name="T24" fmla="*/ 95 w 109"/>
              <a:gd name="T25" fmla="*/ 15 h 351"/>
              <a:gd name="T26" fmla="*/ 95 w 109"/>
              <a:gd name="T27" fmla="*/ 21 h 351"/>
              <a:gd name="T28" fmla="*/ 97 w 109"/>
              <a:gd name="T29" fmla="*/ 30 h 351"/>
              <a:gd name="T30" fmla="*/ 97 w 109"/>
              <a:gd name="T31" fmla="*/ 42 h 351"/>
              <a:gd name="T32" fmla="*/ 99 w 109"/>
              <a:gd name="T33" fmla="*/ 59 h 351"/>
              <a:gd name="T34" fmla="*/ 101 w 109"/>
              <a:gd name="T35" fmla="*/ 80 h 351"/>
              <a:gd name="T36" fmla="*/ 103 w 109"/>
              <a:gd name="T37" fmla="*/ 103 h 351"/>
              <a:gd name="T38" fmla="*/ 103 w 109"/>
              <a:gd name="T39" fmla="*/ 132 h 351"/>
              <a:gd name="T40" fmla="*/ 105 w 109"/>
              <a:gd name="T41" fmla="*/ 160 h 351"/>
              <a:gd name="T42" fmla="*/ 107 w 109"/>
              <a:gd name="T43" fmla="*/ 189 h 351"/>
              <a:gd name="T44" fmla="*/ 107 w 109"/>
              <a:gd name="T45" fmla="*/ 216 h 351"/>
              <a:gd name="T46" fmla="*/ 109 w 109"/>
              <a:gd name="T47" fmla="*/ 239 h 351"/>
              <a:gd name="T48" fmla="*/ 109 w 109"/>
              <a:gd name="T49" fmla="*/ 258 h 351"/>
              <a:gd name="T50" fmla="*/ 107 w 109"/>
              <a:gd name="T51" fmla="*/ 277 h 351"/>
              <a:gd name="T52" fmla="*/ 107 w 109"/>
              <a:gd name="T53" fmla="*/ 292 h 351"/>
              <a:gd name="T54" fmla="*/ 105 w 109"/>
              <a:gd name="T55" fmla="*/ 305 h 351"/>
              <a:gd name="T56" fmla="*/ 103 w 109"/>
              <a:gd name="T57" fmla="*/ 321 h 351"/>
              <a:gd name="T58" fmla="*/ 99 w 109"/>
              <a:gd name="T59" fmla="*/ 336 h 351"/>
              <a:gd name="T60" fmla="*/ 95 w 109"/>
              <a:gd name="T61" fmla="*/ 346 h 351"/>
              <a:gd name="T62" fmla="*/ 94 w 109"/>
              <a:gd name="T63" fmla="*/ 351 h 351"/>
              <a:gd name="T64" fmla="*/ 90 w 109"/>
              <a:gd name="T65" fmla="*/ 351 h 351"/>
              <a:gd name="T66" fmla="*/ 84 w 109"/>
              <a:gd name="T67" fmla="*/ 344 h 351"/>
              <a:gd name="T68" fmla="*/ 80 w 109"/>
              <a:gd name="T69" fmla="*/ 330 h 351"/>
              <a:gd name="T70" fmla="*/ 74 w 109"/>
              <a:gd name="T71" fmla="*/ 309 h 351"/>
              <a:gd name="T72" fmla="*/ 69 w 109"/>
              <a:gd name="T73" fmla="*/ 282 h 351"/>
              <a:gd name="T74" fmla="*/ 63 w 109"/>
              <a:gd name="T75" fmla="*/ 250 h 351"/>
              <a:gd name="T76" fmla="*/ 57 w 109"/>
              <a:gd name="T77" fmla="*/ 214 h 351"/>
              <a:gd name="T78" fmla="*/ 51 w 109"/>
              <a:gd name="T79" fmla="*/ 172 h 351"/>
              <a:gd name="T80" fmla="*/ 48 w 109"/>
              <a:gd name="T81" fmla="*/ 139 h 351"/>
              <a:gd name="T82" fmla="*/ 44 w 109"/>
              <a:gd name="T83" fmla="*/ 120 h 351"/>
              <a:gd name="T84" fmla="*/ 42 w 109"/>
              <a:gd name="T85" fmla="*/ 101 h 351"/>
              <a:gd name="T86" fmla="*/ 38 w 109"/>
              <a:gd name="T87" fmla="*/ 86 h 351"/>
              <a:gd name="T88" fmla="*/ 34 w 109"/>
              <a:gd name="T89" fmla="*/ 72 h 351"/>
              <a:gd name="T90" fmla="*/ 28 w 109"/>
              <a:gd name="T91" fmla="*/ 61 h 351"/>
              <a:gd name="T92" fmla="*/ 25 w 109"/>
              <a:gd name="T93" fmla="*/ 51 h 351"/>
              <a:gd name="T94" fmla="*/ 21 w 109"/>
              <a:gd name="T95" fmla="*/ 44 h 351"/>
              <a:gd name="T96" fmla="*/ 17 w 109"/>
              <a:gd name="T97" fmla="*/ 4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351">
                <a:moveTo>
                  <a:pt x="17" y="40"/>
                </a:moveTo>
                <a:lnTo>
                  <a:pt x="13" y="36"/>
                </a:lnTo>
                <a:lnTo>
                  <a:pt x="9" y="30"/>
                </a:lnTo>
                <a:lnTo>
                  <a:pt x="5" y="26"/>
                </a:lnTo>
                <a:lnTo>
                  <a:pt x="4" y="23"/>
                </a:lnTo>
                <a:lnTo>
                  <a:pt x="2" y="19"/>
                </a:lnTo>
                <a:lnTo>
                  <a:pt x="0" y="15"/>
                </a:lnTo>
                <a:lnTo>
                  <a:pt x="0" y="13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4"/>
                </a:lnTo>
                <a:lnTo>
                  <a:pt x="4" y="2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7" y="0"/>
                </a:lnTo>
                <a:lnTo>
                  <a:pt x="23" y="0"/>
                </a:lnTo>
                <a:lnTo>
                  <a:pt x="30" y="0"/>
                </a:lnTo>
                <a:lnTo>
                  <a:pt x="38" y="2"/>
                </a:lnTo>
                <a:lnTo>
                  <a:pt x="46" y="4"/>
                </a:lnTo>
                <a:lnTo>
                  <a:pt x="57" y="5"/>
                </a:lnTo>
                <a:lnTo>
                  <a:pt x="69" y="7"/>
                </a:lnTo>
                <a:lnTo>
                  <a:pt x="82" y="9"/>
                </a:lnTo>
                <a:lnTo>
                  <a:pt x="95" y="13"/>
                </a:lnTo>
                <a:lnTo>
                  <a:pt x="95" y="15"/>
                </a:lnTo>
                <a:lnTo>
                  <a:pt x="95" y="17"/>
                </a:lnTo>
                <a:lnTo>
                  <a:pt x="95" y="21"/>
                </a:lnTo>
                <a:lnTo>
                  <a:pt x="97" y="25"/>
                </a:lnTo>
                <a:lnTo>
                  <a:pt x="97" y="30"/>
                </a:lnTo>
                <a:lnTo>
                  <a:pt x="97" y="36"/>
                </a:lnTo>
                <a:lnTo>
                  <a:pt x="97" y="42"/>
                </a:lnTo>
                <a:lnTo>
                  <a:pt x="99" y="51"/>
                </a:lnTo>
                <a:lnTo>
                  <a:pt x="99" y="59"/>
                </a:lnTo>
                <a:lnTo>
                  <a:pt x="99" y="69"/>
                </a:lnTo>
                <a:lnTo>
                  <a:pt x="101" y="80"/>
                </a:lnTo>
                <a:lnTo>
                  <a:pt x="101" y="91"/>
                </a:lnTo>
                <a:lnTo>
                  <a:pt x="103" y="103"/>
                </a:lnTo>
                <a:lnTo>
                  <a:pt x="103" y="116"/>
                </a:lnTo>
                <a:lnTo>
                  <a:pt x="103" y="132"/>
                </a:lnTo>
                <a:lnTo>
                  <a:pt x="105" y="145"/>
                </a:lnTo>
                <a:lnTo>
                  <a:pt x="105" y="160"/>
                </a:lnTo>
                <a:lnTo>
                  <a:pt x="107" y="175"/>
                </a:lnTo>
                <a:lnTo>
                  <a:pt x="107" y="189"/>
                </a:lnTo>
                <a:lnTo>
                  <a:pt x="107" y="202"/>
                </a:lnTo>
                <a:lnTo>
                  <a:pt x="107" y="216"/>
                </a:lnTo>
                <a:lnTo>
                  <a:pt x="109" y="227"/>
                </a:lnTo>
                <a:lnTo>
                  <a:pt x="109" y="239"/>
                </a:lnTo>
                <a:lnTo>
                  <a:pt x="109" y="248"/>
                </a:lnTo>
                <a:lnTo>
                  <a:pt x="109" y="258"/>
                </a:lnTo>
                <a:lnTo>
                  <a:pt x="109" y="267"/>
                </a:lnTo>
                <a:lnTo>
                  <a:pt x="107" y="277"/>
                </a:lnTo>
                <a:lnTo>
                  <a:pt x="107" y="284"/>
                </a:lnTo>
                <a:lnTo>
                  <a:pt x="107" y="292"/>
                </a:lnTo>
                <a:lnTo>
                  <a:pt x="107" y="298"/>
                </a:lnTo>
                <a:lnTo>
                  <a:pt x="105" y="305"/>
                </a:lnTo>
                <a:lnTo>
                  <a:pt x="105" y="309"/>
                </a:lnTo>
                <a:lnTo>
                  <a:pt x="103" y="321"/>
                </a:lnTo>
                <a:lnTo>
                  <a:pt x="101" y="328"/>
                </a:lnTo>
                <a:lnTo>
                  <a:pt x="99" y="336"/>
                </a:lnTo>
                <a:lnTo>
                  <a:pt x="97" y="342"/>
                </a:lnTo>
                <a:lnTo>
                  <a:pt x="95" y="346"/>
                </a:lnTo>
                <a:lnTo>
                  <a:pt x="95" y="349"/>
                </a:lnTo>
                <a:lnTo>
                  <a:pt x="94" y="351"/>
                </a:lnTo>
                <a:lnTo>
                  <a:pt x="92" y="351"/>
                </a:lnTo>
                <a:lnTo>
                  <a:pt x="90" y="351"/>
                </a:lnTo>
                <a:lnTo>
                  <a:pt x="88" y="347"/>
                </a:lnTo>
                <a:lnTo>
                  <a:pt x="84" y="344"/>
                </a:lnTo>
                <a:lnTo>
                  <a:pt x="82" y="338"/>
                </a:lnTo>
                <a:lnTo>
                  <a:pt x="80" y="330"/>
                </a:lnTo>
                <a:lnTo>
                  <a:pt x="76" y="321"/>
                </a:lnTo>
                <a:lnTo>
                  <a:pt x="74" y="309"/>
                </a:lnTo>
                <a:lnTo>
                  <a:pt x="72" y="296"/>
                </a:lnTo>
                <a:lnTo>
                  <a:pt x="69" y="282"/>
                </a:lnTo>
                <a:lnTo>
                  <a:pt x="67" y="267"/>
                </a:lnTo>
                <a:lnTo>
                  <a:pt x="63" y="250"/>
                </a:lnTo>
                <a:lnTo>
                  <a:pt x="59" y="233"/>
                </a:lnTo>
                <a:lnTo>
                  <a:pt x="57" y="214"/>
                </a:lnTo>
                <a:lnTo>
                  <a:pt x="53" y="193"/>
                </a:lnTo>
                <a:lnTo>
                  <a:pt x="51" y="172"/>
                </a:lnTo>
                <a:lnTo>
                  <a:pt x="49" y="151"/>
                </a:lnTo>
                <a:lnTo>
                  <a:pt x="48" y="139"/>
                </a:lnTo>
                <a:lnTo>
                  <a:pt x="46" y="130"/>
                </a:lnTo>
                <a:lnTo>
                  <a:pt x="44" y="120"/>
                </a:lnTo>
                <a:lnTo>
                  <a:pt x="44" y="111"/>
                </a:lnTo>
                <a:lnTo>
                  <a:pt x="42" y="101"/>
                </a:lnTo>
                <a:lnTo>
                  <a:pt x="40" y="93"/>
                </a:lnTo>
                <a:lnTo>
                  <a:pt x="38" y="86"/>
                </a:lnTo>
                <a:lnTo>
                  <a:pt x="36" y="78"/>
                </a:lnTo>
                <a:lnTo>
                  <a:pt x="34" y="72"/>
                </a:lnTo>
                <a:lnTo>
                  <a:pt x="32" y="67"/>
                </a:lnTo>
                <a:lnTo>
                  <a:pt x="28" y="61"/>
                </a:lnTo>
                <a:lnTo>
                  <a:pt x="27" y="55"/>
                </a:lnTo>
                <a:lnTo>
                  <a:pt x="25" y="51"/>
                </a:lnTo>
                <a:lnTo>
                  <a:pt x="23" y="47"/>
                </a:lnTo>
                <a:lnTo>
                  <a:pt x="21" y="44"/>
                </a:lnTo>
                <a:lnTo>
                  <a:pt x="17" y="40"/>
                </a:lnTo>
                <a:lnTo>
                  <a:pt x="17" y="4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71"/>
          <p:cNvSpPr/>
          <p:nvPr/>
        </p:nvSpPr>
        <p:spPr bwMode="auto">
          <a:xfrm>
            <a:off x="1543924" y="2869209"/>
            <a:ext cx="530189" cy="430349"/>
          </a:xfrm>
          <a:custGeom>
            <a:avLst/>
            <a:gdLst>
              <a:gd name="T0" fmla="*/ 172 w 308"/>
              <a:gd name="T1" fmla="*/ 228 h 250"/>
              <a:gd name="T2" fmla="*/ 180 w 308"/>
              <a:gd name="T3" fmla="*/ 187 h 250"/>
              <a:gd name="T4" fmla="*/ 184 w 308"/>
              <a:gd name="T5" fmla="*/ 151 h 250"/>
              <a:gd name="T6" fmla="*/ 188 w 308"/>
              <a:gd name="T7" fmla="*/ 122 h 250"/>
              <a:gd name="T8" fmla="*/ 191 w 308"/>
              <a:gd name="T9" fmla="*/ 98 h 250"/>
              <a:gd name="T10" fmla="*/ 193 w 308"/>
              <a:gd name="T11" fmla="*/ 80 h 250"/>
              <a:gd name="T12" fmla="*/ 193 w 308"/>
              <a:gd name="T13" fmla="*/ 67 h 250"/>
              <a:gd name="T14" fmla="*/ 193 w 308"/>
              <a:gd name="T15" fmla="*/ 59 h 250"/>
              <a:gd name="T16" fmla="*/ 191 w 308"/>
              <a:gd name="T17" fmla="*/ 57 h 250"/>
              <a:gd name="T18" fmla="*/ 188 w 308"/>
              <a:gd name="T19" fmla="*/ 56 h 250"/>
              <a:gd name="T20" fmla="*/ 182 w 308"/>
              <a:gd name="T21" fmla="*/ 56 h 250"/>
              <a:gd name="T22" fmla="*/ 170 w 308"/>
              <a:gd name="T23" fmla="*/ 57 h 250"/>
              <a:gd name="T24" fmla="*/ 147 w 308"/>
              <a:gd name="T25" fmla="*/ 59 h 250"/>
              <a:gd name="T26" fmla="*/ 119 w 308"/>
              <a:gd name="T27" fmla="*/ 63 h 250"/>
              <a:gd name="T28" fmla="*/ 86 w 308"/>
              <a:gd name="T29" fmla="*/ 69 h 250"/>
              <a:gd name="T30" fmla="*/ 54 w 308"/>
              <a:gd name="T31" fmla="*/ 77 h 250"/>
              <a:gd name="T32" fmla="*/ 25 w 308"/>
              <a:gd name="T33" fmla="*/ 80 h 250"/>
              <a:gd name="T34" fmla="*/ 0 w 308"/>
              <a:gd name="T35" fmla="*/ 86 h 250"/>
              <a:gd name="T36" fmla="*/ 31 w 308"/>
              <a:gd name="T37" fmla="*/ 44 h 250"/>
              <a:gd name="T38" fmla="*/ 86 w 308"/>
              <a:gd name="T39" fmla="*/ 36 h 250"/>
              <a:gd name="T40" fmla="*/ 126 w 308"/>
              <a:gd name="T41" fmla="*/ 27 h 250"/>
              <a:gd name="T42" fmla="*/ 147 w 308"/>
              <a:gd name="T43" fmla="*/ 21 h 250"/>
              <a:gd name="T44" fmla="*/ 165 w 308"/>
              <a:gd name="T45" fmla="*/ 14 h 250"/>
              <a:gd name="T46" fmla="*/ 178 w 308"/>
              <a:gd name="T47" fmla="*/ 6 h 250"/>
              <a:gd name="T48" fmla="*/ 188 w 308"/>
              <a:gd name="T49" fmla="*/ 2 h 250"/>
              <a:gd name="T50" fmla="*/ 197 w 308"/>
              <a:gd name="T51" fmla="*/ 0 h 250"/>
              <a:gd name="T52" fmla="*/ 211 w 308"/>
              <a:gd name="T53" fmla="*/ 0 h 250"/>
              <a:gd name="T54" fmla="*/ 226 w 308"/>
              <a:gd name="T55" fmla="*/ 2 h 250"/>
              <a:gd name="T56" fmla="*/ 251 w 308"/>
              <a:gd name="T57" fmla="*/ 10 h 250"/>
              <a:gd name="T58" fmla="*/ 278 w 308"/>
              <a:gd name="T59" fmla="*/ 25 h 250"/>
              <a:gd name="T60" fmla="*/ 293 w 308"/>
              <a:gd name="T61" fmla="*/ 40 h 250"/>
              <a:gd name="T62" fmla="*/ 301 w 308"/>
              <a:gd name="T63" fmla="*/ 48 h 250"/>
              <a:gd name="T64" fmla="*/ 304 w 308"/>
              <a:gd name="T65" fmla="*/ 56 h 250"/>
              <a:gd name="T66" fmla="*/ 306 w 308"/>
              <a:gd name="T67" fmla="*/ 61 h 250"/>
              <a:gd name="T68" fmla="*/ 304 w 308"/>
              <a:gd name="T69" fmla="*/ 67 h 250"/>
              <a:gd name="T70" fmla="*/ 297 w 308"/>
              <a:gd name="T71" fmla="*/ 75 h 250"/>
              <a:gd name="T72" fmla="*/ 289 w 308"/>
              <a:gd name="T73" fmla="*/ 78 h 250"/>
              <a:gd name="T74" fmla="*/ 281 w 308"/>
              <a:gd name="T75" fmla="*/ 82 h 250"/>
              <a:gd name="T76" fmla="*/ 276 w 308"/>
              <a:gd name="T77" fmla="*/ 90 h 250"/>
              <a:gd name="T78" fmla="*/ 268 w 308"/>
              <a:gd name="T79" fmla="*/ 101 h 250"/>
              <a:gd name="T80" fmla="*/ 260 w 308"/>
              <a:gd name="T81" fmla="*/ 117 h 250"/>
              <a:gd name="T82" fmla="*/ 251 w 308"/>
              <a:gd name="T83" fmla="*/ 140 h 250"/>
              <a:gd name="T84" fmla="*/ 239 w 308"/>
              <a:gd name="T85" fmla="*/ 164 h 250"/>
              <a:gd name="T86" fmla="*/ 228 w 308"/>
              <a:gd name="T87" fmla="*/ 195 h 250"/>
              <a:gd name="T88" fmla="*/ 214 w 308"/>
              <a:gd name="T89" fmla="*/ 231 h 250"/>
              <a:gd name="T90" fmla="*/ 170 w 308"/>
              <a:gd name="T91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50">
                <a:moveTo>
                  <a:pt x="170" y="250"/>
                </a:moveTo>
                <a:lnTo>
                  <a:pt x="172" y="228"/>
                </a:lnTo>
                <a:lnTo>
                  <a:pt x="176" y="206"/>
                </a:lnTo>
                <a:lnTo>
                  <a:pt x="180" y="187"/>
                </a:lnTo>
                <a:lnTo>
                  <a:pt x="182" y="168"/>
                </a:lnTo>
                <a:lnTo>
                  <a:pt x="184" y="151"/>
                </a:lnTo>
                <a:lnTo>
                  <a:pt x="186" y="136"/>
                </a:lnTo>
                <a:lnTo>
                  <a:pt x="188" y="122"/>
                </a:lnTo>
                <a:lnTo>
                  <a:pt x="190" y="109"/>
                </a:lnTo>
                <a:lnTo>
                  <a:pt x="191" y="98"/>
                </a:lnTo>
                <a:lnTo>
                  <a:pt x="191" y="88"/>
                </a:lnTo>
                <a:lnTo>
                  <a:pt x="193" y="80"/>
                </a:lnTo>
                <a:lnTo>
                  <a:pt x="193" y="73"/>
                </a:lnTo>
                <a:lnTo>
                  <a:pt x="193" y="67"/>
                </a:lnTo>
                <a:lnTo>
                  <a:pt x="193" y="63"/>
                </a:lnTo>
                <a:lnTo>
                  <a:pt x="193" y="59"/>
                </a:lnTo>
                <a:lnTo>
                  <a:pt x="193" y="57"/>
                </a:lnTo>
                <a:lnTo>
                  <a:pt x="191" y="57"/>
                </a:lnTo>
                <a:lnTo>
                  <a:pt x="190" y="57"/>
                </a:lnTo>
                <a:lnTo>
                  <a:pt x="188" y="56"/>
                </a:lnTo>
                <a:lnTo>
                  <a:pt x="186" y="56"/>
                </a:lnTo>
                <a:lnTo>
                  <a:pt x="182" y="56"/>
                </a:lnTo>
                <a:lnTo>
                  <a:pt x="178" y="56"/>
                </a:lnTo>
                <a:lnTo>
                  <a:pt x="170" y="57"/>
                </a:lnTo>
                <a:lnTo>
                  <a:pt x="159" y="57"/>
                </a:lnTo>
                <a:lnTo>
                  <a:pt x="147" y="59"/>
                </a:lnTo>
                <a:lnTo>
                  <a:pt x="134" y="61"/>
                </a:lnTo>
                <a:lnTo>
                  <a:pt x="119" y="63"/>
                </a:lnTo>
                <a:lnTo>
                  <a:pt x="101" y="65"/>
                </a:lnTo>
                <a:lnTo>
                  <a:pt x="86" y="69"/>
                </a:lnTo>
                <a:lnTo>
                  <a:pt x="69" y="73"/>
                </a:lnTo>
                <a:lnTo>
                  <a:pt x="54" y="77"/>
                </a:lnTo>
                <a:lnTo>
                  <a:pt x="40" y="78"/>
                </a:lnTo>
                <a:lnTo>
                  <a:pt x="25" y="80"/>
                </a:lnTo>
                <a:lnTo>
                  <a:pt x="12" y="84"/>
                </a:lnTo>
                <a:lnTo>
                  <a:pt x="0" y="86"/>
                </a:lnTo>
                <a:lnTo>
                  <a:pt x="0" y="44"/>
                </a:lnTo>
                <a:lnTo>
                  <a:pt x="31" y="44"/>
                </a:lnTo>
                <a:lnTo>
                  <a:pt x="59" y="40"/>
                </a:lnTo>
                <a:lnTo>
                  <a:pt x="86" y="36"/>
                </a:lnTo>
                <a:lnTo>
                  <a:pt x="115" y="31"/>
                </a:lnTo>
                <a:lnTo>
                  <a:pt x="126" y="27"/>
                </a:lnTo>
                <a:lnTo>
                  <a:pt x="138" y="23"/>
                </a:lnTo>
                <a:lnTo>
                  <a:pt x="147" y="21"/>
                </a:lnTo>
                <a:lnTo>
                  <a:pt x="155" y="17"/>
                </a:lnTo>
                <a:lnTo>
                  <a:pt x="165" y="14"/>
                </a:lnTo>
                <a:lnTo>
                  <a:pt x="172" y="10"/>
                </a:lnTo>
                <a:lnTo>
                  <a:pt x="178" y="6"/>
                </a:lnTo>
                <a:lnTo>
                  <a:pt x="184" y="4"/>
                </a:lnTo>
                <a:lnTo>
                  <a:pt x="188" y="2"/>
                </a:lnTo>
                <a:lnTo>
                  <a:pt x="191" y="0"/>
                </a:lnTo>
                <a:lnTo>
                  <a:pt x="197" y="0"/>
                </a:lnTo>
                <a:lnTo>
                  <a:pt x="203" y="0"/>
                </a:lnTo>
                <a:lnTo>
                  <a:pt x="211" y="0"/>
                </a:lnTo>
                <a:lnTo>
                  <a:pt x="218" y="0"/>
                </a:lnTo>
                <a:lnTo>
                  <a:pt x="226" y="2"/>
                </a:lnTo>
                <a:lnTo>
                  <a:pt x="234" y="4"/>
                </a:lnTo>
                <a:lnTo>
                  <a:pt x="251" y="10"/>
                </a:lnTo>
                <a:lnTo>
                  <a:pt x="264" y="17"/>
                </a:lnTo>
                <a:lnTo>
                  <a:pt x="278" y="25"/>
                </a:lnTo>
                <a:lnTo>
                  <a:pt x="289" y="35"/>
                </a:lnTo>
                <a:lnTo>
                  <a:pt x="293" y="40"/>
                </a:lnTo>
                <a:lnTo>
                  <a:pt x="299" y="44"/>
                </a:lnTo>
                <a:lnTo>
                  <a:pt x="301" y="48"/>
                </a:lnTo>
                <a:lnTo>
                  <a:pt x="302" y="52"/>
                </a:lnTo>
                <a:lnTo>
                  <a:pt x="304" y="56"/>
                </a:lnTo>
                <a:lnTo>
                  <a:pt x="306" y="57"/>
                </a:lnTo>
                <a:lnTo>
                  <a:pt x="306" y="61"/>
                </a:lnTo>
                <a:lnTo>
                  <a:pt x="308" y="63"/>
                </a:lnTo>
                <a:lnTo>
                  <a:pt x="304" y="67"/>
                </a:lnTo>
                <a:lnTo>
                  <a:pt x="299" y="71"/>
                </a:lnTo>
                <a:lnTo>
                  <a:pt x="297" y="75"/>
                </a:lnTo>
                <a:lnTo>
                  <a:pt x="293" y="77"/>
                </a:lnTo>
                <a:lnTo>
                  <a:pt x="289" y="78"/>
                </a:lnTo>
                <a:lnTo>
                  <a:pt x="285" y="80"/>
                </a:lnTo>
                <a:lnTo>
                  <a:pt x="281" y="82"/>
                </a:lnTo>
                <a:lnTo>
                  <a:pt x="279" y="84"/>
                </a:lnTo>
                <a:lnTo>
                  <a:pt x="276" y="90"/>
                </a:lnTo>
                <a:lnTo>
                  <a:pt x="272" y="94"/>
                </a:lnTo>
                <a:lnTo>
                  <a:pt x="268" y="101"/>
                </a:lnTo>
                <a:lnTo>
                  <a:pt x="264" y="109"/>
                </a:lnTo>
                <a:lnTo>
                  <a:pt x="260" y="117"/>
                </a:lnTo>
                <a:lnTo>
                  <a:pt x="257" y="128"/>
                </a:lnTo>
                <a:lnTo>
                  <a:pt x="251" y="140"/>
                </a:lnTo>
                <a:lnTo>
                  <a:pt x="245" y="151"/>
                </a:lnTo>
                <a:lnTo>
                  <a:pt x="239" y="164"/>
                </a:lnTo>
                <a:lnTo>
                  <a:pt x="234" y="180"/>
                </a:lnTo>
                <a:lnTo>
                  <a:pt x="228" y="195"/>
                </a:lnTo>
                <a:lnTo>
                  <a:pt x="220" y="212"/>
                </a:lnTo>
                <a:lnTo>
                  <a:pt x="214" y="231"/>
                </a:lnTo>
                <a:lnTo>
                  <a:pt x="207" y="250"/>
                </a:lnTo>
                <a:lnTo>
                  <a:pt x="170" y="250"/>
                </a:lnTo>
                <a:lnTo>
                  <a:pt x="170" y="25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72"/>
          <p:cNvSpPr/>
          <p:nvPr/>
        </p:nvSpPr>
        <p:spPr bwMode="auto">
          <a:xfrm>
            <a:off x="1581793" y="3251359"/>
            <a:ext cx="378706" cy="103284"/>
          </a:xfrm>
          <a:custGeom>
            <a:avLst/>
            <a:gdLst>
              <a:gd name="T0" fmla="*/ 138 w 220"/>
              <a:gd name="T1" fmla="*/ 51 h 59"/>
              <a:gd name="T2" fmla="*/ 101 w 220"/>
              <a:gd name="T3" fmla="*/ 53 h 59"/>
              <a:gd name="T4" fmla="*/ 65 w 220"/>
              <a:gd name="T5" fmla="*/ 57 h 59"/>
              <a:gd name="T6" fmla="*/ 33 w 220"/>
              <a:gd name="T7" fmla="*/ 59 h 59"/>
              <a:gd name="T8" fmla="*/ 0 w 220"/>
              <a:gd name="T9" fmla="*/ 59 h 59"/>
              <a:gd name="T10" fmla="*/ 0 w 220"/>
              <a:gd name="T11" fmla="*/ 23 h 59"/>
              <a:gd name="T12" fmla="*/ 31 w 220"/>
              <a:gd name="T13" fmla="*/ 23 h 59"/>
              <a:gd name="T14" fmla="*/ 59 w 220"/>
              <a:gd name="T15" fmla="*/ 19 h 59"/>
              <a:gd name="T16" fmla="*/ 84 w 220"/>
              <a:gd name="T17" fmla="*/ 15 h 59"/>
              <a:gd name="T18" fmla="*/ 111 w 220"/>
              <a:gd name="T19" fmla="*/ 9 h 59"/>
              <a:gd name="T20" fmla="*/ 123 w 220"/>
              <a:gd name="T21" fmla="*/ 7 h 59"/>
              <a:gd name="T22" fmla="*/ 132 w 220"/>
              <a:gd name="T23" fmla="*/ 6 h 59"/>
              <a:gd name="T24" fmla="*/ 142 w 220"/>
              <a:gd name="T25" fmla="*/ 4 h 59"/>
              <a:gd name="T26" fmla="*/ 151 w 220"/>
              <a:gd name="T27" fmla="*/ 4 h 59"/>
              <a:gd name="T28" fmla="*/ 159 w 220"/>
              <a:gd name="T29" fmla="*/ 2 h 59"/>
              <a:gd name="T30" fmla="*/ 165 w 220"/>
              <a:gd name="T31" fmla="*/ 2 h 59"/>
              <a:gd name="T32" fmla="*/ 170 w 220"/>
              <a:gd name="T33" fmla="*/ 0 h 59"/>
              <a:gd name="T34" fmla="*/ 174 w 220"/>
              <a:gd name="T35" fmla="*/ 0 h 59"/>
              <a:gd name="T36" fmla="*/ 178 w 220"/>
              <a:gd name="T37" fmla="*/ 0 h 59"/>
              <a:gd name="T38" fmla="*/ 184 w 220"/>
              <a:gd name="T39" fmla="*/ 2 h 59"/>
              <a:gd name="T40" fmla="*/ 193 w 220"/>
              <a:gd name="T41" fmla="*/ 2 h 59"/>
              <a:gd name="T42" fmla="*/ 201 w 220"/>
              <a:gd name="T43" fmla="*/ 6 h 59"/>
              <a:gd name="T44" fmla="*/ 207 w 220"/>
              <a:gd name="T45" fmla="*/ 7 h 59"/>
              <a:gd name="T46" fmla="*/ 211 w 220"/>
              <a:gd name="T47" fmla="*/ 9 h 59"/>
              <a:gd name="T48" fmla="*/ 214 w 220"/>
              <a:gd name="T49" fmla="*/ 11 h 59"/>
              <a:gd name="T50" fmla="*/ 216 w 220"/>
              <a:gd name="T51" fmla="*/ 15 h 59"/>
              <a:gd name="T52" fmla="*/ 218 w 220"/>
              <a:gd name="T53" fmla="*/ 17 h 59"/>
              <a:gd name="T54" fmla="*/ 220 w 220"/>
              <a:gd name="T55" fmla="*/ 21 h 59"/>
              <a:gd name="T56" fmla="*/ 220 w 220"/>
              <a:gd name="T57" fmla="*/ 25 h 59"/>
              <a:gd name="T58" fmla="*/ 220 w 220"/>
              <a:gd name="T59" fmla="*/ 28 h 59"/>
              <a:gd name="T60" fmla="*/ 220 w 220"/>
              <a:gd name="T61" fmla="*/ 30 h 59"/>
              <a:gd name="T62" fmla="*/ 218 w 220"/>
              <a:gd name="T63" fmla="*/ 30 h 59"/>
              <a:gd name="T64" fmla="*/ 218 w 220"/>
              <a:gd name="T65" fmla="*/ 32 h 59"/>
              <a:gd name="T66" fmla="*/ 214 w 220"/>
              <a:gd name="T67" fmla="*/ 34 h 59"/>
              <a:gd name="T68" fmla="*/ 212 w 220"/>
              <a:gd name="T69" fmla="*/ 36 h 59"/>
              <a:gd name="T70" fmla="*/ 209 w 220"/>
              <a:gd name="T71" fmla="*/ 38 h 59"/>
              <a:gd name="T72" fmla="*/ 205 w 220"/>
              <a:gd name="T73" fmla="*/ 40 h 59"/>
              <a:gd name="T74" fmla="*/ 199 w 220"/>
              <a:gd name="T75" fmla="*/ 40 h 59"/>
              <a:gd name="T76" fmla="*/ 193 w 220"/>
              <a:gd name="T77" fmla="*/ 42 h 59"/>
              <a:gd name="T78" fmla="*/ 188 w 220"/>
              <a:gd name="T79" fmla="*/ 44 h 59"/>
              <a:gd name="T80" fmla="*/ 182 w 220"/>
              <a:gd name="T81" fmla="*/ 46 h 59"/>
              <a:gd name="T82" fmla="*/ 174 w 220"/>
              <a:gd name="T83" fmla="*/ 46 h 59"/>
              <a:gd name="T84" fmla="*/ 167 w 220"/>
              <a:gd name="T85" fmla="*/ 48 h 59"/>
              <a:gd name="T86" fmla="*/ 157 w 220"/>
              <a:gd name="T87" fmla="*/ 49 h 59"/>
              <a:gd name="T88" fmla="*/ 147 w 220"/>
              <a:gd name="T89" fmla="*/ 49 h 59"/>
              <a:gd name="T90" fmla="*/ 138 w 220"/>
              <a:gd name="T91" fmla="*/ 51 h 59"/>
              <a:gd name="T92" fmla="*/ 138 w 220"/>
              <a:gd name="T9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0" h="59">
                <a:moveTo>
                  <a:pt x="138" y="51"/>
                </a:moveTo>
                <a:lnTo>
                  <a:pt x="101" y="53"/>
                </a:lnTo>
                <a:lnTo>
                  <a:pt x="65" y="57"/>
                </a:lnTo>
                <a:lnTo>
                  <a:pt x="33" y="59"/>
                </a:lnTo>
                <a:lnTo>
                  <a:pt x="0" y="59"/>
                </a:lnTo>
                <a:lnTo>
                  <a:pt x="0" y="23"/>
                </a:lnTo>
                <a:lnTo>
                  <a:pt x="31" y="23"/>
                </a:lnTo>
                <a:lnTo>
                  <a:pt x="59" y="19"/>
                </a:lnTo>
                <a:lnTo>
                  <a:pt x="84" y="15"/>
                </a:lnTo>
                <a:lnTo>
                  <a:pt x="111" y="9"/>
                </a:lnTo>
                <a:lnTo>
                  <a:pt x="123" y="7"/>
                </a:lnTo>
                <a:lnTo>
                  <a:pt x="132" y="6"/>
                </a:lnTo>
                <a:lnTo>
                  <a:pt x="142" y="4"/>
                </a:lnTo>
                <a:lnTo>
                  <a:pt x="151" y="4"/>
                </a:lnTo>
                <a:lnTo>
                  <a:pt x="159" y="2"/>
                </a:lnTo>
                <a:lnTo>
                  <a:pt x="165" y="2"/>
                </a:lnTo>
                <a:lnTo>
                  <a:pt x="170" y="0"/>
                </a:lnTo>
                <a:lnTo>
                  <a:pt x="174" y="0"/>
                </a:lnTo>
                <a:lnTo>
                  <a:pt x="178" y="0"/>
                </a:lnTo>
                <a:lnTo>
                  <a:pt x="184" y="2"/>
                </a:lnTo>
                <a:lnTo>
                  <a:pt x="193" y="2"/>
                </a:lnTo>
                <a:lnTo>
                  <a:pt x="201" y="6"/>
                </a:lnTo>
                <a:lnTo>
                  <a:pt x="207" y="7"/>
                </a:lnTo>
                <a:lnTo>
                  <a:pt x="211" y="9"/>
                </a:lnTo>
                <a:lnTo>
                  <a:pt x="214" y="11"/>
                </a:lnTo>
                <a:lnTo>
                  <a:pt x="216" y="15"/>
                </a:lnTo>
                <a:lnTo>
                  <a:pt x="218" y="17"/>
                </a:lnTo>
                <a:lnTo>
                  <a:pt x="220" y="21"/>
                </a:lnTo>
                <a:lnTo>
                  <a:pt x="220" y="25"/>
                </a:lnTo>
                <a:lnTo>
                  <a:pt x="220" y="28"/>
                </a:lnTo>
                <a:lnTo>
                  <a:pt x="220" y="30"/>
                </a:lnTo>
                <a:lnTo>
                  <a:pt x="218" y="30"/>
                </a:lnTo>
                <a:lnTo>
                  <a:pt x="218" y="32"/>
                </a:lnTo>
                <a:lnTo>
                  <a:pt x="214" y="34"/>
                </a:lnTo>
                <a:lnTo>
                  <a:pt x="212" y="36"/>
                </a:lnTo>
                <a:lnTo>
                  <a:pt x="209" y="38"/>
                </a:lnTo>
                <a:lnTo>
                  <a:pt x="205" y="40"/>
                </a:lnTo>
                <a:lnTo>
                  <a:pt x="199" y="40"/>
                </a:lnTo>
                <a:lnTo>
                  <a:pt x="193" y="42"/>
                </a:lnTo>
                <a:lnTo>
                  <a:pt x="188" y="44"/>
                </a:lnTo>
                <a:lnTo>
                  <a:pt x="182" y="46"/>
                </a:lnTo>
                <a:lnTo>
                  <a:pt x="174" y="46"/>
                </a:lnTo>
                <a:lnTo>
                  <a:pt x="167" y="48"/>
                </a:lnTo>
                <a:lnTo>
                  <a:pt x="157" y="49"/>
                </a:lnTo>
                <a:lnTo>
                  <a:pt x="147" y="49"/>
                </a:lnTo>
                <a:lnTo>
                  <a:pt x="138" y="51"/>
                </a:lnTo>
                <a:lnTo>
                  <a:pt x="138" y="5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573"/>
          <p:cNvSpPr/>
          <p:nvPr/>
        </p:nvSpPr>
        <p:spPr bwMode="auto">
          <a:xfrm>
            <a:off x="2253137" y="3278901"/>
            <a:ext cx="1081035" cy="753971"/>
          </a:xfrm>
          <a:custGeom>
            <a:avLst/>
            <a:gdLst>
              <a:gd name="T0" fmla="*/ 450 w 628"/>
              <a:gd name="T1" fmla="*/ 334 h 437"/>
              <a:gd name="T2" fmla="*/ 487 w 628"/>
              <a:gd name="T3" fmla="*/ 350 h 437"/>
              <a:gd name="T4" fmla="*/ 538 w 628"/>
              <a:gd name="T5" fmla="*/ 369 h 437"/>
              <a:gd name="T6" fmla="*/ 576 w 628"/>
              <a:gd name="T7" fmla="*/ 384 h 437"/>
              <a:gd name="T8" fmla="*/ 590 w 628"/>
              <a:gd name="T9" fmla="*/ 388 h 437"/>
              <a:gd name="T10" fmla="*/ 601 w 628"/>
              <a:gd name="T11" fmla="*/ 394 h 437"/>
              <a:gd name="T12" fmla="*/ 611 w 628"/>
              <a:gd name="T13" fmla="*/ 399 h 437"/>
              <a:gd name="T14" fmla="*/ 619 w 628"/>
              <a:gd name="T15" fmla="*/ 403 h 437"/>
              <a:gd name="T16" fmla="*/ 624 w 628"/>
              <a:gd name="T17" fmla="*/ 409 h 437"/>
              <a:gd name="T18" fmla="*/ 628 w 628"/>
              <a:gd name="T19" fmla="*/ 416 h 437"/>
              <a:gd name="T20" fmla="*/ 626 w 628"/>
              <a:gd name="T21" fmla="*/ 420 h 437"/>
              <a:gd name="T22" fmla="*/ 622 w 628"/>
              <a:gd name="T23" fmla="*/ 424 h 437"/>
              <a:gd name="T24" fmla="*/ 613 w 628"/>
              <a:gd name="T25" fmla="*/ 426 h 437"/>
              <a:gd name="T26" fmla="*/ 601 w 628"/>
              <a:gd name="T27" fmla="*/ 428 h 437"/>
              <a:gd name="T28" fmla="*/ 586 w 628"/>
              <a:gd name="T29" fmla="*/ 430 h 437"/>
              <a:gd name="T30" fmla="*/ 567 w 628"/>
              <a:gd name="T31" fmla="*/ 432 h 437"/>
              <a:gd name="T32" fmla="*/ 544 w 628"/>
              <a:gd name="T33" fmla="*/ 434 h 437"/>
              <a:gd name="T34" fmla="*/ 519 w 628"/>
              <a:gd name="T35" fmla="*/ 436 h 437"/>
              <a:gd name="T36" fmla="*/ 490 w 628"/>
              <a:gd name="T37" fmla="*/ 437 h 437"/>
              <a:gd name="T38" fmla="*/ 465 w 628"/>
              <a:gd name="T39" fmla="*/ 437 h 437"/>
              <a:gd name="T40" fmla="*/ 444 w 628"/>
              <a:gd name="T41" fmla="*/ 437 h 437"/>
              <a:gd name="T42" fmla="*/ 425 w 628"/>
              <a:gd name="T43" fmla="*/ 436 h 437"/>
              <a:gd name="T44" fmla="*/ 410 w 628"/>
              <a:gd name="T45" fmla="*/ 434 h 437"/>
              <a:gd name="T46" fmla="*/ 397 w 628"/>
              <a:gd name="T47" fmla="*/ 432 h 437"/>
              <a:gd name="T48" fmla="*/ 387 w 628"/>
              <a:gd name="T49" fmla="*/ 430 h 437"/>
              <a:gd name="T50" fmla="*/ 381 w 628"/>
              <a:gd name="T51" fmla="*/ 426 h 437"/>
              <a:gd name="T52" fmla="*/ 370 w 628"/>
              <a:gd name="T53" fmla="*/ 418 h 437"/>
              <a:gd name="T54" fmla="*/ 356 w 628"/>
              <a:gd name="T55" fmla="*/ 405 h 437"/>
              <a:gd name="T56" fmla="*/ 343 w 628"/>
              <a:gd name="T57" fmla="*/ 390 h 437"/>
              <a:gd name="T58" fmla="*/ 326 w 628"/>
              <a:gd name="T59" fmla="*/ 371 h 437"/>
              <a:gd name="T60" fmla="*/ 307 w 628"/>
              <a:gd name="T61" fmla="*/ 348 h 437"/>
              <a:gd name="T62" fmla="*/ 282 w 628"/>
              <a:gd name="T63" fmla="*/ 319 h 437"/>
              <a:gd name="T64" fmla="*/ 253 w 628"/>
              <a:gd name="T65" fmla="*/ 285 h 437"/>
              <a:gd name="T66" fmla="*/ 221 w 628"/>
              <a:gd name="T67" fmla="*/ 245 h 437"/>
              <a:gd name="T68" fmla="*/ 201 w 628"/>
              <a:gd name="T69" fmla="*/ 220 h 437"/>
              <a:gd name="T70" fmla="*/ 180 w 628"/>
              <a:gd name="T71" fmla="*/ 195 h 437"/>
              <a:gd name="T72" fmla="*/ 157 w 628"/>
              <a:gd name="T73" fmla="*/ 168 h 437"/>
              <a:gd name="T74" fmla="*/ 131 w 628"/>
              <a:gd name="T75" fmla="*/ 139 h 437"/>
              <a:gd name="T76" fmla="*/ 102 w 628"/>
              <a:gd name="T77" fmla="*/ 109 h 437"/>
              <a:gd name="T78" fmla="*/ 69 w 628"/>
              <a:gd name="T79" fmla="*/ 76 h 437"/>
              <a:gd name="T80" fmla="*/ 37 w 628"/>
              <a:gd name="T81" fmla="*/ 40 h 437"/>
              <a:gd name="T82" fmla="*/ 0 w 628"/>
              <a:gd name="T83" fmla="*/ 2 h 437"/>
              <a:gd name="T84" fmla="*/ 12 w 628"/>
              <a:gd name="T85" fmla="*/ 0 h 437"/>
              <a:gd name="T86" fmla="*/ 25 w 628"/>
              <a:gd name="T87" fmla="*/ 2 h 437"/>
              <a:gd name="T88" fmla="*/ 39 w 628"/>
              <a:gd name="T89" fmla="*/ 6 h 437"/>
              <a:gd name="T90" fmla="*/ 52 w 628"/>
              <a:gd name="T91" fmla="*/ 11 h 437"/>
              <a:gd name="T92" fmla="*/ 66 w 628"/>
              <a:gd name="T93" fmla="*/ 19 h 437"/>
              <a:gd name="T94" fmla="*/ 81 w 628"/>
              <a:gd name="T95" fmla="*/ 31 h 437"/>
              <a:gd name="T96" fmla="*/ 94 w 628"/>
              <a:gd name="T97" fmla="*/ 42 h 437"/>
              <a:gd name="T98" fmla="*/ 110 w 628"/>
              <a:gd name="T99" fmla="*/ 57 h 437"/>
              <a:gd name="T100" fmla="*/ 142 w 628"/>
              <a:gd name="T101" fmla="*/ 88 h 437"/>
              <a:gd name="T102" fmla="*/ 178 w 628"/>
              <a:gd name="T103" fmla="*/ 122 h 437"/>
              <a:gd name="T104" fmla="*/ 219 w 628"/>
              <a:gd name="T105" fmla="*/ 159 h 437"/>
              <a:gd name="T106" fmla="*/ 261 w 628"/>
              <a:gd name="T107" fmla="*/ 199 h 437"/>
              <a:gd name="T108" fmla="*/ 307 w 628"/>
              <a:gd name="T109" fmla="*/ 239 h 437"/>
              <a:gd name="T110" fmla="*/ 351 w 628"/>
              <a:gd name="T111" fmla="*/ 273 h 437"/>
              <a:gd name="T112" fmla="*/ 393 w 628"/>
              <a:gd name="T113" fmla="*/ 302 h 437"/>
              <a:gd name="T114" fmla="*/ 431 w 628"/>
              <a:gd name="T115" fmla="*/ 327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8" h="437">
                <a:moveTo>
                  <a:pt x="431" y="327"/>
                </a:moveTo>
                <a:lnTo>
                  <a:pt x="450" y="334"/>
                </a:lnTo>
                <a:lnTo>
                  <a:pt x="469" y="342"/>
                </a:lnTo>
                <a:lnTo>
                  <a:pt x="487" y="350"/>
                </a:lnTo>
                <a:lnTo>
                  <a:pt x="504" y="357"/>
                </a:lnTo>
                <a:lnTo>
                  <a:pt x="538" y="369"/>
                </a:lnTo>
                <a:lnTo>
                  <a:pt x="569" y="380"/>
                </a:lnTo>
                <a:lnTo>
                  <a:pt x="576" y="384"/>
                </a:lnTo>
                <a:lnTo>
                  <a:pt x="584" y="386"/>
                </a:lnTo>
                <a:lnTo>
                  <a:pt x="590" y="388"/>
                </a:lnTo>
                <a:lnTo>
                  <a:pt x="596" y="392"/>
                </a:lnTo>
                <a:lnTo>
                  <a:pt x="601" y="394"/>
                </a:lnTo>
                <a:lnTo>
                  <a:pt x="605" y="395"/>
                </a:lnTo>
                <a:lnTo>
                  <a:pt x="611" y="399"/>
                </a:lnTo>
                <a:lnTo>
                  <a:pt x="615" y="401"/>
                </a:lnTo>
                <a:lnTo>
                  <a:pt x="619" y="403"/>
                </a:lnTo>
                <a:lnTo>
                  <a:pt x="620" y="405"/>
                </a:lnTo>
                <a:lnTo>
                  <a:pt x="624" y="409"/>
                </a:lnTo>
                <a:lnTo>
                  <a:pt x="628" y="413"/>
                </a:lnTo>
                <a:lnTo>
                  <a:pt x="628" y="416"/>
                </a:lnTo>
                <a:lnTo>
                  <a:pt x="628" y="418"/>
                </a:lnTo>
                <a:lnTo>
                  <a:pt x="626" y="420"/>
                </a:lnTo>
                <a:lnTo>
                  <a:pt x="624" y="422"/>
                </a:lnTo>
                <a:lnTo>
                  <a:pt x="622" y="424"/>
                </a:lnTo>
                <a:lnTo>
                  <a:pt x="619" y="424"/>
                </a:lnTo>
                <a:lnTo>
                  <a:pt x="613" y="426"/>
                </a:lnTo>
                <a:lnTo>
                  <a:pt x="607" y="426"/>
                </a:lnTo>
                <a:lnTo>
                  <a:pt x="601" y="428"/>
                </a:lnTo>
                <a:lnTo>
                  <a:pt x="594" y="430"/>
                </a:lnTo>
                <a:lnTo>
                  <a:pt x="586" y="430"/>
                </a:lnTo>
                <a:lnTo>
                  <a:pt x="576" y="432"/>
                </a:lnTo>
                <a:lnTo>
                  <a:pt x="567" y="432"/>
                </a:lnTo>
                <a:lnTo>
                  <a:pt x="555" y="434"/>
                </a:lnTo>
                <a:lnTo>
                  <a:pt x="544" y="434"/>
                </a:lnTo>
                <a:lnTo>
                  <a:pt x="532" y="434"/>
                </a:lnTo>
                <a:lnTo>
                  <a:pt x="519" y="436"/>
                </a:lnTo>
                <a:lnTo>
                  <a:pt x="504" y="436"/>
                </a:lnTo>
                <a:lnTo>
                  <a:pt x="490" y="437"/>
                </a:lnTo>
                <a:lnTo>
                  <a:pt x="479" y="437"/>
                </a:lnTo>
                <a:lnTo>
                  <a:pt x="465" y="437"/>
                </a:lnTo>
                <a:lnTo>
                  <a:pt x="454" y="437"/>
                </a:lnTo>
                <a:lnTo>
                  <a:pt x="444" y="437"/>
                </a:lnTo>
                <a:lnTo>
                  <a:pt x="435" y="437"/>
                </a:lnTo>
                <a:lnTo>
                  <a:pt x="425" y="436"/>
                </a:lnTo>
                <a:lnTo>
                  <a:pt x="418" y="436"/>
                </a:lnTo>
                <a:lnTo>
                  <a:pt x="410" y="434"/>
                </a:lnTo>
                <a:lnTo>
                  <a:pt x="402" y="434"/>
                </a:lnTo>
                <a:lnTo>
                  <a:pt x="397" y="432"/>
                </a:lnTo>
                <a:lnTo>
                  <a:pt x="393" y="432"/>
                </a:lnTo>
                <a:lnTo>
                  <a:pt x="387" y="430"/>
                </a:lnTo>
                <a:lnTo>
                  <a:pt x="383" y="428"/>
                </a:lnTo>
                <a:lnTo>
                  <a:pt x="381" y="426"/>
                </a:lnTo>
                <a:lnTo>
                  <a:pt x="376" y="422"/>
                </a:lnTo>
                <a:lnTo>
                  <a:pt x="370" y="418"/>
                </a:lnTo>
                <a:lnTo>
                  <a:pt x="364" y="413"/>
                </a:lnTo>
                <a:lnTo>
                  <a:pt x="356" y="405"/>
                </a:lnTo>
                <a:lnTo>
                  <a:pt x="349" y="399"/>
                </a:lnTo>
                <a:lnTo>
                  <a:pt x="343" y="390"/>
                </a:lnTo>
                <a:lnTo>
                  <a:pt x="333" y="382"/>
                </a:lnTo>
                <a:lnTo>
                  <a:pt x="326" y="371"/>
                </a:lnTo>
                <a:lnTo>
                  <a:pt x="316" y="361"/>
                </a:lnTo>
                <a:lnTo>
                  <a:pt x="307" y="348"/>
                </a:lnTo>
                <a:lnTo>
                  <a:pt x="295" y="334"/>
                </a:lnTo>
                <a:lnTo>
                  <a:pt x="282" y="319"/>
                </a:lnTo>
                <a:lnTo>
                  <a:pt x="268" y="304"/>
                </a:lnTo>
                <a:lnTo>
                  <a:pt x="253" y="285"/>
                </a:lnTo>
                <a:lnTo>
                  <a:pt x="238" y="266"/>
                </a:lnTo>
                <a:lnTo>
                  <a:pt x="221" y="245"/>
                </a:lnTo>
                <a:lnTo>
                  <a:pt x="211" y="233"/>
                </a:lnTo>
                <a:lnTo>
                  <a:pt x="201" y="220"/>
                </a:lnTo>
                <a:lnTo>
                  <a:pt x="192" y="208"/>
                </a:lnTo>
                <a:lnTo>
                  <a:pt x="180" y="195"/>
                </a:lnTo>
                <a:lnTo>
                  <a:pt x="169" y="181"/>
                </a:lnTo>
                <a:lnTo>
                  <a:pt x="157" y="168"/>
                </a:lnTo>
                <a:lnTo>
                  <a:pt x="144" y="155"/>
                </a:lnTo>
                <a:lnTo>
                  <a:pt x="131" y="139"/>
                </a:lnTo>
                <a:lnTo>
                  <a:pt x="117" y="124"/>
                </a:lnTo>
                <a:lnTo>
                  <a:pt x="102" y="109"/>
                </a:lnTo>
                <a:lnTo>
                  <a:pt x="87" y="94"/>
                </a:lnTo>
                <a:lnTo>
                  <a:pt x="69" y="76"/>
                </a:lnTo>
                <a:lnTo>
                  <a:pt x="54" y="57"/>
                </a:lnTo>
                <a:lnTo>
                  <a:pt x="37" y="40"/>
                </a:lnTo>
                <a:lnTo>
                  <a:pt x="18" y="21"/>
                </a:lnTo>
                <a:lnTo>
                  <a:pt x="0" y="2"/>
                </a:lnTo>
                <a:lnTo>
                  <a:pt x="6" y="2"/>
                </a:lnTo>
                <a:lnTo>
                  <a:pt x="12" y="0"/>
                </a:lnTo>
                <a:lnTo>
                  <a:pt x="20" y="2"/>
                </a:lnTo>
                <a:lnTo>
                  <a:pt x="25" y="2"/>
                </a:lnTo>
                <a:lnTo>
                  <a:pt x="31" y="4"/>
                </a:lnTo>
                <a:lnTo>
                  <a:pt x="39" y="6"/>
                </a:lnTo>
                <a:lnTo>
                  <a:pt x="44" y="8"/>
                </a:lnTo>
                <a:lnTo>
                  <a:pt x="52" y="11"/>
                </a:lnTo>
                <a:lnTo>
                  <a:pt x="58" y="15"/>
                </a:lnTo>
                <a:lnTo>
                  <a:pt x="66" y="19"/>
                </a:lnTo>
                <a:lnTo>
                  <a:pt x="73" y="25"/>
                </a:lnTo>
                <a:lnTo>
                  <a:pt x="81" y="31"/>
                </a:lnTo>
                <a:lnTo>
                  <a:pt x="88" y="36"/>
                </a:lnTo>
                <a:lnTo>
                  <a:pt x="94" y="42"/>
                </a:lnTo>
                <a:lnTo>
                  <a:pt x="102" y="50"/>
                </a:lnTo>
                <a:lnTo>
                  <a:pt x="110" y="57"/>
                </a:lnTo>
                <a:lnTo>
                  <a:pt x="127" y="73"/>
                </a:lnTo>
                <a:lnTo>
                  <a:pt x="142" y="88"/>
                </a:lnTo>
                <a:lnTo>
                  <a:pt x="161" y="105"/>
                </a:lnTo>
                <a:lnTo>
                  <a:pt x="178" y="122"/>
                </a:lnTo>
                <a:lnTo>
                  <a:pt x="199" y="139"/>
                </a:lnTo>
                <a:lnTo>
                  <a:pt x="219" y="159"/>
                </a:lnTo>
                <a:lnTo>
                  <a:pt x="240" y="178"/>
                </a:lnTo>
                <a:lnTo>
                  <a:pt x="261" y="199"/>
                </a:lnTo>
                <a:lnTo>
                  <a:pt x="284" y="220"/>
                </a:lnTo>
                <a:lnTo>
                  <a:pt x="307" y="239"/>
                </a:lnTo>
                <a:lnTo>
                  <a:pt x="328" y="258"/>
                </a:lnTo>
                <a:lnTo>
                  <a:pt x="351" y="273"/>
                </a:lnTo>
                <a:lnTo>
                  <a:pt x="372" y="288"/>
                </a:lnTo>
                <a:lnTo>
                  <a:pt x="393" y="302"/>
                </a:lnTo>
                <a:lnTo>
                  <a:pt x="412" y="315"/>
                </a:lnTo>
                <a:lnTo>
                  <a:pt x="431" y="327"/>
                </a:lnTo>
                <a:lnTo>
                  <a:pt x="431" y="32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574"/>
          <p:cNvSpPr/>
          <p:nvPr/>
        </p:nvSpPr>
        <p:spPr bwMode="auto">
          <a:xfrm>
            <a:off x="2005257" y="2528374"/>
            <a:ext cx="888239" cy="1449413"/>
          </a:xfrm>
          <a:custGeom>
            <a:avLst/>
            <a:gdLst>
              <a:gd name="T0" fmla="*/ 8 w 515"/>
              <a:gd name="T1" fmla="*/ 830 h 843"/>
              <a:gd name="T2" fmla="*/ 48 w 515"/>
              <a:gd name="T3" fmla="*/ 805 h 843"/>
              <a:gd name="T4" fmla="*/ 126 w 515"/>
              <a:gd name="T5" fmla="*/ 765 h 843"/>
              <a:gd name="T6" fmla="*/ 258 w 515"/>
              <a:gd name="T7" fmla="*/ 677 h 843"/>
              <a:gd name="T8" fmla="*/ 342 w 515"/>
              <a:gd name="T9" fmla="*/ 556 h 843"/>
              <a:gd name="T10" fmla="*/ 383 w 515"/>
              <a:gd name="T11" fmla="*/ 451 h 843"/>
              <a:gd name="T12" fmla="*/ 394 w 515"/>
              <a:gd name="T13" fmla="*/ 404 h 843"/>
              <a:gd name="T14" fmla="*/ 396 w 515"/>
              <a:gd name="T15" fmla="*/ 381 h 843"/>
              <a:gd name="T16" fmla="*/ 373 w 515"/>
              <a:gd name="T17" fmla="*/ 371 h 843"/>
              <a:gd name="T18" fmla="*/ 323 w 515"/>
              <a:gd name="T19" fmla="*/ 362 h 843"/>
              <a:gd name="T20" fmla="*/ 298 w 515"/>
              <a:gd name="T21" fmla="*/ 352 h 843"/>
              <a:gd name="T22" fmla="*/ 304 w 515"/>
              <a:gd name="T23" fmla="*/ 321 h 843"/>
              <a:gd name="T24" fmla="*/ 325 w 515"/>
              <a:gd name="T25" fmla="*/ 256 h 843"/>
              <a:gd name="T26" fmla="*/ 356 w 515"/>
              <a:gd name="T27" fmla="*/ 167 h 843"/>
              <a:gd name="T28" fmla="*/ 379 w 515"/>
              <a:gd name="T29" fmla="*/ 104 h 843"/>
              <a:gd name="T30" fmla="*/ 386 w 515"/>
              <a:gd name="T31" fmla="*/ 75 h 843"/>
              <a:gd name="T32" fmla="*/ 369 w 515"/>
              <a:gd name="T33" fmla="*/ 73 h 843"/>
              <a:gd name="T34" fmla="*/ 314 w 515"/>
              <a:gd name="T35" fmla="*/ 83 h 843"/>
              <a:gd name="T36" fmla="*/ 228 w 515"/>
              <a:gd name="T37" fmla="*/ 102 h 843"/>
              <a:gd name="T38" fmla="*/ 147 w 515"/>
              <a:gd name="T39" fmla="*/ 121 h 843"/>
              <a:gd name="T40" fmla="*/ 99 w 515"/>
              <a:gd name="T41" fmla="*/ 128 h 843"/>
              <a:gd name="T42" fmla="*/ 73 w 515"/>
              <a:gd name="T43" fmla="*/ 125 h 843"/>
              <a:gd name="T44" fmla="*/ 42 w 515"/>
              <a:gd name="T45" fmla="*/ 102 h 843"/>
              <a:gd name="T46" fmla="*/ 38 w 515"/>
              <a:gd name="T47" fmla="*/ 85 h 843"/>
              <a:gd name="T48" fmla="*/ 63 w 515"/>
              <a:gd name="T49" fmla="*/ 83 h 843"/>
              <a:gd name="T50" fmla="*/ 113 w 515"/>
              <a:gd name="T51" fmla="*/ 75 h 843"/>
              <a:gd name="T52" fmla="*/ 189 w 515"/>
              <a:gd name="T53" fmla="*/ 64 h 843"/>
              <a:gd name="T54" fmla="*/ 262 w 515"/>
              <a:gd name="T55" fmla="*/ 50 h 843"/>
              <a:gd name="T56" fmla="*/ 316 w 515"/>
              <a:gd name="T57" fmla="*/ 39 h 843"/>
              <a:gd name="T58" fmla="*/ 371 w 515"/>
              <a:gd name="T59" fmla="*/ 23 h 843"/>
              <a:gd name="T60" fmla="*/ 404 w 515"/>
              <a:gd name="T61" fmla="*/ 4 h 843"/>
              <a:gd name="T62" fmla="*/ 430 w 515"/>
              <a:gd name="T63" fmla="*/ 8 h 843"/>
              <a:gd name="T64" fmla="*/ 490 w 515"/>
              <a:gd name="T65" fmla="*/ 35 h 843"/>
              <a:gd name="T66" fmla="*/ 515 w 515"/>
              <a:gd name="T67" fmla="*/ 56 h 843"/>
              <a:gd name="T68" fmla="*/ 501 w 515"/>
              <a:gd name="T69" fmla="*/ 73 h 843"/>
              <a:gd name="T70" fmla="*/ 476 w 515"/>
              <a:gd name="T71" fmla="*/ 94 h 843"/>
              <a:gd name="T72" fmla="*/ 446 w 515"/>
              <a:gd name="T73" fmla="*/ 132 h 843"/>
              <a:gd name="T74" fmla="*/ 409 w 515"/>
              <a:gd name="T75" fmla="*/ 193 h 843"/>
              <a:gd name="T76" fmla="*/ 375 w 515"/>
              <a:gd name="T77" fmla="*/ 255 h 843"/>
              <a:gd name="T78" fmla="*/ 358 w 515"/>
              <a:gd name="T79" fmla="*/ 293 h 843"/>
              <a:gd name="T80" fmla="*/ 356 w 515"/>
              <a:gd name="T81" fmla="*/ 316 h 843"/>
              <a:gd name="T82" fmla="*/ 367 w 515"/>
              <a:gd name="T83" fmla="*/ 325 h 843"/>
              <a:gd name="T84" fmla="*/ 398 w 515"/>
              <a:gd name="T85" fmla="*/ 325 h 843"/>
              <a:gd name="T86" fmla="*/ 444 w 515"/>
              <a:gd name="T87" fmla="*/ 331 h 843"/>
              <a:gd name="T88" fmla="*/ 478 w 515"/>
              <a:gd name="T89" fmla="*/ 358 h 843"/>
              <a:gd name="T90" fmla="*/ 492 w 515"/>
              <a:gd name="T91" fmla="*/ 381 h 843"/>
              <a:gd name="T92" fmla="*/ 475 w 515"/>
              <a:gd name="T93" fmla="*/ 398 h 843"/>
              <a:gd name="T94" fmla="*/ 457 w 515"/>
              <a:gd name="T95" fmla="*/ 428 h 843"/>
              <a:gd name="T96" fmla="*/ 436 w 515"/>
              <a:gd name="T97" fmla="*/ 490 h 843"/>
              <a:gd name="T98" fmla="*/ 377 w 515"/>
              <a:gd name="T99" fmla="*/ 623 h 843"/>
              <a:gd name="T100" fmla="*/ 268 w 515"/>
              <a:gd name="T101" fmla="*/ 740 h 843"/>
              <a:gd name="T102" fmla="*/ 120 w 515"/>
              <a:gd name="T103" fmla="*/ 814 h 843"/>
              <a:gd name="T104" fmla="*/ 52 w 515"/>
              <a:gd name="T105" fmla="*/ 833 h 843"/>
              <a:gd name="T106" fmla="*/ 11 w 515"/>
              <a:gd name="T107" fmla="*/ 843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5" h="843">
                <a:moveTo>
                  <a:pt x="0" y="841"/>
                </a:moveTo>
                <a:lnTo>
                  <a:pt x="0" y="839"/>
                </a:lnTo>
                <a:lnTo>
                  <a:pt x="2" y="837"/>
                </a:lnTo>
                <a:lnTo>
                  <a:pt x="2" y="835"/>
                </a:lnTo>
                <a:lnTo>
                  <a:pt x="6" y="832"/>
                </a:lnTo>
                <a:lnTo>
                  <a:pt x="8" y="830"/>
                </a:lnTo>
                <a:lnTo>
                  <a:pt x="13" y="826"/>
                </a:lnTo>
                <a:lnTo>
                  <a:pt x="17" y="822"/>
                </a:lnTo>
                <a:lnTo>
                  <a:pt x="23" y="818"/>
                </a:lnTo>
                <a:lnTo>
                  <a:pt x="31" y="814"/>
                </a:lnTo>
                <a:lnTo>
                  <a:pt x="38" y="811"/>
                </a:lnTo>
                <a:lnTo>
                  <a:pt x="48" y="805"/>
                </a:lnTo>
                <a:lnTo>
                  <a:pt x="57" y="799"/>
                </a:lnTo>
                <a:lnTo>
                  <a:pt x="67" y="795"/>
                </a:lnTo>
                <a:lnTo>
                  <a:pt x="78" y="790"/>
                </a:lnTo>
                <a:lnTo>
                  <a:pt x="90" y="784"/>
                </a:lnTo>
                <a:lnTo>
                  <a:pt x="101" y="778"/>
                </a:lnTo>
                <a:lnTo>
                  <a:pt x="126" y="765"/>
                </a:lnTo>
                <a:lnTo>
                  <a:pt x="151" y="753"/>
                </a:lnTo>
                <a:lnTo>
                  <a:pt x="176" y="740"/>
                </a:lnTo>
                <a:lnTo>
                  <a:pt x="197" y="725"/>
                </a:lnTo>
                <a:lnTo>
                  <a:pt x="220" y="709"/>
                </a:lnTo>
                <a:lnTo>
                  <a:pt x="239" y="694"/>
                </a:lnTo>
                <a:lnTo>
                  <a:pt x="258" y="677"/>
                </a:lnTo>
                <a:lnTo>
                  <a:pt x="275" y="660"/>
                </a:lnTo>
                <a:lnTo>
                  <a:pt x="291" y="640"/>
                </a:lnTo>
                <a:lnTo>
                  <a:pt x="306" y="619"/>
                </a:lnTo>
                <a:lnTo>
                  <a:pt x="319" y="600"/>
                </a:lnTo>
                <a:lnTo>
                  <a:pt x="331" y="579"/>
                </a:lnTo>
                <a:lnTo>
                  <a:pt x="342" y="556"/>
                </a:lnTo>
                <a:lnTo>
                  <a:pt x="354" y="534"/>
                </a:lnTo>
                <a:lnTo>
                  <a:pt x="364" y="511"/>
                </a:lnTo>
                <a:lnTo>
                  <a:pt x="373" y="486"/>
                </a:lnTo>
                <a:lnTo>
                  <a:pt x="375" y="474"/>
                </a:lnTo>
                <a:lnTo>
                  <a:pt x="379" y="463"/>
                </a:lnTo>
                <a:lnTo>
                  <a:pt x="383" y="451"/>
                </a:lnTo>
                <a:lnTo>
                  <a:pt x="385" y="442"/>
                </a:lnTo>
                <a:lnTo>
                  <a:pt x="386" y="434"/>
                </a:lnTo>
                <a:lnTo>
                  <a:pt x="388" y="425"/>
                </a:lnTo>
                <a:lnTo>
                  <a:pt x="390" y="417"/>
                </a:lnTo>
                <a:lnTo>
                  <a:pt x="392" y="411"/>
                </a:lnTo>
                <a:lnTo>
                  <a:pt x="394" y="404"/>
                </a:lnTo>
                <a:lnTo>
                  <a:pt x="394" y="398"/>
                </a:lnTo>
                <a:lnTo>
                  <a:pt x="396" y="394"/>
                </a:lnTo>
                <a:lnTo>
                  <a:pt x="396" y="390"/>
                </a:lnTo>
                <a:lnTo>
                  <a:pt x="396" y="386"/>
                </a:lnTo>
                <a:lnTo>
                  <a:pt x="396" y="384"/>
                </a:lnTo>
                <a:lnTo>
                  <a:pt x="396" y="381"/>
                </a:lnTo>
                <a:lnTo>
                  <a:pt x="396" y="381"/>
                </a:lnTo>
                <a:lnTo>
                  <a:pt x="394" y="379"/>
                </a:lnTo>
                <a:lnTo>
                  <a:pt x="390" y="377"/>
                </a:lnTo>
                <a:lnTo>
                  <a:pt x="385" y="375"/>
                </a:lnTo>
                <a:lnTo>
                  <a:pt x="379" y="373"/>
                </a:lnTo>
                <a:lnTo>
                  <a:pt x="373" y="371"/>
                </a:lnTo>
                <a:lnTo>
                  <a:pt x="365" y="369"/>
                </a:lnTo>
                <a:lnTo>
                  <a:pt x="358" y="369"/>
                </a:lnTo>
                <a:lnTo>
                  <a:pt x="350" y="367"/>
                </a:lnTo>
                <a:lnTo>
                  <a:pt x="341" y="365"/>
                </a:lnTo>
                <a:lnTo>
                  <a:pt x="331" y="363"/>
                </a:lnTo>
                <a:lnTo>
                  <a:pt x="323" y="362"/>
                </a:lnTo>
                <a:lnTo>
                  <a:pt x="316" y="360"/>
                </a:lnTo>
                <a:lnTo>
                  <a:pt x="310" y="358"/>
                </a:lnTo>
                <a:lnTo>
                  <a:pt x="304" y="356"/>
                </a:lnTo>
                <a:lnTo>
                  <a:pt x="302" y="354"/>
                </a:lnTo>
                <a:lnTo>
                  <a:pt x="298" y="352"/>
                </a:lnTo>
                <a:lnTo>
                  <a:pt x="298" y="352"/>
                </a:lnTo>
                <a:lnTo>
                  <a:pt x="298" y="348"/>
                </a:lnTo>
                <a:lnTo>
                  <a:pt x="298" y="346"/>
                </a:lnTo>
                <a:lnTo>
                  <a:pt x="298" y="341"/>
                </a:lnTo>
                <a:lnTo>
                  <a:pt x="300" y="335"/>
                </a:lnTo>
                <a:lnTo>
                  <a:pt x="302" y="329"/>
                </a:lnTo>
                <a:lnTo>
                  <a:pt x="304" y="321"/>
                </a:lnTo>
                <a:lnTo>
                  <a:pt x="306" y="314"/>
                </a:lnTo>
                <a:lnTo>
                  <a:pt x="310" y="304"/>
                </a:lnTo>
                <a:lnTo>
                  <a:pt x="312" y="293"/>
                </a:lnTo>
                <a:lnTo>
                  <a:pt x="316" y="281"/>
                </a:lnTo>
                <a:lnTo>
                  <a:pt x="319" y="270"/>
                </a:lnTo>
                <a:lnTo>
                  <a:pt x="325" y="256"/>
                </a:lnTo>
                <a:lnTo>
                  <a:pt x="329" y="243"/>
                </a:lnTo>
                <a:lnTo>
                  <a:pt x="335" y="228"/>
                </a:lnTo>
                <a:lnTo>
                  <a:pt x="341" y="211"/>
                </a:lnTo>
                <a:lnTo>
                  <a:pt x="346" y="195"/>
                </a:lnTo>
                <a:lnTo>
                  <a:pt x="352" y="180"/>
                </a:lnTo>
                <a:lnTo>
                  <a:pt x="356" y="167"/>
                </a:lnTo>
                <a:lnTo>
                  <a:pt x="362" y="153"/>
                </a:lnTo>
                <a:lnTo>
                  <a:pt x="365" y="142"/>
                </a:lnTo>
                <a:lnTo>
                  <a:pt x="369" y="130"/>
                </a:lnTo>
                <a:lnTo>
                  <a:pt x="373" y="121"/>
                </a:lnTo>
                <a:lnTo>
                  <a:pt x="377" y="111"/>
                </a:lnTo>
                <a:lnTo>
                  <a:pt x="379" y="104"/>
                </a:lnTo>
                <a:lnTo>
                  <a:pt x="383" y="96"/>
                </a:lnTo>
                <a:lnTo>
                  <a:pt x="385" y="90"/>
                </a:lnTo>
                <a:lnTo>
                  <a:pt x="385" y="86"/>
                </a:lnTo>
                <a:lnTo>
                  <a:pt x="386" y="81"/>
                </a:lnTo>
                <a:lnTo>
                  <a:pt x="386" y="79"/>
                </a:lnTo>
                <a:lnTo>
                  <a:pt x="386" y="75"/>
                </a:lnTo>
                <a:lnTo>
                  <a:pt x="386" y="75"/>
                </a:lnTo>
                <a:lnTo>
                  <a:pt x="385" y="73"/>
                </a:lnTo>
                <a:lnTo>
                  <a:pt x="383" y="73"/>
                </a:lnTo>
                <a:lnTo>
                  <a:pt x="379" y="73"/>
                </a:lnTo>
                <a:lnTo>
                  <a:pt x="375" y="73"/>
                </a:lnTo>
                <a:lnTo>
                  <a:pt x="369" y="73"/>
                </a:lnTo>
                <a:lnTo>
                  <a:pt x="362" y="75"/>
                </a:lnTo>
                <a:lnTo>
                  <a:pt x="354" y="75"/>
                </a:lnTo>
                <a:lnTo>
                  <a:pt x="346" y="77"/>
                </a:lnTo>
                <a:lnTo>
                  <a:pt x="337" y="79"/>
                </a:lnTo>
                <a:lnTo>
                  <a:pt x="325" y="81"/>
                </a:lnTo>
                <a:lnTo>
                  <a:pt x="314" y="83"/>
                </a:lnTo>
                <a:lnTo>
                  <a:pt x="302" y="85"/>
                </a:lnTo>
                <a:lnTo>
                  <a:pt x="289" y="88"/>
                </a:lnTo>
                <a:lnTo>
                  <a:pt x="275" y="90"/>
                </a:lnTo>
                <a:lnTo>
                  <a:pt x="260" y="94"/>
                </a:lnTo>
                <a:lnTo>
                  <a:pt x="245" y="98"/>
                </a:lnTo>
                <a:lnTo>
                  <a:pt x="228" y="102"/>
                </a:lnTo>
                <a:lnTo>
                  <a:pt x="212" y="106"/>
                </a:lnTo>
                <a:lnTo>
                  <a:pt x="197" y="109"/>
                </a:lnTo>
                <a:lnTo>
                  <a:pt x="184" y="111"/>
                </a:lnTo>
                <a:lnTo>
                  <a:pt x="170" y="115"/>
                </a:lnTo>
                <a:lnTo>
                  <a:pt x="159" y="117"/>
                </a:lnTo>
                <a:lnTo>
                  <a:pt x="147" y="121"/>
                </a:lnTo>
                <a:lnTo>
                  <a:pt x="138" y="123"/>
                </a:lnTo>
                <a:lnTo>
                  <a:pt x="128" y="125"/>
                </a:lnTo>
                <a:lnTo>
                  <a:pt x="119" y="125"/>
                </a:lnTo>
                <a:lnTo>
                  <a:pt x="111" y="127"/>
                </a:lnTo>
                <a:lnTo>
                  <a:pt x="105" y="127"/>
                </a:lnTo>
                <a:lnTo>
                  <a:pt x="99" y="128"/>
                </a:lnTo>
                <a:lnTo>
                  <a:pt x="96" y="128"/>
                </a:lnTo>
                <a:lnTo>
                  <a:pt x="92" y="128"/>
                </a:lnTo>
                <a:lnTo>
                  <a:pt x="88" y="128"/>
                </a:lnTo>
                <a:lnTo>
                  <a:pt x="82" y="128"/>
                </a:lnTo>
                <a:lnTo>
                  <a:pt x="78" y="128"/>
                </a:lnTo>
                <a:lnTo>
                  <a:pt x="73" y="125"/>
                </a:lnTo>
                <a:lnTo>
                  <a:pt x="67" y="123"/>
                </a:lnTo>
                <a:lnTo>
                  <a:pt x="61" y="119"/>
                </a:lnTo>
                <a:lnTo>
                  <a:pt x="57" y="115"/>
                </a:lnTo>
                <a:lnTo>
                  <a:pt x="52" y="111"/>
                </a:lnTo>
                <a:lnTo>
                  <a:pt x="46" y="106"/>
                </a:lnTo>
                <a:lnTo>
                  <a:pt x="42" y="102"/>
                </a:lnTo>
                <a:lnTo>
                  <a:pt x="38" y="98"/>
                </a:lnTo>
                <a:lnTo>
                  <a:pt x="36" y="94"/>
                </a:lnTo>
                <a:lnTo>
                  <a:pt x="34" y="92"/>
                </a:lnTo>
                <a:lnTo>
                  <a:pt x="34" y="88"/>
                </a:lnTo>
                <a:lnTo>
                  <a:pt x="34" y="86"/>
                </a:lnTo>
                <a:lnTo>
                  <a:pt x="38" y="85"/>
                </a:lnTo>
                <a:lnTo>
                  <a:pt x="42" y="83"/>
                </a:lnTo>
                <a:lnTo>
                  <a:pt x="46" y="83"/>
                </a:lnTo>
                <a:lnTo>
                  <a:pt x="48" y="83"/>
                </a:lnTo>
                <a:lnTo>
                  <a:pt x="53" y="83"/>
                </a:lnTo>
                <a:lnTo>
                  <a:pt x="57" y="83"/>
                </a:lnTo>
                <a:lnTo>
                  <a:pt x="63" y="83"/>
                </a:lnTo>
                <a:lnTo>
                  <a:pt x="69" y="81"/>
                </a:lnTo>
                <a:lnTo>
                  <a:pt x="76" y="81"/>
                </a:lnTo>
                <a:lnTo>
                  <a:pt x="84" y="79"/>
                </a:lnTo>
                <a:lnTo>
                  <a:pt x="94" y="79"/>
                </a:lnTo>
                <a:lnTo>
                  <a:pt x="103" y="77"/>
                </a:lnTo>
                <a:lnTo>
                  <a:pt x="113" y="75"/>
                </a:lnTo>
                <a:lnTo>
                  <a:pt x="124" y="73"/>
                </a:lnTo>
                <a:lnTo>
                  <a:pt x="136" y="73"/>
                </a:lnTo>
                <a:lnTo>
                  <a:pt x="147" y="69"/>
                </a:lnTo>
                <a:lnTo>
                  <a:pt x="161" y="67"/>
                </a:lnTo>
                <a:lnTo>
                  <a:pt x="176" y="65"/>
                </a:lnTo>
                <a:lnTo>
                  <a:pt x="189" y="64"/>
                </a:lnTo>
                <a:lnTo>
                  <a:pt x="203" y="60"/>
                </a:lnTo>
                <a:lnTo>
                  <a:pt x="216" y="58"/>
                </a:lnTo>
                <a:lnTo>
                  <a:pt x="230" y="56"/>
                </a:lnTo>
                <a:lnTo>
                  <a:pt x="241" y="54"/>
                </a:lnTo>
                <a:lnTo>
                  <a:pt x="253" y="52"/>
                </a:lnTo>
                <a:lnTo>
                  <a:pt x="262" y="50"/>
                </a:lnTo>
                <a:lnTo>
                  <a:pt x="274" y="48"/>
                </a:lnTo>
                <a:lnTo>
                  <a:pt x="283" y="46"/>
                </a:lnTo>
                <a:lnTo>
                  <a:pt x="291" y="44"/>
                </a:lnTo>
                <a:lnTo>
                  <a:pt x="300" y="43"/>
                </a:lnTo>
                <a:lnTo>
                  <a:pt x="308" y="41"/>
                </a:lnTo>
                <a:lnTo>
                  <a:pt x="316" y="39"/>
                </a:lnTo>
                <a:lnTo>
                  <a:pt x="323" y="37"/>
                </a:lnTo>
                <a:lnTo>
                  <a:pt x="337" y="33"/>
                </a:lnTo>
                <a:lnTo>
                  <a:pt x="346" y="31"/>
                </a:lnTo>
                <a:lnTo>
                  <a:pt x="354" y="29"/>
                </a:lnTo>
                <a:lnTo>
                  <a:pt x="364" y="27"/>
                </a:lnTo>
                <a:lnTo>
                  <a:pt x="371" y="23"/>
                </a:lnTo>
                <a:lnTo>
                  <a:pt x="377" y="20"/>
                </a:lnTo>
                <a:lnTo>
                  <a:pt x="383" y="18"/>
                </a:lnTo>
                <a:lnTo>
                  <a:pt x="386" y="14"/>
                </a:lnTo>
                <a:lnTo>
                  <a:pt x="390" y="10"/>
                </a:lnTo>
                <a:lnTo>
                  <a:pt x="398" y="6"/>
                </a:lnTo>
                <a:lnTo>
                  <a:pt x="404" y="4"/>
                </a:lnTo>
                <a:lnTo>
                  <a:pt x="409" y="2"/>
                </a:lnTo>
                <a:lnTo>
                  <a:pt x="413" y="0"/>
                </a:lnTo>
                <a:lnTo>
                  <a:pt x="417" y="2"/>
                </a:lnTo>
                <a:lnTo>
                  <a:pt x="419" y="2"/>
                </a:lnTo>
                <a:lnTo>
                  <a:pt x="425" y="4"/>
                </a:lnTo>
                <a:lnTo>
                  <a:pt x="430" y="8"/>
                </a:lnTo>
                <a:lnTo>
                  <a:pt x="438" y="10"/>
                </a:lnTo>
                <a:lnTo>
                  <a:pt x="448" y="14"/>
                </a:lnTo>
                <a:lnTo>
                  <a:pt x="457" y="20"/>
                </a:lnTo>
                <a:lnTo>
                  <a:pt x="469" y="23"/>
                </a:lnTo>
                <a:lnTo>
                  <a:pt x="480" y="29"/>
                </a:lnTo>
                <a:lnTo>
                  <a:pt x="490" y="35"/>
                </a:lnTo>
                <a:lnTo>
                  <a:pt x="497" y="39"/>
                </a:lnTo>
                <a:lnTo>
                  <a:pt x="503" y="44"/>
                </a:lnTo>
                <a:lnTo>
                  <a:pt x="509" y="48"/>
                </a:lnTo>
                <a:lnTo>
                  <a:pt x="513" y="52"/>
                </a:lnTo>
                <a:lnTo>
                  <a:pt x="515" y="54"/>
                </a:lnTo>
                <a:lnTo>
                  <a:pt x="515" y="56"/>
                </a:lnTo>
                <a:lnTo>
                  <a:pt x="515" y="58"/>
                </a:lnTo>
                <a:lnTo>
                  <a:pt x="513" y="60"/>
                </a:lnTo>
                <a:lnTo>
                  <a:pt x="511" y="64"/>
                </a:lnTo>
                <a:lnTo>
                  <a:pt x="509" y="65"/>
                </a:lnTo>
                <a:lnTo>
                  <a:pt x="505" y="69"/>
                </a:lnTo>
                <a:lnTo>
                  <a:pt x="501" y="73"/>
                </a:lnTo>
                <a:lnTo>
                  <a:pt x="497" y="75"/>
                </a:lnTo>
                <a:lnTo>
                  <a:pt x="492" y="79"/>
                </a:lnTo>
                <a:lnTo>
                  <a:pt x="488" y="83"/>
                </a:lnTo>
                <a:lnTo>
                  <a:pt x="484" y="85"/>
                </a:lnTo>
                <a:lnTo>
                  <a:pt x="480" y="88"/>
                </a:lnTo>
                <a:lnTo>
                  <a:pt x="476" y="94"/>
                </a:lnTo>
                <a:lnTo>
                  <a:pt x="473" y="98"/>
                </a:lnTo>
                <a:lnTo>
                  <a:pt x="467" y="104"/>
                </a:lnTo>
                <a:lnTo>
                  <a:pt x="463" y="109"/>
                </a:lnTo>
                <a:lnTo>
                  <a:pt x="457" y="117"/>
                </a:lnTo>
                <a:lnTo>
                  <a:pt x="452" y="125"/>
                </a:lnTo>
                <a:lnTo>
                  <a:pt x="446" y="132"/>
                </a:lnTo>
                <a:lnTo>
                  <a:pt x="440" y="142"/>
                </a:lnTo>
                <a:lnTo>
                  <a:pt x="434" y="149"/>
                </a:lnTo>
                <a:lnTo>
                  <a:pt x="429" y="159"/>
                </a:lnTo>
                <a:lnTo>
                  <a:pt x="423" y="171"/>
                </a:lnTo>
                <a:lnTo>
                  <a:pt x="415" y="182"/>
                </a:lnTo>
                <a:lnTo>
                  <a:pt x="409" y="193"/>
                </a:lnTo>
                <a:lnTo>
                  <a:pt x="402" y="205"/>
                </a:lnTo>
                <a:lnTo>
                  <a:pt x="396" y="216"/>
                </a:lnTo>
                <a:lnTo>
                  <a:pt x="390" y="226"/>
                </a:lnTo>
                <a:lnTo>
                  <a:pt x="385" y="235"/>
                </a:lnTo>
                <a:lnTo>
                  <a:pt x="381" y="245"/>
                </a:lnTo>
                <a:lnTo>
                  <a:pt x="375" y="255"/>
                </a:lnTo>
                <a:lnTo>
                  <a:pt x="371" y="262"/>
                </a:lnTo>
                <a:lnTo>
                  <a:pt x="367" y="270"/>
                </a:lnTo>
                <a:lnTo>
                  <a:pt x="365" y="276"/>
                </a:lnTo>
                <a:lnTo>
                  <a:pt x="362" y="281"/>
                </a:lnTo>
                <a:lnTo>
                  <a:pt x="360" y="287"/>
                </a:lnTo>
                <a:lnTo>
                  <a:pt x="358" y="293"/>
                </a:lnTo>
                <a:lnTo>
                  <a:pt x="356" y="297"/>
                </a:lnTo>
                <a:lnTo>
                  <a:pt x="356" y="300"/>
                </a:lnTo>
                <a:lnTo>
                  <a:pt x="354" y="304"/>
                </a:lnTo>
                <a:lnTo>
                  <a:pt x="354" y="308"/>
                </a:lnTo>
                <a:lnTo>
                  <a:pt x="354" y="312"/>
                </a:lnTo>
                <a:lnTo>
                  <a:pt x="356" y="316"/>
                </a:lnTo>
                <a:lnTo>
                  <a:pt x="356" y="320"/>
                </a:lnTo>
                <a:lnTo>
                  <a:pt x="358" y="321"/>
                </a:lnTo>
                <a:lnTo>
                  <a:pt x="360" y="323"/>
                </a:lnTo>
                <a:lnTo>
                  <a:pt x="362" y="325"/>
                </a:lnTo>
                <a:lnTo>
                  <a:pt x="365" y="325"/>
                </a:lnTo>
                <a:lnTo>
                  <a:pt x="367" y="325"/>
                </a:lnTo>
                <a:lnTo>
                  <a:pt x="371" y="325"/>
                </a:lnTo>
                <a:lnTo>
                  <a:pt x="373" y="325"/>
                </a:lnTo>
                <a:lnTo>
                  <a:pt x="379" y="325"/>
                </a:lnTo>
                <a:lnTo>
                  <a:pt x="385" y="325"/>
                </a:lnTo>
                <a:lnTo>
                  <a:pt x="390" y="325"/>
                </a:lnTo>
                <a:lnTo>
                  <a:pt x="398" y="325"/>
                </a:lnTo>
                <a:lnTo>
                  <a:pt x="406" y="325"/>
                </a:lnTo>
                <a:lnTo>
                  <a:pt x="413" y="325"/>
                </a:lnTo>
                <a:lnTo>
                  <a:pt x="423" y="325"/>
                </a:lnTo>
                <a:lnTo>
                  <a:pt x="430" y="327"/>
                </a:lnTo>
                <a:lnTo>
                  <a:pt x="438" y="329"/>
                </a:lnTo>
                <a:lnTo>
                  <a:pt x="444" y="331"/>
                </a:lnTo>
                <a:lnTo>
                  <a:pt x="452" y="335"/>
                </a:lnTo>
                <a:lnTo>
                  <a:pt x="457" y="339"/>
                </a:lnTo>
                <a:lnTo>
                  <a:pt x="463" y="344"/>
                </a:lnTo>
                <a:lnTo>
                  <a:pt x="469" y="348"/>
                </a:lnTo>
                <a:lnTo>
                  <a:pt x="473" y="354"/>
                </a:lnTo>
                <a:lnTo>
                  <a:pt x="478" y="358"/>
                </a:lnTo>
                <a:lnTo>
                  <a:pt x="480" y="363"/>
                </a:lnTo>
                <a:lnTo>
                  <a:pt x="484" y="367"/>
                </a:lnTo>
                <a:lnTo>
                  <a:pt x="486" y="371"/>
                </a:lnTo>
                <a:lnTo>
                  <a:pt x="488" y="375"/>
                </a:lnTo>
                <a:lnTo>
                  <a:pt x="490" y="379"/>
                </a:lnTo>
                <a:lnTo>
                  <a:pt x="492" y="381"/>
                </a:lnTo>
                <a:lnTo>
                  <a:pt x="492" y="384"/>
                </a:lnTo>
                <a:lnTo>
                  <a:pt x="488" y="386"/>
                </a:lnTo>
                <a:lnTo>
                  <a:pt x="484" y="390"/>
                </a:lnTo>
                <a:lnTo>
                  <a:pt x="478" y="394"/>
                </a:lnTo>
                <a:lnTo>
                  <a:pt x="476" y="396"/>
                </a:lnTo>
                <a:lnTo>
                  <a:pt x="475" y="398"/>
                </a:lnTo>
                <a:lnTo>
                  <a:pt x="473" y="400"/>
                </a:lnTo>
                <a:lnTo>
                  <a:pt x="469" y="404"/>
                </a:lnTo>
                <a:lnTo>
                  <a:pt x="467" y="409"/>
                </a:lnTo>
                <a:lnTo>
                  <a:pt x="463" y="415"/>
                </a:lnTo>
                <a:lnTo>
                  <a:pt x="461" y="421"/>
                </a:lnTo>
                <a:lnTo>
                  <a:pt x="457" y="428"/>
                </a:lnTo>
                <a:lnTo>
                  <a:pt x="455" y="436"/>
                </a:lnTo>
                <a:lnTo>
                  <a:pt x="452" y="446"/>
                </a:lnTo>
                <a:lnTo>
                  <a:pt x="448" y="455"/>
                </a:lnTo>
                <a:lnTo>
                  <a:pt x="444" y="467"/>
                </a:lnTo>
                <a:lnTo>
                  <a:pt x="440" y="478"/>
                </a:lnTo>
                <a:lnTo>
                  <a:pt x="436" y="490"/>
                </a:lnTo>
                <a:lnTo>
                  <a:pt x="432" y="503"/>
                </a:lnTo>
                <a:lnTo>
                  <a:pt x="427" y="518"/>
                </a:lnTo>
                <a:lnTo>
                  <a:pt x="417" y="545"/>
                </a:lnTo>
                <a:lnTo>
                  <a:pt x="404" y="574"/>
                </a:lnTo>
                <a:lnTo>
                  <a:pt x="390" y="598"/>
                </a:lnTo>
                <a:lnTo>
                  <a:pt x="377" y="623"/>
                </a:lnTo>
                <a:lnTo>
                  <a:pt x="362" y="646"/>
                </a:lnTo>
                <a:lnTo>
                  <a:pt x="344" y="667"/>
                </a:lnTo>
                <a:lnTo>
                  <a:pt x="327" y="686"/>
                </a:lnTo>
                <a:lnTo>
                  <a:pt x="308" y="704"/>
                </a:lnTo>
                <a:lnTo>
                  <a:pt x="289" y="723"/>
                </a:lnTo>
                <a:lnTo>
                  <a:pt x="268" y="740"/>
                </a:lnTo>
                <a:lnTo>
                  <a:pt x="247" y="755"/>
                </a:lnTo>
                <a:lnTo>
                  <a:pt x="224" y="770"/>
                </a:lnTo>
                <a:lnTo>
                  <a:pt x="199" y="782"/>
                </a:lnTo>
                <a:lnTo>
                  <a:pt x="174" y="795"/>
                </a:lnTo>
                <a:lnTo>
                  <a:pt x="147" y="805"/>
                </a:lnTo>
                <a:lnTo>
                  <a:pt x="120" y="814"/>
                </a:lnTo>
                <a:lnTo>
                  <a:pt x="107" y="818"/>
                </a:lnTo>
                <a:lnTo>
                  <a:pt x="94" y="822"/>
                </a:lnTo>
                <a:lnTo>
                  <a:pt x="82" y="826"/>
                </a:lnTo>
                <a:lnTo>
                  <a:pt x="71" y="830"/>
                </a:lnTo>
                <a:lnTo>
                  <a:pt x="61" y="832"/>
                </a:lnTo>
                <a:lnTo>
                  <a:pt x="52" y="833"/>
                </a:lnTo>
                <a:lnTo>
                  <a:pt x="42" y="837"/>
                </a:lnTo>
                <a:lnTo>
                  <a:pt x="34" y="837"/>
                </a:lnTo>
                <a:lnTo>
                  <a:pt x="27" y="839"/>
                </a:lnTo>
                <a:lnTo>
                  <a:pt x="21" y="841"/>
                </a:lnTo>
                <a:lnTo>
                  <a:pt x="15" y="841"/>
                </a:lnTo>
                <a:lnTo>
                  <a:pt x="11" y="843"/>
                </a:lnTo>
                <a:lnTo>
                  <a:pt x="8" y="843"/>
                </a:lnTo>
                <a:lnTo>
                  <a:pt x="4" y="843"/>
                </a:lnTo>
                <a:lnTo>
                  <a:pt x="2" y="843"/>
                </a:lnTo>
                <a:lnTo>
                  <a:pt x="0" y="841"/>
                </a:lnTo>
                <a:lnTo>
                  <a:pt x="0" y="84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570"/>
          <p:cNvSpPr/>
          <p:nvPr/>
        </p:nvSpPr>
        <p:spPr bwMode="auto">
          <a:xfrm>
            <a:off x="1435894" y="2920851"/>
            <a:ext cx="185910" cy="605930"/>
          </a:xfrm>
          <a:custGeom>
            <a:avLst/>
            <a:gdLst>
              <a:gd name="T0" fmla="*/ 13 w 109"/>
              <a:gd name="T1" fmla="*/ 36 h 351"/>
              <a:gd name="T2" fmla="*/ 5 w 109"/>
              <a:gd name="T3" fmla="*/ 26 h 351"/>
              <a:gd name="T4" fmla="*/ 2 w 109"/>
              <a:gd name="T5" fmla="*/ 19 h 351"/>
              <a:gd name="T6" fmla="*/ 0 w 109"/>
              <a:gd name="T7" fmla="*/ 13 h 351"/>
              <a:gd name="T8" fmla="*/ 0 w 109"/>
              <a:gd name="T9" fmla="*/ 7 h 351"/>
              <a:gd name="T10" fmla="*/ 2 w 109"/>
              <a:gd name="T11" fmla="*/ 4 h 351"/>
              <a:gd name="T12" fmla="*/ 5 w 109"/>
              <a:gd name="T13" fmla="*/ 2 h 351"/>
              <a:gd name="T14" fmla="*/ 13 w 109"/>
              <a:gd name="T15" fmla="*/ 0 h 351"/>
              <a:gd name="T16" fmla="*/ 23 w 109"/>
              <a:gd name="T17" fmla="*/ 0 h 351"/>
              <a:gd name="T18" fmla="*/ 38 w 109"/>
              <a:gd name="T19" fmla="*/ 2 h 351"/>
              <a:gd name="T20" fmla="*/ 57 w 109"/>
              <a:gd name="T21" fmla="*/ 5 h 351"/>
              <a:gd name="T22" fmla="*/ 82 w 109"/>
              <a:gd name="T23" fmla="*/ 9 h 351"/>
              <a:gd name="T24" fmla="*/ 95 w 109"/>
              <a:gd name="T25" fmla="*/ 15 h 351"/>
              <a:gd name="T26" fmla="*/ 95 w 109"/>
              <a:gd name="T27" fmla="*/ 21 h 351"/>
              <a:gd name="T28" fmla="*/ 97 w 109"/>
              <a:gd name="T29" fmla="*/ 30 h 351"/>
              <a:gd name="T30" fmla="*/ 97 w 109"/>
              <a:gd name="T31" fmla="*/ 42 h 351"/>
              <a:gd name="T32" fmla="*/ 99 w 109"/>
              <a:gd name="T33" fmla="*/ 59 h 351"/>
              <a:gd name="T34" fmla="*/ 101 w 109"/>
              <a:gd name="T35" fmla="*/ 80 h 351"/>
              <a:gd name="T36" fmla="*/ 103 w 109"/>
              <a:gd name="T37" fmla="*/ 103 h 351"/>
              <a:gd name="T38" fmla="*/ 103 w 109"/>
              <a:gd name="T39" fmla="*/ 132 h 351"/>
              <a:gd name="T40" fmla="*/ 105 w 109"/>
              <a:gd name="T41" fmla="*/ 160 h 351"/>
              <a:gd name="T42" fmla="*/ 107 w 109"/>
              <a:gd name="T43" fmla="*/ 189 h 351"/>
              <a:gd name="T44" fmla="*/ 107 w 109"/>
              <a:gd name="T45" fmla="*/ 216 h 351"/>
              <a:gd name="T46" fmla="*/ 109 w 109"/>
              <a:gd name="T47" fmla="*/ 239 h 351"/>
              <a:gd name="T48" fmla="*/ 109 w 109"/>
              <a:gd name="T49" fmla="*/ 258 h 351"/>
              <a:gd name="T50" fmla="*/ 107 w 109"/>
              <a:gd name="T51" fmla="*/ 277 h 351"/>
              <a:gd name="T52" fmla="*/ 107 w 109"/>
              <a:gd name="T53" fmla="*/ 292 h 351"/>
              <a:gd name="T54" fmla="*/ 105 w 109"/>
              <a:gd name="T55" fmla="*/ 305 h 351"/>
              <a:gd name="T56" fmla="*/ 103 w 109"/>
              <a:gd name="T57" fmla="*/ 321 h 351"/>
              <a:gd name="T58" fmla="*/ 99 w 109"/>
              <a:gd name="T59" fmla="*/ 336 h 351"/>
              <a:gd name="T60" fmla="*/ 95 w 109"/>
              <a:gd name="T61" fmla="*/ 346 h 351"/>
              <a:gd name="T62" fmla="*/ 94 w 109"/>
              <a:gd name="T63" fmla="*/ 351 h 351"/>
              <a:gd name="T64" fmla="*/ 90 w 109"/>
              <a:gd name="T65" fmla="*/ 351 h 351"/>
              <a:gd name="T66" fmla="*/ 84 w 109"/>
              <a:gd name="T67" fmla="*/ 344 h 351"/>
              <a:gd name="T68" fmla="*/ 80 w 109"/>
              <a:gd name="T69" fmla="*/ 330 h 351"/>
              <a:gd name="T70" fmla="*/ 74 w 109"/>
              <a:gd name="T71" fmla="*/ 309 h 351"/>
              <a:gd name="T72" fmla="*/ 69 w 109"/>
              <a:gd name="T73" fmla="*/ 282 h 351"/>
              <a:gd name="T74" fmla="*/ 63 w 109"/>
              <a:gd name="T75" fmla="*/ 250 h 351"/>
              <a:gd name="T76" fmla="*/ 57 w 109"/>
              <a:gd name="T77" fmla="*/ 214 h 351"/>
              <a:gd name="T78" fmla="*/ 51 w 109"/>
              <a:gd name="T79" fmla="*/ 172 h 351"/>
              <a:gd name="T80" fmla="*/ 48 w 109"/>
              <a:gd name="T81" fmla="*/ 139 h 351"/>
              <a:gd name="T82" fmla="*/ 44 w 109"/>
              <a:gd name="T83" fmla="*/ 120 h 351"/>
              <a:gd name="T84" fmla="*/ 42 w 109"/>
              <a:gd name="T85" fmla="*/ 101 h 351"/>
              <a:gd name="T86" fmla="*/ 38 w 109"/>
              <a:gd name="T87" fmla="*/ 86 h 351"/>
              <a:gd name="T88" fmla="*/ 34 w 109"/>
              <a:gd name="T89" fmla="*/ 72 h 351"/>
              <a:gd name="T90" fmla="*/ 28 w 109"/>
              <a:gd name="T91" fmla="*/ 61 h 351"/>
              <a:gd name="T92" fmla="*/ 25 w 109"/>
              <a:gd name="T93" fmla="*/ 51 h 351"/>
              <a:gd name="T94" fmla="*/ 21 w 109"/>
              <a:gd name="T95" fmla="*/ 44 h 351"/>
              <a:gd name="T96" fmla="*/ 17 w 109"/>
              <a:gd name="T97" fmla="*/ 4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351">
                <a:moveTo>
                  <a:pt x="17" y="40"/>
                </a:moveTo>
                <a:lnTo>
                  <a:pt x="13" y="36"/>
                </a:lnTo>
                <a:lnTo>
                  <a:pt x="9" y="30"/>
                </a:lnTo>
                <a:lnTo>
                  <a:pt x="5" y="26"/>
                </a:lnTo>
                <a:lnTo>
                  <a:pt x="4" y="23"/>
                </a:lnTo>
                <a:lnTo>
                  <a:pt x="2" y="19"/>
                </a:lnTo>
                <a:lnTo>
                  <a:pt x="0" y="15"/>
                </a:lnTo>
                <a:lnTo>
                  <a:pt x="0" y="13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4"/>
                </a:lnTo>
                <a:lnTo>
                  <a:pt x="4" y="2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7" y="0"/>
                </a:lnTo>
                <a:lnTo>
                  <a:pt x="23" y="0"/>
                </a:lnTo>
                <a:lnTo>
                  <a:pt x="30" y="0"/>
                </a:lnTo>
                <a:lnTo>
                  <a:pt x="38" y="2"/>
                </a:lnTo>
                <a:lnTo>
                  <a:pt x="46" y="4"/>
                </a:lnTo>
                <a:lnTo>
                  <a:pt x="57" y="5"/>
                </a:lnTo>
                <a:lnTo>
                  <a:pt x="69" y="7"/>
                </a:lnTo>
                <a:lnTo>
                  <a:pt x="82" y="9"/>
                </a:lnTo>
                <a:lnTo>
                  <a:pt x="95" y="13"/>
                </a:lnTo>
                <a:lnTo>
                  <a:pt x="95" y="15"/>
                </a:lnTo>
                <a:lnTo>
                  <a:pt x="95" y="17"/>
                </a:lnTo>
                <a:lnTo>
                  <a:pt x="95" y="21"/>
                </a:lnTo>
                <a:lnTo>
                  <a:pt x="97" y="25"/>
                </a:lnTo>
                <a:lnTo>
                  <a:pt x="97" y="30"/>
                </a:lnTo>
                <a:lnTo>
                  <a:pt x="97" y="36"/>
                </a:lnTo>
                <a:lnTo>
                  <a:pt x="97" y="42"/>
                </a:lnTo>
                <a:lnTo>
                  <a:pt x="99" y="51"/>
                </a:lnTo>
                <a:lnTo>
                  <a:pt x="99" y="59"/>
                </a:lnTo>
                <a:lnTo>
                  <a:pt x="99" y="69"/>
                </a:lnTo>
                <a:lnTo>
                  <a:pt x="101" y="80"/>
                </a:lnTo>
                <a:lnTo>
                  <a:pt x="101" y="91"/>
                </a:lnTo>
                <a:lnTo>
                  <a:pt x="103" y="103"/>
                </a:lnTo>
                <a:lnTo>
                  <a:pt x="103" y="116"/>
                </a:lnTo>
                <a:lnTo>
                  <a:pt x="103" y="132"/>
                </a:lnTo>
                <a:lnTo>
                  <a:pt x="105" y="145"/>
                </a:lnTo>
                <a:lnTo>
                  <a:pt x="105" y="160"/>
                </a:lnTo>
                <a:lnTo>
                  <a:pt x="107" y="175"/>
                </a:lnTo>
                <a:lnTo>
                  <a:pt x="107" y="189"/>
                </a:lnTo>
                <a:lnTo>
                  <a:pt x="107" y="202"/>
                </a:lnTo>
                <a:lnTo>
                  <a:pt x="107" y="216"/>
                </a:lnTo>
                <a:lnTo>
                  <a:pt x="109" y="227"/>
                </a:lnTo>
                <a:lnTo>
                  <a:pt x="109" y="239"/>
                </a:lnTo>
                <a:lnTo>
                  <a:pt x="109" y="248"/>
                </a:lnTo>
                <a:lnTo>
                  <a:pt x="109" y="258"/>
                </a:lnTo>
                <a:lnTo>
                  <a:pt x="109" y="267"/>
                </a:lnTo>
                <a:lnTo>
                  <a:pt x="107" y="277"/>
                </a:lnTo>
                <a:lnTo>
                  <a:pt x="107" y="284"/>
                </a:lnTo>
                <a:lnTo>
                  <a:pt x="107" y="292"/>
                </a:lnTo>
                <a:lnTo>
                  <a:pt x="107" y="298"/>
                </a:lnTo>
                <a:lnTo>
                  <a:pt x="105" y="305"/>
                </a:lnTo>
                <a:lnTo>
                  <a:pt x="105" y="309"/>
                </a:lnTo>
                <a:lnTo>
                  <a:pt x="103" y="321"/>
                </a:lnTo>
                <a:lnTo>
                  <a:pt x="101" y="328"/>
                </a:lnTo>
                <a:lnTo>
                  <a:pt x="99" y="336"/>
                </a:lnTo>
                <a:lnTo>
                  <a:pt x="97" y="342"/>
                </a:lnTo>
                <a:lnTo>
                  <a:pt x="95" y="346"/>
                </a:lnTo>
                <a:lnTo>
                  <a:pt x="95" y="349"/>
                </a:lnTo>
                <a:lnTo>
                  <a:pt x="94" y="351"/>
                </a:lnTo>
                <a:lnTo>
                  <a:pt x="92" y="351"/>
                </a:lnTo>
                <a:lnTo>
                  <a:pt x="90" y="351"/>
                </a:lnTo>
                <a:lnTo>
                  <a:pt x="88" y="347"/>
                </a:lnTo>
                <a:lnTo>
                  <a:pt x="84" y="344"/>
                </a:lnTo>
                <a:lnTo>
                  <a:pt x="82" y="338"/>
                </a:lnTo>
                <a:lnTo>
                  <a:pt x="80" y="330"/>
                </a:lnTo>
                <a:lnTo>
                  <a:pt x="76" y="321"/>
                </a:lnTo>
                <a:lnTo>
                  <a:pt x="74" y="309"/>
                </a:lnTo>
                <a:lnTo>
                  <a:pt x="72" y="296"/>
                </a:lnTo>
                <a:lnTo>
                  <a:pt x="69" y="282"/>
                </a:lnTo>
                <a:lnTo>
                  <a:pt x="67" y="267"/>
                </a:lnTo>
                <a:lnTo>
                  <a:pt x="63" y="250"/>
                </a:lnTo>
                <a:lnTo>
                  <a:pt x="59" y="233"/>
                </a:lnTo>
                <a:lnTo>
                  <a:pt x="57" y="214"/>
                </a:lnTo>
                <a:lnTo>
                  <a:pt x="53" y="193"/>
                </a:lnTo>
                <a:lnTo>
                  <a:pt x="51" y="172"/>
                </a:lnTo>
                <a:lnTo>
                  <a:pt x="49" y="151"/>
                </a:lnTo>
                <a:lnTo>
                  <a:pt x="48" y="139"/>
                </a:lnTo>
                <a:lnTo>
                  <a:pt x="46" y="130"/>
                </a:lnTo>
                <a:lnTo>
                  <a:pt x="44" y="120"/>
                </a:lnTo>
                <a:lnTo>
                  <a:pt x="44" y="111"/>
                </a:lnTo>
                <a:lnTo>
                  <a:pt x="42" y="101"/>
                </a:lnTo>
                <a:lnTo>
                  <a:pt x="40" y="93"/>
                </a:lnTo>
                <a:lnTo>
                  <a:pt x="38" y="86"/>
                </a:lnTo>
                <a:lnTo>
                  <a:pt x="36" y="78"/>
                </a:lnTo>
                <a:lnTo>
                  <a:pt x="34" y="72"/>
                </a:lnTo>
                <a:lnTo>
                  <a:pt x="32" y="67"/>
                </a:lnTo>
                <a:lnTo>
                  <a:pt x="28" y="61"/>
                </a:lnTo>
                <a:lnTo>
                  <a:pt x="27" y="55"/>
                </a:lnTo>
                <a:lnTo>
                  <a:pt x="25" y="51"/>
                </a:lnTo>
                <a:lnTo>
                  <a:pt x="23" y="47"/>
                </a:lnTo>
                <a:lnTo>
                  <a:pt x="21" y="44"/>
                </a:lnTo>
                <a:lnTo>
                  <a:pt x="17" y="40"/>
                </a:lnTo>
                <a:lnTo>
                  <a:pt x="17" y="4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571"/>
          <p:cNvSpPr/>
          <p:nvPr/>
        </p:nvSpPr>
        <p:spPr bwMode="auto">
          <a:xfrm>
            <a:off x="1539178" y="2869209"/>
            <a:ext cx="530189" cy="430349"/>
          </a:xfrm>
          <a:custGeom>
            <a:avLst/>
            <a:gdLst>
              <a:gd name="T0" fmla="*/ 172 w 308"/>
              <a:gd name="T1" fmla="*/ 228 h 250"/>
              <a:gd name="T2" fmla="*/ 180 w 308"/>
              <a:gd name="T3" fmla="*/ 187 h 250"/>
              <a:gd name="T4" fmla="*/ 184 w 308"/>
              <a:gd name="T5" fmla="*/ 151 h 250"/>
              <a:gd name="T6" fmla="*/ 188 w 308"/>
              <a:gd name="T7" fmla="*/ 122 h 250"/>
              <a:gd name="T8" fmla="*/ 191 w 308"/>
              <a:gd name="T9" fmla="*/ 98 h 250"/>
              <a:gd name="T10" fmla="*/ 193 w 308"/>
              <a:gd name="T11" fmla="*/ 80 h 250"/>
              <a:gd name="T12" fmla="*/ 193 w 308"/>
              <a:gd name="T13" fmla="*/ 67 h 250"/>
              <a:gd name="T14" fmla="*/ 193 w 308"/>
              <a:gd name="T15" fmla="*/ 59 h 250"/>
              <a:gd name="T16" fmla="*/ 191 w 308"/>
              <a:gd name="T17" fmla="*/ 57 h 250"/>
              <a:gd name="T18" fmla="*/ 188 w 308"/>
              <a:gd name="T19" fmla="*/ 56 h 250"/>
              <a:gd name="T20" fmla="*/ 182 w 308"/>
              <a:gd name="T21" fmla="*/ 56 h 250"/>
              <a:gd name="T22" fmla="*/ 170 w 308"/>
              <a:gd name="T23" fmla="*/ 57 h 250"/>
              <a:gd name="T24" fmla="*/ 147 w 308"/>
              <a:gd name="T25" fmla="*/ 59 h 250"/>
              <a:gd name="T26" fmla="*/ 119 w 308"/>
              <a:gd name="T27" fmla="*/ 63 h 250"/>
              <a:gd name="T28" fmla="*/ 86 w 308"/>
              <a:gd name="T29" fmla="*/ 69 h 250"/>
              <a:gd name="T30" fmla="*/ 54 w 308"/>
              <a:gd name="T31" fmla="*/ 77 h 250"/>
              <a:gd name="T32" fmla="*/ 25 w 308"/>
              <a:gd name="T33" fmla="*/ 80 h 250"/>
              <a:gd name="T34" fmla="*/ 0 w 308"/>
              <a:gd name="T35" fmla="*/ 86 h 250"/>
              <a:gd name="T36" fmla="*/ 31 w 308"/>
              <a:gd name="T37" fmla="*/ 44 h 250"/>
              <a:gd name="T38" fmla="*/ 86 w 308"/>
              <a:gd name="T39" fmla="*/ 36 h 250"/>
              <a:gd name="T40" fmla="*/ 126 w 308"/>
              <a:gd name="T41" fmla="*/ 27 h 250"/>
              <a:gd name="T42" fmla="*/ 147 w 308"/>
              <a:gd name="T43" fmla="*/ 21 h 250"/>
              <a:gd name="T44" fmla="*/ 165 w 308"/>
              <a:gd name="T45" fmla="*/ 14 h 250"/>
              <a:gd name="T46" fmla="*/ 178 w 308"/>
              <a:gd name="T47" fmla="*/ 6 h 250"/>
              <a:gd name="T48" fmla="*/ 188 w 308"/>
              <a:gd name="T49" fmla="*/ 2 h 250"/>
              <a:gd name="T50" fmla="*/ 197 w 308"/>
              <a:gd name="T51" fmla="*/ 0 h 250"/>
              <a:gd name="T52" fmla="*/ 211 w 308"/>
              <a:gd name="T53" fmla="*/ 0 h 250"/>
              <a:gd name="T54" fmla="*/ 226 w 308"/>
              <a:gd name="T55" fmla="*/ 2 h 250"/>
              <a:gd name="T56" fmla="*/ 251 w 308"/>
              <a:gd name="T57" fmla="*/ 10 h 250"/>
              <a:gd name="T58" fmla="*/ 278 w 308"/>
              <a:gd name="T59" fmla="*/ 25 h 250"/>
              <a:gd name="T60" fmla="*/ 293 w 308"/>
              <a:gd name="T61" fmla="*/ 40 h 250"/>
              <a:gd name="T62" fmla="*/ 301 w 308"/>
              <a:gd name="T63" fmla="*/ 48 h 250"/>
              <a:gd name="T64" fmla="*/ 304 w 308"/>
              <a:gd name="T65" fmla="*/ 56 h 250"/>
              <a:gd name="T66" fmla="*/ 306 w 308"/>
              <a:gd name="T67" fmla="*/ 61 h 250"/>
              <a:gd name="T68" fmla="*/ 304 w 308"/>
              <a:gd name="T69" fmla="*/ 67 h 250"/>
              <a:gd name="T70" fmla="*/ 297 w 308"/>
              <a:gd name="T71" fmla="*/ 75 h 250"/>
              <a:gd name="T72" fmla="*/ 289 w 308"/>
              <a:gd name="T73" fmla="*/ 78 h 250"/>
              <a:gd name="T74" fmla="*/ 281 w 308"/>
              <a:gd name="T75" fmla="*/ 82 h 250"/>
              <a:gd name="T76" fmla="*/ 276 w 308"/>
              <a:gd name="T77" fmla="*/ 90 h 250"/>
              <a:gd name="T78" fmla="*/ 268 w 308"/>
              <a:gd name="T79" fmla="*/ 101 h 250"/>
              <a:gd name="T80" fmla="*/ 260 w 308"/>
              <a:gd name="T81" fmla="*/ 117 h 250"/>
              <a:gd name="T82" fmla="*/ 251 w 308"/>
              <a:gd name="T83" fmla="*/ 140 h 250"/>
              <a:gd name="T84" fmla="*/ 239 w 308"/>
              <a:gd name="T85" fmla="*/ 164 h 250"/>
              <a:gd name="T86" fmla="*/ 228 w 308"/>
              <a:gd name="T87" fmla="*/ 195 h 250"/>
              <a:gd name="T88" fmla="*/ 214 w 308"/>
              <a:gd name="T89" fmla="*/ 231 h 250"/>
              <a:gd name="T90" fmla="*/ 170 w 308"/>
              <a:gd name="T91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50">
                <a:moveTo>
                  <a:pt x="170" y="250"/>
                </a:moveTo>
                <a:lnTo>
                  <a:pt x="172" y="228"/>
                </a:lnTo>
                <a:lnTo>
                  <a:pt x="176" y="206"/>
                </a:lnTo>
                <a:lnTo>
                  <a:pt x="180" y="187"/>
                </a:lnTo>
                <a:lnTo>
                  <a:pt x="182" y="168"/>
                </a:lnTo>
                <a:lnTo>
                  <a:pt x="184" y="151"/>
                </a:lnTo>
                <a:lnTo>
                  <a:pt x="186" y="136"/>
                </a:lnTo>
                <a:lnTo>
                  <a:pt x="188" y="122"/>
                </a:lnTo>
                <a:lnTo>
                  <a:pt x="190" y="109"/>
                </a:lnTo>
                <a:lnTo>
                  <a:pt x="191" y="98"/>
                </a:lnTo>
                <a:lnTo>
                  <a:pt x="191" y="88"/>
                </a:lnTo>
                <a:lnTo>
                  <a:pt x="193" y="80"/>
                </a:lnTo>
                <a:lnTo>
                  <a:pt x="193" y="73"/>
                </a:lnTo>
                <a:lnTo>
                  <a:pt x="193" y="67"/>
                </a:lnTo>
                <a:lnTo>
                  <a:pt x="193" y="63"/>
                </a:lnTo>
                <a:lnTo>
                  <a:pt x="193" y="59"/>
                </a:lnTo>
                <a:lnTo>
                  <a:pt x="193" y="57"/>
                </a:lnTo>
                <a:lnTo>
                  <a:pt x="191" y="57"/>
                </a:lnTo>
                <a:lnTo>
                  <a:pt x="190" y="57"/>
                </a:lnTo>
                <a:lnTo>
                  <a:pt x="188" y="56"/>
                </a:lnTo>
                <a:lnTo>
                  <a:pt x="186" y="56"/>
                </a:lnTo>
                <a:lnTo>
                  <a:pt x="182" y="56"/>
                </a:lnTo>
                <a:lnTo>
                  <a:pt x="178" y="56"/>
                </a:lnTo>
                <a:lnTo>
                  <a:pt x="170" y="57"/>
                </a:lnTo>
                <a:lnTo>
                  <a:pt x="159" y="57"/>
                </a:lnTo>
                <a:lnTo>
                  <a:pt x="147" y="59"/>
                </a:lnTo>
                <a:lnTo>
                  <a:pt x="134" y="61"/>
                </a:lnTo>
                <a:lnTo>
                  <a:pt x="119" y="63"/>
                </a:lnTo>
                <a:lnTo>
                  <a:pt x="101" y="65"/>
                </a:lnTo>
                <a:lnTo>
                  <a:pt x="86" y="69"/>
                </a:lnTo>
                <a:lnTo>
                  <a:pt x="69" y="73"/>
                </a:lnTo>
                <a:lnTo>
                  <a:pt x="54" y="77"/>
                </a:lnTo>
                <a:lnTo>
                  <a:pt x="40" y="78"/>
                </a:lnTo>
                <a:lnTo>
                  <a:pt x="25" y="80"/>
                </a:lnTo>
                <a:lnTo>
                  <a:pt x="12" y="84"/>
                </a:lnTo>
                <a:lnTo>
                  <a:pt x="0" y="86"/>
                </a:lnTo>
                <a:lnTo>
                  <a:pt x="0" y="44"/>
                </a:lnTo>
                <a:lnTo>
                  <a:pt x="31" y="44"/>
                </a:lnTo>
                <a:lnTo>
                  <a:pt x="59" y="40"/>
                </a:lnTo>
                <a:lnTo>
                  <a:pt x="86" y="36"/>
                </a:lnTo>
                <a:lnTo>
                  <a:pt x="115" y="31"/>
                </a:lnTo>
                <a:lnTo>
                  <a:pt x="126" y="27"/>
                </a:lnTo>
                <a:lnTo>
                  <a:pt x="138" y="23"/>
                </a:lnTo>
                <a:lnTo>
                  <a:pt x="147" y="21"/>
                </a:lnTo>
                <a:lnTo>
                  <a:pt x="155" y="17"/>
                </a:lnTo>
                <a:lnTo>
                  <a:pt x="165" y="14"/>
                </a:lnTo>
                <a:lnTo>
                  <a:pt x="172" y="10"/>
                </a:lnTo>
                <a:lnTo>
                  <a:pt x="178" y="6"/>
                </a:lnTo>
                <a:lnTo>
                  <a:pt x="184" y="4"/>
                </a:lnTo>
                <a:lnTo>
                  <a:pt x="188" y="2"/>
                </a:lnTo>
                <a:lnTo>
                  <a:pt x="191" y="0"/>
                </a:lnTo>
                <a:lnTo>
                  <a:pt x="197" y="0"/>
                </a:lnTo>
                <a:lnTo>
                  <a:pt x="203" y="0"/>
                </a:lnTo>
                <a:lnTo>
                  <a:pt x="211" y="0"/>
                </a:lnTo>
                <a:lnTo>
                  <a:pt x="218" y="0"/>
                </a:lnTo>
                <a:lnTo>
                  <a:pt x="226" y="2"/>
                </a:lnTo>
                <a:lnTo>
                  <a:pt x="234" y="4"/>
                </a:lnTo>
                <a:lnTo>
                  <a:pt x="251" y="10"/>
                </a:lnTo>
                <a:lnTo>
                  <a:pt x="264" y="17"/>
                </a:lnTo>
                <a:lnTo>
                  <a:pt x="278" y="25"/>
                </a:lnTo>
                <a:lnTo>
                  <a:pt x="289" y="35"/>
                </a:lnTo>
                <a:lnTo>
                  <a:pt x="293" y="40"/>
                </a:lnTo>
                <a:lnTo>
                  <a:pt x="299" y="44"/>
                </a:lnTo>
                <a:lnTo>
                  <a:pt x="301" y="48"/>
                </a:lnTo>
                <a:lnTo>
                  <a:pt x="302" y="52"/>
                </a:lnTo>
                <a:lnTo>
                  <a:pt x="304" y="56"/>
                </a:lnTo>
                <a:lnTo>
                  <a:pt x="306" y="57"/>
                </a:lnTo>
                <a:lnTo>
                  <a:pt x="306" y="61"/>
                </a:lnTo>
                <a:lnTo>
                  <a:pt x="308" y="63"/>
                </a:lnTo>
                <a:lnTo>
                  <a:pt x="304" y="67"/>
                </a:lnTo>
                <a:lnTo>
                  <a:pt x="299" y="71"/>
                </a:lnTo>
                <a:lnTo>
                  <a:pt x="297" y="75"/>
                </a:lnTo>
                <a:lnTo>
                  <a:pt x="293" y="77"/>
                </a:lnTo>
                <a:lnTo>
                  <a:pt x="289" y="78"/>
                </a:lnTo>
                <a:lnTo>
                  <a:pt x="285" y="80"/>
                </a:lnTo>
                <a:lnTo>
                  <a:pt x="281" y="82"/>
                </a:lnTo>
                <a:lnTo>
                  <a:pt x="279" y="84"/>
                </a:lnTo>
                <a:lnTo>
                  <a:pt x="276" y="90"/>
                </a:lnTo>
                <a:lnTo>
                  <a:pt x="272" y="94"/>
                </a:lnTo>
                <a:lnTo>
                  <a:pt x="268" y="101"/>
                </a:lnTo>
                <a:lnTo>
                  <a:pt x="264" y="109"/>
                </a:lnTo>
                <a:lnTo>
                  <a:pt x="260" y="117"/>
                </a:lnTo>
                <a:lnTo>
                  <a:pt x="257" y="128"/>
                </a:lnTo>
                <a:lnTo>
                  <a:pt x="251" y="140"/>
                </a:lnTo>
                <a:lnTo>
                  <a:pt x="245" y="151"/>
                </a:lnTo>
                <a:lnTo>
                  <a:pt x="239" y="164"/>
                </a:lnTo>
                <a:lnTo>
                  <a:pt x="234" y="180"/>
                </a:lnTo>
                <a:lnTo>
                  <a:pt x="228" y="195"/>
                </a:lnTo>
                <a:lnTo>
                  <a:pt x="220" y="212"/>
                </a:lnTo>
                <a:lnTo>
                  <a:pt x="214" y="231"/>
                </a:lnTo>
                <a:lnTo>
                  <a:pt x="207" y="250"/>
                </a:lnTo>
                <a:lnTo>
                  <a:pt x="170" y="250"/>
                </a:lnTo>
                <a:lnTo>
                  <a:pt x="170" y="25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572"/>
          <p:cNvSpPr/>
          <p:nvPr/>
        </p:nvSpPr>
        <p:spPr bwMode="auto">
          <a:xfrm>
            <a:off x="1577047" y="3251359"/>
            <a:ext cx="378706" cy="103284"/>
          </a:xfrm>
          <a:custGeom>
            <a:avLst/>
            <a:gdLst>
              <a:gd name="T0" fmla="*/ 138 w 220"/>
              <a:gd name="T1" fmla="*/ 51 h 59"/>
              <a:gd name="T2" fmla="*/ 101 w 220"/>
              <a:gd name="T3" fmla="*/ 53 h 59"/>
              <a:gd name="T4" fmla="*/ 65 w 220"/>
              <a:gd name="T5" fmla="*/ 57 h 59"/>
              <a:gd name="T6" fmla="*/ 33 w 220"/>
              <a:gd name="T7" fmla="*/ 59 h 59"/>
              <a:gd name="T8" fmla="*/ 0 w 220"/>
              <a:gd name="T9" fmla="*/ 59 h 59"/>
              <a:gd name="T10" fmla="*/ 0 w 220"/>
              <a:gd name="T11" fmla="*/ 23 h 59"/>
              <a:gd name="T12" fmla="*/ 31 w 220"/>
              <a:gd name="T13" fmla="*/ 23 h 59"/>
              <a:gd name="T14" fmla="*/ 59 w 220"/>
              <a:gd name="T15" fmla="*/ 19 h 59"/>
              <a:gd name="T16" fmla="*/ 84 w 220"/>
              <a:gd name="T17" fmla="*/ 15 h 59"/>
              <a:gd name="T18" fmla="*/ 111 w 220"/>
              <a:gd name="T19" fmla="*/ 9 h 59"/>
              <a:gd name="T20" fmla="*/ 123 w 220"/>
              <a:gd name="T21" fmla="*/ 7 h 59"/>
              <a:gd name="T22" fmla="*/ 132 w 220"/>
              <a:gd name="T23" fmla="*/ 6 h 59"/>
              <a:gd name="T24" fmla="*/ 142 w 220"/>
              <a:gd name="T25" fmla="*/ 4 h 59"/>
              <a:gd name="T26" fmla="*/ 151 w 220"/>
              <a:gd name="T27" fmla="*/ 4 h 59"/>
              <a:gd name="T28" fmla="*/ 159 w 220"/>
              <a:gd name="T29" fmla="*/ 2 h 59"/>
              <a:gd name="T30" fmla="*/ 165 w 220"/>
              <a:gd name="T31" fmla="*/ 2 h 59"/>
              <a:gd name="T32" fmla="*/ 170 w 220"/>
              <a:gd name="T33" fmla="*/ 0 h 59"/>
              <a:gd name="T34" fmla="*/ 174 w 220"/>
              <a:gd name="T35" fmla="*/ 0 h 59"/>
              <a:gd name="T36" fmla="*/ 178 w 220"/>
              <a:gd name="T37" fmla="*/ 0 h 59"/>
              <a:gd name="T38" fmla="*/ 184 w 220"/>
              <a:gd name="T39" fmla="*/ 2 h 59"/>
              <a:gd name="T40" fmla="*/ 193 w 220"/>
              <a:gd name="T41" fmla="*/ 2 h 59"/>
              <a:gd name="T42" fmla="*/ 201 w 220"/>
              <a:gd name="T43" fmla="*/ 6 h 59"/>
              <a:gd name="T44" fmla="*/ 207 w 220"/>
              <a:gd name="T45" fmla="*/ 7 h 59"/>
              <a:gd name="T46" fmla="*/ 211 w 220"/>
              <a:gd name="T47" fmla="*/ 9 h 59"/>
              <a:gd name="T48" fmla="*/ 214 w 220"/>
              <a:gd name="T49" fmla="*/ 11 h 59"/>
              <a:gd name="T50" fmla="*/ 216 w 220"/>
              <a:gd name="T51" fmla="*/ 15 h 59"/>
              <a:gd name="T52" fmla="*/ 218 w 220"/>
              <a:gd name="T53" fmla="*/ 17 h 59"/>
              <a:gd name="T54" fmla="*/ 220 w 220"/>
              <a:gd name="T55" fmla="*/ 21 h 59"/>
              <a:gd name="T56" fmla="*/ 220 w 220"/>
              <a:gd name="T57" fmla="*/ 25 h 59"/>
              <a:gd name="T58" fmla="*/ 220 w 220"/>
              <a:gd name="T59" fmla="*/ 28 h 59"/>
              <a:gd name="T60" fmla="*/ 220 w 220"/>
              <a:gd name="T61" fmla="*/ 30 h 59"/>
              <a:gd name="T62" fmla="*/ 218 w 220"/>
              <a:gd name="T63" fmla="*/ 30 h 59"/>
              <a:gd name="T64" fmla="*/ 218 w 220"/>
              <a:gd name="T65" fmla="*/ 32 h 59"/>
              <a:gd name="T66" fmla="*/ 214 w 220"/>
              <a:gd name="T67" fmla="*/ 34 h 59"/>
              <a:gd name="T68" fmla="*/ 212 w 220"/>
              <a:gd name="T69" fmla="*/ 36 h 59"/>
              <a:gd name="T70" fmla="*/ 209 w 220"/>
              <a:gd name="T71" fmla="*/ 38 h 59"/>
              <a:gd name="T72" fmla="*/ 205 w 220"/>
              <a:gd name="T73" fmla="*/ 40 h 59"/>
              <a:gd name="T74" fmla="*/ 199 w 220"/>
              <a:gd name="T75" fmla="*/ 40 h 59"/>
              <a:gd name="T76" fmla="*/ 193 w 220"/>
              <a:gd name="T77" fmla="*/ 42 h 59"/>
              <a:gd name="T78" fmla="*/ 188 w 220"/>
              <a:gd name="T79" fmla="*/ 44 h 59"/>
              <a:gd name="T80" fmla="*/ 182 w 220"/>
              <a:gd name="T81" fmla="*/ 46 h 59"/>
              <a:gd name="T82" fmla="*/ 174 w 220"/>
              <a:gd name="T83" fmla="*/ 46 h 59"/>
              <a:gd name="T84" fmla="*/ 167 w 220"/>
              <a:gd name="T85" fmla="*/ 48 h 59"/>
              <a:gd name="T86" fmla="*/ 157 w 220"/>
              <a:gd name="T87" fmla="*/ 49 h 59"/>
              <a:gd name="T88" fmla="*/ 147 w 220"/>
              <a:gd name="T89" fmla="*/ 49 h 59"/>
              <a:gd name="T90" fmla="*/ 138 w 220"/>
              <a:gd name="T91" fmla="*/ 51 h 59"/>
              <a:gd name="T92" fmla="*/ 138 w 220"/>
              <a:gd name="T9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0" h="59">
                <a:moveTo>
                  <a:pt x="138" y="51"/>
                </a:moveTo>
                <a:lnTo>
                  <a:pt x="101" y="53"/>
                </a:lnTo>
                <a:lnTo>
                  <a:pt x="65" y="57"/>
                </a:lnTo>
                <a:lnTo>
                  <a:pt x="33" y="59"/>
                </a:lnTo>
                <a:lnTo>
                  <a:pt x="0" y="59"/>
                </a:lnTo>
                <a:lnTo>
                  <a:pt x="0" y="23"/>
                </a:lnTo>
                <a:lnTo>
                  <a:pt x="31" y="23"/>
                </a:lnTo>
                <a:lnTo>
                  <a:pt x="59" y="19"/>
                </a:lnTo>
                <a:lnTo>
                  <a:pt x="84" y="15"/>
                </a:lnTo>
                <a:lnTo>
                  <a:pt x="111" y="9"/>
                </a:lnTo>
                <a:lnTo>
                  <a:pt x="123" y="7"/>
                </a:lnTo>
                <a:lnTo>
                  <a:pt x="132" y="6"/>
                </a:lnTo>
                <a:lnTo>
                  <a:pt x="142" y="4"/>
                </a:lnTo>
                <a:lnTo>
                  <a:pt x="151" y="4"/>
                </a:lnTo>
                <a:lnTo>
                  <a:pt x="159" y="2"/>
                </a:lnTo>
                <a:lnTo>
                  <a:pt x="165" y="2"/>
                </a:lnTo>
                <a:lnTo>
                  <a:pt x="170" y="0"/>
                </a:lnTo>
                <a:lnTo>
                  <a:pt x="174" y="0"/>
                </a:lnTo>
                <a:lnTo>
                  <a:pt x="178" y="0"/>
                </a:lnTo>
                <a:lnTo>
                  <a:pt x="184" y="2"/>
                </a:lnTo>
                <a:lnTo>
                  <a:pt x="193" y="2"/>
                </a:lnTo>
                <a:lnTo>
                  <a:pt x="201" y="6"/>
                </a:lnTo>
                <a:lnTo>
                  <a:pt x="207" y="7"/>
                </a:lnTo>
                <a:lnTo>
                  <a:pt x="211" y="9"/>
                </a:lnTo>
                <a:lnTo>
                  <a:pt x="214" y="11"/>
                </a:lnTo>
                <a:lnTo>
                  <a:pt x="216" y="15"/>
                </a:lnTo>
                <a:lnTo>
                  <a:pt x="218" y="17"/>
                </a:lnTo>
                <a:lnTo>
                  <a:pt x="220" y="21"/>
                </a:lnTo>
                <a:lnTo>
                  <a:pt x="220" y="25"/>
                </a:lnTo>
                <a:lnTo>
                  <a:pt x="220" y="28"/>
                </a:lnTo>
                <a:lnTo>
                  <a:pt x="220" y="30"/>
                </a:lnTo>
                <a:lnTo>
                  <a:pt x="218" y="30"/>
                </a:lnTo>
                <a:lnTo>
                  <a:pt x="218" y="32"/>
                </a:lnTo>
                <a:lnTo>
                  <a:pt x="214" y="34"/>
                </a:lnTo>
                <a:lnTo>
                  <a:pt x="212" y="36"/>
                </a:lnTo>
                <a:lnTo>
                  <a:pt x="209" y="38"/>
                </a:lnTo>
                <a:lnTo>
                  <a:pt x="205" y="40"/>
                </a:lnTo>
                <a:lnTo>
                  <a:pt x="199" y="40"/>
                </a:lnTo>
                <a:lnTo>
                  <a:pt x="193" y="42"/>
                </a:lnTo>
                <a:lnTo>
                  <a:pt x="188" y="44"/>
                </a:lnTo>
                <a:lnTo>
                  <a:pt x="182" y="46"/>
                </a:lnTo>
                <a:lnTo>
                  <a:pt x="174" y="46"/>
                </a:lnTo>
                <a:lnTo>
                  <a:pt x="167" y="48"/>
                </a:lnTo>
                <a:lnTo>
                  <a:pt x="157" y="49"/>
                </a:lnTo>
                <a:lnTo>
                  <a:pt x="147" y="49"/>
                </a:lnTo>
                <a:lnTo>
                  <a:pt x="138" y="51"/>
                </a:lnTo>
                <a:lnTo>
                  <a:pt x="138" y="51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文本框 6"/>
          <p:cNvSpPr txBox="1"/>
          <p:nvPr/>
        </p:nvSpPr>
        <p:spPr>
          <a:xfrm>
            <a:off x="4008036" y="1194224"/>
            <a:ext cx="4114800" cy="345325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口字旁偏小，低于“及”起笔的高度，与“及”的长撇互相穿插。“及”第二笔横折折撇的“撇”要稍弯于第一笔长撇，捺要写得舒展。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927013" y="1154237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chì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0131" y="204528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96301" y="2402724"/>
            <a:ext cx="1766207" cy="1611783"/>
            <a:chOff x="4162425" y="3317876"/>
            <a:chExt cx="871538" cy="795337"/>
          </a:xfrm>
        </p:grpSpPr>
        <p:sp>
          <p:nvSpPr>
            <p:cNvPr id="10" name="Freeform 586"/>
            <p:cNvSpPr/>
            <p:nvPr/>
          </p:nvSpPr>
          <p:spPr bwMode="auto">
            <a:xfrm>
              <a:off x="4511675" y="3708401"/>
              <a:ext cx="125413" cy="87313"/>
            </a:xfrm>
            <a:custGeom>
              <a:avLst/>
              <a:gdLst>
                <a:gd name="T0" fmla="*/ 102 w 159"/>
                <a:gd name="T1" fmla="*/ 17 h 109"/>
                <a:gd name="T2" fmla="*/ 117 w 159"/>
                <a:gd name="T3" fmla="*/ 10 h 109"/>
                <a:gd name="T4" fmla="*/ 131 w 159"/>
                <a:gd name="T5" fmla="*/ 2 h 109"/>
                <a:gd name="T6" fmla="*/ 140 w 159"/>
                <a:gd name="T7" fmla="*/ 0 h 109"/>
                <a:gd name="T8" fmla="*/ 150 w 159"/>
                <a:gd name="T9" fmla="*/ 0 h 109"/>
                <a:gd name="T10" fmla="*/ 157 w 159"/>
                <a:gd name="T11" fmla="*/ 2 h 109"/>
                <a:gd name="T12" fmla="*/ 157 w 159"/>
                <a:gd name="T13" fmla="*/ 6 h 109"/>
                <a:gd name="T14" fmla="*/ 152 w 159"/>
                <a:gd name="T15" fmla="*/ 15 h 109"/>
                <a:gd name="T16" fmla="*/ 140 w 159"/>
                <a:gd name="T17" fmla="*/ 29 h 109"/>
                <a:gd name="T18" fmla="*/ 123 w 159"/>
                <a:gd name="T19" fmla="*/ 48 h 109"/>
                <a:gd name="T20" fmla="*/ 102 w 159"/>
                <a:gd name="T21" fmla="*/ 71 h 109"/>
                <a:gd name="T22" fmla="*/ 81 w 159"/>
                <a:gd name="T23" fmla="*/ 88 h 109"/>
                <a:gd name="T24" fmla="*/ 64 w 159"/>
                <a:gd name="T25" fmla="*/ 101 h 109"/>
                <a:gd name="T26" fmla="*/ 52 w 159"/>
                <a:gd name="T27" fmla="*/ 107 h 109"/>
                <a:gd name="T28" fmla="*/ 43 w 159"/>
                <a:gd name="T29" fmla="*/ 109 h 109"/>
                <a:gd name="T30" fmla="*/ 35 w 159"/>
                <a:gd name="T31" fmla="*/ 107 h 109"/>
                <a:gd name="T32" fmla="*/ 27 w 159"/>
                <a:gd name="T33" fmla="*/ 103 h 109"/>
                <a:gd name="T34" fmla="*/ 20 w 159"/>
                <a:gd name="T35" fmla="*/ 96 h 109"/>
                <a:gd name="T36" fmla="*/ 12 w 159"/>
                <a:gd name="T37" fmla="*/ 86 h 109"/>
                <a:gd name="T38" fmla="*/ 4 w 159"/>
                <a:gd name="T39" fmla="*/ 77 h 109"/>
                <a:gd name="T40" fmla="*/ 0 w 159"/>
                <a:gd name="T41" fmla="*/ 69 h 109"/>
                <a:gd name="T42" fmla="*/ 0 w 159"/>
                <a:gd name="T43" fmla="*/ 61 h 109"/>
                <a:gd name="T44" fmla="*/ 2 w 159"/>
                <a:gd name="T45" fmla="*/ 56 h 109"/>
                <a:gd name="T46" fmla="*/ 6 w 159"/>
                <a:gd name="T47" fmla="*/ 50 h 109"/>
                <a:gd name="T48" fmla="*/ 12 w 159"/>
                <a:gd name="T49" fmla="*/ 48 h 109"/>
                <a:gd name="T50" fmla="*/ 20 w 159"/>
                <a:gd name="T51" fmla="*/ 48 h 109"/>
                <a:gd name="T52" fmla="*/ 35 w 159"/>
                <a:gd name="T53" fmla="*/ 52 h 109"/>
                <a:gd name="T54" fmla="*/ 48 w 159"/>
                <a:gd name="T55" fmla="*/ 52 h 109"/>
                <a:gd name="T56" fmla="*/ 56 w 159"/>
                <a:gd name="T57" fmla="*/ 48 h 109"/>
                <a:gd name="T58" fmla="*/ 62 w 159"/>
                <a:gd name="T59" fmla="*/ 42 h 109"/>
                <a:gd name="T60" fmla="*/ 73 w 159"/>
                <a:gd name="T61" fmla="*/ 36 h 109"/>
                <a:gd name="T62" fmla="*/ 87 w 159"/>
                <a:gd name="T63" fmla="*/ 27 h 109"/>
                <a:gd name="T64" fmla="*/ 94 w 159"/>
                <a:gd name="T65" fmla="*/ 2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09">
                  <a:moveTo>
                    <a:pt x="94" y="21"/>
                  </a:moveTo>
                  <a:lnTo>
                    <a:pt x="102" y="17"/>
                  </a:lnTo>
                  <a:lnTo>
                    <a:pt x="110" y="14"/>
                  </a:lnTo>
                  <a:lnTo>
                    <a:pt x="117" y="10"/>
                  </a:lnTo>
                  <a:lnTo>
                    <a:pt x="125" y="6"/>
                  </a:lnTo>
                  <a:lnTo>
                    <a:pt x="131" y="2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7" y="2"/>
                  </a:lnTo>
                  <a:lnTo>
                    <a:pt x="159" y="4"/>
                  </a:lnTo>
                  <a:lnTo>
                    <a:pt x="157" y="6"/>
                  </a:lnTo>
                  <a:lnTo>
                    <a:pt x="155" y="10"/>
                  </a:lnTo>
                  <a:lnTo>
                    <a:pt x="152" y="15"/>
                  </a:lnTo>
                  <a:lnTo>
                    <a:pt x="148" y="21"/>
                  </a:lnTo>
                  <a:lnTo>
                    <a:pt x="140" y="29"/>
                  </a:lnTo>
                  <a:lnTo>
                    <a:pt x="132" y="36"/>
                  </a:lnTo>
                  <a:lnTo>
                    <a:pt x="123" y="48"/>
                  </a:lnTo>
                  <a:lnTo>
                    <a:pt x="113" y="59"/>
                  </a:lnTo>
                  <a:lnTo>
                    <a:pt x="102" y="71"/>
                  </a:lnTo>
                  <a:lnTo>
                    <a:pt x="90" y="80"/>
                  </a:lnTo>
                  <a:lnTo>
                    <a:pt x="81" y="88"/>
                  </a:lnTo>
                  <a:lnTo>
                    <a:pt x="71" y="96"/>
                  </a:lnTo>
                  <a:lnTo>
                    <a:pt x="64" y="101"/>
                  </a:lnTo>
                  <a:lnTo>
                    <a:pt x="58" y="105"/>
                  </a:lnTo>
                  <a:lnTo>
                    <a:pt x="52" y="107"/>
                  </a:lnTo>
                  <a:lnTo>
                    <a:pt x="48" y="109"/>
                  </a:lnTo>
                  <a:lnTo>
                    <a:pt x="43" y="109"/>
                  </a:lnTo>
                  <a:lnTo>
                    <a:pt x="39" y="107"/>
                  </a:lnTo>
                  <a:lnTo>
                    <a:pt x="35" y="107"/>
                  </a:lnTo>
                  <a:lnTo>
                    <a:pt x="31" y="105"/>
                  </a:lnTo>
                  <a:lnTo>
                    <a:pt x="27" y="103"/>
                  </a:lnTo>
                  <a:lnTo>
                    <a:pt x="23" y="99"/>
                  </a:lnTo>
                  <a:lnTo>
                    <a:pt x="20" y="96"/>
                  </a:lnTo>
                  <a:lnTo>
                    <a:pt x="16" y="90"/>
                  </a:lnTo>
                  <a:lnTo>
                    <a:pt x="12" y="86"/>
                  </a:lnTo>
                  <a:lnTo>
                    <a:pt x="8" y="80"/>
                  </a:lnTo>
                  <a:lnTo>
                    <a:pt x="4" y="77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2" y="59"/>
                  </a:lnTo>
                  <a:lnTo>
                    <a:pt x="2" y="56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43" y="54"/>
                  </a:lnTo>
                  <a:lnTo>
                    <a:pt x="48" y="52"/>
                  </a:lnTo>
                  <a:lnTo>
                    <a:pt x="52" y="50"/>
                  </a:lnTo>
                  <a:lnTo>
                    <a:pt x="56" y="48"/>
                  </a:lnTo>
                  <a:lnTo>
                    <a:pt x="58" y="46"/>
                  </a:lnTo>
                  <a:lnTo>
                    <a:pt x="62" y="42"/>
                  </a:lnTo>
                  <a:lnTo>
                    <a:pt x="67" y="38"/>
                  </a:lnTo>
                  <a:lnTo>
                    <a:pt x="73" y="36"/>
                  </a:lnTo>
                  <a:lnTo>
                    <a:pt x="79" y="31"/>
                  </a:lnTo>
                  <a:lnTo>
                    <a:pt x="87" y="27"/>
                  </a:lnTo>
                  <a:lnTo>
                    <a:pt x="94" y="21"/>
                  </a:lnTo>
                  <a:lnTo>
                    <a:pt x="94" y="2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87"/>
            <p:cNvSpPr/>
            <p:nvPr/>
          </p:nvSpPr>
          <p:spPr bwMode="auto">
            <a:xfrm>
              <a:off x="4559300" y="3424238"/>
              <a:ext cx="157163" cy="495300"/>
            </a:xfrm>
            <a:custGeom>
              <a:avLst/>
              <a:gdLst>
                <a:gd name="T0" fmla="*/ 178 w 197"/>
                <a:gd name="T1" fmla="*/ 208 h 623"/>
                <a:gd name="T2" fmla="*/ 180 w 197"/>
                <a:gd name="T3" fmla="*/ 260 h 623"/>
                <a:gd name="T4" fmla="*/ 176 w 197"/>
                <a:gd name="T5" fmla="*/ 313 h 623"/>
                <a:gd name="T6" fmla="*/ 174 w 197"/>
                <a:gd name="T7" fmla="*/ 357 h 623"/>
                <a:gd name="T8" fmla="*/ 174 w 197"/>
                <a:gd name="T9" fmla="*/ 393 h 623"/>
                <a:gd name="T10" fmla="*/ 170 w 197"/>
                <a:gd name="T11" fmla="*/ 472 h 623"/>
                <a:gd name="T12" fmla="*/ 168 w 197"/>
                <a:gd name="T13" fmla="*/ 535 h 623"/>
                <a:gd name="T14" fmla="*/ 164 w 197"/>
                <a:gd name="T15" fmla="*/ 571 h 623"/>
                <a:gd name="T16" fmla="*/ 157 w 197"/>
                <a:gd name="T17" fmla="*/ 598 h 623"/>
                <a:gd name="T18" fmla="*/ 143 w 197"/>
                <a:gd name="T19" fmla="*/ 615 h 623"/>
                <a:gd name="T20" fmla="*/ 134 w 197"/>
                <a:gd name="T21" fmla="*/ 623 h 623"/>
                <a:gd name="T22" fmla="*/ 126 w 197"/>
                <a:gd name="T23" fmla="*/ 621 h 623"/>
                <a:gd name="T24" fmla="*/ 118 w 197"/>
                <a:gd name="T25" fmla="*/ 615 h 623"/>
                <a:gd name="T26" fmla="*/ 109 w 197"/>
                <a:gd name="T27" fmla="*/ 600 h 623"/>
                <a:gd name="T28" fmla="*/ 84 w 197"/>
                <a:gd name="T29" fmla="*/ 573 h 623"/>
                <a:gd name="T30" fmla="*/ 51 w 197"/>
                <a:gd name="T31" fmla="*/ 548 h 623"/>
                <a:gd name="T32" fmla="*/ 34 w 197"/>
                <a:gd name="T33" fmla="*/ 539 h 623"/>
                <a:gd name="T34" fmla="*/ 28 w 197"/>
                <a:gd name="T35" fmla="*/ 529 h 623"/>
                <a:gd name="T36" fmla="*/ 30 w 197"/>
                <a:gd name="T37" fmla="*/ 521 h 623"/>
                <a:gd name="T38" fmla="*/ 42 w 197"/>
                <a:gd name="T39" fmla="*/ 520 h 623"/>
                <a:gd name="T40" fmla="*/ 65 w 197"/>
                <a:gd name="T41" fmla="*/ 521 h 623"/>
                <a:gd name="T42" fmla="*/ 88 w 197"/>
                <a:gd name="T43" fmla="*/ 523 h 623"/>
                <a:gd name="T44" fmla="*/ 107 w 197"/>
                <a:gd name="T45" fmla="*/ 523 h 623"/>
                <a:gd name="T46" fmla="*/ 116 w 197"/>
                <a:gd name="T47" fmla="*/ 520 h 623"/>
                <a:gd name="T48" fmla="*/ 118 w 197"/>
                <a:gd name="T49" fmla="*/ 504 h 623"/>
                <a:gd name="T50" fmla="*/ 120 w 197"/>
                <a:gd name="T51" fmla="*/ 474 h 623"/>
                <a:gd name="T52" fmla="*/ 122 w 197"/>
                <a:gd name="T53" fmla="*/ 428 h 623"/>
                <a:gd name="T54" fmla="*/ 124 w 197"/>
                <a:gd name="T55" fmla="*/ 371 h 623"/>
                <a:gd name="T56" fmla="*/ 124 w 197"/>
                <a:gd name="T57" fmla="*/ 296 h 623"/>
                <a:gd name="T58" fmla="*/ 124 w 197"/>
                <a:gd name="T59" fmla="*/ 225 h 623"/>
                <a:gd name="T60" fmla="*/ 124 w 197"/>
                <a:gd name="T61" fmla="*/ 166 h 623"/>
                <a:gd name="T62" fmla="*/ 122 w 197"/>
                <a:gd name="T63" fmla="*/ 122 h 623"/>
                <a:gd name="T64" fmla="*/ 122 w 197"/>
                <a:gd name="T65" fmla="*/ 93 h 623"/>
                <a:gd name="T66" fmla="*/ 120 w 197"/>
                <a:gd name="T67" fmla="*/ 80 h 623"/>
                <a:gd name="T68" fmla="*/ 109 w 197"/>
                <a:gd name="T69" fmla="*/ 74 h 623"/>
                <a:gd name="T70" fmla="*/ 82 w 197"/>
                <a:gd name="T71" fmla="*/ 72 h 623"/>
                <a:gd name="T72" fmla="*/ 55 w 197"/>
                <a:gd name="T73" fmla="*/ 78 h 623"/>
                <a:gd name="T74" fmla="*/ 28 w 197"/>
                <a:gd name="T75" fmla="*/ 80 h 623"/>
                <a:gd name="T76" fmla="*/ 9 w 197"/>
                <a:gd name="T77" fmla="*/ 74 h 623"/>
                <a:gd name="T78" fmla="*/ 2 w 197"/>
                <a:gd name="T79" fmla="*/ 69 h 623"/>
                <a:gd name="T80" fmla="*/ 0 w 197"/>
                <a:gd name="T81" fmla="*/ 65 h 623"/>
                <a:gd name="T82" fmla="*/ 5 w 197"/>
                <a:gd name="T83" fmla="*/ 59 h 623"/>
                <a:gd name="T84" fmla="*/ 25 w 197"/>
                <a:gd name="T85" fmla="*/ 51 h 623"/>
                <a:gd name="T86" fmla="*/ 55 w 197"/>
                <a:gd name="T87" fmla="*/ 44 h 623"/>
                <a:gd name="T88" fmla="*/ 84 w 197"/>
                <a:gd name="T89" fmla="*/ 36 h 623"/>
                <a:gd name="T90" fmla="*/ 105 w 197"/>
                <a:gd name="T91" fmla="*/ 23 h 623"/>
                <a:gd name="T92" fmla="*/ 120 w 197"/>
                <a:gd name="T93" fmla="*/ 9 h 623"/>
                <a:gd name="T94" fmla="*/ 136 w 197"/>
                <a:gd name="T95" fmla="*/ 2 h 623"/>
                <a:gd name="T96" fmla="*/ 147 w 197"/>
                <a:gd name="T97" fmla="*/ 0 h 623"/>
                <a:gd name="T98" fmla="*/ 155 w 197"/>
                <a:gd name="T99" fmla="*/ 6 h 623"/>
                <a:gd name="T100" fmla="*/ 180 w 197"/>
                <a:gd name="T101" fmla="*/ 19 h 623"/>
                <a:gd name="T102" fmla="*/ 191 w 197"/>
                <a:gd name="T103" fmla="*/ 32 h 623"/>
                <a:gd name="T104" fmla="*/ 197 w 197"/>
                <a:gd name="T105" fmla="*/ 42 h 623"/>
                <a:gd name="T106" fmla="*/ 197 w 197"/>
                <a:gd name="T107" fmla="*/ 53 h 623"/>
                <a:gd name="T108" fmla="*/ 183 w 197"/>
                <a:gd name="T109" fmla="*/ 72 h 623"/>
                <a:gd name="T110" fmla="*/ 176 w 197"/>
                <a:gd name="T111" fmla="*/ 90 h 623"/>
                <a:gd name="T112" fmla="*/ 172 w 197"/>
                <a:gd name="T113" fmla="*/ 118 h 623"/>
                <a:gd name="T114" fmla="*/ 174 w 197"/>
                <a:gd name="T115" fmla="*/ 14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7" h="623">
                  <a:moveTo>
                    <a:pt x="174" y="147"/>
                  </a:moveTo>
                  <a:lnTo>
                    <a:pt x="178" y="178"/>
                  </a:lnTo>
                  <a:lnTo>
                    <a:pt x="178" y="208"/>
                  </a:lnTo>
                  <a:lnTo>
                    <a:pt x="180" y="225"/>
                  </a:lnTo>
                  <a:lnTo>
                    <a:pt x="180" y="243"/>
                  </a:lnTo>
                  <a:lnTo>
                    <a:pt x="180" y="260"/>
                  </a:lnTo>
                  <a:lnTo>
                    <a:pt x="180" y="279"/>
                  </a:lnTo>
                  <a:lnTo>
                    <a:pt x="178" y="296"/>
                  </a:lnTo>
                  <a:lnTo>
                    <a:pt x="176" y="313"/>
                  </a:lnTo>
                  <a:lnTo>
                    <a:pt x="176" y="330"/>
                  </a:lnTo>
                  <a:lnTo>
                    <a:pt x="176" y="344"/>
                  </a:lnTo>
                  <a:lnTo>
                    <a:pt x="174" y="357"/>
                  </a:lnTo>
                  <a:lnTo>
                    <a:pt x="174" y="371"/>
                  </a:lnTo>
                  <a:lnTo>
                    <a:pt x="174" y="382"/>
                  </a:lnTo>
                  <a:lnTo>
                    <a:pt x="174" y="393"/>
                  </a:lnTo>
                  <a:lnTo>
                    <a:pt x="172" y="418"/>
                  </a:lnTo>
                  <a:lnTo>
                    <a:pt x="170" y="445"/>
                  </a:lnTo>
                  <a:lnTo>
                    <a:pt x="170" y="472"/>
                  </a:lnTo>
                  <a:lnTo>
                    <a:pt x="170" y="502"/>
                  </a:lnTo>
                  <a:lnTo>
                    <a:pt x="170" y="520"/>
                  </a:lnTo>
                  <a:lnTo>
                    <a:pt x="168" y="535"/>
                  </a:lnTo>
                  <a:lnTo>
                    <a:pt x="168" y="548"/>
                  </a:lnTo>
                  <a:lnTo>
                    <a:pt x="166" y="560"/>
                  </a:lnTo>
                  <a:lnTo>
                    <a:pt x="164" y="571"/>
                  </a:lnTo>
                  <a:lnTo>
                    <a:pt x="162" y="583"/>
                  </a:lnTo>
                  <a:lnTo>
                    <a:pt x="159" y="590"/>
                  </a:lnTo>
                  <a:lnTo>
                    <a:pt x="157" y="598"/>
                  </a:lnTo>
                  <a:lnTo>
                    <a:pt x="151" y="606"/>
                  </a:lnTo>
                  <a:lnTo>
                    <a:pt x="147" y="609"/>
                  </a:lnTo>
                  <a:lnTo>
                    <a:pt x="143" y="615"/>
                  </a:lnTo>
                  <a:lnTo>
                    <a:pt x="139" y="619"/>
                  </a:lnTo>
                  <a:lnTo>
                    <a:pt x="136" y="621"/>
                  </a:lnTo>
                  <a:lnTo>
                    <a:pt x="134" y="623"/>
                  </a:lnTo>
                  <a:lnTo>
                    <a:pt x="130" y="623"/>
                  </a:lnTo>
                  <a:lnTo>
                    <a:pt x="128" y="621"/>
                  </a:lnTo>
                  <a:lnTo>
                    <a:pt x="126" y="621"/>
                  </a:lnTo>
                  <a:lnTo>
                    <a:pt x="124" y="619"/>
                  </a:lnTo>
                  <a:lnTo>
                    <a:pt x="122" y="617"/>
                  </a:lnTo>
                  <a:lnTo>
                    <a:pt x="118" y="615"/>
                  </a:lnTo>
                  <a:lnTo>
                    <a:pt x="116" y="611"/>
                  </a:lnTo>
                  <a:lnTo>
                    <a:pt x="113" y="606"/>
                  </a:lnTo>
                  <a:lnTo>
                    <a:pt x="109" y="600"/>
                  </a:lnTo>
                  <a:lnTo>
                    <a:pt x="105" y="594"/>
                  </a:lnTo>
                  <a:lnTo>
                    <a:pt x="95" y="583"/>
                  </a:lnTo>
                  <a:lnTo>
                    <a:pt x="84" y="573"/>
                  </a:lnTo>
                  <a:lnTo>
                    <a:pt x="72" y="563"/>
                  </a:lnTo>
                  <a:lnTo>
                    <a:pt x="59" y="552"/>
                  </a:lnTo>
                  <a:lnTo>
                    <a:pt x="51" y="548"/>
                  </a:lnTo>
                  <a:lnTo>
                    <a:pt x="46" y="546"/>
                  </a:lnTo>
                  <a:lnTo>
                    <a:pt x="40" y="542"/>
                  </a:lnTo>
                  <a:lnTo>
                    <a:pt x="34" y="539"/>
                  </a:lnTo>
                  <a:lnTo>
                    <a:pt x="32" y="535"/>
                  </a:lnTo>
                  <a:lnTo>
                    <a:pt x="30" y="533"/>
                  </a:lnTo>
                  <a:lnTo>
                    <a:pt x="28" y="529"/>
                  </a:lnTo>
                  <a:lnTo>
                    <a:pt x="28" y="525"/>
                  </a:lnTo>
                  <a:lnTo>
                    <a:pt x="28" y="523"/>
                  </a:lnTo>
                  <a:lnTo>
                    <a:pt x="30" y="521"/>
                  </a:lnTo>
                  <a:lnTo>
                    <a:pt x="34" y="521"/>
                  </a:lnTo>
                  <a:lnTo>
                    <a:pt x="38" y="520"/>
                  </a:lnTo>
                  <a:lnTo>
                    <a:pt x="42" y="520"/>
                  </a:lnTo>
                  <a:lnTo>
                    <a:pt x="49" y="520"/>
                  </a:lnTo>
                  <a:lnTo>
                    <a:pt x="55" y="520"/>
                  </a:lnTo>
                  <a:lnTo>
                    <a:pt x="65" y="521"/>
                  </a:lnTo>
                  <a:lnTo>
                    <a:pt x="72" y="521"/>
                  </a:lnTo>
                  <a:lnTo>
                    <a:pt x="80" y="523"/>
                  </a:lnTo>
                  <a:lnTo>
                    <a:pt x="88" y="523"/>
                  </a:lnTo>
                  <a:lnTo>
                    <a:pt x="95" y="523"/>
                  </a:lnTo>
                  <a:lnTo>
                    <a:pt x="101" y="523"/>
                  </a:lnTo>
                  <a:lnTo>
                    <a:pt x="107" y="523"/>
                  </a:lnTo>
                  <a:lnTo>
                    <a:pt x="111" y="521"/>
                  </a:lnTo>
                  <a:lnTo>
                    <a:pt x="115" y="521"/>
                  </a:lnTo>
                  <a:lnTo>
                    <a:pt x="116" y="520"/>
                  </a:lnTo>
                  <a:lnTo>
                    <a:pt x="116" y="516"/>
                  </a:lnTo>
                  <a:lnTo>
                    <a:pt x="116" y="510"/>
                  </a:lnTo>
                  <a:lnTo>
                    <a:pt x="118" y="504"/>
                  </a:lnTo>
                  <a:lnTo>
                    <a:pt x="118" y="495"/>
                  </a:lnTo>
                  <a:lnTo>
                    <a:pt x="120" y="485"/>
                  </a:lnTo>
                  <a:lnTo>
                    <a:pt x="120" y="474"/>
                  </a:lnTo>
                  <a:lnTo>
                    <a:pt x="120" y="460"/>
                  </a:lnTo>
                  <a:lnTo>
                    <a:pt x="122" y="445"/>
                  </a:lnTo>
                  <a:lnTo>
                    <a:pt x="122" y="428"/>
                  </a:lnTo>
                  <a:lnTo>
                    <a:pt x="122" y="411"/>
                  </a:lnTo>
                  <a:lnTo>
                    <a:pt x="122" y="392"/>
                  </a:lnTo>
                  <a:lnTo>
                    <a:pt x="124" y="371"/>
                  </a:lnTo>
                  <a:lnTo>
                    <a:pt x="124" y="348"/>
                  </a:lnTo>
                  <a:lnTo>
                    <a:pt x="124" y="323"/>
                  </a:lnTo>
                  <a:lnTo>
                    <a:pt x="124" y="296"/>
                  </a:lnTo>
                  <a:lnTo>
                    <a:pt x="124" y="271"/>
                  </a:lnTo>
                  <a:lnTo>
                    <a:pt x="124" y="246"/>
                  </a:lnTo>
                  <a:lnTo>
                    <a:pt x="124" y="225"/>
                  </a:lnTo>
                  <a:lnTo>
                    <a:pt x="124" y="204"/>
                  </a:lnTo>
                  <a:lnTo>
                    <a:pt x="124" y="185"/>
                  </a:lnTo>
                  <a:lnTo>
                    <a:pt x="124" y="166"/>
                  </a:lnTo>
                  <a:lnTo>
                    <a:pt x="124" y="151"/>
                  </a:lnTo>
                  <a:lnTo>
                    <a:pt x="124" y="136"/>
                  </a:lnTo>
                  <a:lnTo>
                    <a:pt x="122" y="122"/>
                  </a:lnTo>
                  <a:lnTo>
                    <a:pt x="122" y="113"/>
                  </a:lnTo>
                  <a:lnTo>
                    <a:pt x="122" y="101"/>
                  </a:lnTo>
                  <a:lnTo>
                    <a:pt x="122" y="93"/>
                  </a:lnTo>
                  <a:lnTo>
                    <a:pt x="122" y="88"/>
                  </a:lnTo>
                  <a:lnTo>
                    <a:pt x="120" y="82"/>
                  </a:lnTo>
                  <a:lnTo>
                    <a:pt x="120" y="80"/>
                  </a:lnTo>
                  <a:lnTo>
                    <a:pt x="120" y="78"/>
                  </a:lnTo>
                  <a:lnTo>
                    <a:pt x="115" y="74"/>
                  </a:lnTo>
                  <a:lnTo>
                    <a:pt x="109" y="74"/>
                  </a:lnTo>
                  <a:lnTo>
                    <a:pt x="101" y="72"/>
                  </a:lnTo>
                  <a:lnTo>
                    <a:pt x="92" y="72"/>
                  </a:lnTo>
                  <a:lnTo>
                    <a:pt x="82" y="72"/>
                  </a:lnTo>
                  <a:lnTo>
                    <a:pt x="74" y="74"/>
                  </a:lnTo>
                  <a:lnTo>
                    <a:pt x="65" y="74"/>
                  </a:lnTo>
                  <a:lnTo>
                    <a:pt x="55" y="78"/>
                  </a:lnTo>
                  <a:lnTo>
                    <a:pt x="46" y="80"/>
                  </a:lnTo>
                  <a:lnTo>
                    <a:pt x="36" y="82"/>
                  </a:lnTo>
                  <a:lnTo>
                    <a:pt x="28" y="80"/>
                  </a:lnTo>
                  <a:lnTo>
                    <a:pt x="19" y="78"/>
                  </a:lnTo>
                  <a:lnTo>
                    <a:pt x="13" y="76"/>
                  </a:lnTo>
                  <a:lnTo>
                    <a:pt x="9" y="74"/>
                  </a:lnTo>
                  <a:lnTo>
                    <a:pt x="7" y="72"/>
                  </a:lnTo>
                  <a:lnTo>
                    <a:pt x="4" y="71"/>
                  </a:lnTo>
                  <a:lnTo>
                    <a:pt x="2" y="69"/>
                  </a:lnTo>
                  <a:lnTo>
                    <a:pt x="2" y="6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63"/>
                  </a:lnTo>
                  <a:lnTo>
                    <a:pt x="4" y="61"/>
                  </a:lnTo>
                  <a:lnTo>
                    <a:pt x="5" y="59"/>
                  </a:lnTo>
                  <a:lnTo>
                    <a:pt x="11" y="57"/>
                  </a:lnTo>
                  <a:lnTo>
                    <a:pt x="17" y="55"/>
                  </a:lnTo>
                  <a:lnTo>
                    <a:pt x="25" y="51"/>
                  </a:lnTo>
                  <a:lnTo>
                    <a:pt x="34" y="50"/>
                  </a:lnTo>
                  <a:lnTo>
                    <a:pt x="46" y="46"/>
                  </a:lnTo>
                  <a:lnTo>
                    <a:pt x="55" y="44"/>
                  </a:lnTo>
                  <a:lnTo>
                    <a:pt x="65" y="42"/>
                  </a:lnTo>
                  <a:lnTo>
                    <a:pt x="74" y="38"/>
                  </a:lnTo>
                  <a:lnTo>
                    <a:pt x="84" y="36"/>
                  </a:lnTo>
                  <a:lnTo>
                    <a:pt x="92" y="32"/>
                  </a:lnTo>
                  <a:lnTo>
                    <a:pt x="99" y="29"/>
                  </a:lnTo>
                  <a:lnTo>
                    <a:pt x="105" y="23"/>
                  </a:lnTo>
                  <a:lnTo>
                    <a:pt x="111" y="19"/>
                  </a:lnTo>
                  <a:lnTo>
                    <a:pt x="115" y="13"/>
                  </a:lnTo>
                  <a:lnTo>
                    <a:pt x="120" y="9"/>
                  </a:lnTo>
                  <a:lnTo>
                    <a:pt x="126" y="6"/>
                  </a:lnTo>
                  <a:lnTo>
                    <a:pt x="130" y="4"/>
                  </a:lnTo>
                  <a:lnTo>
                    <a:pt x="136" y="2"/>
                  </a:lnTo>
                  <a:lnTo>
                    <a:pt x="139" y="2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49" y="2"/>
                  </a:lnTo>
                  <a:lnTo>
                    <a:pt x="153" y="4"/>
                  </a:lnTo>
                  <a:lnTo>
                    <a:pt x="155" y="6"/>
                  </a:lnTo>
                  <a:lnTo>
                    <a:pt x="160" y="8"/>
                  </a:lnTo>
                  <a:lnTo>
                    <a:pt x="168" y="13"/>
                  </a:lnTo>
                  <a:lnTo>
                    <a:pt x="180" y="19"/>
                  </a:lnTo>
                  <a:lnTo>
                    <a:pt x="183" y="23"/>
                  </a:lnTo>
                  <a:lnTo>
                    <a:pt x="187" y="29"/>
                  </a:lnTo>
                  <a:lnTo>
                    <a:pt x="191" y="32"/>
                  </a:lnTo>
                  <a:lnTo>
                    <a:pt x="193" y="36"/>
                  </a:lnTo>
                  <a:lnTo>
                    <a:pt x="195" y="38"/>
                  </a:lnTo>
                  <a:lnTo>
                    <a:pt x="197" y="42"/>
                  </a:lnTo>
                  <a:lnTo>
                    <a:pt x="197" y="44"/>
                  </a:lnTo>
                  <a:lnTo>
                    <a:pt x="197" y="46"/>
                  </a:lnTo>
                  <a:lnTo>
                    <a:pt x="197" y="53"/>
                  </a:lnTo>
                  <a:lnTo>
                    <a:pt x="195" y="59"/>
                  </a:lnTo>
                  <a:lnTo>
                    <a:pt x="189" y="67"/>
                  </a:lnTo>
                  <a:lnTo>
                    <a:pt x="183" y="72"/>
                  </a:lnTo>
                  <a:lnTo>
                    <a:pt x="180" y="78"/>
                  </a:lnTo>
                  <a:lnTo>
                    <a:pt x="178" y="82"/>
                  </a:lnTo>
                  <a:lnTo>
                    <a:pt x="176" y="90"/>
                  </a:lnTo>
                  <a:lnTo>
                    <a:pt x="174" y="97"/>
                  </a:lnTo>
                  <a:lnTo>
                    <a:pt x="174" y="107"/>
                  </a:lnTo>
                  <a:lnTo>
                    <a:pt x="172" y="118"/>
                  </a:lnTo>
                  <a:lnTo>
                    <a:pt x="174" y="132"/>
                  </a:lnTo>
                  <a:lnTo>
                    <a:pt x="174" y="147"/>
                  </a:lnTo>
                  <a:lnTo>
                    <a:pt x="174" y="14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88"/>
            <p:cNvSpPr/>
            <p:nvPr/>
          </p:nvSpPr>
          <p:spPr bwMode="auto">
            <a:xfrm>
              <a:off x="4702175" y="3667126"/>
              <a:ext cx="120650" cy="114300"/>
            </a:xfrm>
            <a:custGeom>
              <a:avLst/>
              <a:gdLst>
                <a:gd name="T0" fmla="*/ 26 w 151"/>
                <a:gd name="T1" fmla="*/ 78 h 143"/>
                <a:gd name="T2" fmla="*/ 40 w 151"/>
                <a:gd name="T3" fmla="*/ 76 h 143"/>
                <a:gd name="T4" fmla="*/ 47 w 151"/>
                <a:gd name="T5" fmla="*/ 70 h 143"/>
                <a:gd name="T6" fmla="*/ 55 w 151"/>
                <a:gd name="T7" fmla="*/ 65 h 143"/>
                <a:gd name="T8" fmla="*/ 68 w 151"/>
                <a:gd name="T9" fmla="*/ 53 h 143"/>
                <a:gd name="T10" fmla="*/ 86 w 151"/>
                <a:gd name="T11" fmla="*/ 40 h 143"/>
                <a:gd name="T12" fmla="*/ 105 w 151"/>
                <a:gd name="T13" fmla="*/ 24 h 143"/>
                <a:gd name="T14" fmla="*/ 122 w 151"/>
                <a:gd name="T15" fmla="*/ 11 h 143"/>
                <a:gd name="T16" fmla="*/ 135 w 151"/>
                <a:gd name="T17" fmla="*/ 3 h 143"/>
                <a:gd name="T18" fmla="*/ 147 w 151"/>
                <a:gd name="T19" fmla="*/ 0 h 143"/>
                <a:gd name="T20" fmla="*/ 151 w 151"/>
                <a:gd name="T21" fmla="*/ 0 h 143"/>
                <a:gd name="T22" fmla="*/ 151 w 151"/>
                <a:gd name="T23" fmla="*/ 3 h 143"/>
                <a:gd name="T24" fmla="*/ 151 w 151"/>
                <a:gd name="T25" fmla="*/ 7 h 143"/>
                <a:gd name="T26" fmla="*/ 147 w 151"/>
                <a:gd name="T27" fmla="*/ 13 h 143"/>
                <a:gd name="T28" fmla="*/ 143 w 151"/>
                <a:gd name="T29" fmla="*/ 22 h 143"/>
                <a:gd name="T30" fmla="*/ 137 w 151"/>
                <a:gd name="T31" fmla="*/ 34 h 143"/>
                <a:gd name="T32" fmla="*/ 130 w 151"/>
                <a:gd name="T33" fmla="*/ 47 h 143"/>
                <a:gd name="T34" fmla="*/ 120 w 151"/>
                <a:gd name="T35" fmla="*/ 65 h 143"/>
                <a:gd name="T36" fmla="*/ 109 w 151"/>
                <a:gd name="T37" fmla="*/ 82 h 143"/>
                <a:gd name="T38" fmla="*/ 97 w 151"/>
                <a:gd name="T39" fmla="*/ 99 h 143"/>
                <a:gd name="T40" fmla="*/ 88 w 151"/>
                <a:gd name="T41" fmla="*/ 112 h 143"/>
                <a:gd name="T42" fmla="*/ 78 w 151"/>
                <a:gd name="T43" fmla="*/ 124 h 143"/>
                <a:gd name="T44" fmla="*/ 68 w 151"/>
                <a:gd name="T45" fmla="*/ 131 h 143"/>
                <a:gd name="T46" fmla="*/ 63 w 151"/>
                <a:gd name="T47" fmla="*/ 137 h 143"/>
                <a:gd name="T48" fmla="*/ 57 w 151"/>
                <a:gd name="T49" fmla="*/ 141 h 143"/>
                <a:gd name="T50" fmla="*/ 51 w 151"/>
                <a:gd name="T51" fmla="*/ 143 h 143"/>
                <a:gd name="T52" fmla="*/ 46 w 151"/>
                <a:gd name="T53" fmla="*/ 141 h 143"/>
                <a:gd name="T54" fmla="*/ 36 w 151"/>
                <a:gd name="T55" fmla="*/ 139 h 143"/>
                <a:gd name="T56" fmla="*/ 28 w 151"/>
                <a:gd name="T57" fmla="*/ 135 h 143"/>
                <a:gd name="T58" fmla="*/ 21 w 151"/>
                <a:gd name="T59" fmla="*/ 128 h 143"/>
                <a:gd name="T60" fmla="*/ 13 w 151"/>
                <a:gd name="T61" fmla="*/ 120 h 143"/>
                <a:gd name="T62" fmla="*/ 5 w 151"/>
                <a:gd name="T63" fmla="*/ 112 h 143"/>
                <a:gd name="T64" fmla="*/ 1 w 151"/>
                <a:gd name="T65" fmla="*/ 105 h 143"/>
                <a:gd name="T66" fmla="*/ 0 w 151"/>
                <a:gd name="T67" fmla="*/ 97 h 143"/>
                <a:gd name="T68" fmla="*/ 0 w 151"/>
                <a:gd name="T69" fmla="*/ 87 h 143"/>
                <a:gd name="T70" fmla="*/ 1 w 151"/>
                <a:gd name="T71" fmla="*/ 84 h 143"/>
                <a:gd name="T72" fmla="*/ 5 w 151"/>
                <a:gd name="T73" fmla="*/ 80 h 143"/>
                <a:gd name="T74" fmla="*/ 13 w 151"/>
                <a:gd name="T75" fmla="*/ 78 h 143"/>
                <a:gd name="T76" fmla="*/ 17 w 151"/>
                <a:gd name="T77" fmla="*/ 7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143">
                  <a:moveTo>
                    <a:pt x="17" y="78"/>
                  </a:moveTo>
                  <a:lnTo>
                    <a:pt x="26" y="78"/>
                  </a:lnTo>
                  <a:lnTo>
                    <a:pt x="34" y="78"/>
                  </a:lnTo>
                  <a:lnTo>
                    <a:pt x="40" y="76"/>
                  </a:lnTo>
                  <a:lnTo>
                    <a:pt x="46" y="72"/>
                  </a:lnTo>
                  <a:lnTo>
                    <a:pt x="47" y="70"/>
                  </a:lnTo>
                  <a:lnTo>
                    <a:pt x="51" y="68"/>
                  </a:lnTo>
                  <a:lnTo>
                    <a:pt x="55" y="65"/>
                  </a:lnTo>
                  <a:lnTo>
                    <a:pt x="61" y="59"/>
                  </a:lnTo>
                  <a:lnTo>
                    <a:pt x="68" y="53"/>
                  </a:lnTo>
                  <a:lnTo>
                    <a:pt x="76" y="47"/>
                  </a:lnTo>
                  <a:lnTo>
                    <a:pt x="86" y="40"/>
                  </a:lnTo>
                  <a:lnTo>
                    <a:pt x="95" y="32"/>
                  </a:lnTo>
                  <a:lnTo>
                    <a:pt x="105" y="24"/>
                  </a:lnTo>
                  <a:lnTo>
                    <a:pt x="114" y="17"/>
                  </a:lnTo>
                  <a:lnTo>
                    <a:pt x="122" y="11"/>
                  </a:lnTo>
                  <a:lnTo>
                    <a:pt x="130" y="7"/>
                  </a:lnTo>
                  <a:lnTo>
                    <a:pt x="135" y="3"/>
                  </a:lnTo>
                  <a:lnTo>
                    <a:pt x="141" y="1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51" y="1"/>
                  </a:lnTo>
                  <a:lnTo>
                    <a:pt x="151" y="3"/>
                  </a:lnTo>
                  <a:lnTo>
                    <a:pt x="151" y="5"/>
                  </a:lnTo>
                  <a:lnTo>
                    <a:pt x="151" y="7"/>
                  </a:lnTo>
                  <a:lnTo>
                    <a:pt x="149" y="9"/>
                  </a:lnTo>
                  <a:lnTo>
                    <a:pt x="147" y="13"/>
                  </a:lnTo>
                  <a:lnTo>
                    <a:pt x="145" y="17"/>
                  </a:lnTo>
                  <a:lnTo>
                    <a:pt x="143" y="22"/>
                  </a:lnTo>
                  <a:lnTo>
                    <a:pt x="141" y="28"/>
                  </a:lnTo>
                  <a:lnTo>
                    <a:pt x="137" y="34"/>
                  </a:lnTo>
                  <a:lnTo>
                    <a:pt x="134" y="40"/>
                  </a:lnTo>
                  <a:lnTo>
                    <a:pt x="130" y="47"/>
                  </a:lnTo>
                  <a:lnTo>
                    <a:pt x="124" y="55"/>
                  </a:lnTo>
                  <a:lnTo>
                    <a:pt x="120" y="65"/>
                  </a:lnTo>
                  <a:lnTo>
                    <a:pt x="114" y="72"/>
                  </a:lnTo>
                  <a:lnTo>
                    <a:pt x="109" y="82"/>
                  </a:lnTo>
                  <a:lnTo>
                    <a:pt x="103" y="91"/>
                  </a:lnTo>
                  <a:lnTo>
                    <a:pt x="97" y="99"/>
                  </a:lnTo>
                  <a:lnTo>
                    <a:pt x="91" y="107"/>
                  </a:lnTo>
                  <a:lnTo>
                    <a:pt x="88" y="112"/>
                  </a:lnTo>
                  <a:lnTo>
                    <a:pt x="82" y="118"/>
                  </a:lnTo>
                  <a:lnTo>
                    <a:pt x="78" y="124"/>
                  </a:lnTo>
                  <a:lnTo>
                    <a:pt x="72" y="128"/>
                  </a:lnTo>
                  <a:lnTo>
                    <a:pt x="68" y="131"/>
                  </a:lnTo>
                  <a:lnTo>
                    <a:pt x="65" y="135"/>
                  </a:lnTo>
                  <a:lnTo>
                    <a:pt x="63" y="137"/>
                  </a:lnTo>
                  <a:lnTo>
                    <a:pt x="59" y="139"/>
                  </a:lnTo>
                  <a:lnTo>
                    <a:pt x="57" y="141"/>
                  </a:lnTo>
                  <a:lnTo>
                    <a:pt x="53" y="143"/>
                  </a:lnTo>
                  <a:lnTo>
                    <a:pt x="51" y="143"/>
                  </a:lnTo>
                  <a:lnTo>
                    <a:pt x="49" y="141"/>
                  </a:lnTo>
                  <a:lnTo>
                    <a:pt x="46" y="141"/>
                  </a:lnTo>
                  <a:lnTo>
                    <a:pt x="40" y="141"/>
                  </a:lnTo>
                  <a:lnTo>
                    <a:pt x="36" y="139"/>
                  </a:lnTo>
                  <a:lnTo>
                    <a:pt x="32" y="137"/>
                  </a:lnTo>
                  <a:lnTo>
                    <a:pt x="28" y="135"/>
                  </a:lnTo>
                  <a:lnTo>
                    <a:pt x="24" y="131"/>
                  </a:lnTo>
                  <a:lnTo>
                    <a:pt x="21" y="128"/>
                  </a:lnTo>
                  <a:lnTo>
                    <a:pt x="17" y="124"/>
                  </a:lnTo>
                  <a:lnTo>
                    <a:pt x="13" y="120"/>
                  </a:lnTo>
                  <a:lnTo>
                    <a:pt x="9" y="116"/>
                  </a:lnTo>
                  <a:lnTo>
                    <a:pt x="5" y="112"/>
                  </a:lnTo>
                  <a:lnTo>
                    <a:pt x="3" y="108"/>
                  </a:lnTo>
                  <a:lnTo>
                    <a:pt x="1" y="105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1" y="84"/>
                  </a:lnTo>
                  <a:lnTo>
                    <a:pt x="3" y="82"/>
                  </a:lnTo>
                  <a:lnTo>
                    <a:pt x="5" y="80"/>
                  </a:lnTo>
                  <a:lnTo>
                    <a:pt x="9" y="78"/>
                  </a:lnTo>
                  <a:lnTo>
                    <a:pt x="13" y="78"/>
                  </a:lnTo>
                  <a:lnTo>
                    <a:pt x="17" y="78"/>
                  </a:lnTo>
                  <a:lnTo>
                    <a:pt x="17" y="78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89"/>
            <p:cNvSpPr/>
            <p:nvPr/>
          </p:nvSpPr>
          <p:spPr bwMode="auto">
            <a:xfrm>
              <a:off x="4740275" y="3409951"/>
              <a:ext cx="168275" cy="534988"/>
            </a:xfrm>
            <a:custGeom>
              <a:avLst/>
              <a:gdLst>
                <a:gd name="T0" fmla="*/ 123 w 213"/>
                <a:gd name="T1" fmla="*/ 4 h 674"/>
                <a:gd name="T2" fmla="*/ 140 w 213"/>
                <a:gd name="T3" fmla="*/ 0 h 674"/>
                <a:gd name="T4" fmla="*/ 178 w 213"/>
                <a:gd name="T5" fmla="*/ 19 h 674"/>
                <a:gd name="T6" fmla="*/ 203 w 213"/>
                <a:gd name="T7" fmla="*/ 42 h 674"/>
                <a:gd name="T8" fmla="*/ 213 w 213"/>
                <a:gd name="T9" fmla="*/ 53 h 674"/>
                <a:gd name="T10" fmla="*/ 205 w 213"/>
                <a:gd name="T11" fmla="*/ 74 h 674"/>
                <a:gd name="T12" fmla="*/ 184 w 213"/>
                <a:gd name="T13" fmla="*/ 105 h 674"/>
                <a:gd name="T14" fmla="*/ 180 w 213"/>
                <a:gd name="T15" fmla="*/ 126 h 674"/>
                <a:gd name="T16" fmla="*/ 178 w 213"/>
                <a:gd name="T17" fmla="*/ 155 h 674"/>
                <a:gd name="T18" fmla="*/ 176 w 213"/>
                <a:gd name="T19" fmla="*/ 195 h 674"/>
                <a:gd name="T20" fmla="*/ 176 w 213"/>
                <a:gd name="T21" fmla="*/ 250 h 674"/>
                <a:gd name="T22" fmla="*/ 176 w 213"/>
                <a:gd name="T23" fmla="*/ 355 h 674"/>
                <a:gd name="T24" fmla="*/ 180 w 213"/>
                <a:gd name="T25" fmla="*/ 451 h 674"/>
                <a:gd name="T26" fmla="*/ 184 w 213"/>
                <a:gd name="T27" fmla="*/ 523 h 674"/>
                <a:gd name="T28" fmla="*/ 178 w 213"/>
                <a:gd name="T29" fmla="*/ 582 h 674"/>
                <a:gd name="T30" fmla="*/ 171 w 213"/>
                <a:gd name="T31" fmla="*/ 625 h 674"/>
                <a:gd name="T32" fmla="*/ 154 w 213"/>
                <a:gd name="T33" fmla="*/ 653 h 674"/>
                <a:gd name="T34" fmla="*/ 136 w 213"/>
                <a:gd name="T35" fmla="*/ 670 h 674"/>
                <a:gd name="T36" fmla="*/ 123 w 213"/>
                <a:gd name="T37" fmla="*/ 674 h 674"/>
                <a:gd name="T38" fmla="*/ 111 w 213"/>
                <a:gd name="T39" fmla="*/ 653 h 674"/>
                <a:gd name="T40" fmla="*/ 100 w 213"/>
                <a:gd name="T41" fmla="*/ 628 h 674"/>
                <a:gd name="T42" fmla="*/ 75 w 213"/>
                <a:gd name="T43" fmla="*/ 602 h 674"/>
                <a:gd name="T44" fmla="*/ 46 w 213"/>
                <a:gd name="T45" fmla="*/ 577 h 674"/>
                <a:gd name="T46" fmla="*/ 35 w 213"/>
                <a:gd name="T47" fmla="*/ 560 h 674"/>
                <a:gd name="T48" fmla="*/ 37 w 213"/>
                <a:gd name="T49" fmla="*/ 554 h 674"/>
                <a:gd name="T50" fmla="*/ 65 w 213"/>
                <a:gd name="T51" fmla="*/ 556 h 674"/>
                <a:gd name="T52" fmla="*/ 104 w 213"/>
                <a:gd name="T53" fmla="*/ 565 h 674"/>
                <a:gd name="T54" fmla="*/ 125 w 213"/>
                <a:gd name="T55" fmla="*/ 561 h 674"/>
                <a:gd name="T56" fmla="*/ 131 w 213"/>
                <a:gd name="T57" fmla="*/ 540 h 674"/>
                <a:gd name="T58" fmla="*/ 131 w 213"/>
                <a:gd name="T59" fmla="*/ 493 h 674"/>
                <a:gd name="T60" fmla="*/ 131 w 213"/>
                <a:gd name="T61" fmla="*/ 449 h 674"/>
                <a:gd name="T62" fmla="*/ 131 w 213"/>
                <a:gd name="T63" fmla="*/ 401 h 674"/>
                <a:gd name="T64" fmla="*/ 131 w 213"/>
                <a:gd name="T65" fmla="*/ 340 h 674"/>
                <a:gd name="T66" fmla="*/ 131 w 213"/>
                <a:gd name="T67" fmla="*/ 267 h 674"/>
                <a:gd name="T68" fmla="*/ 129 w 213"/>
                <a:gd name="T69" fmla="*/ 191 h 674"/>
                <a:gd name="T70" fmla="*/ 127 w 213"/>
                <a:gd name="T71" fmla="*/ 134 h 674"/>
                <a:gd name="T72" fmla="*/ 125 w 213"/>
                <a:gd name="T73" fmla="*/ 93 h 674"/>
                <a:gd name="T74" fmla="*/ 123 w 213"/>
                <a:gd name="T75" fmla="*/ 76 h 674"/>
                <a:gd name="T76" fmla="*/ 115 w 213"/>
                <a:gd name="T77" fmla="*/ 69 h 674"/>
                <a:gd name="T78" fmla="*/ 104 w 213"/>
                <a:gd name="T79" fmla="*/ 70 h 674"/>
                <a:gd name="T80" fmla="*/ 79 w 213"/>
                <a:gd name="T81" fmla="*/ 72 h 674"/>
                <a:gd name="T82" fmla="*/ 48 w 213"/>
                <a:gd name="T83" fmla="*/ 76 h 674"/>
                <a:gd name="T84" fmla="*/ 21 w 213"/>
                <a:gd name="T85" fmla="*/ 72 h 674"/>
                <a:gd name="T86" fmla="*/ 4 w 213"/>
                <a:gd name="T87" fmla="*/ 61 h 674"/>
                <a:gd name="T88" fmla="*/ 0 w 213"/>
                <a:gd name="T89" fmla="*/ 53 h 674"/>
                <a:gd name="T90" fmla="*/ 14 w 213"/>
                <a:gd name="T91" fmla="*/ 46 h 674"/>
                <a:gd name="T92" fmla="*/ 46 w 213"/>
                <a:gd name="T93" fmla="*/ 40 h 674"/>
                <a:gd name="T94" fmla="*/ 88 w 213"/>
                <a:gd name="T95" fmla="*/ 30 h 674"/>
                <a:gd name="T96" fmla="*/ 110 w 213"/>
                <a:gd name="T97" fmla="*/ 19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674">
                  <a:moveTo>
                    <a:pt x="113" y="15"/>
                  </a:moveTo>
                  <a:lnTo>
                    <a:pt x="115" y="9"/>
                  </a:lnTo>
                  <a:lnTo>
                    <a:pt x="119" y="6"/>
                  </a:lnTo>
                  <a:lnTo>
                    <a:pt x="123" y="4"/>
                  </a:lnTo>
                  <a:lnTo>
                    <a:pt x="127" y="2"/>
                  </a:lnTo>
                  <a:lnTo>
                    <a:pt x="131" y="0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4" y="2"/>
                  </a:lnTo>
                  <a:lnTo>
                    <a:pt x="155" y="6"/>
                  </a:lnTo>
                  <a:lnTo>
                    <a:pt x="167" y="11"/>
                  </a:lnTo>
                  <a:lnTo>
                    <a:pt x="178" y="19"/>
                  </a:lnTo>
                  <a:lnTo>
                    <a:pt x="190" y="28"/>
                  </a:lnTo>
                  <a:lnTo>
                    <a:pt x="196" y="32"/>
                  </a:lnTo>
                  <a:lnTo>
                    <a:pt x="199" y="38"/>
                  </a:lnTo>
                  <a:lnTo>
                    <a:pt x="203" y="42"/>
                  </a:lnTo>
                  <a:lnTo>
                    <a:pt x="207" y="46"/>
                  </a:lnTo>
                  <a:lnTo>
                    <a:pt x="209" y="49"/>
                  </a:lnTo>
                  <a:lnTo>
                    <a:pt x="213" y="51"/>
                  </a:lnTo>
                  <a:lnTo>
                    <a:pt x="213" y="53"/>
                  </a:lnTo>
                  <a:lnTo>
                    <a:pt x="213" y="55"/>
                  </a:lnTo>
                  <a:lnTo>
                    <a:pt x="213" y="63"/>
                  </a:lnTo>
                  <a:lnTo>
                    <a:pt x="211" y="69"/>
                  </a:lnTo>
                  <a:lnTo>
                    <a:pt x="205" y="74"/>
                  </a:lnTo>
                  <a:lnTo>
                    <a:pt x="199" y="78"/>
                  </a:lnTo>
                  <a:lnTo>
                    <a:pt x="194" y="86"/>
                  </a:lnTo>
                  <a:lnTo>
                    <a:pt x="190" y="95"/>
                  </a:lnTo>
                  <a:lnTo>
                    <a:pt x="184" y="105"/>
                  </a:lnTo>
                  <a:lnTo>
                    <a:pt x="182" y="114"/>
                  </a:lnTo>
                  <a:lnTo>
                    <a:pt x="180" y="118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78" y="132"/>
                  </a:lnTo>
                  <a:lnTo>
                    <a:pt x="178" y="139"/>
                  </a:lnTo>
                  <a:lnTo>
                    <a:pt x="178" y="145"/>
                  </a:lnTo>
                  <a:lnTo>
                    <a:pt x="178" y="155"/>
                  </a:lnTo>
                  <a:lnTo>
                    <a:pt x="178" y="162"/>
                  </a:lnTo>
                  <a:lnTo>
                    <a:pt x="176" y="174"/>
                  </a:lnTo>
                  <a:lnTo>
                    <a:pt x="176" y="183"/>
                  </a:lnTo>
                  <a:lnTo>
                    <a:pt x="176" y="195"/>
                  </a:lnTo>
                  <a:lnTo>
                    <a:pt x="176" y="208"/>
                  </a:lnTo>
                  <a:lnTo>
                    <a:pt x="176" y="221"/>
                  </a:lnTo>
                  <a:lnTo>
                    <a:pt x="176" y="235"/>
                  </a:lnTo>
                  <a:lnTo>
                    <a:pt x="176" y="250"/>
                  </a:lnTo>
                  <a:lnTo>
                    <a:pt x="176" y="265"/>
                  </a:lnTo>
                  <a:lnTo>
                    <a:pt x="176" y="298"/>
                  </a:lnTo>
                  <a:lnTo>
                    <a:pt x="176" y="326"/>
                  </a:lnTo>
                  <a:lnTo>
                    <a:pt x="176" y="355"/>
                  </a:lnTo>
                  <a:lnTo>
                    <a:pt x="178" y="382"/>
                  </a:lnTo>
                  <a:lnTo>
                    <a:pt x="178" y="407"/>
                  </a:lnTo>
                  <a:lnTo>
                    <a:pt x="178" y="430"/>
                  </a:lnTo>
                  <a:lnTo>
                    <a:pt x="180" y="451"/>
                  </a:lnTo>
                  <a:lnTo>
                    <a:pt x="182" y="472"/>
                  </a:lnTo>
                  <a:lnTo>
                    <a:pt x="182" y="489"/>
                  </a:lnTo>
                  <a:lnTo>
                    <a:pt x="184" y="508"/>
                  </a:lnTo>
                  <a:lnTo>
                    <a:pt x="184" y="523"/>
                  </a:lnTo>
                  <a:lnTo>
                    <a:pt x="182" y="540"/>
                  </a:lnTo>
                  <a:lnTo>
                    <a:pt x="182" y="554"/>
                  </a:lnTo>
                  <a:lnTo>
                    <a:pt x="180" y="569"/>
                  </a:lnTo>
                  <a:lnTo>
                    <a:pt x="178" y="582"/>
                  </a:lnTo>
                  <a:lnTo>
                    <a:pt x="176" y="594"/>
                  </a:lnTo>
                  <a:lnTo>
                    <a:pt x="175" y="605"/>
                  </a:lnTo>
                  <a:lnTo>
                    <a:pt x="173" y="617"/>
                  </a:lnTo>
                  <a:lnTo>
                    <a:pt x="171" y="625"/>
                  </a:lnTo>
                  <a:lnTo>
                    <a:pt x="167" y="634"/>
                  </a:lnTo>
                  <a:lnTo>
                    <a:pt x="163" y="640"/>
                  </a:lnTo>
                  <a:lnTo>
                    <a:pt x="159" y="647"/>
                  </a:lnTo>
                  <a:lnTo>
                    <a:pt x="154" y="653"/>
                  </a:lnTo>
                  <a:lnTo>
                    <a:pt x="150" y="659"/>
                  </a:lnTo>
                  <a:lnTo>
                    <a:pt x="144" y="663"/>
                  </a:lnTo>
                  <a:lnTo>
                    <a:pt x="140" y="667"/>
                  </a:lnTo>
                  <a:lnTo>
                    <a:pt x="136" y="670"/>
                  </a:lnTo>
                  <a:lnTo>
                    <a:pt x="132" y="672"/>
                  </a:lnTo>
                  <a:lnTo>
                    <a:pt x="129" y="674"/>
                  </a:lnTo>
                  <a:lnTo>
                    <a:pt x="127" y="674"/>
                  </a:lnTo>
                  <a:lnTo>
                    <a:pt x="123" y="674"/>
                  </a:lnTo>
                  <a:lnTo>
                    <a:pt x="121" y="672"/>
                  </a:lnTo>
                  <a:lnTo>
                    <a:pt x="119" y="668"/>
                  </a:lnTo>
                  <a:lnTo>
                    <a:pt x="115" y="663"/>
                  </a:lnTo>
                  <a:lnTo>
                    <a:pt x="111" y="653"/>
                  </a:lnTo>
                  <a:lnTo>
                    <a:pt x="108" y="646"/>
                  </a:lnTo>
                  <a:lnTo>
                    <a:pt x="106" y="640"/>
                  </a:lnTo>
                  <a:lnTo>
                    <a:pt x="104" y="634"/>
                  </a:lnTo>
                  <a:lnTo>
                    <a:pt x="100" y="628"/>
                  </a:lnTo>
                  <a:lnTo>
                    <a:pt x="94" y="621"/>
                  </a:lnTo>
                  <a:lnTo>
                    <a:pt x="88" y="615"/>
                  </a:lnTo>
                  <a:lnTo>
                    <a:pt x="83" y="607"/>
                  </a:lnTo>
                  <a:lnTo>
                    <a:pt x="75" y="602"/>
                  </a:lnTo>
                  <a:lnTo>
                    <a:pt x="67" y="594"/>
                  </a:lnTo>
                  <a:lnTo>
                    <a:pt x="60" y="588"/>
                  </a:lnTo>
                  <a:lnTo>
                    <a:pt x="52" y="582"/>
                  </a:lnTo>
                  <a:lnTo>
                    <a:pt x="46" y="577"/>
                  </a:lnTo>
                  <a:lnTo>
                    <a:pt x="43" y="571"/>
                  </a:lnTo>
                  <a:lnTo>
                    <a:pt x="39" y="567"/>
                  </a:lnTo>
                  <a:lnTo>
                    <a:pt x="37" y="563"/>
                  </a:lnTo>
                  <a:lnTo>
                    <a:pt x="35" y="560"/>
                  </a:lnTo>
                  <a:lnTo>
                    <a:pt x="35" y="558"/>
                  </a:lnTo>
                  <a:lnTo>
                    <a:pt x="33" y="556"/>
                  </a:lnTo>
                  <a:lnTo>
                    <a:pt x="35" y="556"/>
                  </a:lnTo>
                  <a:lnTo>
                    <a:pt x="37" y="554"/>
                  </a:lnTo>
                  <a:lnTo>
                    <a:pt x="43" y="554"/>
                  </a:lnTo>
                  <a:lnTo>
                    <a:pt x="48" y="554"/>
                  </a:lnTo>
                  <a:lnTo>
                    <a:pt x="56" y="556"/>
                  </a:lnTo>
                  <a:lnTo>
                    <a:pt x="65" y="556"/>
                  </a:lnTo>
                  <a:lnTo>
                    <a:pt x="75" y="558"/>
                  </a:lnTo>
                  <a:lnTo>
                    <a:pt x="87" y="561"/>
                  </a:lnTo>
                  <a:lnTo>
                    <a:pt x="94" y="563"/>
                  </a:lnTo>
                  <a:lnTo>
                    <a:pt x="104" y="565"/>
                  </a:lnTo>
                  <a:lnTo>
                    <a:pt x="110" y="565"/>
                  </a:lnTo>
                  <a:lnTo>
                    <a:pt x="115" y="565"/>
                  </a:lnTo>
                  <a:lnTo>
                    <a:pt x="121" y="563"/>
                  </a:lnTo>
                  <a:lnTo>
                    <a:pt x="125" y="561"/>
                  </a:lnTo>
                  <a:lnTo>
                    <a:pt x="127" y="558"/>
                  </a:lnTo>
                  <a:lnTo>
                    <a:pt x="129" y="554"/>
                  </a:lnTo>
                  <a:lnTo>
                    <a:pt x="129" y="548"/>
                  </a:lnTo>
                  <a:lnTo>
                    <a:pt x="131" y="540"/>
                  </a:lnTo>
                  <a:lnTo>
                    <a:pt x="131" y="531"/>
                  </a:lnTo>
                  <a:lnTo>
                    <a:pt x="131" y="519"/>
                  </a:lnTo>
                  <a:lnTo>
                    <a:pt x="131" y="506"/>
                  </a:lnTo>
                  <a:lnTo>
                    <a:pt x="131" y="493"/>
                  </a:lnTo>
                  <a:lnTo>
                    <a:pt x="131" y="475"/>
                  </a:lnTo>
                  <a:lnTo>
                    <a:pt x="131" y="468"/>
                  </a:lnTo>
                  <a:lnTo>
                    <a:pt x="131" y="458"/>
                  </a:lnTo>
                  <a:lnTo>
                    <a:pt x="131" y="449"/>
                  </a:lnTo>
                  <a:lnTo>
                    <a:pt x="131" y="437"/>
                  </a:lnTo>
                  <a:lnTo>
                    <a:pt x="131" y="426"/>
                  </a:lnTo>
                  <a:lnTo>
                    <a:pt x="131" y="414"/>
                  </a:lnTo>
                  <a:lnTo>
                    <a:pt x="131" y="401"/>
                  </a:lnTo>
                  <a:lnTo>
                    <a:pt x="131" y="388"/>
                  </a:lnTo>
                  <a:lnTo>
                    <a:pt x="131" y="372"/>
                  </a:lnTo>
                  <a:lnTo>
                    <a:pt x="131" y="357"/>
                  </a:lnTo>
                  <a:lnTo>
                    <a:pt x="131" y="340"/>
                  </a:lnTo>
                  <a:lnTo>
                    <a:pt x="131" y="323"/>
                  </a:lnTo>
                  <a:lnTo>
                    <a:pt x="131" y="305"/>
                  </a:lnTo>
                  <a:lnTo>
                    <a:pt x="131" y="286"/>
                  </a:lnTo>
                  <a:lnTo>
                    <a:pt x="131" y="267"/>
                  </a:lnTo>
                  <a:lnTo>
                    <a:pt x="131" y="248"/>
                  </a:lnTo>
                  <a:lnTo>
                    <a:pt x="131" y="227"/>
                  </a:lnTo>
                  <a:lnTo>
                    <a:pt x="129" y="208"/>
                  </a:lnTo>
                  <a:lnTo>
                    <a:pt x="129" y="191"/>
                  </a:lnTo>
                  <a:lnTo>
                    <a:pt x="129" y="176"/>
                  </a:lnTo>
                  <a:lnTo>
                    <a:pt x="129" y="160"/>
                  </a:lnTo>
                  <a:lnTo>
                    <a:pt x="127" y="145"/>
                  </a:lnTo>
                  <a:lnTo>
                    <a:pt x="127" y="134"/>
                  </a:lnTo>
                  <a:lnTo>
                    <a:pt x="127" y="122"/>
                  </a:lnTo>
                  <a:lnTo>
                    <a:pt x="127" y="111"/>
                  </a:lnTo>
                  <a:lnTo>
                    <a:pt x="125" y="101"/>
                  </a:lnTo>
                  <a:lnTo>
                    <a:pt x="125" y="93"/>
                  </a:lnTo>
                  <a:lnTo>
                    <a:pt x="125" y="88"/>
                  </a:lnTo>
                  <a:lnTo>
                    <a:pt x="125" y="82"/>
                  </a:lnTo>
                  <a:lnTo>
                    <a:pt x="123" y="78"/>
                  </a:lnTo>
                  <a:lnTo>
                    <a:pt x="123" y="76"/>
                  </a:lnTo>
                  <a:lnTo>
                    <a:pt x="121" y="74"/>
                  </a:lnTo>
                  <a:lnTo>
                    <a:pt x="119" y="70"/>
                  </a:lnTo>
                  <a:lnTo>
                    <a:pt x="117" y="70"/>
                  </a:lnTo>
                  <a:lnTo>
                    <a:pt x="115" y="69"/>
                  </a:lnTo>
                  <a:lnTo>
                    <a:pt x="113" y="69"/>
                  </a:lnTo>
                  <a:lnTo>
                    <a:pt x="111" y="69"/>
                  </a:lnTo>
                  <a:lnTo>
                    <a:pt x="108" y="69"/>
                  </a:lnTo>
                  <a:lnTo>
                    <a:pt x="10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87" y="70"/>
                  </a:lnTo>
                  <a:lnTo>
                    <a:pt x="79" y="72"/>
                  </a:lnTo>
                  <a:lnTo>
                    <a:pt x="71" y="74"/>
                  </a:lnTo>
                  <a:lnTo>
                    <a:pt x="64" y="76"/>
                  </a:lnTo>
                  <a:lnTo>
                    <a:pt x="56" y="76"/>
                  </a:lnTo>
                  <a:lnTo>
                    <a:pt x="48" y="76"/>
                  </a:lnTo>
                  <a:lnTo>
                    <a:pt x="41" y="76"/>
                  </a:lnTo>
                  <a:lnTo>
                    <a:pt x="33" y="76"/>
                  </a:lnTo>
                  <a:lnTo>
                    <a:pt x="27" y="74"/>
                  </a:lnTo>
                  <a:lnTo>
                    <a:pt x="21" y="72"/>
                  </a:lnTo>
                  <a:lnTo>
                    <a:pt x="16" y="69"/>
                  </a:lnTo>
                  <a:lnTo>
                    <a:pt x="12" y="67"/>
                  </a:lnTo>
                  <a:lnTo>
                    <a:pt x="8" y="63"/>
                  </a:lnTo>
                  <a:lnTo>
                    <a:pt x="4" y="61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2" y="51"/>
                  </a:lnTo>
                  <a:lnTo>
                    <a:pt x="4" y="49"/>
                  </a:lnTo>
                  <a:lnTo>
                    <a:pt x="8" y="48"/>
                  </a:lnTo>
                  <a:lnTo>
                    <a:pt x="14" y="46"/>
                  </a:lnTo>
                  <a:lnTo>
                    <a:pt x="20" y="44"/>
                  </a:lnTo>
                  <a:lnTo>
                    <a:pt x="27" y="42"/>
                  </a:lnTo>
                  <a:lnTo>
                    <a:pt x="37" y="40"/>
                  </a:lnTo>
                  <a:lnTo>
                    <a:pt x="46" y="40"/>
                  </a:lnTo>
                  <a:lnTo>
                    <a:pt x="58" y="38"/>
                  </a:lnTo>
                  <a:lnTo>
                    <a:pt x="69" y="36"/>
                  </a:lnTo>
                  <a:lnTo>
                    <a:pt x="79" y="32"/>
                  </a:lnTo>
                  <a:lnTo>
                    <a:pt x="88" y="30"/>
                  </a:lnTo>
                  <a:lnTo>
                    <a:pt x="96" y="28"/>
                  </a:lnTo>
                  <a:lnTo>
                    <a:pt x="102" y="25"/>
                  </a:lnTo>
                  <a:lnTo>
                    <a:pt x="108" y="21"/>
                  </a:lnTo>
                  <a:lnTo>
                    <a:pt x="110" y="19"/>
                  </a:lnTo>
                  <a:lnTo>
                    <a:pt x="113" y="15"/>
                  </a:lnTo>
                  <a:lnTo>
                    <a:pt x="113" y="1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90"/>
            <p:cNvSpPr/>
            <p:nvPr/>
          </p:nvSpPr>
          <p:spPr bwMode="auto">
            <a:xfrm>
              <a:off x="4246563" y="3786188"/>
              <a:ext cx="787400" cy="327025"/>
            </a:xfrm>
            <a:custGeom>
              <a:avLst/>
              <a:gdLst>
                <a:gd name="T0" fmla="*/ 0 w 992"/>
                <a:gd name="T1" fmla="*/ 21 h 412"/>
                <a:gd name="T2" fmla="*/ 6 w 992"/>
                <a:gd name="T3" fmla="*/ 9 h 412"/>
                <a:gd name="T4" fmla="*/ 20 w 992"/>
                <a:gd name="T5" fmla="*/ 1 h 412"/>
                <a:gd name="T6" fmla="*/ 35 w 992"/>
                <a:gd name="T7" fmla="*/ 0 h 412"/>
                <a:gd name="T8" fmla="*/ 66 w 992"/>
                <a:gd name="T9" fmla="*/ 7 h 412"/>
                <a:gd name="T10" fmla="*/ 77 w 992"/>
                <a:gd name="T11" fmla="*/ 13 h 412"/>
                <a:gd name="T12" fmla="*/ 100 w 992"/>
                <a:gd name="T13" fmla="*/ 26 h 412"/>
                <a:gd name="T14" fmla="*/ 131 w 992"/>
                <a:gd name="T15" fmla="*/ 44 h 412"/>
                <a:gd name="T16" fmla="*/ 169 w 992"/>
                <a:gd name="T17" fmla="*/ 66 h 412"/>
                <a:gd name="T18" fmla="*/ 217 w 992"/>
                <a:gd name="T19" fmla="*/ 95 h 412"/>
                <a:gd name="T20" fmla="*/ 270 w 992"/>
                <a:gd name="T21" fmla="*/ 128 h 412"/>
                <a:gd name="T22" fmla="*/ 376 w 992"/>
                <a:gd name="T23" fmla="*/ 183 h 412"/>
                <a:gd name="T24" fmla="*/ 477 w 992"/>
                <a:gd name="T25" fmla="*/ 227 h 412"/>
                <a:gd name="T26" fmla="*/ 573 w 992"/>
                <a:gd name="T27" fmla="*/ 261 h 412"/>
                <a:gd name="T28" fmla="*/ 665 w 992"/>
                <a:gd name="T29" fmla="*/ 288 h 412"/>
                <a:gd name="T30" fmla="*/ 749 w 992"/>
                <a:gd name="T31" fmla="*/ 303 h 412"/>
                <a:gd name="T32" fmla="*/ 825 w 992"/>
                <a:gd name="T33" fmla="*/ 311 h 412"/>
                <a:gd name="T34" fmla="*/ 888 w 992"/>
                <a:gd name="T35" fmla="*/ 317 h 412"/>
                <a:gd name="T36" fmla="*/ 938 w 992"/>
                <a:gd name="T37" fmla="*/ 317 h 412"/>
                <a:gd name="T38" fmla="*/ 971 w 992"/>
                <a:gd name="T39" fmla="*/ 321 h 412"/>
                <a:gd name="T40" fmla="*/ 990 w 992"/>
                <a:gd name="T41" fmla="*/ 324 h 412"/>
                <a:gd name="T42" fmla="*/ 990 w 992"/>
                <a:gd name="T43" fmla="*/ 330 h 412"/>
                <a:gd name="T44" fmla="*/ 984 w 992"/>
                <a:gd name="T45" fmla="*/ 336 h 412"/>
                <a:gd name="T46" fmla="*/ 971 w 992"/>
                <a:gd name="T47" fmla="*/ 343 h 412"/>
                <a:gd name="T48" fmla="*/ 952 w 992"/>
                <a:gd name="T49" fmla="*/ 353 h 412"/>
                <a:gd name="T50" fmla="*/ 925 w 992"/>
                <a:gd name="T51" fmla="*/ 363 h 412"/>
                <a:gd name="T52" fmla="*/ 883 w 992"/>
                <a:gd name="T53" fmla="*/ 378 h 412"/>
                <a:gd name="T54" fmla="*/ 823 w 992"/>
                <a:gd name="T55" fmla="*/ 395 h 412"/>
                <a:gd name="T56" fmla="*/ 772 w 992"/>
                <a:gd name="T57" fmla="*/ 407 h 412"/>
                <a:gd name="T58" fmla="*/ 728 w 992"/>
                <a:gd name="T59" fmla="*/ 410 h 412"/>
                <a:gd name="T60" fmla="*/ 691 w 992"/>
                <a:gd name="T61" fmla="*/ 410 h 412"/>
                <a:gd name="T62" fmla="*/ 661 w 992"/>
                <a:gd name="T63" fmla="*/ 408 h 412"/>
                <a:gd name="T64" fmla="*/ 643 w 992"/>
                <a:gd name="T65" fmla="*/ 403 h 412"/>
                <a:gd name="T66" fmla="*/ 619 w 992"/>
                <a:gd name="T67" fmla="*/ 389 h 412"/>
                <a:gd name="T68" fmla="*/ 582 w 992"/>
                <a:gd name="T69" fmla="*/ 372 h 412"/>
                <a:gd name="T70" fmla="*/ 540 w 992"/>
                <a:gd name="T71" fmla="*/ 345 h 412"/>
                <a:gd name="T72" fmla="*/ 488 w 992"/>
                <a:gd name="T73" fmla="*/ 315 h 412"/>
                <a:gd name="T74" fmla="*/ 393 w 992"/>
                <a:gd name="T75" fmla="*/ 257 h 412"/>
                <a:gd name="T76" fmla="*/ 286 w 992"/>
                <a:gd name="T77" fmla="*/ 193 h 412"/>
                <a:gd name="T78" fmla="*/ 194 w 992"/>
                <a:gd name="T79" fmla="*/ 129 h 412"/>
                <a:gd name="T80" fmla="*/ 150 w 992"/>
                <a:gd name="T81" fmla="*/ 103 h 412"/>
                <a:gd name="T82" fmla="*/ 113 w 992"/>
                <a:gd name="T83" fmla="*/ 82 h 412"/>
                <a:gd name="T84" fmla="*/ 83 w 992"/>
                <a:gd name="T85" fmla="*/ 66 h 412"/>
                <a:gd name="T86" fmla="*/ 60 w 992"/>
                <a:gd name="T87" fmla="*/ 55 h 412"/>
                <a:gd name="T88" fmla="*/ 43 w 992"/>
                <a:gd name="T89" fmla="*/ 49 h 412"/>
                <a:gd name="T90" fmla="*/ 22 w 992"/>
                <a:gd name="T91" fmla="*/ 44 h 412"/>
                <a:gd name="T92" fmla="*/ 6 w 992"/>
                <a:gd name="T93" fmla="*/ 38 h 412"/>
                <a:gd name="T94" fmla="*/ 0 w 992"/>
                <a:gd name="T95" fmla="*/ 2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2" h="412">
                  <a:moveTo>
                    <a:pt x="0" y="28"/>
                  </a:moveTo>
                  <a:lnTo>
                    <a:pt x="0" y="24"/>
                  </a:lnTo>
                  <a:lnTo>
                    <a:pt x="0" y="21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6" y="9"/>
                  </a:lnTo>
                  <a:lnTo>
                    <a:pt x="10" y="5"/>
                  </a:lnTo>
                  <a:lnTo>
                    <a:pt x="14" y="3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52" y="3"/>
                  </a:lnTo>
                  <a:lnTo>
                    <a:pt x="66" y="7"/>
                  </a:lnTo>
                  <a:lnTo>
                    <a:pt x="67" y="9"/>
                  </a:lnTo>
                  <a:lnTo>
                    <a:pt x="71" y="11"/>
                  </a:lnTo>
                  <a:lnTo>
                    <a:pt x="77" y="13"/>
                  </a:lnTo>
                  <a:lnTo>
                    <a:pt x="83" y="17"/>
                  </a:lnTo>
                  <a:lnTo>
                    <a:pt x="90" y="23"/>
                  </a:lnTo>
                  <a:lnTo>
                    <a:pt x="100" y="26"/>
                  </a:lnTo>
                  <a:lnTo>
                    <a:pt x="108" y="32"/>
                  </a:lnTo>
                  <a:lnTo>
                    <a:pt x="119" y="38"/>
                  </a:lnTo>
                  <a:lnTo>
                    <a:pt x="131" y="44"/>
                  </a:lnTo>
                  <a:lnTo>
                    <a:pt x="142" y="51"/>
                  </a:lnTo>
                  <a:lnTo>
                    <a:pt x="155" y="59"/>
                  </a:lnTo>
                  <a:lnTo>
                    <a:pt x="169" y="66"/>
                  </a:lnTo>
                  <a:lnTo>
                    <a:pt x="184" y="76"/>
                  </a:lnTo>
                  <a:lnTo>
                    <a:pt x="199" y="86"/>
                  </a:lnTo>
                  <a:lnTo>
                    <a:pt x="217" y="95"/>
                  </a:lnTo>
                  <a:lnTo>
                    <a:pt x="234" y="107"/>
                  </a:lnTo>
                  <a:lnTo>
                    <a:pt x="253" y="118"/>
                  </a:lnTo>
                  <a:lnTo>
                    <a:pt x="270" y="128"/>
                  </a:lnTo>
                  <a:lnTo>
                    <a:pt x="305" y="149"/>
                  </a:lnTo>
                  <a:lnTo>
                    <a:pt x="341" y="166"/>
                  </a:lnTo>
                  <a:lnTo>
                    <a:pt x="376" y="183"/>
                  </a:lnTo>
                  <a:lnTo>
                    <a:pt x="410" y="198"/>
                  </a:lnTo>
                  <a:lnTo>
                    <a:pt x="444" y="214"/>
                  </a:lnTo>
                  <a:lnTo>
                    <a:pt x="477" y="227"/>
                  </a:lnTo>
                  <a:lnTo>
                    <a:pt x="510" y="238"/>
                  </a:lnTo>
                  <a:lnTo>
                    <a:pt x="542" y="252"/>
                  </a:lnTo>
                  <a:lnTo>
                    <a:pt x="573" y="261"/>
                  </a:lnTo>
                  <a:lnTo>
                    <a:pt x="603" y="271"/>
                  </a:lnTo>
                  <a:lnTo>
                    <a:pt x="634" y="280"/>
                  </a:lnTo>
                  <a:lnTo>
                    <a:pt x="665" y="288"/>
                  </a:lnTo>
                  <a:lnTo>
                    <a:pt x="693" y="294"/>
                  </a:lnTo>
                  <a:lnTo>
                    <a:pt x="720" y="300"/>
                  </a:lnTo>
                  <a:lnTo>
                    <a:pt x="749" y="303"/>
                  </a:lnTo>
                  <a:lnTo>
                    <a:pt x="776" y="307"/>
                  </a:lnTo>
                  <a:lnTo>
                    <a:pt x="800" y="309"/>
                  </a:lnTo>
                  <a:lnTo>
                    <a:pt x="825" y="311"/>
                  </a:lnTo>
                  <a:lnTo>
                    <a:pt x="848" y="313"/>
                  </a:lnTo>
                  <a:lnTo>
                    <a:pt x="869" y="315"/>
                  </a:lnTo>
                  <a:lnTo>
                    <a:pt x="888" y="317"/>
                  </a:lnTo>
                  <a:lnTo>
                    <a:pt x="906" y="317"/>
                  </a:lnTo>
                  <a:lnTo>
                    <a:pt x="923" y="317"/>
                  </a:lnTo>
                  <a:lnTo>
                    <a:pt x="938" y="317"/>
                  </a:lnTo>
                  <a:lnTo>
                    <a:pt x="950" y="317"/>
                  </a:lnTo>
                  <a:lnTo>
                    <a:pt x="961" y="319"/>
                  </a:lnTo>
                  <a:lnTo>
                    <a:pt x="971" y="321"/>
                  </a:lnTo>
                  <a:lnTo>
                    <a:pt x="978" y="321"/>
                  </a:lnTo>
                  <a:lnTo>
                    <a:pt x="984" y="322"/>
                  </a:lnTo>
                  <a:lnTo>
                    <a:pt x="990" y="324"/>
                  </a:lnTo>
                  <a:lnTo>
                    <a:pt x="992" y="326"/>
                  </a:lnTo>
                  <a:lnTo>
                    <a:pt x="992" y="328"/>
                  </a:lnTo>
                  <a:lnTo>
                    <a:pt x="990" y="330"/>
                  </a:lnTo>
                  <a:lnTo>
                    <a:pt x="988" y="332"/>
                  </a:lnTo>
                  <a:lnTo>
                    <a:pt x="986" y="334"/>
                  </a:lnTo>
                  <a:lnTo>
                    <a:pt x="984" y="336"/>
                  </a:lnTo>
                  <a:lnTo>
                    <a:pt x="980" y="338"/>
                  </a:lnTo>
                  <a:lnTo>
                    <a:pt x="975" y="342"/>
                  </a:lnTo>
                  <a:lnTo>
                    <a:pt x="971" y="343"/>
                  </a:lnTo>
                  <a:lnTo>
                    <a:pt x="965" y="345"/>
                  </a:lnTo>
                  <a:lnTo>
                    <a:pt x="957" y="349"/>
                  </a:lnTo>
                  <a:lnTo>
                    <a:pt x="952" y="353"/>
                  </a:lnTo>
                  <a:lnTo>
                    <a:pt x="944" y="357"/>
                  </a:lnTo>
                  <a:lnTo>
                    <a:pt x="934" y="359"/>
                  </a:lnTo>
                  <a:lnTo>
                    <a:pt x="925" y="363"/>
                  </a:lnTo>
                  <a:lnTo>
                    <a:pt x="915" y="368"/>
                  </a:lnTo>
                  <a:lnTo>
                    <a:pt x="904" y="372"/>
                  </a:lnTo>
                  <a:lnTo>
                    <a:pt x="883" y="378"/>
                  </a:lnTo>
                  <a:lnTo>
                    <a:pt x="862" y="384"/>
                  </a:lnTo>
                  <a:lnTo>
                    <a:pt x="841" y="389"/>
                  </a:lnTo>
                  <a:lnTo>
                    <a:pt x="823" y="395"/>
                  </a:lnTo>
                  <a:lnTo>
                    <a:pt x="804" y="399"/>
                  </a:lnTo>
                  <a:lnTo>
                    <a:pt x="787" y="403"/>
                  </a:lnTo>
                  <a:lnTo>
                    <a:pt x="772" y="407"/>
                  </a:lnTo>
                  <a:lnTo>
                    <a:pt x="758" y="408"/>
                  </a:lnTo>
                  <a:lnTo>
                    <a:pt x="743" y="410"/>
                  </a:lnTo>
                  <a:lnTo>
                    <a:pt x="728" y="410"/>
                  </a:lnTo>
                  <a:lnTo>
                    <a:pt x="714" y="410"/>
                  </a:lnTo>
                  <a:lnTo>
                    <a:pt x="703" y="412"/>
                  </a:lnTo>
                  <a:lnTo>
                    <a:pt x="691" y="410"/>
                  </a:lnTo>
                  <a:lnTo>
                    <a:pt x="680" y="410"/>
                  </a:lnTo>
                  <a:lnTo>
                    <a:pt x="670" y="410"/>
                  </a:lnTo>
                  <a:lnTo>
                    <a:pt x="661" y="408"/>
                  </a:lnTo>
                  <a:lnTo>
                    <a:pt x="657" y="407"/>
                  </a:lnTo>
                  <a:lnTo>
                    <a:pt x="651" y="405"/>
                  </a:lnTo>
                  <a:lnTo>
                    <a:pt x="643" y="403"/>
                  </a:lnTo>
                  <a:lnTo>
                    <a:pt x="636" y="399"/>
                  </a:lnTo>
                  <a:lnTo>
                    <a:pt x="628" y="395"/>
                  </a:lnTo>
                  <a:lnTo>
                    <a:pt x="619" y="389"/>
                  </a:lnTo>
                  <a:lnTo>
                    <a:pt x="607" y="384"/>
                  </a:lnTo>
                  <a:lnTo>
                    <a:pt x="596" y="378"/>
                  </a:lnTo>
                  <a:lnTo>
                    <a:pt x="582" y="372"/>
                  </a:lnTo>
                  <a:lnTo>
                    <a:pt x="569" y="364"/>
                  </a:lnTo>
                  <a:lnTo>
                    <a:pt x="555" y="355"/>
                  </a:lnTo>
                  <a:lnTo>
                    <a:pt x="540" y="345"/>
                  </a:lnTo>
                  <a:lnTo>
                    <a:pt x="523" y="336"/>
                  </a:lnTo>
                  <a:lnTo>
                    <a:pt x="506" y="326"/>
                  </a:lnTo>
                  <a:lnTo>
                    <a:pt x="488" y="315"/>
                  </a:lnTo>
                  <a:lnTo>
                    <a:pt x="469" y="303"/>
                  </a:lnTo>
                  <a:lnTo>
                    <a:pt x="429" y="280"/>
                  </a:lnTo>
                  <a:lnTo>
                    <a:pt x="393" y="257"/>
                  </a:lnTo>
                  <a:lnTo>
                    <a:pt x="356" y="236"/>
                  </a:lnTo>
                  <a:lnTo>
                    <a:pt x="320" y="215"/>
                  </a:lnTo>
                  <a:lnTo>
                    <a:pt x="286" y="193"/>
                  </a:lnTo>
                  <a:lnTo>
                    <a:pt x="253" y="172"/>
                  </a:lnTo>
                  <a:lnTo>
                    <a:pt x="222" y="151"/>
                  </a:lnTo>
                  <a:lnTo>
                    <a:pt x="194" y="129"/>
                  </a:lnTo>
                  <a:lnTo>
                    <a:pt x="178" y="120"/>
                  </a:lnTo>
                  <a:lnTo>
                    <a:pt x="163" y="112"/>
                  </a:lnTo>
                  <a:lnTo>
                    <a:pt x="150" y="103"/>
                  </a:lnTo>
                  <a:lnTo>
                    <a:pt x="136" y="95"/>
                  </a:lnTo>
                  <a:lnTo>
                    <a:pt x="125" y="89"/>
                  </a:lnTo>
                  <a:lnTo>
                    <a:pt x="113" y="82"/>
                  </a:lnTo>
                  <a:lnTo>
                    <a:pt x="104" y="76"/>
                  </a:lnTo>
                  <a:lnTo>
                    <a:pt x="92" y="70"/>
                  </a:lnTo>
                  <a:lnTo>
                    <a:pt x="83" y="66"/>
                  </a:lnTo>
                  <a:lnTo>
                    <a:pt x="75" y="63"/>
                  </a:lnTo>
                  <a:lnTo>
                    <a:pt x="67" y="59"/>
                  </a:lnTo>
                  <a:lnTo>
                    <a:pt x="60" y="55"/>
                  </a:lnTo>
                  <a:lnTo>
                    <a:pt x="52" y="53"/>
                  </a:lnTo>
                  <a:lnTo>
                    <a:pt x="46" y="49"/>
                  </a:lnTo>
                  <a:lnTo>
                    <a:pt x="43" y="49"/>
                  </a:lnTo>
                  <a:lnTo>
                    <a:pt x="37" y="47"/>
                  </a:lnTo>
                  <a:lnTo>
                    <a:pt x="29" y="45"/>
                  </a:lnTo>
                  <a:lnTo>
                    <a:pt x="22" y="44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91"/>
            <p:cNvSpPr/>
            <p:nvPr/>
          </p:nvSpPr>
          <p:spPr bwMode="auto">
            <a:xfrm>
              <a:off x="4724400" y="3562351"/>
              <a:ext cx="76200" cy="63500"/>
            </a:xfrm>
            <a:custGeom>
              <a:avLst/>
              <a:gdLst>
                <a:gd name="T0" fmla="*/ 0 w 96"/>
                <a:gd name="T1" fmla="*/ 9 h 80"/>
                <a:gd name="T2" fmla="*/ 0 w 96"/>
                <a:gd name="T3" fmla="*/ 7 h 80"/>
                <a:gd name="T4" fmla="*/ 2 w 96"/>
                <a:gd name="T5" fmla="*/ 5 h 80"/>
                <a:gd name="T6" fmla="*/ 2 w 96"/>
                <a:gd name="T7" fmla="*/ 4 h 80"/>
                <a:gd name="T8" fmla="*/ 4 w 96"/>
                <a:gd name="T9" fmla="*/ 2 h 80"/>
                <a:gd name="T10" fmla="*/ 8 w 96"/>
                <a:gd name="T11" fmla="*/ 2 h 80"/>
                <a:gd name="T12" fmla="*/ 10 w 96"/>
                <a:gd name="T13" fmla="*/ 0 h 80"/>
                <a:gd name="T14" fmla="*/ 14 w 96"/>
                <a:gd name="T15" fmla="*/ 0 h 80"/>
                <a:gd name="T16" fmla="*/ 20 w 96"/>
                <a:gd name="T17" fmla="*/ 0 h 80"/>
                <a:gd name="T18" fmla="*/ 29 w 96"/>
                <a:gd name="T19" fmla="*/ 0 h 80"/>
                <a:gd name="T20" fmla="*/ 41 w 96"/>
                <a:gd name="T21" fmla="*/ 2 h 80"/>
                <a:gd name="T22" fmla="*/ 52 w 96"/>
                <a:gd name="T23" fmla="*/ 5 h 80"/>
                <a:gd name="T24" fmla="*/ 65 w 96"/>
                <a:gd name="T25" fmla="*/ 9 h 80"/>
                <a:gd name="T26" fmla="*/ 75 w 96"/>
                <a:gd name="T27" fmla="*/ 17 h 80"/>
                <a:gd name="T28" fmla="*/ 83 w 96"/>
                <a:gd name="T29" fmla="*/ 25 h 80"/>
                <a:gd name="T30" fmla="*/ 88 w 96"/>
                <a:gd name="T31" fmla="*/ 34 h 80"/>
                <a:gd name="T32" fmla="*/ 92 w 96"/>
                <a:gd name="T33" fmla="*/ 46 h 80"/>
                <a:gd name="T34" fmla="*/ 94 w 96"/>
                <a:gd name="T35" fmla="*/ 51 h 80"/>
                <a:gd name="T36" fmla="*/ 94 w 96"/>
                <a:gd name="T37" fmla="*/ 57 h 80"/>
                <a:gd name="T38" fmla="*/ 96 w 96"/>
                <a:gd name="T39" fmla="*/ 63 h 80"/>
                <a:gd name="T40" fmla="*/ 96 w 96"/>
                <a:gd name="T41" fmla="*/ 67 h 80"/>
                <a:gd name="T42" fmla="*/ 96 w 96"/>
                <a:gd name="T43" fmla="*/ 70 h 80"/>
                <a:gd name="T44" fmla="*/ 94 w 96"/>
                <a:gd name="T45" fmla="*/ 72 h 80"/>
                <a:gd name="T46" fmla="*/ 94 w 96"/>
                <a:gd name="T47" fmla="*/ 76 h 80"/>
                <a:gd name="T48" fmla="*/ 92 w 96"/>
                <a:gd name="T49" fmla="*/ 78 h 80"/>
                <a:gd name="T50" fmla="*/ 90 w 96"/>
                <a:gd name="T51" fmla="*/ 78 h 80"/>
                <a:gd name="T52" fmla="*/ 88 w 96"/>
                <a:gd name="T53" fmla="*/ 80 h 80"/>
                <a:gd name="T54" fmla="*/ 85 w 96"/>
                <a:gd name="T55" fmla="*/ 80 h 80"/>
                <a:gd name="T56" fmla="*/ 81 w 96"/>
                <a:gd name="T57" fmla="*/ 80 h 80"/>
                <a:gd name="T58" fmla="*/ 77 w 96"/>
                <a:gd name="T59" fmla="*/ 78 h 80"/>
                <a:gd name="T60" fmla="*/ 71 w 96"/>
                <a:gd name="T61" fmla="*/ 76 h 80"/>
                <a:gd name="T62" fmla="*/ 64 w 96"/>
                <a:gd name="T63" fmla="*/ 72 h 80"/>
                <a:gd name="T64" fmla="*/ 56 w 96"/>
                <a:gd name="T65" fmla="*/ 69 h 80"/>
                <a:gd name="T66" fmla="*/ 48 w 96"/>
                <a:gd name="T67" fmla="*/ 63 h 80"/>
                <a:gd name="T68" fmla="*/ 41 w 96"/>
                <a:gd name="T69" fmla="*/ 59 h 80"/>
                <a:gd name="T70" fmla="*/ 33 w 96"/>
                <a:gd name="T71" fmla="*/ 53 h 80"/>
                <a:gd name="T72" fmla="*/ 27 w 96"/>
                <a:gd name="T73" fmla="*/ 49 h 80"/>
                <a:gd name="T74" fmla="*/ 23 w 96"/>
                <a:gd name="T75" fmla="*/ 46 h 80"/>
                <a:gd name="T76" fmla="*/ 20 w 96"/>
                <a:gd name="T77" fmla="*/ 42 h 80"/>
                <a:gd name="T78" fmla="*/ 16 w 96"/>
                <a:gd name="T79" fmla="*/ 36 h 80"/>
                <a:gd name="T80" fmla="*/ 14 w 96"/>
                <a:gd name="T81" fmla="*/ 32 h 80"/>
                <a:gd name="T82" fmla="*/ 12 w 96"/>
                <a:gd name="T83" fmla="*/ 26 h 80"/>
                <a:gd name="T84" fmla="*/ 8 w 96"/>
                <a:gd name="T85" fmla="*/ 23 h 80"/>
                <a:gd name="T86" fmla="*/ 6 w 96"/>
                <a:gd name="T87" fmla="*/ 19 h 80"/>
                <a:gd name="T88" fmla="*/ 4 w 96"/>
                <a:gd name="T89" fmla="*/ 17 h 80"/>
                <a:gd name="T90" fmla="*/ 2 w 96"/>
                <a:gd name="T91" fmla="*/ 13 h 80"/>
                <a:gd name="T92" fmla="*/ 0 w 96"/>
                <a:gd name="T93" fmla="*/ 9 h 80"/>
                <a:gd name="T94" fmla="*/ 0 w 96"/>
                <a:gd name="T95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80">
                  <a:moveTo>
                    <a:pt x="0" y="9"/>
                  </a:moveTo>
                  <a:lnTo>
                    <a:pt x="0" y="7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41" y="2"/>
                  </a:lnTo>
                  <a:lnTo>
                    <a:pt x="52" y="5"/>
                  </a:lnTo>
                  <a:lnTo>
                    <a:pt x="65" y="9"/>
                  </a:lnTo>
                  <a:lnTo>
                    <a:pt x="75" y="17"/>
                  </a:lnTo>
                  <a:lnTo>
                    <a:pt x="83" y="25"/>
                  </a:lnTo>
                  <a:lnTo>
                    <a:pt x="88" y="34"/>
                  </a:lnTo>
                  <a:lnTo>
                    <a:pt x="92" y="46"/>
                  </a:lnTo>
                  <a:lnTo>
                    <a:pt x="94" y="51"/>
                  </a:lnTo>
                  <a:lnTo>
                    <a:pt x="94" y="5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94" y="72"/>
                  </a:lnTo>
                  <a:lnTo>
                    <a:pt x="94" y="76"/>
                  </a:lnTo>
                  <a:lnTo>
                    <a:pt x="92" y="78"/>
                  </a:lnTo>
                  <a:lnTo>
                    <a:pt x="90" y="78"/>
                  </a:lnTo>
                  <a:lnTo>
                    <a:pt x="88" y="80"/>
                  </a:lnTo>
                  <a:lnTo>
                    <a:pt x="85" y="80"/>
                  </a:lnTo>
                  <a:lnTo>
                    <a:pt x="81" y="80"/>
                  </a:lnTo>
                  <a:lnTo>
                    <a:pt x="77" y="78"/>
                  </a:lnTo>
                  <a:lnTo>
                    <a:pt x="71" y="76"/>
                  </a:lnTo>
                  <a:lnTo>
                    <a:pt x="64" y="72"/>
                  </a:lnTo>
                  <a:lnTo>
                    <a:pt x="56" y="69"/>
                  </a:lnTo>
                  <a:lnTo>
                    <a:pt x="48" y="63"/>
                  </a:lnTo>
                  <a:lnTo>
                    <a:pt x="41" y="59"/>
                  </a:lnTo>
                  <a:lnTo>
                    <a:pt x="33" y="53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0" y="42"/>
                  </a:lnTo>
                  <a:lnTo>
                    <a:pt x="16" y="36"/>
                  </a:lnTo>
                  <a:lnTo>
                    <a:pt x="14" y="32"/>
                  </a:lnTo>
                  <a:lnTo>
                    <a:pt x="12" y="26"/>
                  </a:lnTo>
                  <a:lnTo>
                    <a:pt x="8" y="23"/>
                  </a:lnTo>
                  <a:lnTo>
                    <a:pt x="6" y="19"/>
                  </a:lnTo>
                  <a:lnTo>
                    <a:pt x="4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92"/>
            <p:cNvSpPr/>
            <p:nvPr/>
          </p:nvSpPr>
          <p:spPr bwMode="auto">
            <a:xfrm>
              <a:off x="4537075" y="3568701"/>
              <a:ext cx="69850" cy="84138"/>
            </a:xfrm>
            <a:custGeom>
              <a:avLst/>
              <a:gdLst>
                <a:gd name="T0" fmla="*/ 29 w 88"/>
                <a:gd name="T1" fmla="*/ 6 h 105"/>
                <a:gd name="T2" fmla="*/ 40 w 88"/>
                <a:gd name="T3" fmla="*/ 10 h 105"/>
                <a:gd name="T4" fmla="*/ 50 w 88"/>
                <a:gd name="T5" fmla="*/ 16 h 105"/>
                <a:gd name="T6" fmla="*/ 59 w 88"/>
                <a:gd name="T7" fmla="*/ 23 h 105"/>
                <a:gd name="T8" fmla="*/ 65 w 88"/>
                <a:gd name="T9" fmla="*/ 29 h 105"/>
                <a:gd name="T10" fmla="*/ 71 w 88"/>
                <a:gd name="T11" fmla="*/ 33 h 105"/>
                <a:gd name="T12" fmla="*/ 75 w 88"/>
                <a:gd name="T13" fmla="*/ 39 h 105"/>
                <a:gd name="T14" fmla="*/ 78 w 88"/>
                <a:gd name="T15" fmla="*/ 44 h 105"/>
                <a:gd name="T16" fmla="*/ 82 w 88"/>
                <a:gd name="T17" fmla="*/ 50 h 105"/>
                <a:gd name="T18" fmla="*/ 84 w 88"/>
                <a:gd name="T19" fmla="*/ 54 h 105"/>
                <a:gd name="T20" fmla="*/ 86 w 88"/>
                <a:gd name="T21" fmla="*/ 60 h 105"/>
                <a:gd name="T22" fmla="*/ 88 w 88"/>
                <a:gd name="T23" fmla="*/ 65 h 105"/>
                <a:gd name="T24" fmla="*/ 88 w 88"/>
                <a:gd name="T25" fmla="*/ 69 h 105"/>
                <a:gd name="T26" fmla="*/ 88 w 88"/>
                <a:gd name="T27" fmla="*/ 75 h 105"/>
                <a:gd name="T28" fmla="*/ 88 w 88"/>
                <a:gd name="T29" fmla="*/ 84 h 105"/>
                <a:gd name="T30" fmla="*/ 86 w 88"/>
                <a:gd name="T31" fmla="*/ 92 h 105"/>
                <a:gd name="T32" fmla="*/ 80 w 88"/>
                <a:gd name="T33" fmla="*/ 98 h 105"/>
                <a:gd name="T34" fmla="*/ 75 w 88"/>
                <a:gd name="T35" fmla="*/ 102 h 105"/>
                <a:gd name="T36" fmla="*/ 69 w 88"/>
                <a:gd name="T37" fmla="*/ 105 h 105"/>
                <a:gd name="T38" fmla="*/ 63 w 88"/>
                <a:gd name="T39" fmla="*/ 105 h 105"/>
                <a:gd name="T40" fmla="*/ 59 w 88"/>
                <a:gd name="T41" fmla="*/ 105 h 105"/>
                <a:gd name="T42" fmla="*/ 57 w 88"/>
                <a:gd name="T43" fmla="*/ 102 h 105"/>
                <a:gd name="T44" fmla="*/ 55 w 88"/>
                <a:gd name="T45" fmla="*/ 100 h 105"/>
                <a:gd name="T46" fmla="*/ 52 w 88"/>
                <a:gd name="T47" fmla="*/ 98 h 105"/>
                <a:gd name="T48" fmla="*/ 50 w 88"/>
                <a:gd name="T49" fmla="*/ 92 h 105"/>
                <a:gd name="T50" fmla="*/ 46 w 88"/>
                <a:gd name="T51" fmla="*/ 88 h 105"/>
                <a:gd name="T52" fmla="*/ 42 w 88"/>
                <a:gd name="T53" fmla="*/ 81 h 105"/>
                <a:gd name="T54" fmla="*/ 36 w 88"/>
                <a:gd name="T55" fmla="*/ 73 h 105"/>
                <a:gd name="T56" fmla="*/ 31 w 88"/>
                <a:gd name="T57" fmla="*/ 63 h 105"/>
                <a:gd name="T58" fmla="*/ 25 w 88"/>
                <a:gd name="T59" fmla="*/ 52 h 105"/>
                <a:gd name="T60" fmla="*/ 19 w 88"/>
                <a:gd name="T61" fmla="*/ 40 h 105"/>
                <a:gd name="T62" fmla="*/ 13 w 88"/>
                <a:gd name="T63" fmla="*/ 31 h 105"/>
                <a:gd name="T64" fmla="*/ 8 w 88"/>
                <a:gd name="T65" fmla="*/ 23 h 105"/>
                <a:gd name="T66" fmla="*/ 4 w 88"/>
                <a:gd name="T67" fmla="*/ 16 h 105"/>
                <a:gd name="T68" fmla="*/ 2 w 88"/>
                <a:gd name="T69" fmla="*/ 12 h 105"/>
                <a:gd name="T70" fmla="*/ 0 w 88"/>
                <a:gd name="T71" fmla="*/ 6 h 105"/>
                <a:gd name="T72" fmla="*/ 0 w 88"/>
                <a:gd name="T73" fmla="*/ 4 h 105"/>
                <a:gd name="T74" fmla="*/ 2 w 88"/>
                <a:gd name="T75" fmla="*/ 2 h 105"/>
                <a:gd name="T76" fmla="*/ 4 w 88"/>
                <a:gd name="T77" fmla="*/ 0 h 105"/>
                <a:gd name="T78" fmla="*/ 6 w 88"/>
                <a:gd name="T79" fmla="*/ 0 h 105"/>
                <a:gd name="T80" fmla="*/ 10 w 88"/>
                <a:gd name="T81" fmla="*/ 0 h 105"/>
                <a:gd name="T82" fmla="*/ 11 w 88"/>
                <a:gd name="T83" fmla="*/ 0 h 105"/>
                <a:gd name="T84" fmla="*/ 19 w 88"/>
                <a:gd name="T85" fmla="*/ 2 h 105"/>
                <a:gd name="T86" fmla="*/ 29 w 88"/>
                <a:gd name="T87" fmla="*/ 6 h 105"/>
                <a:gd name="T88" fmla="*/ 29 w 88"/>
                <a:gd name="T89" fmla="*/ 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" h="105">
                  <a:moveTo>
                    <a:pt x="29" y="6"/>
                  </a:moveTo>
                  <a:lnTo>
                    <a:pt x="40" y="10"/>
                  </a:lnTo>
                  <a:lnTo>
                    <a:pt x="50" y="16"/>
                  </a:lnTo>
                  <a:lnTo>
                    <a:pt x="59" y="23"/>
                  </a:lnTo>
                  <a:lnTo>
                    <a:pt x="65" y="29"/>
                  </a:lnTo>
                  <a:lnTo>
                    <a:pt x="71" y="33"/>
                  </a:lnTo>
                  <a:lnTo>
                    <a:pt x="75" y="39"/>
                  </a:lnTo>
                  <a:lnTo>
                    <a:pt x="78" y="44"/>
                  </a:lnTo>
                  <a:lnTo>
                    <a:pt x="82" y="50"/>
                  </a:lnTo>
                  <a:lnTo>
                    <a:pt x="84" y="54"/>
                  </a:lnTo>
                  <a:lnTo>
                    <a:pt x="86" y="60"/>
                  </a:lnTo>
                  <a:lnTo>
                    <a:pt x="88" y="65"/>
                  </a:lnTo>
                  <a:lnTo>
                    <a:pt x="88" y="69"/>
                  </a:lnTo>
                  <a:lnTo>
                    <a:pt x="88" y="75"/>
                  </a:lnTo>
                  <a:lnTo>
                    <a:pt x="88" y="84"/>
                  </a:lnTo>
                  <a:lnTo>
                    <a:pt x="86" y="92"/>
                  </a:lnTo>
                  <a:lnTo>
                    <a:pt x="80" y="98"/>
                  </a:lnTo>
                  <a:lnTo>
                    <a:pt x="75" y="102"/>
                  </a:lnTo>
                  <a:lnTo>
                    <a:pt x="69" y="105"/>
                  </a:lnTo>
                  <a:lnTo>
                    <a:pt x="63" y="105"/>
                  </a:lnTo>
                  <a:lnTo>
                    <a:pt x="59" y="105"/>
                  </a:lnTo>
                  <a:lnTo>
                    <a:pt x="57" y="102"/>
                  </a:lnTo>
                  <a:lnTo>
                    <a:pt x="55" y="100"/>
                  </a:lnTo>
                  <a:lnTo>
                    <a:pt x="52" y="98"/>
                  </a:lnTo>
                  <a:lnTo>
                    <a:pt x="50" y="92"/>
                  </a:lnTo>
                  <a:lnTo>
                    <a:pt x="46" y="88"/>
                  </a:lnTo>
                  <a:lnTo>
                    <a:pt x="42" y="81"/>
                  </a:lnTo>
                  <a:lnTo>
                    <a:pt x="36" y="73"/>
                  </a:lnTo>
                  <a:lnTo>
                    <a:pt x="31" y="63"/>
                  </a:lnTo>
                  <a:lnTo>
                    <a:pt x="25" y="52"/>
                  </a:lnTo>
                  <a:lnTo>
                    <a:pt x="19" y="40"/>
                  </a:lnTo>
                  <a:lnTo>
                    <a:pt x="13" y="31"/>
                  </a:lnTo>
                  <a:lnTo>
                    <a:pt x="8" y="23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9" y="2"/>
                  </a:lnTo>
                  <a:lnTo>
                    <a:pt x="29" y="6"/>
                  </a:lnTo>
                  <a:lnTo>
                    <a:pt x="29" y="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93"/>
            <p:cNvSpPr/>
            <p:nvPr/>
          </p:nvSpPr>
          <p:spPr bwMode="auto">
            <a:xfrm>
              <a:off x="4338638" y="3317876"/>
              <a:ext cx="80963" cy="377825"/>
            </a:xfrm>
            <a:custGeom>
              <a:avLst/>
              <a:gdLst>
                <a:gd name="T0" fmla="*/ 25 w 104"/>
                <a:gd name="T1" fmla="*/ 0 h 478"/>
                <a:gd name="T2" fmla="*/ 50 w 104"/>
                <a:gd name="T3" fmla="*/ 0 h 478"/>
                <a:gd name="T4" fmla="*/ 71 w 104"/>
                <a:gd name="T5" fmla="*/ 6 h 478"/>
                <a:gd name="T6" fmla="*/ 83 w 104"/>
                <a:gd name="T7" fmla="*/ 10 h 478"/>
                <a:gd name="T8" fmla="*/ 92 w 104"/>
                <a:gd name="T9" fmla="*/ 17 h 478"/>
                <a:gd name="T10" fmla="*/ 100 w 104"/>
                <a:gd name="T11" fmla="*/ 23 h 478"/>
                <a:gd name="T12" fmla="*/ 102 w 104"/>
                <a:gd name="T13" fmla="*/ 31 h 478"/>
                <a:gd name="T14" fmla="*/ 104 w 104"/>
                <a:gd name="T15" fmla="*/ 40 h 478"/>
                <a:gd name="T16" fmla="*/ 104 w 104"/>
                <a:gd name="T17" fmla="*/ 54 h 478"/>
                <a:gd name="T18" fmla="*/ 102 w 104"/>
                <a:gd name="T19" fmla="*/ 69 h 478"/>
                <a:gd name="T20" fmla="*/ 100 w 104"/>
                <a:gd name="T21" fmla="*/ 79 h 478"/>
                <a:gd name="T22" fmla="*/ 100 w 104"/>
                <a:gd name="T23" fmla="*/ 86 h 478"/>
                <a:gd name="T24" fmla="*/ 98 w 104"/>
                <a:gd name="T25" fmla="*/ 96 h 478"/>
                <a:gd name="T26" fmla="*/ 98 w 104"/>
                <a:gd name="T27" fmla="*/ 107 h 478"/>
                <a:gd name="T28" fmla="*/ 96 w 104"/>
                <a:gd name="T29" fmla="*/ 123 h 478"/>
                <a:gd name="T30" fmla="*/ 96 w 104"/>
                <a:gd name="T31" fmla="*/ 140 h 478"/>
                <a:gd name="T32" fmla="*/ 94 w 104"/>
                <a:gd name="T33" fmla="*/ 161 h 478"/>
                <a:gd name="T34" fmla="*/ 92 w 104"/>
                <a:gd name="T35" fmla="*/ 184 h 478"/>
                <a:gd name="T36" fmla="*/ 92 w 104"/>
                <a:gd name="T37" fmla="*/ 208 h 478"/>
                <a:gd name="T38" fmla="*/ 90 w 104"/>
                <a:gd name="T39" fmla="*/ 235 h 478"/>
                <a:gd name="T40" fmla="*/ 88 w 104"/>
                <a:gd name="T41" fmla="*/ 266 h 478"/>
                <a:gd name="T42" fmla="*/ 88 w 104"/>
                <a:gd name="T43" fmla="*/ 300 h 478"/>
                <a:gd name="T44" fmla="*/ 86 w 104"/>
                <a:gd name="T45" fmla="*/ 335 h 478"/>
                <a:gd name="T46" fmla="*/ 84 w 104"/>
                <a:gd name="T47" fmla="*/ 373 h 478"/>
                <a:gd name="T48" fmla="*/ 84 w 104"/>
                <a:gd name="T49" fmla="*/ 413 h 478"/>
                <a:gd name="T50" fmla="*/ 83 w 104"/>
                <a:gd name="T51" fmla="*/ 457 h 478"/>
                <a:gd name="T52" fmla="*/ 37 w 104"/>
                <a:gd name="T53" fmla="*/ 478 h 478"/>
                <a:gd name="T54" fmla="*/ 37 w 104"/>
                <a:gd name="T55" fmla="*/ 432 h 478"/>
                <a:gd name="T56" fmla="*/ 37 w 104"/>
                <a:gd name="T57" fmla="*/ 390 h 478"/>
                <a:gd name="T58" fmla="*/ 37 w 104"/>
                <a:gd name="T59" fmla="*/ 350 h 478"/>
                <a:gd name="T60" fmla="*/ 37 w 104"/>
                <a:gd name="T61" fmla="*/ 312 h 478"/>
                <a:gd name="T62" fmla="*/ 37 w 104"/>
                <a:gd name="T63" fmla="*/ 277 h 478"/>
                <a:gd name="T64" fmla="*/ 37 w 104"/>
                <a:gd name="T65" fmla="*/ 245 h 478"/>
                <a:gd name="T66" fmla="*/ 37 w 104"/>
                <a:gd name="T67" fmla="*/ 214 h 478"/>
                <a:gd name="T68" fmla="*/ 37 w 104"/>
                <a:gd name="T69" fmla="*/ 187 h 478"/>
                <a:gd name="T70" fmla="*/ 37 w 104"/>
                <a:gd name="T71" fmla="*/ 163 h 478"/>
                <a:gd name="T72" fmla="*/ 35 w 104"/>
                <a:gd name="T73" fmla="*/ 142 h 478"/>
                <a:gd name="T74" fmla="*/ 35 w 104"/>
                <a:gd name="T75" fmla="*/ 123 h 478"/>
                <a:gd name="T76" fmla="*/ 35 w 104"/>
                <a:gd name="T77" fmla="*/ 105 h 478"/>
                <a:gd name="T78" fmla="*/ 35 w 104"/>
                <a:gd name="T79" fmla="*/ 92 h 478"/>
                <a:gd name="T80" fmla="*/ 33 w 104"/>
                <a:gd name="T81" fmla="*/ 82 h 478"/>
                <a:gd name="T82" fmla="*/ 33 w 104"/>
                <a:gd name="T83" fmla="*/ 73 h 478"/>
                <a:gd name="T84" fmla="*/ 33 w 104"/>
                <a:gd name="T85" fmla="*/ 67 h 478"/>
                <a:gd name="T86" fmla="*/ 23 w 104"/>
                <a:gd name="T87" fmla="*/ 42 h 478"/>
                <a:gd name="T88" fmla="*/ 10 w 104"/>
                <a:gd name="T89" fmla="*/ 21 h 478"/>
                <a:gd name="T90" fmla="*/ 2 w 104"/>
                <a:gd name="T91" fmla="*/ 16 h 478"/>
                <a:gd name="T92" fmla="*/ 2 w 104"/>
                <a:gd name="T93" fmla="*/ 12 h 478"/>
                <a:gd name="T94" fmla="*/ 6 w 104"/>
                <a:gd name="T95" fmla="*/ 8 h 478"/>
                <a:gd name="T96" fmla="*/ 14 w 104"/>
                <a:gd name="T97" fmla="*/ 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478">
                  <a:moveTo>
                    <a:pt x="14" y="4"/>
                  </a:moveTo>
                  <a:lnTo>
                    <a:pt x="25" y="0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63" y="4"/>
                  </a:lnTo>
                  <a:lnTo>
                    <a:pt x="71" y="6"/>
                  </a:lnTo>
                  <a:lnTo>
                    <a:pt x="77" y="8"/>
                  </a:lnTo>
                  <a:lnTo>
                    <a:pt x="83" y="10"/>
                  </a:lnTo>
                  <a:lnTo>
                    <a:pt x="88" y="14"/>
                  </a:lnTo>
                  <a:lnTo>
                    <a:pt x="92" y="17"/>
                  </a:lnTo>
                  <a:lnTo>
                    <a:pt x="96" y="19"/>
                  </a:lnTo>
                  <a:lnTo>
                    <a:pt x="100" y="23"/>
                  </a:lnTo>
                  <a:lnTo>
                    <a:pt x="102" y="27"/>
                  </a:lnTo>
                  <a:lnTo>
                    <a:pt x="102" y="31"/>
                  </a:lnTo>
                  <a:lnTo>
                    <a:pt x="104" y="35"/>
                  </a:lnTo>
                  <a:lnTo>
                    <a:pt x="104" y="40"/>
                  </a:lnTo>
                  <a:lnTo>
                    <a:pt x="104" y="46"/>
                  </a:lnTo>
                  <a:lnTo>
                    <a:pt x="104" y="54"/>
                  </a:lnTo>
                  <a:lnTo>
                    <a:pt x="104" y="61"/>
                  </a:lnTo>
                  <a:lnTo>
                    <a:pt x="102" y="69"/>
                  </a:lnTo>
                  <a:lnTo>
                    <a:pt x="102" y="77"/>
                  </a:lnTo>
                  <a:lnTo>
                    <a:pt x="100" y="79"/>
                  </a:lnTo>
                  <a:lnTo>
                    <a:pt x="100" y="82"/>
                  </a:lnTo>
                  <a:lnTo>
                    <a:pt x="100" y="86"/>
                  </a:lnTo>
                  <a:lnTo>
                    <a:pt x="100" y="90"/>
                  </a:lnTo>
                  <a:lnTo>
                    <a:pt x="98" y="96"/>
                  </a:lnTo>
                  <a:lnTo>
                    <a:pt x="98" y="101"/>
                  </a:lnTo>
                  <a:lnTo>
                    <a:pt x="98" y="107"/>
                  </a:lnTo>
                  <a:lnTo>
                    <a:pt x="96" y="115"/>
                  </a:lnTo>
                  <a:lnTo>
                    <a:pt x="96" y="123"/>
                  </a:lnTo>
                  <a:lnTo>
                    <a:pt x="96" y="132"/>
                  </a:lnTo>
                  <a:lnTo>
                    <a:pt x="96" y="140"/>
                  </a:lnTo>
                  <a:lnTo>
                    <a:pt x="94" y="149"/>
                  </a:lnTo>
                  <a:lnTo>
                    <a:pt x="94" y="161"/>
                  </a:lnTo>
                  <a:lnTo>
                    <a:pt x="94" y="172"/>
                  </a:lnTo>
                  <a:lnTo>
                    <a:pt x="92" y="184"/>
                  </a:lnTo>
                  <a:lnTo>
                    <a:pt x="92" y="195"/>
                  </a:lnTo>
                  <a:lnTo>
                    <a:pt x="92" y="208"/>
                  </a:lnTo>
                  <a:lnTo>
                    <a:pt x="90" y="222"/>
                  </a:lnTo>
                  <a:lnTo>
                    <a:pt x="90" y="235"/>
                  </a:lnTo>
                  <a:lnTo>
                    <a:pt x="90" y="251"/>
                  </a:lnTo>
                  <a:lnTo>
                    <a:pt x="88" y="266"/>
                  </a:lnTo>
                  <a:lnTo>
                    <a:pt x="88" y="283"/>
                  </a:lnTo>
                  <a:lnTo>
                    <a:pt x="88" y="300"/>
                  </a:lnTo>
                  <a:lnTo>
                    <a:pt x="86" y="317"/>
                  </a:lnTo>
                  <a:lnTo>
                    <a:pt x="86" y="335"/>
                  </a:lnTo>
                  <a:lnTo>
                    <a:pt x="86" y="354"/>
                  </a:lnTo>
                  <a:lnTo>
                    <a:pt x="84" y="373"/>
                  </a:lnTo>
                  <a:lnTo>
                    <a:pt x="84" y="392"/>
                  </a:lnTo>
                  <a:lnTo>
                    <a:pt x="84" y="413"/>
                  </a:lnTo>
                  <a:lnTo>
                    <a:pt x="84" y="434"/>
                  </a:lnTo>
                  <a:lnTo>
                    <a:pt x="83" y="457"/>
                  </a:lnTo>
                  <a:lnTo>
                    <a:pt x="83" y="478"/>
                  </a:lnTo>
                  <a:lnTo>
                    <a:pt x="37" y="478"/>
                  </a:lnTo>
                  <a:lnTo>
                    <a:pt x="37" y="455"/>
                  </a:lnTo>
                  <a:lnTo>
                    <a:pt x="37" y="432"/>
                  </a:lnTo>
                  <a:lnTo>
                    <a:pt x="37" y="411"/>
                  </a:lnTo>
                  <a:lnTo>
                    <a:pt x="37" y="390"/>
                  </a:lnTo>
                  <a:lnTo>
                    <a:pt x="37" y="369"/>
                  </a:lnTo>
                  <a:lnTo>
                    <a:pt x="37" y="350"/>
                  </a:lnTo>
                  <a:lnTo>
                    <a:pt x="37" y="331"/>
                  </a:lnTo>
                  <a:lnTo>
                    <a:pt x="37" y="312"/>
                  </a:lnTo>
                  <a:lnTo>
                    <a:pt x="37" y="294"/>
                  </a:lnTo>
                  <a:lnTo>
                    <a:pt x="37" y="277"/>
                  </a:lnTo>
                  <a:lnTo>
                    <a:pt x="37" y="260"/>
                  </a:lnTo>
                  <a:lnTo>
                    <a:pt x="37" y="245"/>
                  </a:lnTo>
                  <a:lnTo>
                    <a:pt x="37" y="229"/>
                  </a:lnTo>
                  <a:lnTo>
                    <a:pt x="37" y="214"/>
                  </a:lnTo>
                  <a:lnTo>
                    <a:pt x="37" y="201"/>
                  </a:lnTo>
                  <a:lnTo>
                    <a:pt x="37" y="187"/>
                  </a:lnTo>
                  <a:lnTo>
                    <a:pt x="37" y="174"/>
                  </a:lnTo>
                  <a:lnTo>
                    <a:pt x="37" y="163"/>
                  </a:lnTo>
                  <a:lnTo>
                    <a:pt x="37" y="151"/>
                  </a:lnTo>
                  <a:lnTo>
                    <a:pt x="35" y="142"/>
                  </a:lnTo>
                  <a:lnTo>
                    <a:pt x="35" y="132"/>
                  </a:lnTo>
                  <a:lnTo>
                    <a:pt x="35" y="123"/>
                  </a:lnTo>
                  <a:lnTo>
                    <a:pt x="35" y="115"/>
                  </a:lnTo>
                  <a:lnTo>
                    <a:pt x="35" y="105"/>
                  </a:lnTo>
                  <a:lnTo>
                    <a:pt x="35" y="100"/>
                  </a:lnTo>
                  <a:lnTo>
                    <a:pt x="35" y="92"/>
                  </a:lnTo>
                  <a:lnTo>
                    <a:pt x="35" y="86"/>
                  </a:lnTo>
                  <a:lnTo>
                    <a:pt x="33" y="82"/>
                  </a:lnTo>
                  <a:lnTo>
                    <a:pt x="33" y="77"/>
                  </a:lnTo>
                  <a:lnTo>
                    <a:pt x="33" y="73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29" y="54"/>
                  </a:lnTo>
                  <a:lnTo>
                    <a:pt x="23" y="42"/>
                  </a:lnTo>
                  <a:lnTo>
                    <a:pt x="16" y="33"/>
                  </a:lnTo>
                  <a:lnTo>
                    <a:pt x="10" y="21"/>
                  </a:lnTo>
                  <a:lnTo>
                    <a:pt x="4" y="19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94"/>
            <p:cNvSpPr/>
            <p:nvPr/>
          </p:nvSpPr>
          <p:spPr bwMode="auto">
            <a:xfrm>
              <a:off x="4162425" y="3643313"/>
              <a:ext cx="357188" cy="381000"/>
            </a:xfrm>
            <a:custGeom>
              <a:avLst/>
              <a:gdLst>
                <a:gd name="T0" fmla="*/ 188 w 452"/>
                <a:gd name="T1" fmla="*/ 411 h 480"/>
                <a:gd name="T2" fmla="*/ 109 w 452"/>
                <a:gd name="T3" fmla="*/ 449 h 480"/>
                <a:gd name="T4" fmla="*/ 60 w 452"/>
                <a:gd name="T5" fmla="*/ 466 h 480"/>
                <a:gd name="T6" fmla="*/ 29 w 452"/>
                <a:gd name="T7" fmla="*/ 476 h 480"/>
                <a:gd name="T8" fmla="*/ 10 w 452"/>
                <a:gd name="T9" fmla="*/ 480 h 480"/>
                <a:gd name="T10" fmla="*/ 2 w 452"/>
                <a:gd name="T11" fmla="*/ 480 h 480"/>
                <a:gd name="T12" fmla="*/ 2 w 452"/>
                <a:gd name="T13" fmla="*/ 476 h 480"/>
                <a:gd name="T14" fmla="*/ 12 w 452"/>
                <a:gd name="T15" fmla="*/ 468 h 480"/>
                <a:gd name="T16" fmla="*/ 29 w 452"/>
                <a:gd name="T17" fmla="*/ 457 h 480"/>
                <a:gd name="T18" fmla="*/ 77 w 452"/>
                <a:gd name="T19" fmla="*/ 430 h 480"/>
                <a:gd name="T20" fmla="*/ 134 w 452"/>
                <a:gd name="T21" fmla="*/ 397 h 480"/>
                <a:gd name="T22" fmla="*/ 190 w 452"/>
                <a:gd name="T23" fmla="*/ 353 h 480"/>
                <a:gd name="T24" fmla="*/ 236 w 452"/>
                <a:gd name="T25" fmla="*/ 311 h 480"/>
                <a:gd name="T26" fmla="*/ 280 w 452"/>
                <a:gd name="T27" fmla="*/ 254 h 480"/>
                <a:gd name="T28" fmla="*/ 312 w 452"/>
                <a:gd name="T29" fmla="*/ 187 h 480"/>
                <a:gd name="T30" fmla="*/ 331 w 452"/>
                <a:gd name="T31" fmla="*/ 138 h 480"/>
                <a:gd name="T32" fmla="*/ 341 w 452"/>
                <a:gd name="T33" fmla="*/ 105 h 480"/>
                <a:gd name="T34" fmla="*/ 339 w 452"/>
                <a:gd name="T35" fmla="*/ 76 h 480"/>
                <a:gd name="T36" fmla="*/ 329 w 452"/>
                <a:gd name="T37" fmla="*/ 71 h 480"/>
                <a:gd name="T38" fmla="*/ 310 w 452"/>
                <a:gd name="T39" fmla="*/ 76 h 480"/>
                <a:gd name="T40" fmla="*/ 276 w 452"/>
                <a:gd name="T41" fmla="*/ 88 h 480"/>
                <a:gd name="T42" fmla="*/ 228 w 452"/>
                <a:gd name="T43" fmla="*/ 107 h 480"/>
                <a:gd name="T44" fmla="*/ 173 w 452"/>
                <a:gd name="T45" fmla="*/ 130 h 480"/>
                <a:gd name="T46" fmla="*/ 130 w 452"/>
                <a:gd name="T47" fmla="*/ 145 h 480"/>
                <a:gd name="T48" fmla="*/ 100 w 452"/>
                <a:gd name="T49" fmla="*/ 155 h 480"/>
                <a:gd name="T50" fmla="*/ 86 w 452"/>
                <a:gd name="T51" fmla="*/ 159 h 480"/>
                <a:gd name="T52" fmla="*/ 58 w 452"/>
                <a:gd name="T53" fmla="*/ 151 h 480"/>
                <a:gd name="T54" fmla="*/ 31 w 452"/>
                <a:gd name="T55" fmla="*/ 136 h 480"/>
                <a:gd name="T56" fmla="*/ 21 w 452"/>
                <a:gd name="T57" fmla="*/ 124 h 480"/>
                <a:gd name="T58" fmla="*/ 27 w 452"/>
                <a:gd name="T59" fmla="*/ 117 h 480"/>
                <a:gd name="T60" fmla="*/ 56 w 452"/>
                <a:gd name="T61" fmla="*/ 111 h 480"/>
                <a:gd name="T62" fmla="*/ 84 w 452"/>
                <a:gd name="T63" fmla="*/ 105 h 480"/>
                <a:gd name="T64" fmla="*/ 115 w 452"/>
                <a:gd name="T65" fmla="*/ 97 h 480"/>
                <a:gd name="T66" fmla="*/ 165 w 452"/>
                <a:gd name="T67" fmla="*/ 84 h 480"/>
                <a:gd name="T68" fmla="*/ 238 w 452"/>
                <a:gd name="T69" fmla="*/ 59 h 480"/>
                <a:gd name="T70" fmla="*/ 280 w 452"/>
                <a:gd name="T71" fmla="*/ 46 h 480"/>
                <a:gd name="T72" fmla="*/ 310 w 452"/>
                <a:gd name="T73" fmla="*/ 32 h 480"/>
                <a:gd name="T74" fmla="*/ 329 w 452"/>
                <a:gd name="T75" fmla="*/ 23 h 480"/>
                <a:gd name="T76" fmla="*/ 347 w 452"/>
                <a:gd name="T77" fmla="*/ 10 h 480"/>
                <a:gd name="T78" fmla="*/ 362 w 452"/>
                <a:gd name="T79" fmla="*/ 0 h 480"/>
                <a:gd name="T80" fmla="*/ 377 w 452"/>
                <a:gd name="T81" fmla="*/ 0 h 480"/>
                <a:gd name="T82" fmla="*/ 404 w 452"/>
                <a:gd name="T83" fmla="*/ 13 h 480"/>
                <a:gd name="T84" fmla="*/ 435 w 452"/>
                <a:gd name="T85" fmla="*/ 32 h 480"/>
                <a:gd name="T86" fmla="*/ 450 w 452"/>
                <a:gd name="T87" fmla="*/ 52 h 480"/>
                <a:gd name="T88" fmla="*/ 448 w 452"/>
                <a:gd name="T89" fmla="*/ 69 h 480"/>
                <a:gd name="T90" fmla="*/ 431 w 452"/>
                <a:gd name="T91" fmla="*/ 82 h 480"/>
                <a:gd name="T92" fmla="*/ 419 w 452"/>
                <a:gd name="T93" fmla="*/ 103 h 480"/>
                <a:gd name="T94" fmla="*/ 406 w 452"/>
                <a:gd name="T95" fmla="*/ 138 h 480"/>
                <a:gd name="T96" fmla="*/ 381 w 452"/>
                <a:gd name="T97" fmla="*/ 197 h 480"/>
                <a:gd name="T98" fmla="*/ 341 w 452"/>
                <a:gd name="T99" fmla="*/ 271 h 480"/>
                <a:gd name="T100" fmla="*/ 282 w 452"/>
                <a:gd name="T101" fmla="*/ 342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" h="480">
                  <a:moveTo>
                    <a:pt x="245" y="373"/>
                  </a:moveTo>
                  <a:lnTo>
                    <a:pt x="226" y="388"/>
                  </a:lnTo>
                  <a:lnTo>
                    <a:pt x="207" y="399"/>
                  </a:lnTo>
                  <a:lnTo>
                    <a:pt x="188" y="411"/>
                  </a:lnTo>
                  <a:lnTo>
                    <a:pt x="169" y="422"/>
                  </a:lnTo>
                  <a:lnTo>
                    <a:pt x="150" y="432"/>
                  </a:lnTo>
                  <a:lnTo>
                    <a:pt x="130" y="439"/>
                  </a:lnTo>
                  <a:lnTo>
                    <a:pt x="109" y="449"/>
                  </a:lnTo>
                  <a:lnTo>
                    <a:pt x="88" y="457"/>
                  </a:lnTo>
                  <a:lnTo>
                    <a:pt x="79" y="460"/>
                  </a:lnTo>
                  <a:lnTo>
                    <a:pt x="67" y="464"/>
                  </a:lnTo>
                  <a:lnTo>
                    <a:pt x="60" y="466"/>
                  </a:lnTo>
                  <a:lnTo>
                    <a:pt x="50" y="470"/>
                  </a:lnTo>
                  <a:lnTo>
                    <a:pt x="42" y="472"/>
                  </a:lnTo>
                  <a:lnTo>
                    <a:pt x="35" y="474"/>
                  </a:lnTo>
                  <a:lnTo>
                    <a:pt x="29" y="476"/>
                  </a:lnTo>
                  <a:lnTo>
                    <a:pt x="23" y="478"/>
                  </a:lnTo>
                  <a:lnTo>
                    <a:pt x="18" y="480"/>
                  </a:lnTo>
                  <a:lnTo>
                    <a:pt x="14" y="480"/>
                  </a:lnTo>
                  <a:lnTo>
                    <a:pt x="10" y="480"/>
                  </a:lnTo>
                  <a:lnTo>
                    <a:pt x="8" y="480"/>
                  </a:lnTo>
                  <a:lnTo>
                    <a:pt x="4" y="480"/>
                  </a:lnTo>
                  <a:lnTo>
                    <a:pt x="2" y="480"/>
                  </a:lnTo>
                  <a:lnTo>
                    <a:pt x="2" y="480"/>
                  </a:lnTo>
                  <a:lnTo>
                    <a:pt x="2" y="478"/>
                  </a:lnTo>
                  <a:lnTo>
                    <a:pt x="0" y="478"/>
                  </a:lnTo>
                  <a:lnTo>
                    <a:pt x="2" y="476"/>
                  </a:lnTo>
                  <a:lnTo>
                    <a:pt x="2" y="476"/>
                  </a:lnTo>
                  <a:lnTo>
                    <a:pt x="4" y="474"/>
                  </a:lnTo>
                  <a:lnTo>
                    <a:pt x="6" y="472"/>
                  </a:lnTo>
                  <a:lnTo>
                    <a:pt x="8" y="470"/>
                  </a:lnTo>
                  <a:lnTo>
                    <a:pt x="12" y="468"/>
                  </a:lnTo>
                  <a:lnTo>
                    <a:pt x="14" y="464"/>
                  </a:lnTo>
                  <a:lnTo>
                    <a:pt x="19" y="462"/>
                  </a:lnTo>
                  <a:lnTo>
                    <a:pt x="23" y="459"/>
                  </a:lnTo>
                  <a:lnTo>
                    <a:pt x="29" y="457"/>
                  </a:lnTo>
                  <a:lnTo>
                    <a:pt x="35" y="453"/>
                  </a:lnTo>
                  <a:lnTo>
                    <a:pt x="46" y="445"/>
                  </a:lnTo>
                  <a:lnTo>
                    <a:pt x="62" y="437"/>
                  </a:lnTo>
                  <a:lnTo>
                    <a:pt x="77" y="430"/>
                  </a:lnTo>
                  <a:lnTo>
                    <a:pt x="92" y="422"/>
                  </a:lnTo>
                  <a:lnTo>
                    <a:pt x="106" y="415"/>
                  </a:lnTo>
                  <a:lnTo>
                    <a:pt x="121" y="407"/>
                  </a:lnTo>
                  <a:lnTo>
                    <a:pt x="134" y="397"/>
                  </a:lnTo>
                  <a:lnTo>
                    <a:pt x="150" y="386"/>
                  </a:lnTo>
                  <a:lnTo>
                    <a:pt x="163" y="376"/>
                  </a:lnTo>
                  <a:lnTo>
                    <a:pt x="176" y="365"/>
                  </a:lnTo>
                  <a:lnTo>
                    <a:pt x="190" y="353"/>
                  </a:lnTo>
                  <a:lnTo>
                    <a:pt x="201" y="344"/>
                  </a:lnTo>
                  <a:lnTo>
                    <a:pt x="215" y="332"/>
                  </a:lnTo>
                  <a:lnTo>
                    <a:pt x="224" y="323"/>
                  </a:lnTo>
                  <a:lnTo>
                    <a:pt x="236" y="311"/>
                  </a:lnTo>
                  <a:lnTo>
                    <a:pt x="245" y="300"/>
                  </a:lnTo>
                  <a:lnTo>
                    <a:pt x="255" y="288"/>
                  </a:lnTo>
                  <a:lnTo>
                    <a:pt x="262" y="277"/>
                  </a:lnTo>
                  <a:lnTo>
                    <a:pt x="280" y="254"/>
                  </a:lnTo>
                  <a:lnTo>
                    <a:pt x="295" y="229"/>
                  </a:lnTo>
                  <a:lnTo>
                    <a:pt x="301" y="216"/>
                  </a:lnTo>
                  <a:lnTo>
                    <a:pt x="306" y="203"/>
                  </a:lnTo>
                  <a:lnTo>
                    <a:pt x="312" y="187"/>
                  </a:lnTo>
                  <a:lnTo>
                    <a:pt x="318" y="172"/>
                  </a:lnTo>
                  <a:lnTo>
                    <a:pt x="324" y="159"/>
                  </a:lnTo>
                  <a:lnTo>
                    <a:pt x="328" y="147"/>
                  </a:lnTo>
                  <a:lnTo>
                    <a:pt x="331" y="138"/>
                  </a:lnTo>
                  <a:lnTo>
                    <a:pt x="335" y="128"/>
                  </a:lnTo>
                  <a:lnTo>
                    <a:pt x="337" y="118"/>
                  </a:lnTo>
                  <a:lnTo>
                    <a:pt x="339" y="111"/>
                  </a:lnTo>
                  <a:lnTo>
                    <a:pt x="341" y="105"/>
                  </a:lnTo>
                  <a:lnTo>
                    <a:pt x="341" y="99"/>
                  </a:lnTo>
                  <a:lnTo>
                    <a:pt x="341" y="90"/>
                  </a:lnTo>
                  <a:lnTo>
                    <a:pt x="341" y="82"/>
                  </a:lnTo>
                  <a:lnTo>
                    <a:pt x="339" y="76"/>
                  </a:lnTo>
                  <a:lnTo>
                    <a:pt x="337" y="73"/>
                  </a:lnTo>
                  <a:lnTo>
                    <a:pt x="335" y="71"/>
                  </a:lnTo>
                  <a:lnTo>
                    <a:pt x="333" y="71"/>
                  </a:lnTo>
                  <a:lnTo>
                    <a:pt x="329" y="71"/>
                  </a:lnTo>
                  <a:lnTo>
                    <a:pt x="326" y="73"/>
                  </a:lnTo>
                  <a:lnTo>
                    <a:pt x="322" y="73"/>
                  </a:lnTo>
                  <a:lnTo>
                    <a:pt x="316" y="74"/>
                  </a:lnTo>
                  <a:lnTo>
                    <a:pt x="310" y="76"/>
                  </a:lnTo>
                  <a:lnTo>
                    <a:pt x="303" y="78"/>
                  </a:lnTo>
                  <a:lnTo>
                    <a:pt x="295" y="82"/>
                  </a:lnTo>
                  <a:lnTo>
                    <a:pt x="285" y="84"/>
                  </a:lnTo>
                  <a:lnTo>
                    <a:pt x="276" y="88"/>
                  </a:lnTo>
                  <a:lnTo>
                    <a:pt x="264" y="92"/>
                  </a:lnTo>
                  <a:lnTo>
                    <a:pt x="253" y="97"/>
                  </a:lnTo>
                  <a:lnTo>
                    <a:pt x="240" y="101"/>
                  </a:lnTo>
                  <a:lnTo>
                    <a:pt x="228" y="107"/>
                  </a:lnTo>
                  <a:lnTo>
                    <a:pt x="213" y="113"/>
                  </a:lnTo>
                  <a:lnTo>
                    <a:pt x="199" y="118"/>
                  </a:lnTo>
                  <a:lnTo>
                    <a:pt x="186" y="124"/>
                  </a:lnTo>
                  <a:lnTo>
                    <a:pt x="173" y="130"/>
                  </a:lnTo>
                  <a:lnTo>
                    <a:pt x="161" y="134"/>
                  </a:lnTo>
                  <a:lnTo>
                    <a:pt x="150" y="138"/>
                  </a:lnTo>
                  <a:lnTo>
                    <a:pt x="140" y="141"/>
                  </a:lnTo>
                  <a:lnTo>
                    <a:pt x="130" y="145"/>
                  </a:lnTo>
                  <a:lnTo>
                    <a:pt x="121" y="149"/>
                  </a:lnTo>
                  <a:lnTo>
                    <a:pt x="113" y="151"/>
                  </a:lnTo>
                  <a:lnTo>
                    <a:pt x="107" y="153"/>
                  </a:lnTo>
                  <a:lnTo>
                    <a:pt x="100" y="155"/>
                  </a:lnTo>
                  <a:lnTo>
                    <a:pt x="96" y="157"/>
                  </a:lnTo>
                  <a:lnTo>
                    <a:pt x="92" y="157"/>
                  </a:lnTo>
                  <a:lnTo>
                    <a:pt x="88" y="159"/>
                  </a:lnTo>
                  <a:lnTo>
                    <a:pt x="86" y="159"/>
                  </a:lnTo>
                  <a:lnTo>
                    <a:pt x="84" y="159"/>
                  </a:lnTo>
                  <a:lnTo>
                    <a:pt x="77" y="159"/>
                  </a:lnTo>
                  <a:lnTo>
                    <a:pt x="67" y="155"/>
                  </a:lnTo>
                  <a:lnTo>
                    <a:pt x="58" y="151"/>
                  </a:lnTo>
                  <a:lnTo>
                    <a:pt x="48" y="145"/>
                  </a:lnTo>
                  <a:lnTo>
                    <a:pt x="40" y="141"/>
                  </a:lnTo>
                  <a:lnTo>
                    <a:pt x="35" y="138"/>
                  </a:lnTo>
                  <a:lnTo>
                    <a:pt x="31" y="136"/>
                  </a:lnTo>
                  <a:lnTo>
                    <a:pt x="27" y="132"/>
                  </a:lnTo>
                  <a:lnTo>
                    <a:pt x="23" y="130"/>
                  </a:lnTo>
                  <a:lnTo>
                    <a:pt x="21" y="126"/>
                  </a:lnTo>
                  <a:lnTo>
                    <a:pt x="21" y="124"/>
                  </a:lnTo>
                  <a:lnTo>
                    <a:pt x="19" y="122"/>
                  </a:lnTo>
                  <a:lnTo>
                    <a:pt x="21" y="120"/>
                  </a:lnTo>
                  <a:lnTo>
                    <a:pt x="23" y="118"/>
                  </a:lnTo>
                  <a:lnTo>
                    <a:pt x="27" y="117"/>
                  </a:lnTo>
                  <a:lnTo>
                    <a:pt x="31" y="115"/>
                  </a:lnTo>
                  <a:lnTo>
                    <a:pt x="37" y="115"/>
                  </a:lnTo>
                  <a:lnTo>
                    <a:pt x="46" y="113"/>
                  </a:lnTo>
                  <a:lnTo>
                    <a:pt x="56" y="111"/>
                  </a:lnTo>
                  <a:lnTo>
                    <a:pt x="65" y="109"/>
                  </a:lnTo>
                  <a:lnTo>
                    <a:pt x="71" y="107"/>
                  </a:lnTo>
                  <a:lnTo>
                    <a:pt x="77" y="107"/>
                  </a:lnTo>
                  <a:lnTo>
                    <a:pt x="84" y="105"/>
                  </a:lnTo>
                  <a:lnTo>
                    <a:pt x="90" y="103"/>
                  </a:lnTo>
                  <a:lnTo>
                    <a:pt x="98" y="101"/>
                  </a:lnTo>
                  <a:lnTo>
                    <a:pt x="106" y="99"/>
                  </a:lnTo>
                  <a:lnTo>
                    <a:pt x="115" y="97"/>
                  </a:lnTo>
                  <a:lnTo>
                    <a:pt x="125" y="96"/>
                  </a:lnTo>
                  <a:lnTo>
                    <a:pt x="134" y="92"/>
                  </a:lnTo>
                  <a:lnTo>
                    <a:pt x="144" y="90"/>
                  </a:lnTo>
                  <a:lnTo>
                    <a:pt x="165" y="84"/>
                  </a:lnTo>
                  <a:lnTo>
                    <a:pt x="188" y="76"/>
                  </a:lnTo>
                  <a:lnTo>
                    <a:pt x="213" y="67"/>
                  </a:lnTo>
                  <a:lnTo>
                    <a:pt x="226" y="63"/>
                  </a:lnTo>
                  <a:lnTo>
                    <a:pt x="238" y="59"/>
                  </a:lnTo>
                  <a:lnTo>
                    <a:pt x="249" y="55"/>
                  </a:lnTo>
                  <a:lnTo>
                    <a:pt x="259" y="52"/>
                  </a:lnTo>
                  <a:lnTo>
                    <a:pt x="270" y="48"/>
                  </a:lnTo>
                  <a:lnTo>
                    <a:pt x="280" y="46"/>
                  </a:lnTo>
                  <a:lnTo>
                    <a:pt x="287" y="42"/>
                  </a:lnTo>
                  <a:lnTo>
                    <a:pt x="295" y="38"/>
                  </a:lnTo>
                  <a:lnTo>
                    <a:pt x="303" y="36"/>
                  </a:lnTo>
                  <a:lnTo>
                    <a:pt x="310" y="32"/>
                  </a:lnTo>
                  <a:lnTo>
                    <a:pt x="316" y="31"/>
                  </a:lnTo>
                  <a:lnTo>
                    <a:pt x="322" y="29"/>
                  </a:lnTo>
                  <a:lnTo>
                    <a:pt x="326" y="25"/>
                  </a:lnTo>
                  <a:lnTo>
                    <a:pt x="329" y="23"/>
                  </a:lnTo>
                  <a:lnTo>
                    <a:pt x="333" y="19"/>
                  </a:lnTo>
                  <a:lnTo>
                    <a:pt x="337" y="17"/>
                  </a:lnTo>
                  <a:lnTo>
                    <a:pt x="341" y="13"/>
                  </a:lnTo>
                  <a:lnTo>
                    <a:pt x="347" y="10"/>
                  </a:lnTo>
                  <a:lnTo>
                    <a:pt x="351" y="6"/>
                  </a:lnTo>
                  <a:lnTo>
                    <a:pt x="354" y="4"/>
                  </a:lnTo>
                  <a:lnTo>
                    <a:pt x="358" y="2"/>
                  </a:lnTo>
                  <a:lnTo>
                    <a:pt x="362" y="0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3" y="2"/>
                  </a:lnTo>
                  <a:lnTo>
                    <a:pt x="389" y="6"/>
                  </a:lnTo>
                  <a:lnTo>
                    <a:pt x="396" y="8"/>
                  </a:lnTo>
                  <a:lnTo>
                    <a:pt x="404" y="13"/>
                  </a:lnTo>
                  <a:lnTo>
                    <a:pt x="412" y="17"/>
                  </a:lnTo>
                  <a:lnTo>
                    <a:pt x="419" y="21"/>
                  </a:lnTo>
                  <a:lnTo>
                    <a:pt x="427" y="27"/>
                  </a:lnTo>
                  <a:lnTo>
                    <a:pt x="435" y="32"/>
                  </a:lnTo>
                  <a:lnTo>
                    <a:pt x="440" y="36"/>
                  </a:lnTo>
                  <a:lnTo>
                    <a:pt x="444" y="42"/>
                  </a:lnTo>
                  <a:lnTo>
                    <a:pt x="448" y="46"/>
                  </a:lnTo>
                  <a:lnTo>
                    <a:pt x="450" y="52"/>
                  </a:lnTo>
                  <a:lnTo>
                    <a:pt x="452" y="55"/>
                  </a:lnTo>
                  <a:lnTo>
                    <a:pt x="452" y="59"/>
                  </a:lnTo>
                  <a:lnTo>
                    <a:pt x="450" y="65"/>
                  </a:lnTo>
                  <a:lnTo>
                    <a:pt x="448" y="69"/>
                  </a:lnTo>
                  <a:lnTo>
                    <a:pt x="444" y="73"/>
                  </a:lnTo>
                  <a:lnTo>
                    <a:pt x="439" y="76"/>
                  </a:lnTo>
                  <a:lnTo>
                    <a:pt x="435" y="78"/>
                  </a:lnTo>
                  <a:lnTo>
                    <a:pt x="431" y="82"/>
                  </a:lnTo>
                  <a:lnTo>
                    <a:pt x="427" y="86"/>
                  </a:lnTo>
                  <a:lnTo>
                    <a:pt x="425" y="90"/>
                  </a:lnTo>
                  <a:lnTo>
                    <a:pt x="421" y="96"/>
                  </a:lnTo>
                  <a:lnTo>
                    <a:pt x="419" y="103"/>
                  </a:lnTo>
                  <a:lnTo>
                    <a:pt x="417" y="109"/>
                  </a:lnTo>
                  <a:lnTo>
                    <a:pt x="416" y="118"/>
                  </a:lnTo>
                  <a:lnTo>
                    <a:pt x="412" y="128"/>
                  </a:lnTo>
                  <a:lnTo>
                    <a:pt x="406" y="138"/>
                  </a:lnTo>
                  <a:lnTo>
                    <a:pt x="400" y="151"/>
                  </a:lnTo>
                  <a:lnTo>
                    <a:pt x="395" y="164"/>
                  </a:lnTo>
                  <a:lnTo>
                    <a:pt x="389" y="180"/>
                  </a:lnTo>
                  <a:lnTo>
                    <a:pt x="381" y="197"/>
                  </a:lnTo>
                  <a:lnTo>
                    <a:pt x="373" y="214"/>
                  </a:lnTo>
                  <a:lnTo>
                    <a:pt x="364" y="231"/>
                  </a:lnTo>
                  <a:lnTo>
                    <a:pt x="354" y="252"/>
                  </a:lnTo>
                  <a:lnTo>
                    <a:pt x="341" y="271"/>
                  </a:lnTo>
                  <a:lnTo>
                    <a:pt x="328" y="290"/>
                  </a:lnTo>
                  <a:lnTo>
                    <a:pt x="314" y="308"/>
                  </a:lnTo>
                  <a:lnTo>
                    <a:pt x="297" y="325"/>
                  </a:lnTo>
                  <a:lnTo>
                    <a:pt x="282" y="342"/>
                  </a:lnTo>
                  <a:lnTo>
                    <a:pt x="264" y="357"/>
                  </a:lnTo>
                  <a:lnTo>
                    <a:pt x="245" y="373"/>
                  </a:lnTo>
                  <a:lnTo>
                    <a:pt x="245" y="373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95"/>
            <p:cNvSpPr/>
            <p:nvPr/>
          </p:nvSpPr>
          <p:spPr bwMode="auto">
            <a:xfrm>
              <a:off x="4248150" y="3490913"/>
              <a:ext cx="271463" cy="103188"/>
            </a:xfrm>
            <a:custGeom>
              <a:avLst/>
              <a:gdLst>
                <a:gd name="T0" fmla="*/ 2 w 343"/>
                <a:gd name="T1" fmla="*/ 109 h 132"/>
                <a:gd name="T2" fmla="*/ 2 w 343"/>
                <a:gd name="T3" fmla="*/ 105 h 132"/>
                <a:gd name="T4" fmla="*/ 4 w 343"/>
                <a:gd name="T5" fmla="*/ 101 h 132"/>
                <a:gd name="T6" fmla="*/ 12 w 343"/>
                <a:gd name="T7" fmla="*/ 97 h 132"/>
                <a:gd name="T8" fmla="*/ 20 w 343"/>
                <a:gd name="T9" fmla="*/ 96 h 132"/>
                <a:gd name="T10" fmla="*/ 29 w 343"/>
                <a:gd name="T11" fmla="*/ 92 h 132"/>
                <a:gd name="T12" fmla="*/ 41 w 343"/>
                <a:gd name="T13" fmla="*/ 88 h 132"/>
                <a:gd name="T14" fmla="*/ 56 w 343"/>
                <a:gd name="T15" fmla="*/ 82 h 132"/>
                <a:gd name="T16" fmla="*/ 77 w 343"/>
                <a:gd name="T17" fmla="*/ 76 h 132"/>
                <a:gd name="T18" fmla="*/ 100 w 343"/>
                <a:gd name="T19" fmla="*/ 67 h 132"/>
                <a:gd name="T20" fmla="*/ 129 w 343"/>
                <a:gd name="T21" fmla="*/ 57 h 132"/>
                <a:gd name="T22" fmla="*/ 159 w 343"/>
                <a:gd name="T23" fmla="*/ 48 h 132"/>
                <a:gd name="T24" fmla="*/ 194 w 343"/>
                <a:gd name="T25" fmla="*/ 36 h 132"/>
                <a:gd name="T26" fmla="*/ 224 w 343"/>
                <a:gd name="T27" fmla="*/ 25 h 132"/>
                <a:gd name="T28" fmla="*/ 251 w 343"/>
                <a:gd name="T29" fmla="*/ 17 h 132"/>
                <a:gd name="T30" fmla="*/ 274 w 343"/>
                <a:gd name="T31" fmla="*/ 10 h 132"/>
                <a:gd name="T32" fmla="*/ 293 w 343"/>
                <a:gd name="T33" fmla="*/ 4 h 132"/>
                <a:gd name="T34" fmla="*/ 308 w 343"/>
                <a:gd name="T35" fmla="*/ 2 h 132"/>
                <a:gd name="T36" fmla="*/ 320 w 343"/>
                <a:gd name="T37" fmla="*/ 0 h 132"/>
                <a:gd name="T38" fmla="*/ 326 w 343"/>
                <a:gd name="T39" fmla="*/ 0 h 132"/>
                <a:gd name="T40" fmla="*/ 335 w 343"/>
                <a:gd name="T41" fmla="*/ 8 h 132"/>
                <a:gd name="T42" fmla="*/ 341 w 343"/>
                <a:gd name="T43" fmla="*/ 19 h 132"/>
                <a:gd name="T44" fmla="*/ 343 w 343"/>
                <a:gd name="T45" fmla="*/ 25 h 132"/>
                <a:gd name="T46" fmla="*/ 339 w 343"/>
                <a:gd name="T47" fmla="*/ 29 h 132"/>
                <a:gd name="T48" fmla="*/ 330 w 343"/>
                <a:gd name="T49" fmla="*/ 34 h 132"/>
                <a:gd name="T50" fmla="*/ 318 w 343"/>
                <a:gd name="T51" fmla="*/ 40 h 132"/>
                <a:gd name="T52" fmla="*/ 303 w 343"/>
                <a:gd name="T53" fmla="*/ 48 h 132"/>
                <a:gd name="T54" fmla="*/ 282 w 343"/>
                <a:gd name="T55" fmla="*/ 55 h 132"/>
                <a:gd name="T56" fmla="*/ 259 w 343"/>
                <a:gd name="T57" fmla="*/ 65 h 132"/>
                <a:gd name="T58" fmla="*/ 230 w 343"/>
                <a:gd name="T59" fmla="*/ 76 h 132"/>
                <a:gd name="T60" fmla="*/ 197 w 343"/>
                <a:gd name="T61" fmla="*/ 88 h 132"/>
                <a:gd name="T62" fmla="*/ 169 w 343"/>
                <a:gd name="T63" fmla="*/ 99 h 132"/>
                <a:gd name="T64" fmla="*/ 144 w 343"/>
                <a:gd name="T65" fmla="*/ 109 h 132"/>
                <a:gd name="T66" fmla="*/ 123 w 343"/>
                <a:gd name="T67" fmla="*/ 117 h 132"/>
                <a:gd name="T68" fmla="*/ 106 w 343"/>
                <a:gd name="T69" fmla="*/ 122 h 132"/>
                <a:gd name="T70" fmla="*/ 92 w 343"/>
                <a:gd name="T71" fmla="*/ 128 h 132"/>
                <a:gd name="T72" fmla="*/ 83 w 343"/>
                <a:gd name="T73" fmla="*/ 132 h 132"/>
                <a:gd name="T74" fmla="*/ 77 w 343"/>
                <a:gd name="T75" fmla="*/ 132 h 132"/>
                <a:gd name="T76" fmla="*/ 69 w 343"/>
                <a:gd name="T77" fmla="*/ 132 h 132"/>
                <a:gd name="T78" fmla="*/ 48 w 343"/>
                <a:gd name="T79" fmla="*/ 126 h 132"/>
                <a:gd name="T80" fmla="*/ 29 w 343"/>
                <a:gd name="T81" fmla="*/ 122 h 132"/>
                <a:gd name="T82" fmla="*/ 18 w 343"/>
                <a:gd name="T83" fmla="*/ 118 h 132"/>
                <a:gd name="T84" fmla="*/ 10 w 343"/>
                <a:gd name="T85" fmla="*/ 115 h 132"/>
                <a:gd name="T86" fmla="*/ 4 w 343"/>
                <a:gd name="T87" fmla="*/ 111 h 132"/>
                <a:gd name="T88" fmla="*/ 2 w 343"/>
                <a:gd name="T89" fmla="*/ 10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3" h="132">
                  <a:moveTo>
                    <a:pt x="2" y="109"/>
                  </a:moveTo>
                  <a:lnTo>
                    <a:pt x="2" y="109"/>
                  </a:lnTo>
                  <a:lnTo>
                    <a:pt x="0" y="107"/>
                  </a:lnTo>
                  <a:lnTo>
                    <a:pt x="2" y="105"/>
                  </a:lnTo>
                  <a:lnTo>
                    <a:pt x="2" y="103"/>
                  </a:lnTo>
                  <a:lnTo>
                    <a:pt x="4" y="101"/>
                  </a:lnTo>
                  <a:lnTo>
                    <a:pt x="8" y="99"/>
                  </a:lnTo>
                  <a:lnTo>
                    <a:pt x="12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3" y="94"/>
                  </a:lnTo>
                  <a:lnTo>
                    <a:pt x="29" y="92"/>
                  </a:lnTo>
                  <a:lnTo>
                    <a:pt x="35" y="90"/>
                  </a:lnTo>
                  <a:lnTo>
                    <a:pt x="41" y="88"/>
                  </a:lnTo>
                  <a:lnTo>
                    <a:pt x="48" y="86"/>
                  </a:lnTo>
                  <a:lnTo>
                    <a:pt x="56" y="82"/>
                  </a:lnTo>
                  <a:lnTo>
                    <a:pt x="65" y="78"/>
                  </a:lnTo>
                  <a:lnTo>
                    <a:pt x="77" y="76"/>
                  </a:lnTo>
                  <a:lnTo>
                    <a:pt x="88" y="73"/>
                  </a:lnTo>
                  <a:lnTo>
                    <a:pt x="100" y="67"/>
                  </a:lnTo>
                  <a:lnTo>
                    <a:pt x="113" y="63"/>
                  </a:lnTo>
                  <a:lnTo>
                    <a:pt x="129" y="57"/>
                  </a:lnTo>
                  <a:lnTo>
                    <a:pt x="144" y="54"/>
                  </a:lnTo>
                  <a:lnTo>
                    <a:pt x="159" y="48"/>
                  </a:lnTo>
                  <a:lnTo>
                    <a:pt x="176" y="42"/>
                  </a:lnTo>
                  <a:lnTo>
                    <a:pt x="194" y="36"/>
                  </a:lnTo>
                  <a:lnTo>
                    <a:pt x="209" y="31"/>
                  </a:lnTo>
                  <a:lnTo>
                    <a:pt x="224" y="25"/>
                  </a:lnTo>
                  <a:lnTo>
                    <a:pt x="238" y="21"/>
                  </a:lnTo>
                  <a:lnTo>
                    <a:pt x="251" y="17"/>
                  </a:lnTo>
                  <a:lnTo>
                    <a:pt x="263" y="13"/>
                  </a:lnTo>
                  <a:lnTo>
                    <a:pt x="274" y="10"/>
                  </a:lnTo>
                  <a:lnTo>
                    <a:pt x="284" y="8"/>
                  </a:lnTo>
                  <a:lnTo>
                    <a:pt x="293" y="4"/>
                  </a:lnTo>
                  <a:lnTo>
                    <a:pt x="301" y="2"/>
                  </a:lnTo>
                  <a:lnTo>
                    <a:pt x="308" y="2"/>
                  </a:lnTo>
                  <a:lnTo>
                    <a:pt x="314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5" y="8"/>
                  </a:lnTo>
                  <a:lnTo>
                    <a:pt x="339" y="13"/>
                  </a:lnTo>
                  <a:lnTo>
                    <a:pt x="341" y="19"/>
                  </a:lnTo>
                  <a:lnTo>
                    <a:pt x="343" y="23"/>
                  </a:lnTo>
                  <a:lnTo>
                    <a:pt x="343" y="25"/>
                  </a:lnTo>
                  <a:lnTo>
                    <a:pt x="341" y="27"/>
                  </a:lnTo>
                  <a:lnTo>
                    <a:pt x="339" y="29"/>
                  </a:lnTo>
                  <a:lnTo>
                    <a:pt x="335" y="33"/>
                  </a:lnTo>
                  <a:lnTo>
                    <a:pt x="330" y="34"/>
                  </a:lnTo>
                  <a:lnTo>
                    <a:pt x="326" y="38"/>
                  </a:lnTo>
                  <a:lnTo>
                    <a:pt x="318" y="40"/>
                  </a:lnTo>
                  <a:lnTo>
                    <a:pt x="310" y="44"/>
                  </a:lnTo>
                  <a:lnTo>
                    <a:pt x="303" y="48"/>
                  </a:lnTo>
                  <a:lnTo>
                    <a:pt x="293" y="52"/>
                  </a:lnTo>
                  <a:lnTo>
                    <a:pt x="282" y="55"/>
                  </a:lnTo>
                  <a:lnTo>
                    <a:pt x="270" y="61"/>
                  </a:lnTo>
                  <a:lnTo>
                    <a:pt x="259" y="65"/>
                  </a:lnTo>
                  <a:lnTo>
                    <a:pt x="245" y="71"/>
                  </a:lnTo>
                  <a:lnTo>
                    <a:pt x="230" y="76"/>
                  </a:lnTo>
                  <a:lnTo>
                    <a:pt x="215" y="82"/>
                  </a:lnTo>
                  <a:lnTo>
                    <a:pt x="197" y="88"/>
                  </a:lnTo>
                  <a:lnTo>
                    <a:pt x="184" y="94"/>
                  </a:lnTo>
                  <a:lnTo>
                    <a:pt x="169" y="99"/>
                  </a:lnTo>
                  <a:lnTo>
                    <a:pt x="157" y="103"/>
                  </a:lnTo>
                  <a:lnTo>
                    <a:pt x="144" y="109"/>
                  </a:lnTo>
                  <a:lnTo>
                    <a:pt x="134" y="113"/>
                  </a:lnTo>
                  <a:lnTo>
                    <a:pt x="123" y="117"/>
                  </a:lnTo>
                  <a:lnTo>
                    <a:pt x="115" y="120"/>
                  </a:lnTo>
                  <a:lnTo>
                    <a:pt x="106" y="122"/>
                  </a:lnTo>
                  <a:lnTo>
                    <a:pt x="100" y="126"/>
                  </a:lnTo>
                  <a:lnTo>
                    <a:pt x="92" y="128"/>
                  </a:lnTo>
                  <a:lnTo>
                    <a:pt x="88" y="130"/>
                  </a:lnTo>
                  <a:lnTo>
                    <a:pt x="83" y="132"/>
                  </a:lnTo>
                  <a:lnTo>
                    <a:pt x="81" y="132"/>
                  </a:lnTo>
                  <a:lnTo>
                    <a:pt x="77" y="132"/>
                  </a:lnTo>
                  <a:lnTo>
                    <a:pt x="77" y="132"/>
                  </a:lnTo>
                  <a:lnTo>
                    <a:pt x="69" y="132"/>
                  </a:lnTo>
                  <a:lnTo>
                    <a:pt x="60" y="130"/>
                  </a:lnTo>
                  <a:lnTo>
                    <a:pt x="48" y="126"/>
                  </a:lnTo>
                  <a:lnTo>
                    <a:pt x="35" y="124"/>
                  </a:lnTo>
                  <a:lnTo>
                    <a:pt x="29" y="122"/>
                  </a:lnTo>
                  <a:lnTo>
                    <a:pt x="23" y="120"/>
                  </a:lnTo>
                  <a:lnTo>
                    <a:pt x="18" y="118"/>
                  </a:lnTo>
                  <a:lnTo>
                    <a:pt x="14" y="117"/>
                  </a:lnTo>
                  <a:lnTo>
                    <a:pt x="10" y="115"/>
                  </a:lnTo>
                  <a:lnTo>
                    <a:pt x="8" y="113"/>
                  </a:lnTo>
                  <a:lnTo>
                    <a:pt x="4" y="111"/>
                  </a:lnTo>
                  <a:lnTo>
                    <a:pt x="2" y="109"/>
                  </a:lnTo>
                  <a:lnTo>
                    <a:pt x="2" y="109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586"/>
          <p:cNvSpPr/>
          <p:nvPr/>
        </p:nvSpPr>
        <p:spPr bwMode="auto">
          <a:xfrm>
            <a:off x="2304070" y="3194139"/>
            <a:ext cx="254155" cy="176943"/>
          </a:xfrm>
          <a:custGeom>
            <a:avLst/>
            <a:gdLst>
              <a:gd name="T0" fmla="*/ 102 w 159"/>
              <a:gd name="T1" fmla="*/ 17 h 109"/>
              <a:gd name="T2" fmla="*/ 117 w 159"/>
              <a:gd name="T3" fmla="*/ 10 h 109"/>
              <a:gd name="T4" fmla="*/ 131 w 159"/>
              <a:gd name="T5" fmla="*/ 2 h 109"/>
              <a:gd name="T6" fmla="*/ 140 w 159"/>
              <a:gd name="T7" fmla="*/ 0 h 109"/>
              <a:gd name="T8" fmla="*/ 150 w 159"/>
              <a:gd name="T9" fmla="*/ 0 h 109"/>
              <a:gd name="T10" fmla="*/ 157 w 159"/>
              <a:gd name="T11" fmla="*/ 2 h 109"/>
              <a:gd name="T12" fmla="*/ 157 w 159"/>
              <a:gd name="T13" fmla="*/ 6 h 109"/>
              <a:gd name="T14" fmla="*/ 152 w 159"/>
              <a:gd name="T15" fmla="*/ 15 h 109"/>
              <a:gd name="T16" fmla="*/ 140 w 159"/>
              <a:gd name="T17" fmla="*/ 29 h 109"/>
              <a:gd name="T18" fmla="*/ 123 w 159"/>
              <a:gd name="T19" fmla="*/ 48 h 109"/>
              <a:gd name="T20" fmla="*/ 102 w 159"/>
              <a:gd name="T21" fmla="*/ 71 h 109"/>
              <a:gd name="T22" fmla="*/ 81 w 159"/>
              <a:gd name="T23" fmla="*/ 88 h 109"/>
              <a:gd name="T24" fmla="*/ 64 w 159"/>
              <a:gd name="T25" fmla="*/ 101 h 109"/>
              <a:gd name="T26" fmla="*/ 52 w 159"/>
              <a:gd name="T27" fmla="*/ 107 h 109"/>
              <a:gd name="T28" fmla="*/ 43 w 159"/>
              <a:gd name="T29" fmla="*/ 109 h 109"/>
              <a:gd name="T30" fmla="*/ 35 w 159"/>
              <a:gd name="T31" fmla="*/ 107 h 109"/>
              <a:gd name="T32" fmla="*/ 27 w 159"/>
              <a:gd name="T33" fmla="*/ 103 h 109"/>
              <a:gd name="T34" fmla="*/ 20 w 159"/>
              <a:gd name="T35" fmla="*/ 96 h 109"/>
              <a:gd name="T36" fmla="*/ 12 w 159"/>
              <a:gd name="T37" fmla="*/ 86 h 109"/>
              <a:gd name="T38" fmla="*/ 4 w 159"/>
              <a:gd name="T39" fmla="*/ 77 h 109"/>
              <a:gd name="T40" fmla="*/ 0 w 159"/>
              <a:gd name="T41" fmla="*/ 69 h 109"/>
              <a:gd name="T42" fmla="*/ 0 w 159"/>
              <a:gd name="T43" fmla="*/ 61 h 109"/>
              <a:gd name="T44" fmla="*/ 2 w 159"/>
              <a:gd name="T45" fmla="*/ 56 h 109"/>
              <a:gd name="T46" fmla="*/ 6 w 159"/>
              <a:gd name="T47" fmla="*/ 50 h 109"/>
              <a:gd name="T48" fmla="*/ 12 w 159"/>
              <a:gd name="T49" fmla="*/ 48 h 109"/>
              <a:gd name="T50" fmla="*/ 20 w 159"/>
              <a:gd name="T51" fmla="*/ 48 h 109"/>
              <a:gd name="T52" fmla="*/ 35 w 159"/>
              <a:gd name="T53" fmla="*/ 52 h 109"/>
              <a:gd name="T54" fmla="*/ 48 w 159"/>
              <a:gd name="T55" fmla="*/ 52 h 109"/>
              <a:gd name="T56" fmla="*/ 56 w 159"/>
              <a:gd name="T57" fmla="*/ 48 h 109"/>
              <a:gd name="T58" fmla="*/ 62 w 159"/>
              <a:gd name="T59" fmla="*/ 42 h 109"/>
              <a:gd name="T60" fmla="*/ 73 w 159"/>
              <a:gd name="T61" fmla="*/ 36 h 109"/>
              <a:gd name="T62" fmla="*/ 87 w 159"/>
              <a:gd name="T63" fmla="*/ 27 h 109"/>
              <a:gd name="T64" fmla="*/ 94 w 159"/>
              <a:gd name="T65" fmla="*/ 2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09">
                <a:moveTo>
                  <a:pt x="94" y="21"/>
                </a:moveTo>
                <a:lnTo>
                  <a:pt x="102" y="17"/>
                </a:lnTo>
                <a:lnTo>
                  <a:pt x="110" y="14"/>
                </a:lnTo>
                <a:lnTo>
                  <a:pt x="117" y="10"/>
                </a:lnTo>
                <a:lnTo>
                  <a:pt x="125" y="6"/>
                </a:lnTo>
                <a:lnTo>
                  <a:pt x="131" y="2"/>
                </a:lnTo>
                <a:lnTo>
                  <a:pt x="136" y="0"/>
                </a:lnTo>
                <a:lnTo>
                  <a:pt x="140" y="0"/>
                </a:lnTo>
                <a:lnTo>
                  <a:pt x="144" y="0"/>
                </a:lnTo>
                <a:lnTo>
                  <a:pt x="150" y="0"/>
                </a:lnTo>
                <a:lnTo>
                  <a:pt x="155" y="0"/>
                </a:lnTo>
                <a:lnTo>
                  <a:pt x="157" y="2"/>
                </a:lnTo>
                <a:lnTo>
                  <a:pt x="159" y="4"/>
                </a:lnTo>
                <a:lnTo>
                  <a:pt x="157" y="6"/>
                </a:lnTo>
                <a:lnTo>
                  <a:pt x="155" y="10"/>
                </a:lnTo>
                <a:lnTo>
                  <a:pt x="152" y="15"/>
                </a:lnTo>
                <a:lnTo>
                  <a:pt x="148" y="21"/>
                </a:lnTo>
                <a:lnTo>
                  <a:pt x="140" y="29"/>
                </a:lnTo>
                <a:lnTo>
                  <a:pt x="132" y="36"/>
                </a:lnTo>
                <a:lnTo>
                  <a:pt x="123" y="48"/>
                </a:lnTo>
                <a:lnTo>
                  <a:pt x="113" y="59"/>
                </a:lnTo>
                <a:lnTo>
                  <a:pt x="102" y="71"/>
                </a:lnTo>
                <a:lnTo>
                  <a:pt x="90" y="80"/>
                </a:lnTo>
                <a:lnTo>
                  <a:pt x="81" y="88"/>
                </a:lnTo>
                <a:lnTo>
                  <a:pt x="71" y="96"/>
                </a:lnTo>
                <a:lnTo>
                  <a:pt x="64" y="101"/>
                </a:lnTo>
                <a:lnTo>
                  <a:pt x="58" y="105"/>
                </a:lnTo>
                <a:lnTo>
                  <a:pt x="52" y="107"/>
                </a:lnTo>
                <a:lnTo>
                  <a:pt x="48" y="109"/>
                </a:lnTo>
                <a:lnTo>
                  <a:pt x="43" y="109"/>
                </a:lnTo>
                <a:lnTo>
                  <a:pt x="39" y="107"/>
                </a:lnTo>
                <a:lnTo>
                  <a:pt x="35" y="107"/>
                </a:lnTo>
                <a:lnTo>
                  <a:pt x="31" y="105"/>
                </a:lnTo>
                <a:lnTo>
                  <a:pt x="27" y="103"/>
                </a:lnTo>
                <a:lnTo>
                  <a:pt x="23" y="99"/>
                </a:lnTo>
                <a:lnTo>
                  <a:pt x="20" y="96"/>
                </a:lnTo>
                <a:lnTo>
                  <a:pt x="16" y="90"/>
                </a:lnTo>
                <a:lnTo>
                  <a:pt x="12" y="86"/>
                </a:lnTo>
                <a:lnTo>
                  <a:pt x="8" y="80"/>
                </a:lnTo>
                <a:lnTo>
                  <a:pt x="4" y="77"/>
                </a:lnTo>
                <a:lnTo>
                  <a:pt x="2" y="73"/>
                </a:lnTo>
                <a:lnTo>
                  <a:pt x="0" y="69"/>
                </a:lnTo>
                <a:lnTo>
                  <a:pt x="0" y="65"/>
                </a:lnTo>
                <a:lnTo>
                  <a:pt x="0" y="61"/>
                </a:lnTo>
                <a:lnTo>
                  <a:pt x="2" y="59"/>
                </a:lnTo>
                <a:lnTo>
                  <a:pt x="2" y="56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12" y="48"/>
                </a:lnTo>
                <a:lnTo>
                  <a:pt x="16" y="48"/>
                </a:lnTo>
                <a:lnTo>
                  <a:pt x="20" y="48"/>
                </a:lnTo>
                <a:lnTo>
                  <a:pt x="25" y="50"/>
                </a:lnTo>
                <a:lnTo>
                  <a:pt x="35" y="52"/>
                </a:lnTo>
                <a:lnTo>
                  <a:pt x="43" y="54"/>
                </a:lnTo>
                <a:lnTo>
                  <a:pt x="48" y="52"/>
                </a:lnTo>
                <a:lnTo>
                  <a:pt x="52" y="50"/>
                </a:lnTo>
                <a:lnTo>
                  <a:pt x="56" y="48"/>
                </a:lnTo>
                <a:lnTo>
                  <a:pt x="58" y="46"/>
                </a:lnTo>
                <a:lnTo>
                  <a:pt x="62" y="42"/>
                </a:lnTo>
                <a:lnTo>
                  <a:pt x="67" y="38"/>
                </a:lnTo>
                <a:lnTo>
                  <a:pt x="73" y="36"/>
                </a:lnTo>
                <a:lnTo>
                  <a:pt x="79" y="31"/>
                </a:lnTo>
                <a:lnTo>
                  <a:pt x="87" y="27"/>
                </a:lnTo>
                <a:lnTo>
                  <a:pt x="94" y="21"/>
                </a:lnTo>
                <a:lnTo>
                  <a:pt x="94" y="2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587"/>
          <p:cNvSpPr/>
          <p:nvPr/>
        </p:nvSpPr>
        <p:spPr bwMode="auto">
          <a:xfrm>
            <a:off x="2400584" y="2618271"/>
            <a:ext cx="318497" cy="1003746"/>
          </a:xfrm>
          <a:custGeom>
            <a:avLst/>
            <a:gdLst>
              <a:gd name="T0" fmla="*/ 178 w 197"/>
              <a:gd name="T1" fmla="*/ 208 h 623"/>
              <a:gd name="T2" fmla="*/ 180 w 197"/>
              <a:gd name="T3" fmla="*/ 260 h 623"/>
              <a:gd name="T4" fmla="*/ 176 w 197"/>
              <a:gd name="T5" fmla="*/ 313 h 623"/>
              <a:gd name="T6" fmla="*/ 174 w 197"/>
              <a:gd name="T7" fmla="*/ 357 h 623"/>
              <a:gd name="T8" fmla="*/ 174 w 197"/>
              <a:gd name="T9" fmla="*/ 393 h 623"/>
              <a:gd name="T10" fmla="*/ 170 w 197"/>
              <a:gd name="T11" fmla="*/ 472 h 623"/>
              <a:gd name="T12" fmla="*/ 168 w 197"/>
              <a:gd name="T13" fmla="*/ 535 h 623"/>
              <a:gd name="T14" fmla="*/ 164 w 197"/>
              <a:gd name="T15" fmla="*/ 571 h 623"/>
              <a:gd name="T16" fmla="*/ 157 w 197"/>
              <a:gd name="T17" fmla="*/ 598 h 623"/>
              <a:gd name="T18" fmla="*/ 143 w 197"/>
              <a:gd name="T19" fmla="*/ 615 h 623"/>
              <a:gd name="T20" fmla="*/ 134 w 197"/>
              <a:gd name="T21" fmla="*/ 623 h 623"/>
              <a:gd name="T22" fmla="*/ 126 w 197"/>
              <a:gd name="T23" fmla="*/ 621 h 623"/>
              <a:gd name="T24" fmla="*/ 118 w 197"/>
              <a:gd name="T25" fmla="*/ 615 h 623"/>
              <a:gd name="T26" fmla="*/ 109 w 197"/>
              <a:gd name="T27" fmla="*/ 600 h 623"/>
              <a:gd name="T28" fmla="*/ 84 w 197"/>
              <a:gd name="T29" fmla="*/ 573 h 623"/>
              <a:gd name="T30" fmla="*/ 51 w 197"/>
              <a:gd name="T31" fmla="*/ 548 h 623"/>
              <a:gd name="T32" fmla="*/ 34 w 197"/>
              <a:gd name="T33" fmla="*/ 539 h 623"/>
              <a:gd name="T34" fmla="*/ 28 w 197"/>
              <a:gd name="T35" fmla="*/ 529 h 623"/>
              <a:gd name="T36" fmla="*/ 30 w 197"/>
              <a:gd name="T37" fmla="*/ 521 h 623"/>
              <a:gd name="T38" fmla="*/ 42 w 197"/>
              <a:gd name="T39" fmla="*/ 520 h 623"/>
              <a:gd name="T40" fmla="*/ 65 w 197"/>
              <a:gd name="T41" fmla="*/ 521 h 623"/>
              <a:gd name="T42" fmla="*/ 88 w 197"/>
              <a:gd name="T43" fmla="*/ 523 h 623"/>
              <a:gd name="T44" fmla="*/ 107 w 197"/>
              <a:gd name="T45" fmla="*/ 523 h 623"/>
              <a:gd name="T46" fmla="*/ 116 w 197"/>
              <a:gd name="T47" fmla="*/ 520 h 623"/>
              <a:gd name="T48" fmla="*/ 118 w 197"/>
              <a:gd name="T49" fmla="*/ 504 h 623"/>
              <a:gd name="T50" fmla="*/ 120 w 197"/>
              <a:gd name="T51" fmla="*/ 474 h 623"/>
              <a:gd name="T52" fmla="*/ 122 w 197"/>
              <a:gd name="T53" fmla="*/ 428 h 623"/>
              <a:gd name="T54" fmla="*/ 124 w 197"/>
              <a:gd name="T55" fmla="*/ 371 h 623"/>
              <a:gd name="T56" fmla="*/ 124 w 197"/>
              <a:gd name="T57" fmla="*/ 296 h 623"/>
              <a:gd name="T58" fmla="*/ 124 w 197"/>
              <a:gd name="T59" fmla="*/ 225 h 623"/>
              <a:gd name="T60" fmla="*/ 124 w 197"/>
              <a:gd name="T61" fmla="*/ 166 h 623"/>
              <a:gd name="T62" fmla="*/ 122 w 197"/>
              <a:gd name="T63" fmla="*/ 122 h 623"/>
              <a:gd name="T64" fmla="*/ 122 w 197"/>
              <a:gd name="T65" fmla="*/ 93 h 623"/>
              <a:gd name="T66" fmla="*/ 120 w 197"/>
              <a:gd name="T67" fmla="*/ 80 h 623"/>
              <a:gd name="T68" fmla="*/ 109 w 197"/>
              <a:gd name="T69" fmla="*/ 74 h 623"/>
              <a:gd name="T70" fmla="*/ 82 w 197"/>
              <a:gd name="T71" fmla="*/ 72 h 623"/>
              <a:gd name="T72" fmla="*/ 55 w 197"/>
              <a:gd name="T73" fmla="*/ 78 h 623"/>
              <a:gd name="T74" fmla="*/ 28 w 197"/>
              <a:gd name="T75" fmla="*/ 80 h 623"/>
              <a:gd name="T76" fmla="*/ 9 w 197"/>
              <a:gd name="T77" fmla="*/ 74 h 623"/>
              <a:gd name="T78" fmla="*/ 2 w 197"/>
              <a:gd name="T79" fmla="*/ 69 h 623"/>
              <a:gd name="T80" fmla="*/ 0 w 197"/>
              <a:gd name="T81" fmla="*/ 65 h 623"/>
              <a:gd name="T82" fmla="*/ 5 w 197"/>
              <a:gd name="T83" fmla="*/ 59 h 623"/>
              <a:gd name="T84" fmla="*/ 25 w 197"/>
              <a:gd name="T85" fmla="*/ 51 h 623"/>
              <a:gd name="T86" fmla="*/ 55 w 197"/>
              <a:gd name="T87" fmla="*/ 44 h 623"/>
              <a:gd name="T88" fmla="*/ 84 w 197"/>
              <a:gd name="T89" fmla="*/ 36 h 623"/>
              <a:gd name="T90" fmla="*/ 105 w 197"/>
              <a:gd name="T91" fmla="*/ 23 h 623"/>
              <a:gd name="T92" fmla="*/ 120 w 197"/>
              <a:gd name="T93" fmla="*/ 9 h 623"/>
              <a:gd name="T94" fmla="*/ 136 w 197"/>
              <a:gd name="T95" fmla="*/ 2 h 623"/>
              <a:gd name="T96" fmla="*/ 147 w 197"/>
              <a:gd name="T97" fmla="*/ 0 h 623"/>
              <a:gd name="T98" fmla="*/ 155 w 197"/>
              <a:gd name="T99" fmla="*/ 6 h 623"/>
              <a:gd name="T100" fmla="*/ 180 w 197"/>
              <a:gd name="T101" fmla="*/ 19 h 623"/>
              <a:gd name="T102" fmla="*/ 191 w 197"/>
              <a:gd name="T103" fmla="*/ 32 h 623"/>
              <a:gd name="T104" fmla="*/ 197 w 197"/>
              <a:gd name="T105" fmla="*/ 42 h 623"/>
              <a:gd name="T106" fmla="*/ 197 w 197"/>
              <a:gd name="T107" fmla="*/ 53 h 623"/>
              <a:gd name="T108" fmla="*/ 183 w 197"/>
              <a:gd name="T109" fmla="*/ 72 h 623"/>
              <a:gd name="T110" fmla="*/ 176 w 197"/>
              <a:gd name="T111" fmla="*/ 90 h 623"/>
              <a:gd name="T112" fmla="*/ 172 w 197"/>
              <a:gd name="T113" fmla="*/ 118 h 623"/>
              <a:gd name="T114" fmla="*/ 174 w 197"/>
              <a:gd name="T115" fmla="*/ 147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623">
                <a:moveTo>
                  <a:pt x="174" y="147"/>
                </a:moveTo>
                <a:lnTo>
                  <a:pt x="178" y="178"/>
                </a:lnTo>
                <a:lnTo>
                  <a:pt x="178" y="208"/>
                </a:lnTo>
                <a:lnTo>
                  <a:pt x="180" y="225"/>
                </a:lnTo>
                <a:lnTo>
                  <a:pt x="180" y="243"/>
                </a:lnTo>
                <a:lnTo>
                  <a:pt x="180" y="260"/>
                </a:lnTo>
                <a:lnTo>
                  <a:pt x="180" y="279"/>
                </a:lnTo>
                <a:lnTo>
                  <a:pt x="178" y="296"/>
                </a:lnTo>
                <a:lnTo>
                  <a:pt x="176" y="313"/>
                </a:lnTo>
                <a:lnTo>
                  <a:pt x="176" y="330"/>
                </a:lnTo>
                <a:lnTo>
                  <a:pt x="176" y="344"/>
                </a:lnTo>
                <a:lnTo>
                  <a:pt x="174" y="357"/>
                </a:lnTo>
                <a:lnTo>
                  <a:pt x="174" y="371"/>
                </a:lnTo>
                <a:lnTo>
                  <a:pt x="174" y="382"/>
                </a:lnTo>
                <a:lnTo>
                  <a:pt x="174" y="393"/>
                </a:lnTo>
                <a:lnTo>
                  <a:pt x="172" y="418"/>
                </a:lnTo>
                <a:lnTo>
                  <a:pt x="170" y="445"/>
                </a:lnTo>
                <a:lnTo>
                  <a:pt x="170" y="472"/>
                </a:lnTo>
                <a:lnTo>
                  <a:pt x="170" y="502"/>
                </a:lnTo>
                <a:lnTo>
                  <a:pt x="170" y="520"/>
                </a:lnTo>
                <a:lnTo>
                  <a:pt x="168" y="535"/>
                </a:lnTo>
                <a:lnTo>
                  <a:pt x="168" y="548"/>
                </a:lnTo>
                <a:lnTo>
                  <a:pt x="166" y="560"/>
                </a:lnTo>
                <a:lnTo>
                  <a:pt x="164" y="571"/>
                </a:lnTo>
                <a:lnTo>
                  <a:pt x="162" y="583"/>
                </a:lnTo>
                <a:lnTo>
                  <a:pt x="159" y="590"/>
                </a:lnTo>
                <a:lnTo>
                  <a:pt x="157" y="598"/>
                </a:lnTo>
                <a:lnTo>
                  <a:pt x="151" y="606"/>
                </a:lnTo>
                <a:lnTo>
                  <a:pt x="147" y="609"/>
                </a:lnTo>
                <a:lnTo>
                  <a:pt x="143" y="615"/>
                </a:lnTo>
                <a:lnTo>
                  <a:pt x="139" y="619"/>
                </a:lnTo>
                <a:lnTo>
                  <a:pt x="136" y="621"/>
                </a:lnTo>
                <a:lnTo>
                  <a:pt x="134" y="623"/>
                </a:lnTo>
                <a:lnTo>
                  <a:pt x="130" y="623"/>
                </a:lnTo>
                <a:lnTo>
                  <a:pt x="128" y="621"/>
                </a:lnTo>
                <a:lnTo>
                  <a:pt x="126" y="621"/>
                </a:lnTo>
                <a:lnTo>
                  <a:pt x="124" y="619"/>
                </a:lnTo>
                <a:lnTo>
                  <a:pt x="122" y="617"/>
                </a:lnTo>
                <a:lnTo>
                  <a:pt x="118" y="615"/>
                </a:lnTo>
                <a:lnTo>
                  <a:pt x="116" y="611"/>
                </a:lnTo>
                <a:lnTo>
                  <a:pt x="113" y="606"/>
                </a:lnTo>
                <a:lnTo>
                  <a:pt x="109" y="600"/>
                </a:lnTo>
                <a:lnTo>
                  <a:pt x="105" y="594"/>
                </a:lnTo>
                <a:lnTo>
                  <a:pt x="95" y="583"/>
                </a:lnTo>
                <a:lnTo>
                  <a:pt x="84" y="573"/>
                </a:lnTo>
                <a:lnTo>
                  <a:pt x="72" y="563"/>
                </a:lnTo>
                <a:lnTo>
                  <a:pt x="59" y="552"/>
                </a:lnTo>
                <a:lnTo>
                  <a:pt x="51" y="548"/>
                </a:lnTo>
                <a:lnTo>
                  <a:pt x="46" y="546"/>
                </a:lnTo>
                <a:lnTo>
                  <a:pt x="40" y="542"/>
                </a:lnTo>
                <a:lnTo>
                  <a:pt x="34" y="539"/>
                </a:lnTo>
                <a:lnTo>
                  <a:pt x="32" y="535"/>
                </a:lnTo>
                <a:lnTo>
                  <a:pt x="30" y="533"/>
                </a:lnTo>
                <a:lnTo>
                  <a:pt x="28" y="529"/>
                </a:lnTo>
                <a:lnTo>
                  <a:pt x="28" y="525"/>
                </a:lnTo>
                <a:lnTo>
                  <a:pt x="28" y="523"/>
                </a:lnTo>
                <a:lnTo>
                  <a:pt x="30" y="521"/>
                </a:lnTo>
                <a:lnTo>
                  <a:pt x="34" y="521"/>
                </a:lnTo>
                <a:lnTo>
                  <a:pt x="38" y="520"/>
                </a:lnTo>
                <a:lnTo>
                  <a:pt x="42" y="520"/>
                </a:lnTo>
                <a:lnTo>
                  <a:pt x="49" y="520"/>
                </a:lnTo>
                <a:lnTo>
                  <a:pt x="55" y="520"/>
                </a:lnTo>
                <a:lnTo>
                  <a:pt x="65" y="521"/>
                </a:lnTo>
                <a:lnTo>
                  <a:pt x="72" y="521"/>
                </a:lnTo>
                <a:lnTo>
                  <a:pt x="80" y="523"/>
                </a:lnTo>
                <a:lnTo>
                  <a:pt x="88" y="523"/>
                </a:lnTo>
                <a:lnTo>
                  <a:pt x="95" y="523"/>
                </a:lnTo>
                <a:lnTo>
                  <a:pt x="101" y="523"/>
                </a:lnTo>
                <a:lnTo>
                  <a:pt x="107" y="523"/>
                </a:lnTo>
                <a:lnTo>
                  <a:pt x="111" y="521"/>
                </a:lnTo>
                <a:lnTo>
                  <a:pt x="115" y="521"/>
                </a:lnTo>
                <a:lnTo>
                  <a:pt x="116" y="520"/>
                </a:lnTo>
                <a:lnTo>
                  <a:pt x="116" y="516"/>
                </a:lnTo>
                <a:lnTo>
                  <a:pt x="116" y="510"/>
                </a:lnTo>
                <a:lnTo>
                  <a:pt x="118" y="504"/>
                </a:lnTo>
                <a:lnTo>
                  <a:pt x="118" y="495"/>
                </a:lnTo>
                <a:lnTo>
                  <a:pt x="120" y="485"/>
                </a:lnTo>
                <a:lnTo>
                  <a:pt x="120" y="474"/>
                </a:lnTo>
                <a:lnTo>
                  <a:pt x="120" y="460"/>
                </a:lnTo>
                <a:lnTo>
                  <a:pt x="122" y="445"/>
                </a:lnTo>
                <a:lnTo>
                  <a:pt x="122" y="428"/>
                </a:lnTo>
                <a:lnTo>
                  <a:pt x="122" y="411"/>
                </a:lnTo>
                <a:lnTo>
                  <a:pt x="122" y="392"/>
                </a:lnTo>
                <a:lnTo>
                  <a:pt x="124" y="371"/>
                </a:lnTo>
                <a:lnTo>
                  <a:pt x="124" y="348"/>
                </a:lnTo>
                <a:lnTo>
                  <a:pt x="124" y="323"/>
                </a:lnTo>
                <a:lnTo>
                  <a:pt x="124" y="296"/>
                </a:lnTo>
                <a:lnTo>
                  <a:pt x="124" y="271"/>
                </a:lnTo>
                <a:lnTo>
                  <a:pt x="124" y="246"/>
                </a:lnTo>
                <a:lnTo>
                  <a:pt x="124" y="225"/>
                </a:lnTo>
                <a:lnTo>
                  <a:pt x="124" y="204"/>
                </a:lnTo>
                <a:lnTo>
                  <a:pt x="124" y="185"/>
                </a:lnTo>
                <a:lnTo>
                  <a:pt x="124" y="166"/>
                </a:lnTo>
                <a:lnTo>
                  <a:pt x="124" y="151"/>
                </a:lnTo>
                <a:lnTo>
                  <a:pt x="124" y="136"/>
                </a:lnTo>
                <a:lnTo>
                  <a:pt x="122" y="122"/>
                </a:lnTo>
                <a:lnTo>
                  <a:pt x="122" y="113"/>
                </a:lnTo>
                <a:lnTo>
                  <a:pt x="122" y="101"/>
                </a:lnTo>
                <a:lnTo>
                  <a:pt x="122" y="93"/>
                </a:lnTo>
                <a:lnTo>
                  <a:pt x="122" y="88"/>
                </a:lnTo>
                <a:lnTo>
                  <a:pt x="120" y="82"/>
                </a:lnTo>
                <a:lnTo>
                  <a:pt x="120" y="80"/>
                </a:lnTo>
                <a:lnTo>
                  <a:pt x="120" y="78"/>
                </a:lnTo>
                <a:lnTo>
                  <a:pt x="115" y="74"/>
                </a:lnTo>
                <a:lnTo>
                  <a:pt x="109" y="74"/>
                </a:lnTo>
                <a:lnTo>
                  <a:pt x="101" y="72"/>
                </a:lnTo>
                <a:lnTo>
                  <a:pt x="92" y="72"/>
                </a:lnTo>
                <a:lnTo>
                  <a:pt x="82" y="72"/>
                </a:lnTo>
                <a:lnTo>
                  <a:pt x="74" y="74"/>
                </a:lnTo>
                <a:lnTo>
                  <a:pt x="65" y="74"/>
                </a:lnTo>
                <a:lnTo>
                  <a:pt x="55" y="78"/>
                </a:lnTo>
                <a:lnTo>
                  <a:pt x="46" y="80"/>
                </a:lnTo>
                <a:lnTo>
                  <a:pt x="36" y="82"/>
                </a:lnTo>
                <a:lnTo>
                  <a:pt x="28" y="80"/>
                </a:lnTo>
                <a:lnTo>
                  <a:pt x="19" y="78"/>
                </a:lnTo>
                <a:lnTo>
                  <a:pt x="13" y="76"/>
                </a:lnTo>
                <a:lnTo>
                  <a:pt x="9" y="74"/>
                </a:lnTo>
                <a:lnTo>
                  <a:pt x="7" y="72"/>
                </a:lnTo>
                <a:lnTo>
                  <a:pt x="4" y="71"/>
                </a:lnTo>
                <a:lnTo>
                  <a:pt x="2" y="69"/>
                </a:lnTo>
                <a:lnTo>
                  <a:pt x="2" y="67"/>
                </a:lnTo>
                <a:lnTo>
                  <a:pt x="0" y="65"/>
                </a:lnTo>
                <a:lnTo>
                  <a:pt x="0" y="65"/>
                </a:lnTo>
                <a:lnTo>
                  <a:pt x="2" y="63"/>
                </a:lnTo>
                <a:lnTo>
                  <a:pt x="4" y="61"/>
                </a:lnTo>
                <a:lnTo>
                  <a:pt x="5" y="59"/>
                </a:lnTo>
                <a:lnTo>
                  <a:pt x="11" y="57"/>
                </a:lnTo>
                <a:lnTo>
                  <a:pt x="17" y="55"/>
                </a:lnTo>
                <a:lnTo>
                  <a:pt x="25" y="51"/>
                </a:lnTo>
                <a:lnTo>
                  <a:pt x="34" y="50"/>
                </a:lnTo>
                <a:lnTo>
                  <a:pt x="46" y="46"/>
                </a:lnTo>
                <a:lnTo>
                  <a:pt x="55" y="44"/>
                </a:lnTo>
                <a:lnTo>
                  <a:pt x="65" y="42"/>
                </a:lnTo>
                <a:lnTo>
                  <a:pt x="74" y="38"/>
                </a:lnTo>
                <a:lnTo>
                  <a:pt x="84" y="36"/>
                </a:lnTo>
                <a:lnTo>
                  <a:pt x="92" y="32"/>
                </a:lnTo>
                <a:lnTo>
                  <a:pt x="99" y="29"/>
                </a:lnTo>
                <a:lnTo>
                  <a:pt x="105" y="23"/>
                </a:lnTo>
                <a:lnTo>
                  <a:pt x="111" y="19"/>
                </a:lnTo>
                <a:lnTo>
                  <a:pt x="115" y="13"/>
                </a:lnTo>
                <a:lnTo>
                  <a:pt x="120" y="9"/>
                </a:lnTo>
                <a:lnTo>
                  <a:pt x="126" y="6"/>
                </a:lnTo>
                <a:lnTo>
                  <a:pt x="130" y="4"/>
                </a:lnTo>
                <a:lnTo>
                  <a:pt x="136" y="2"/>
                </a:lnTo>
                <a:lnTo>
                  <a:pt x="139" y="2"/>
                </a:lnTo>
                <a:lnTo>
                  <a:pt x="143" y="0"/>
                </a:lnTo>
                <a:lnTo>
                  <a:pt x="147" y="0"/>
                </a:lnTo>
                <a:lnTo>
                  <a:pt x="149" y="2"/>
                </a:lnTo>
                <a:lnTo>
                  <a:pt x="153" y="4"/>
                </a:lnTo>
                <a:lnTo>
                  <a:pt x="155" y="6"/>
                </a:lnTo>
                <a:lnTo>
                  <a:pt x="160" y="8"/>
                </a:lnTo>
                <a:lnTo>
                  <a:pt x="168" y="13"/>
                </a:lnTo>
                <a:lnTo>
                  <a:pt x="180" y="19"/>
                </a:lnTo>
                <a:lnTo>
                  <a:pt x="183" y="23"/>
                </a:lnTo>
                <a:lnTo>
                  <a:pt x="187" y="29"/>
                </a:lnTo>
                <a:lnTo>
                  <a:pt x="191" y="32"/>
                </a:lnTo>
                <a:lnTo>
                  <a:pt x="193" y="36"/>
                </a:lnTo>
                <a:lnTo>
                  <a:pt x="195" y="38"/>
                </a:lnTo>
                <a:lnTo>
                  <a:pt x="197" y="42"/>
                </a:lnTo>
                <a:lnTo>
                  <a:pt x="197" y="44"/>
                </a:lnTo>
                <a:lnTo>
                  <a:pt x="197" y="46"/>
                </a:lnTo>
                <a:lnTo>
                  <a:pt x="197" y="53"/>
                </a:lnTo>
                <a:lnTo>
                  <a:pt x="195" y="59"/>
                </a:lnTo>
                <a:lnTo>
                  <a:pt x="189" y="67"/>
                </a:lnTo>
                <a:lnTo>
                  <a:pt x="183" y="72"/>
                </a:lnTo>
                <a:lnTo>
                  <a:pt x="180" y="78"/>
                </a:lnTo>
                <a:lnTo>
                  <a:pt x="178" y="82"/>
                </a:lnTo>
                <a:lnTo>
                  <a:pt x="176" y="90"/>
                </a:lnTo>
                <a:lnTo>
                  <a:pt x="174" y="97"/>
                </a:lnTo>
                <a:lnTo>
                  <a:pt x="174" y="107"/>
                </a:lnTo>
                <a:lnTo>
                  <a:pt x="172" y="118"/>
                </a:lnTo>
                <a:lnTo>
                  <a:pt x="174" y="132"/>
                </a:lnTo>
                <a:lnTo>
                  <a:pt x="174" y="147"/>
                </a:lnTo>
                <a:lnTo>
                  <a:pt x="174" y="14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588"/>
          <p:cNvSpPr/>
          <p:nvPr/>
        </p:nvSpPr>
        <p:spPr bwMode="auto">
          <a:xfrm>
            <a:off x="2690126" y="3110493"/>
            <a:ext cx="244502" cy="231634"/>
          </a:xfrm>
          <a:custGeom>
            <a:avLst/>
            <a:gdLst>
              <a:gd name="T0" fmla="*/ 26 w 151"/>
              <a:gd name="T1" fmla="*/ 78 h 143"/>
              <a:gd name="T2" fmla="*/ 40 w 151"/>
              <a:gd name="T3" fmla="*/ 76 h 143"/>
              <a:gd name="T4" fmla="*/ 47 w 151"/>
              <a:gd name="T5" fmla="*/ 70 h 143"/>
              <a:gd name="T6" fmla="*/ 55 w 151"/>
              <a:gd name="T7" fmla="*/ 65 h 143"/>
              <a:gd name="T8" fmla="*/ 68 w 151"/>
              <a:gd name="T9" fmla="*/ 53 h 143"/>
              <a:gd name="T10" fmla="*/ 86 w 151"/>
              <a:gd name="T11" fmla="*/ 40 h 143"/>
              <a:gd name="T12" fmla="*/ 105 w 151"/>
              <a:gd name="T13" fmla="*/ 24 h 143"/>
              <a:gd name="T14" fmla="*/ 122 w 151"/>
              <a:gd name="T15" fmla="*/ 11 h 143"/>
              <a:gd name="T16" fmla="*/ 135 w 151"/>
              <a:gd name="T17" fmla="*/ 3 h 143"/>
              <a:gd name="T18" fmla="*/ 147 w 151"/>
              <a:gd name="T19" fmla="*/ 0 h 143"/>
              <a:gd name="T20" fmla="*/ 151 w 151"/>
              <a:gd name="T21" fmla="*/ 0 h 143"/>
              <a:gd name="T22" fmla="*/ 151 w 151"/>
              <a:gd name="T23" fmla="*/ 3 h 143"/>
              <a:gd name="T24" fmla="*/ 151 w 151"/>
              <a:gd name="T25" fmla="*/ 7 h 143"/>
              <a:gd name="T26" fmla="*/ 147 w 151"/>
              <a:gd name="T27" fmla="*/ 13 h 143"/>
              <a:gd name="T28" fmla="*/ 143 w 151"/>
              <a:gd name="T29" fmla="*/ 22 h 143"/>
              <a:gd name="T30" fmla="*/ 137 w 151"/>
              <a:gd name="T31" fmla="*/ 34 h 143"/>
              <a:gd name="T32" fmla="*/ 130 w 151"/>
              <a:gd name="T33" fmla="*/ 47 h 143"/>
              <a:gd name="T34" fmla="*/ 120 w 151"/>
              <a:gd name="T35" fmla="*/ 65 h 143"/>
              <a:gd name="T36" fmla="*/ 109 w 151"/>
              <a:gd name="T37" fmla="*/ 82 h 143"/>
              <a:gd name="T38" fmla="*/ 97 w 151"/>
              <a:gd name="T39" fmla="*/ 99 h 143"/>
              <a:gd name="T40" fmla="*/ 88 w 151"/>
              <a:gd name="T41" fmla="*/ 112 h 143"/>
              <a:gd name="T42" fmla="*/ 78 w 151"/>
              <a:gd name="T43" fmla="*/ 124 h 143"/>
              <a:gd name="T44" fmla="*/ 68 w 151"/>
              <a:gd name="T45" fmla="*/ 131 h 143"/>
              <a:gd name="T46" fmla="*/ 63 w 151"/>
              <a:gd name="T47" fmla="*/ 137 h 143"/>
              <a:gd name="T48" fmla="*/ 57 w 151"/>
              <a:gd name="T49" fmla="*/ 141 h 143"/>
              <a:gd name="T50" fmla="*/ 51 w 151"/>
              <a:gd name="T51" fmla="*/ 143 h 143"/>
              <a:gd name="T52" fmla="*/ 46 w 151"/>
              <a:gd name="T53" fmla="*/ 141 h 143"/>
              <a:gd name="T54" fmla="*/ 36 w 151"/>
              <a:gd name="T55" fmla="*/ 139 h 143"/>
              <a:gd name="T56" fmla="*/ 28 w 151"/>
              <a:gd name="T57" fmla="*/ 135 h 143"/>
              <a:gd name="T58" fmla="*/ 21 w 151"/>
              <a:gd name="T59" fmla="*/ 128 h 143"/>
              <a:gd name="T60" fmla="*/ 13 w 151"/>
              <a:gd name="T61" fmla="*/ 120 h 143"/>
              <a:gd name="T62" fmla="*/ 5 w 151"/>
              <a:gd name="T63" fmla="*/ 112 h 143"/>
              <a:gd name="T64" fmla="*/ 1 w 151"/>
              <a:gd name="T65" fmla="*/ 105 h 143"/>
              <a:gd name="T66" fmla="*/ 0 w 151"/>
              <a:gd name="T67" fmla="*/ 97 h 143"/>
              <a:gd name="T68" fmla="*/ 0 w 151"/>
              <a:gd name="T69" fmla="*/ 87 h 143"/>
              <a:gd name="T70" fmla="*/ 1 w 151"/>
              <a:gd name="T71" fmla="*/ 84 h 143"/>
              <a:gd name="T72" fmla="*/ 5 w 151"/>
              <a:gd name="T73" fmla="*/ 80 h 143"/>
              <a:gd name="T74" fmla="*/ 13 w 151"/>
              <a:gd name="T75" fmla="*/ 78 h 143"/>
              <a:gd name="T76" fmla="*/ 17 w 151"/>
              <a:gd name="T77" fmla="*/ 7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143">
                <a:moveTo>
                  <a:pt x="17" y="78"/>
                </a:moveTo>
                <a:lnTo>
                  <a:pt x="26" y="78"/>
                </a:lnTo>
                <a:lnTo>
                  <a:pt x="34" y="78"/>
                </a:lnTo>
                <a:lnTo>
                  <a:pt x="40" y="76"/>
                </a:lnTo>
                <a:lnTo>
                  <a:pt x="46" y="72"/>
                </a:lnTo>
                <a:lnTo>
                  <a:pt x="47" y="70"/>
                </a:lnTo>
                <a:lnTo>
                  <a:pt x="51" y="68"/>
                </a:lnTo>
                <a:lnTo>
                  <a:pt x="55" y="65"/>
                </a:lnTo>
                <a:lnTo>
                  <a:pt x="61" y="59"/>
                </a:lnTo>
                <a:lnTo>
                  <a:pt x="68" y="53"/>
                </a:lnTo>
                <a:lnTo>
                  <a:pt x="76" y="47"/>
                </a:lnTo>
                <a:lnTo>
                  <a:pt x="86" y="40"/>
                </a:lnTo>
                <a:lnTo>
                  <a:pt x="95" y="32"/>
                </a:lnTo>
                <a:lnTo>
                  <a:pt x="105" y="24"/>
                </a:lnTo>
                <a:lnTo>
                  <a:pt x="114" y="17"/>
                </a:lnTo>
                <a:lnTo>
                  <a:pt x="122" y="11"/>
                </a:lnTo>
                <a:lnTo>
                  <a:pt x="130" y="7"/>
                </a:lnTo>
                <a:lnTo>
                  <a:pt x="135" y="3"/>
                </a:lnTo>
                <a:lnTo>
                  <a:pt x="141" y="1"/>
                </a:lnTo>
                <a:lnTo>
                  <a:pt x="147" y="0"/>
                </a:lnTo>
                <a:lnTo>
                  <a:pt x="151" y="0"/>
                </a:lnTo>
                <a:lnTo>
                  <a:pt x="151" y="0"/>
                </a:lnTo>
                <a:lnTo>
                  <a:pt x="151" y="1"/>
                </a:lnTo>
                <a:lnTo>
                  <a:pt x="151" y="3"/>
                </a:lnTo>
                <a:lnTo>
                  <a:pt x="151" y="5"/>
                </a:lnTo>
                <a:lnTo>
                  <a:pt x="151" y="7"/>
                </a:lnTo>
                <a:lnTo>
                  <a:pt x="149" y="9"/>
                </a:lnTo>
                <a:lnTo>
                  <a:pt x="147" y="13"/>
                </a:lnTo>
                <a:lnTo>
                  <a:pt x="145" y="17"/>
                </a:lnTo>
                <a:lnTo>
                  <a:pt x="143" y="22"/>
                </a:lnTo>
                <a:lnTo>
                  <a:pt x="141" y="28"/>
                </a:lnTo>
                <a:lnTo>
                  <a:pt x="137" y="34"/>
                </a:lnTo>
                <a:lnTo>
                  <a:pt x="134" y="40"/>
                </a:lnTo>
                <a:lnTo>
                  <a:pt x="130" y="47"/>
                </a:lnTo>
                <a:lnTo>
                  <a:pt x="124" y="55"/>
                </a:lnTo>
                <a:lnTo>
                  <a:pt x="120" y="65"/>
                </a:lnTo>
                <a:lnTo>
                  <a:pt x="114" y="72"/>
                </a:lnTo>
                <a:lnTo>
                  <a:pt x="109" y="82"/>
                </a:lnTo>
                <a:lnTo>
                  <a:pt x="103" y="91"/>
                </a:lnTo>
                <a:lnTo>
                  <a:pt x="97" y="99"/>
                </a:lnTo>
                <a:lnTo>
                  <a:pt x="91" y="107"/>
                </a:lnTo>
                <a:lnTo>
                  <a:pt x="88" y="112"/>
                </a:lnTo>
                <a:lnTo>
                  <a:pt x="82" y="118"/>
                </a:lnTo>
                <a:lnTo>
                  <a:pt x="78" y="124"/>
                </a:lnTo>
                <a:lnTo>
                  <a:pt x="72" y="128"/>
                </a:lnTo>
                <a:lnTo>
                  <a:pt x="68" y="131"/>
                </a:lnTo>
                <a:lnTo>
                  <a:pt x="65" y="135"/>
                </a:lnTo>
                <a:lnTo>
                  <a:pt x="63" y="137"/>
                </a:lnTo>
                <a:lnTo>
                  <a:pt x="59" y="139"/>
                </a:lnTo>
                <a:lnTo>
                  <a:pt x="57" y="141"/>
                </a:lnTo>
                <a:lnTo>
                  <a:pt x="53" y="143"/>
                </a:lnTo>
                <a:lnTo>
                  <a:pt x="51" y="143"/>
                </a:lnTo>
                <a:lnTo>
                  <a:pt x="49" y="141"/>
                </a:lnTo>
                <a:lnTo>
                  <a:pt x="46" y="141"/>
                </a:lnTo>
                <a:lnTo>
                  <a:pt x="40" y="141"/>
                </a:lnTo>
                <a:lnTo>
                  <a:pt x="36" y="139"/>
                </a:lnTo>
                <a:lnTo>
                  <a:pt x="32" y="137"/>
                </a:lnTo>
                <a:lnTo>
                  <a:pt x="28" y="135"/>
                </a:lnTo>
                <a:lnTo>
                  <a:pt x="24" y="131"/>
                </a:lnTo>
                <a:lnTo>
                  <a:pt x="21" y="128"/>
                </a:lnTo>
                <a:lnTo>
                  <a:pt x="17" y="124"/>
                </a:lnTo>
                <a:lnTo>
                  <a:pt x="13" y="120"/>
                </a:lnTo>
                <a:lnTo>
                  <a:pt x="9" y="116"/>
                </a:lnTo>
                <a:lnTo>
                  <a:pt x="5" y="112"/>
                </a:lnTo>
                <a:lnTo>
                  <a:pt x="3" y="108"/>
                </a:lnTo>
                <a:lnTo>
                  <a:pt x="1" y="105"/>
                </a:lnTo>
                <a:lnTo>
                  <a:pt x="0" y="101"/>
                </a:lnTo>
                <a:lnTo>
                  <a:pt x="0" y="97"/>
                </a:lnTo>
                <a:lnTo>
                  <a:pt x="0" y="91"/>
                </a:lnTo>
                <a:lnTo>
                  <a:pt x="0" y="87"/>
                </a:lnTo>
                <a:lnTo>
                  <a:pt x="0" y="86"/>
                </a:lnTo>
                <a:lnTo>
                  <a:pt x="1" y="84"/>
                </a:lnTo>
                <a:lnTo>
                  <a:pt x="3" y="82"/>
                </a:lnTo>
                <a:lnTo>
                  <a:pt x="5" y="80"/>
                </a:lnTo>
                <a:lnTo>
                  <a:pt x="9" y="78"/>
                </a:lnTo>
                <a:lnTo>
                  <a:pt x="13" y="78"/>
                </a:lnTo>
                <a:lnTo>
                  <a:pt x="17" y="78"/>
                </a:lnTo>
                <a:lnTo>
                  <a:pt x="17" y="78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589"/>
          <p:cNvSpPr/>
          <p:nvPr/>
        </p:nvSpPr>
        <p:spPr bwMode="auto">
          <a:xfrm>
            <a:off x="2767337" y="2589318"/>
            <a:ext cx="341016" cy="1084175"/>
          </a:xfrm>
          <a:custGeom>
            <a:avLst/>
            <a:gdLst>
              <a:gd name="T0" fmla="*/ 123 w 213"/>
              <a:gd name="T1" fmla="*/ 4 h 674"/>
              <a:gd name="T2" fmla="*/ 140 w 213"/>
              <a:gd name="T3" fmla="*/ 0 h 674"/>
              <a:gd name="T4" fmla="*/ 178 w 213"/>
              <a:gd name="T5" fmla="*/ 19 h 674"/>
              <a:gd name="T6" fmla="*/ 203 w 213"/>
              <a:gd name="T7" fmla="*/ 42 h 674"/>
              <a:gd name="T8" fmla="*/ 213 w 213"/>
              <a:gd name="T9" fmla="*/ 53 h 674"/>
              <a:gd name="T10" fmla="*/ 205 w 213"/>
              <a:gd name="T11" fmla="*/ 74 h 674"/>
              <a:gd name="T12" fmla="*/ 184 w 213"/>
              <a:gd name="T13" fmla="*/ 105 h 674"/>
              <a:gd name="T14" fmla="*/ 180 w 213"/>
              <a:gd name="T15" fmla="*/ 126 h 674"/>
              <a:gd name="T16" fmla="*/ 178 w 213"/>
              <a:gd name="T17" fmla="*/ 155 h 674"/>
              <a:gd name="T18" fmla="*/ 176 w 213"/>
              <a:gd name="T19" fmla="*/ 195 h 674"/>
              <a:gd name="T20" fmla="*/ 176 w 213"/>
              <a:gd name="T21" fmla="*/ 250 h 674"/>
              <a:gd name="T22" fmla="*/ 176 w 213"/>
              <a:gd name="T23" fmla="*/ 355 h 674"/>
              <a:gd name="T24" fmla="*/ 180 w 213"/>
              <a:gd name="T25" fmla="*/ 451 h 674"/>
              <a:gd name="T26" fmla="*/ 184 w 213"/>
              <a:gd name="T27" fmla="*/ 523 h 674"/>
              <a:gd name="T28" fmla="*/ 178 w 213"/>
              <a:gd name="T29" fmla="*/ 582 h 674"/>
              <a:gd name="T30" fmla="*/ 171 w 213"/>
              <a:gd name="T31" fmla="*/ 625 h 674"/>
              <a:gd name="T32" fmla="*/ 154 w 213"/>
              <a:gd name="T33" fmla="*/ 653 h 674"/>
              <a:gd name="T34" fmla="*/ 136 w 213"/>
              <a:gd name="T35" fmla="*/ 670 h 674"/>
              <a:gd name="T36" fmla="*/ 123 w 213"/>
              <a:gd name="T37" fmla="*/ 674 h 674"/>
              <a:gd name="T38" fmla="*/ 111 w 213"/>
              <a:gd name="T39" fmla="*/ 653 h 674"/>
              <a:gd name="T40" fmla="*/ 100 w 213"/>
              <a:gd name="T41" fmla="*/ 628 h 674"/>
              <a:gd name="T42" fmla="*/ 75 w 213"/>
              <a:gd name="T43" fmla="*/ 602 h 674"/>
              <a:gd name="T44" fmla="*/ 46 w 213"/>
              <a:gd name="T45" fmla="*/ 577 h 674"/>
              <a:gd name="T46" fmla="*/ 35 w 213"/>
              <a:gd name="T47" fmla="*/ 560 h 674"/>
              <a:gd name="T48" fmla="*/ 37 w 213"/>
              <a:gd name="T49" fmla="*/ 554 h 674"/>
              <a:gd name="T50" fmla="*/ 65 w 213"/>
              <a:gd name="T51" fmla="*/ 556 h 674"/>
              <a:gd name="T52" fmla="*/ 104 w 213"/>
              <a:gd name="T53" fmla="*/ 565 h 674"/>
              <a:gd name="T54" fmla="*/ 125 w 213"/>
              <a:gd name="T55" fmla="*/ 561 h 674"/>
              <a:gd name="T56" fmla="*/ 131 w 213"/>
              <a:gd name="T57" fmla="*/ 540 h 674"/>
              <a:gd name="T58" fmla="*/ 131 w 213"/>
              <a:gd name="T59" fmla="*/ 493 h 674"/>
              <a:gd name="T60" fmla="*/ 131 w 213"/>
              <a:gd name="T61" fmla="*/ 449 h 674"/>
              <a:gd name="T62" fmla="*/ 131 w 213"/>
              <a:gd name="T63" fmla="*/ 401 h 674"/>
              <a:gd name="T64" fmla="*/ 131 w 213"/>
              <a:gd name="T65" fmla="*/ 340 h 674"/>
              <a:gd name="T66" fmla="*/ 131 w 213"/>
              <a:gd name="T67" fmla="*/ 267 h 674"/>
              <a:gd name="T68" fmla="*/ 129 w 213"/>
              <a:gd name="T69" fmla="*/ 191 h 674"/>
              <a:gd name="T70" fmla="*/ 127 w 213"/>
              <a:gd name="T71" fmla="*/ 134 h 674"/>
              <a:gd name="T72" fmla="*/ 125 w 213"/>
              <a:gd name="T73" fmla="*/ 93 h 674"/>
              <a:gd name="T74" fmla="*/ 123 w 213"/>
              <a:gd name="T75" fmla="*/ 76 h 674"/>
              <a:gd name="T76" fmla="*/ 115 w 213"/>
              <a:gd name="T77" fmla="*/ 69 h 674"/>
              <a:gd name="T78" fmla="*/ 104 w 213"/>
              <a:gd name="T79" fmla="*/ 70 h 674"/>
              <a:gd name="T80" fmla="*/ 79 w 213"/>
              <a:gd name="T81" fmla="*/ 72 h 674"/>
              <a:gd name="T82" fmla="*/ 48 w 213"/>
              <a:gd name="T83" fmla="*/ 76 h 674"/>
              <a:gd name="T84" fmla="*/ 21 w 213"/>
              <a:gd name="T85" fmla="*/ 72 h 674"/>
              <a:gd name="T86" fmla="*/ 4 w 213"/>
              <a:gd name="T87" fmla="*/ 61 h 674"/>
              <a:gd name="T88" fmla="*/ 0 w 213"/>
              <a:gd name="T89" fmla="*/ 53 h 674"/>
              <a:gd name="T90" fmla="*/ 14 w 213"/>
              <a:gd name="T91" fmla="*/ 46 h 674"/>
              <a:gd name="T92" fmla="*/ 46 w 213"/>
              <a:gd name="T93" fmla="*/ 40 h 674"/>
              <a:gd name="T94" fmla="*/ 88 w 213"/>
              <a:gd name="T95" fmla="*/ 30 h 674"/>
              <a:gd name="T96" fmla="*/ 110 w 213"/>
              <a:gd name="T97" fmla="*/ 19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674">
                <a:moveTo>
                  <a:pt x="113" y="15"/>
                </a:moveTo>
                <a:lnTo>
                  <a:pt x="115" y="9"/>
                </a:lnTo>
                <a:lnTo>
                  <a:pt x="119" y="6"/>
                </a:lnTo>
                <a:lnTo>
                  <a:pt x="123" y="4"/>
                </a:lnTo>
                <a:lnTo>
                  <a:pt x="127" y="2"/>
                </a:lnTo>
                <a:lnTo>
                  <a:pt x="131" y="0"/>
                </a:lnTo>
                <a:lnTo>
                  <a:pt x="134" y="0"/>
                </a:lnTo>
                <a:lnTo>
                  <a:pt x="140" y="0"/>
                </a:lnTo>
                <a:lnTo>
                  <a:pt x="144" y="2"/>
                </a:lnTo>
                <a:lnTo>
                  <a:pt x="155" y="6"/>
                </a:lnTo>
                <a:lnTo>
                  <a:pt x="167" y="11"/>
                </a:lnTo>
                <a:lnTo>
                  <a:pt x="178" y="19"/>
                </a:lnTo>
                <a:lnTo>
                  <a:pt x="190" y="28"/>
                </a:lnTo>
                <a:lnTo>
                  <a:pt x="196" y="32"/>
                </a:lnTo>
                <a:lnTo>
                  <a:pt x="199" y="38"/>
                </a:lnTo>
                <a:lnTo>
                  <a:pt x="203" y="42"/>
                </a:lnTo>
                <a:lnTo>
                  <a:pt x="207" y="46"/>
                </a:lnTo>
                <a:lnTo>
                  <a:pt x="209" y="49"/>
                </a:lnTo>
                <a:lnTo>
                  <a:pt x="213" y="51"/>
                </a:lnTo>
                <a:lnTo>
                  <a:pt x="213" y="53"/>
                </a:lnTo>
                <a:lnTo>
                  <a:pt x="213" y="55"/>
                </a:lnTo>
                <a:lnTo>
                  <a:pt x="213" y="63"/>
                </a:lnTo>
                <a:lnTo>
                  <a:pt x="211" y="69"/>
                </a:lnTo>
                <a:lnTo>
                  <a:pt x="205" y="74"/>
                </a:lnTo>
                <a:lnTo>
                  <a:pt x="199" y="78"/>
                </a:lnTo>
                <a:lnTo>
                  <a:pt x="194" y="86"/>
                </a:lnTo>
                <a:lnTo>
                  <a:pt x="190" y="95"/>
                </a:lnTo>
                <a:lnTo>
                  <a:pt x="184" y="105"/>
                </a:lnTo>
                <a:lnTo>
                  <a:pt x="182" y="114"/>
                </a:lnTo>
                <a:lnTo>
                  <a:pt x="180" y="118"/>
                </a:lnTo>
                <a:lnTo>
                  <a:pt x="180" y="122"/>
                </a:lnTo>
                <a:lnTo>
                  <a:pt x="180" y="126"/>
                </a:lnTo>
                <a:lnTo>
                  <a:pt x="178" y="132"/>
                </a:lnTo>
                <a:lnTo>
                  <a:pt x="178" y="139"/>
                </a:lnTo>
                <a:lnTo>
                  <a:pt x="178" y="145"/>
                </a:lnTo>
                <a:lnTo>
                  <a:pt x="178" y="155"/>
                </a:lnTo>
                <a:lnTo>
                  <a:pt x="178" y="162"/>
                </a:lnTo>
                <a:lnTo>
                  <a:pt x="176" y="174"/>
                </a:lnTo>
                <a:lnTo>
                  <a:pt x="176" y="183"/>
                </a:lnTo>
                <a:lnTo>
                  <a:pt x="176" y="195"/>
                </a:lnTo>
                <a:lnTo>
                  <a:pt x="176" y="208"/>
                </a:lnTo>
                <a:lnTo>
                  <a:pt x="176" y="221"/>
                </a:lnTo>
                <a:lnTo>
                  <a:pt x="176" y="235"/>
                </a:lnTo>
                <a:lnTo>
                  <a:pt x="176" y="250"/>
                </a:lnTo>
                <a:lnTo>
                  <a:pt x="176" y="265"/>
                </a:lnTo>
                <a:lnTo>
                  <a:pt x="176" y="298"/>
                </a:lnTo>
                <a:lnTo>
                  <a:pt x="176" y="326"/>
                </a:lnTo>
                <a:lnTo>
                  <a:pt x="176" y="355"/>
                </a:lnTo>
                <a:lnTo>
                  <a:pt x="178" y="382"/>
                </a:lnTo>
                <a:lnTo>
                  <a:pt x="178" y="407"/>
                </a:lnTo>
                <a:lnTo>
                  <a:pt x="178" y="430"/>
                </a:lnTo>
                <a:lnTo>
                  <a:pt x="180" y="451"/>
                </a:lnTo>
                <a:lnTo>
                  <a:pt x="182" y="472"/>
                </a:lnTo>
                <a:lnTo>
                  <a:pt x="182" y="489"/>
                </a:lnTo>
                <a:lnTo>
                  <a:pt x="184" y="508"/>
                </a:lnTo>
                <a:lnTo>
                  <a:pt x="184" y="523"/>
                </a:lnTo>
                <a:lnTo>
                  <a:pt x="182" y="540"/>
                </a:lnTo>
                <a:lnTo>
                  <a:pt x="182" y="554"/>
                </a:lnTo>
                <a:lnTo>
                  <a:pt x="180" y="569"/>
                </a:lnTo>
                <a:lnTo>
                  <a:pt x="178" y="582"/>
                </a:lnTo>
                <a:lnTo>
                  <a:pt x="176" y="594"/>
                </a:lnTo>
                <a:lnTo>
                  <a:pt x="175" y="605"/>
                </a:lnTo>
                <a:lnTo>
                  <a:pt x="173" y="617"/>
                </a:lnTo>
                <a:lnTo>
                  <a:pt x="171" y="625"/>
                </a:lnTo>
                <a:lnTo>
                  <a:pt x="167" y="634"/>
                </a:lnTo>
                <a:lnTo>
                  <a:pt x="163" y="640"/>
                </a:lnTo>
                <a:lnTo>
                  <a:pt x="159" y="647"/>
                </a:lnTo>
                <a:lnTo>
                  <a:pt x="154" y="653"/>
                </a:lnTo>
                <a:lnTo>
                  <a:pt x="150" y="659"/>
                </a:lnTo>
                <a:lnTo>
                  <a:pt x="144" y="663"/>
                </a:lnTo>
                <a:lnTo>
                  <a:pt x="140" y="667"/>
                </a:lnTo>
                <a:lnTo>
                  <a:pt x="136" y="670"/>
                </a:lnTo>
                <a:lnTo>
                  <a:pt x="132" y="672"/>
                </a:lnTo>
                <a:lnTo>
                  <a:pt x="129" y="674"/>
                </a:lnTo>
                <a:lnTo>
                  <a:pt x="127" y="674"/>
                </a:lnTo>
                <a:lnTo>
                  <a:pt x="123" y="674"/>
                </a:lnTo>
                <a:lnTo>
                  <a:pt x="121" y="672"/>
                </a:lnTo>
                <a:lnTo>
                  <a:pt x="119" y="668"/>
                </a:lnTo>
                <a:lnTo>
                  <a:pt x="115" y="663"/>
                </a:lnTo>
                <a:lnTo>
                  <a:pt x="111" y="653"/>
                </a:lnTo>
                <a:lnTo>
                  <a:pt x="108" y="646"/>
                </a:lnTo>
                <a:lnTo>
                  <a:pt x="106" y="640"/>
                </a:lnTo>
                <a:lnTo>
                  <a:pt x="104" y="634"/>
                </a:lnTo>
                <a:lnTo>
                  <a:pt x="100" y="628"/>
                </a:lnTo>
                <a:lnTo>
                  <a:pt x="94" y="621"/>
                </a:lnTo>
                <a:lnTo>
                  <a:pt x="88" y="615"/>
                </a:lnTo>
                <a:lnTo>
                  <a:pt x="83" y="607"/>
                </a:lnTo>
                <a:lnTo>
                  <a:pt x="75" y="602"/>
                </a:lnTo>
                <a:lnTo>
                  <a:pt x="67" y="594"/>
                </a:lnTo>
                <a:lnTo>
                  <a:pt x="60" y="588"/>
                </a:lnTo>
                <a:lnTo>
                  <a:pt x="52" y="582"/>
                </a:lnTo>
                <a:lnTo>
                  <a:pt x="46" y="577"/>
                </a:lnTo>
                <a:lnTo>
                  <a:pt x="43" y="571"/>
                </a:lnTo>
                <a:lnTo>
                  <a:pt x="39" y="567"/>
                </a:lnTo>
                <a:lnTo>
                  <a:pt x="37" y="563"/>
                </a:lnTo>
                <a:lnTo>
                  <a:pt x="35" y="560"/>
                </a:lnTo>
                <a:lnTo>
                  <a:pt x="35" y="558"/>
                </a:lnTo>
                <a:lnTo>
                  <a:pt x="33" y="556"/>
                </a:lnTo>
                <a:lnTo>
                  <a:pt x="35" y="556"/>
                </a:lnTo>
                <a:lnTo>
                  <a:pt x="37" y="554"/>
                </a:lnTo>
                <a:lnTo>
                  <a:pt x="43" y="554"/>
                </a:lnTo>
                <a:lnTo>
                  <a:pt x="48" y="554"/>
                </a:lnTo>
                <a:lnTo>
                  <a:pt x="56" y="556"/>
                </a:lnTo>
                <a:lnTo>
                  <a:pt x="65" y="556"/>
                </a:lnTo>
                <a:lnTo>
                  <a:pt x="75" y="558"/>
                </a:lnTo>
                <a:lnTo>
                  <a:pt x="87" y="561"/>
                </a:lnTo>
                <a:lnTo>
                  <a:pt x="94" y="563"/>
                </a:lnTo>
                <a:lnTo>
                  <a:pt x="104" y="565"/>
                </a:lnTo>
                <a:lnTo>
                  <a:pt x="110" y="565"/>
                </a:lnTo>
                <a:lnTo>
                  <a:pt x="115" y="565"/>
                </a:lnTo>
                <a:lnTo>
                  <a:pt x="121" y="563"/>
                </a:lnTo>
                <a:lnTo>
                  <a:pt x="125" y="561"/>
                </a:lnTo>
                <a:lnTo>
                  <a:pt x="127" y="558"/>
                </a:lnTo>
                <a:lnTo>
                  <a:pt x="129" y="554"/>
                </a:lnTo>
                <a:lnTo>
                  <a:pt x="129" y="548"/>
                </a:lnTo>
                <a:lnTo>
                  <a:pt x="131" y="540"/>
                </a:lnTo>
                <a:lnTo>
                  <a:pt x="131" y="531"/>
                </a:lnTo>
                <a:lnTo>
                  <a:pt x="131" y="519"/>
                </a:lnTo>
                <a:lnTo>
                  <a:pt x="131" y="506"/>
                </a:lnTo>
                <a:lnTo>
                  <a:pt x="131" y="493"/>
                </a:lnTo>
                <a:lnTo>
                  <a:pt x="131" y="475"/>
                </a:lnTo>
                <a:lnTo>
                  <a:pt x="131" y="468"/>
                </a:lnTo>
                <a:lnTo>
                  <a:pt x="131" y="458"/>
                </a:lnTo>
                <a:lnTo>
                  <a:pt x="131" y="449"/>
                </a:lnTo>
                <a:lnTo>
                  <a:pt x="131" y="437"/>
                </a:lnTo>
                <a:lnTo>
                  <a:pt x="131" y="426"/>
                </a:lnTo>
                <a:lnTo>
                  <a:pt x="131" y="414"/>
                </a:lnTo>
                <a:lnTo>
                  <a:pt x="131" y="401"/>
                </a:lnTo>
                <a:lnTo>
                  <a:pt x="131" y="388"/>
                </a:lnTo>
                <a:lnTo>
                  <a:pt x="131" y="372"/>
                </a:lnTo>
                <a:lnTo>
                  <a:pt x="131" y="357"/>
                </a:lnTo>
                <a:lnTo>
                  <a:pt x="131" y="340"/>
                </a:lnTo>
                <a:lnTo>
                  <a:pt x="131" y="323"/>
                </a:lnTo>
                <a:lnTo>
                  <a:pt x="131" y="305"/>
                </a:lnTo>
                <a:lnTo>
                  <a:pt x="131" y="286"/>
                </a:lnTo>
                <a:lnTo>
                  <a:pt x="131" y="267"/>
                </a:lnTo>
                <a:lnTo>
                  <a:pt x="131" y="248"/>
                </a:lnTo>
                <a:lnTo>
                  <a:pt x="131" y="227"/>
                </a:lnTo>
                <a:lnTo>
                  <a:pt x="129" y="208"/>
                </a:lnTo>
                <a:lnTo>
                  <a:pt x="129" y="191"/>
                </a:lnTo>
                <a:lnTo>
                  <a:pt x="129" y="176"/>
                </a:lnTo>
                <a:lnTo>
                  <a:pt x="129" y="160"/>
                </a:lnTo>
                <a:lnTo>
                  <a:pt x="127" y="145"/>
                </a:lnTo>
                <a:lnTo>
                  <a:pt x="127" y="134"/>
                </a:lnTo>
                <a:lnTo>
                  <a:pt x="127" y="122"/>
                </a:lnTo>
                <a:lnTo>
                  <a:pt x="127" y="111"/>
                </a:lnTo>
                <a:lnTo>
                  <a:pt x="125" y="101"/>
                </a:lnTo>
                <a:lnTo>
                  <a:pt x="125" y="93"/>
                </a:lnTo>
                <a:lnTo>
                  <a:pt x="125" y="88"/>
                </a:lnTo>
                <a:lnTo>
                  <a:pt x="125" y="82"/>
                </a:lnTo>
                <a:lnTo>
                  <a:pt x="123" y="78"/>
                </a:lnTo>
                <a:lnTo>
                  <a:pt x="123" y="76"/>
                </a:lnTo>
                <a:lnTo>
                  <a:pt x="121" y="74"/>
                </a:lnTo>
                <a:lnTo>
                  <a:pt x="119" y="70"/>
                </a:lnTo>
                <a:lnTo>
                  <a:pt x="117" y="70"/>
                </a:lnTo>
                <a:lnTo>
                  <a:pt x="115" y="69"/>
                </a:lnTo>
                <a:lnTo>
                  <a:pt x="113" y="69"/>
                </a:lnTo>
                <a:lnTo>
                  <a:pt x="111" y="69"/>
                </a:lnTo>
                <a:lnTo>
                  <a:pt x="108" y="69"/>
                </a:lnTo>
                <a:lnTo>
                  <a:pt x="104" y="70"/>
                </a:lnTo>
                <a:lnTo>
                  <a:pt x="98" y="70"/>
                </a:lnTo>
                <a:lnTo>
                  <a:pt x="94" y="70"/>
                </a:lnTo>
                <a:lnTo>
                  <a:pt x="87" y="70"/>
                </a:lnTo>
                <a:lnTo>
                  <a:pt x="79" y="72"/>
                </a:lnTo>
                <a:lnTo>
                  <a:pt x="71" y="74"/>
                </a:lnTo>
                <a:lnTo>
                  <a:pt x="64" y="76"/>
                </a:lnTo>
                <a:lnTo>
                  <a:pt x="56" y="76"/>
                </a:lnTo>
                <a:lnTo>
                  <a:pt x="48" y="76"/>
                </a:lnTo>
                <a:lnTo>
                  <a:pt x="41" y="76"/>
                </a:lnTo>
                <a:lnTo>
                  <a:pt x="33" y="76"/>
                </a:lnTo>
                <a:lnTo>
                  <a:pt x="27" y="74"/>
                </a:lnTo>
                <a:lnTo>
                  <a:pt x="21" y="72"/>
                </a:lnTo>
                <a:lnTo>
                  <a:pt x="16" y="69"/>
                </a:lnTo>
                <a:lnTo>
                  <a:pt x="12" y="67"/>
                </a:lnTo>
                <a:lnTo>
                  <a:pt x="8" y="63"/>
                </a:lnTo>
                <a:lnTo>
                  <a:pt x="4" y="61"/>
                </a:lnTo>
                <a:lnTo>
                  <a:pt x="2" y="59"/>
                </a:lnTo>
                <a:lnTo>
                  <a:pt x="0" y="57"/>
                </a:lnTo>
                <a:lnTo>
                  <a:pt x="0" y="55"/>
                </a:lnTo>
                <a:lnTo>
                  <a:pt x="0" y="53"/>
                </a:lnTo>
                <a:lnTo>
                  <a:pt x="2" y="51"/>
                </a:lnTo>
                <a:lnTo>
                  <a:pt x="4" y="49"/>
                </a:lnTo>
                <a:lnTo>
                  <a:pt x="8" y="48"/>
                </a:lnTo>
                <a:lnTo>
                  <a:pt x="14" y="46"/>
                </a:lnTo>
                <a:lnTo>
                  <a:pt x="20" y="44"/>
                </a:lnTo>
                <a:lnTo>
                  <a:pt x="27" y="42"/>
                </a:lnTo>
                <a:lnTo>
                  <a:pt x="37" y="40"/>
                </a:lnTo>
                <a:lnTo>
                  <a:pt x="46" y="40"/>
                </a:lnTo>
                <a:lnTo>
                  <a:pt x="58" y="38"/>
                </a:lnTo>
                <a:lnTo>
                  <a:pt x="69" y="36"/>
                </a:lnTo>
                <a:lnTo>
                  <a:pt x="79" y="32"/>
                </a:lnTo>
                <a:lnTo>
                  <a:pt x="88" y="30"/>
                </a:lnTo>
                <a:lnTo>
                  <a:pt x="96" y="28"/>
                </a:lnTo>
                <a:lnTo>
                  <a:pt x="102" y="25"/>
                </a:lnTo>
                <a:lnTo>
                  <a:pt x="108" y="21"/>
                </a:lnTo>
                <a:lnTo>
                  <a:pt x="110" y="19"/>
                </a:lnTo>
                <a:lnTo>
                  <a:pt x="113" y="15"/>
                </a:lnTo>
                <a:lnTo>
                  <a:pt x="113" y="1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590"/>
          <p:cNvSpPr/>
          <p:nvPr/>
        </p:nvSpPr>
        <p:spPr bwMode="auto">
          <a:xfrm>
            <a:off x="1766810" y="3351777"/>
            <a:ext cx="1595698" cy="662730"/>
          </a:xfrm>
          <a:custGeom>
            <a:avLst/>
            <a:gdLst>
              <a:gd name="T0" fmla="*/ 0 w 992"/>
              <a:gd name="T1" fmla="*/ 21 h 412"/>
              <a:gd name="T2" fmla="*/ 6 w 992"/>
              <a:gd name="T3" fmla="*/ 9 h 412"/>
              <a:gd name="T4" fmla="*/ 20 w 992"/>
              <a:gd name="T5" fmla="*/ 1 h 412"/>
              <a:gd name="T6" fmla="*/ 35 w 992"/>
              <a:gd name="T7" fmla="*/ 0 h 412"/>
              <a:gd name="T8" fmla="*/ 66 w 992"/>
              <a:gd name="T9" fmla="*/ 7 h 412"/>
              <a:gd name="T10" fmla="*/ 77 w 992"/>
              <a:gd name="T11" fmla="*/ 13 h 412"/>
              <a:gd name="T12" fmla="*/ 100 w 992"/>
              <a:gd name="T13" fmla="*/ 26 h 412"/>
              <a:gd name="T14" fmla="*/ 131 w 992"/>
              <a:gd name="T15" fmla="*/ 44 h 412"/>
              <a:gd name="T16" fmla="*/ 169 w 992"/>
              <a:gd name="T17" fmla="*/ 66 h 412"/>
              <a:gd name="T18" fmla="*/ 217 w 992"/>
              <a:gd name="T19" fmla="*/ 95 h 412"/>
              <a:gd name="T20" fmla="*/ 270 w 992"/>
              <a:gd name="T21" fmla="*/ 128 h 412"/>
              <a:gd name="T22" fmla="*/ 376 w 992"/>
              <a:gd name="T23" fmla="*/ 183 h 412"/>
              <a:gd name="T24" fmla="*/ 477 w 992"/>
              <a:gd name="T25" fmla="*/ 227 h 412"/>
              <a:gd name="T26" fmla="*/ 573 w 992"/>
              <a:gd name="T27" fmla="*/ 261 h 412"/>
              <a:gd name="T28" fmla="*/ 665 w 992"/>
              <a:gd name="T29" fmla="*/ 288 h 412"/>
              <a:gd name="T30" fmla="*/ 749 w 992"/>
              <a:gd name="T31" fmla="*/ 303 h 412"/>
              <a:gd name="T32" fmla="*/ 825 w 992"/>
              <a:gd name="T33" fmla="*/ 311 h 412"/>
              <a:gd name="T34" fmla="*/ 888 w 992"/>
              <a:gd name="T35" fmla="*/ 317 h 412"/>
              <a:gd name="T36" fmla="*/ 938 w 992"/>
              <a:gd name="T37" fmla="*/ 317 h 412"/>
              <a:gd name="T38" fmla="*/ 971 w 992"/>
              <a:gd name="T39" fmla="*/ 321 h 412"/>
              <a:gd name="T40" fmla="*/ 990 w 992"/>
              <a:gd name="T41" fmla="*/ 324 h 412"/>
              <a:gd name="T42" fmla="*/ 990 w 992"/>
              <a:gd name="T43" fmla="*/ 330 h 412"/>
              <a:gd name="T44" fmla="*/ 984 w 992"/>
              <a:gd name="T45" fmla="*/ 336 h 412"/>
              <a:gd name="T46" fmla="*/ 971 w 992"/>
              <a:gd name="T47" fmla="*/ 343 h 412"/>
              <a:gd name="T48" fmla="*/ 952 w 992"/>
              <a:gd name="T49" fmla="*/ 353 h 412"/>
              <a:gd name="T50" fmla="*/ 925 w 992"/>
              <a:gd name="T51" fmla="*/ 363 h 412"/>
              <a:gd name="T52" fmla="*/ 883 w 992"/>
              <a:gd name="T53" fmla="*/ 378 h 412"/>
              <a:gd name="T54" fmla="*/ 823 w 992"/>
              <a:gd name="T55" fmla="*/ 395 h 412"/>
              <a:gd name="T56" fmla="*/ 772 w 992"/>
              <a:gd name="T57" fmla="*/ 407 h 412"/>
              <a:gd name="T58" fmla="*/ 728 w 992"/>
              <a:gd name="T59" fmla="*/ 410 h 412"/>
              <a:gd name="T60" fmla="*/ 691 w 992"/>
              <a:gd name="T61" fmla="*/ 410 h 412"/>
              <a:gd name="T62" fmla="*/ 661 w 992"/>
              <a:gd name="T63" fmla="*/ 408 h 412"/>
              <a:gd name="T64" fmla="*/ 643 w 992"/>
              <a:gd name="T65" fmla="*/ 403 h 412"/>
              <a:gd name="T66" fmla="*/ 619 w 992"/>
              <a:gd name="T67" fmla="*/ 389 h 412"/>
              <a:gd name="T68" fmla="*/ 582 w 992"/>
              <a:gd name="T69" fmla="*/ 372 h 412"/>
              <a:gd name="T70" fmla="*/ 540 w 992"/>
              <a:gd name="T71" fmla="*/ 345 h 412"/>
              <a:gd name="T72" fmla="*/ 488 w 992"/>
              <a:gd name="T73" fmla="*/ 315 h 412"/>
              <a:gd name="T74" fmla="*/ 393 w 992"/>
              <a:gd name="T75" fmla="*/ 257 h 412"/>
              <a:gd name="T76" fmla="*/ 286 w 992"/>
              <a:gd name="T77" fmla="*/ 193 h 412"/>
              <a:gd name="T78" fmla="*/ 194 w 992"/>
              <a:gd name="T79" fmla="*/ 129 h 412"/>
              <a:gd name="T80" fmla="*/ 150 w 992"/>
              <a:gd name="T81" fmla="*/ 103 h 412"/>
              <a:gd name="T82" fmla="*/ 113 w 992"/>
              <a:gd name="T83" fmla="*/ 82 h 412"/>
              <a:gd name="T84" fmla="*/ 83 w 992"/>
              <a:gd name="T85" fmla="*/ 66 h 412"/>
              <a:gd name="T86" fmla="*/ 60 w 992"/>
              <a:gd name="T87" fmla="*/ 55 h 412"/>
              <a:gd name="T88" fmla="*/ 43 w 992"/>
              <a:gd name="T89" fmla="*/ 49 h 412"/>
              <a:gd name="T90" fmla="*/ 22 w 992"/>
              <a:gd name="T91" fmla="*/ 44 h 412"/>
              <a:gd name="T92" fmla="*/ 6 w 992"/>
              <a:gd name="T93" fmla="*/ 38 h 412"/>
              <a:gd name="T94" fmla="*/ 0 w 992"/>
              <a:gd name="T95" fmla="*/ 28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2" h="412">
                <a:moveTo>
                  <a:pt x="0" y="28"/>
                </a:moveTo>
                <a:lnTo>
                  <a:pt x="0" y="24"/>
                </a:lnTo>
                <a:lnTo>
                  <a:pt x="0" y="21"/>
                </a:lnTo>
                <a:lnTo>
                  <a:pt x="2" y="15"/>
                </a:lnTo>
                <a:lnTo>
                  <a:pt x="4" y="13"/>
                </a:lnTo>
                <a:lnTo>
                  <a:pt x="6" y="9"/>
                </a:lnTo>
                <a:lnTo>
                  <a:pt x="10" y="5"/>
                </a:lnTo>
                <a:lnTo>
                  <a:pt x="14" y="3"/>
                </a:lnTo>
                <a:lnTo>
                  <a:pt x="20" y="1"/>
                </a:lnTo>
                <a:lnTo>
                  <a:pt x="23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52" y="3"/>
                </a:lnTo>
                <a:lnTo>
                  <a:pt x="66" y="7"/>
                </a:lnTo>
                <a:lnTo>
                  <a:pt x="67" y="9"/>
                </a:lnTo>
                <a:lnTo>
                  <a:pt x="71" y="11"/>
                </a:lnTo>
                <a:lnTo>
                  <a:pt x="77" y="13"/>
                </a:lnTo>
                <a:lnTo>
                  <a:pt x="83" y="17"/>
                </a:lnTo>
                <a:lnTo>
                  <a:pt x="90" y="23"/>
                </a:lnTo>
                <a:lnTo>
                  <a:pt x="100" y="26"/>
                </a:lnTo>
                <a:lnTo>
                  <a:pt x="108" y="32"/>
                </a:lnTo>
                <a:lnTo>
                  <a:pt x="119" y="38"/>
                </a:lnTo>
                <a:lnTo>
                  <a:pt x="131" y="44"/>
                </a:lnTo>
                <a:lnTo>
                  <a:pt x="142" y="51"/>
                </a:lnTo>
                <a:lnTo>
                  <a:pt x="155" y="59"/>
                </a:lnTo>
                <a:lnTo>
                  <a:pt x="169" y="66"/>
                </a:lnTo>
                <a:lnTo>
                  <a:pt x="184" y="76"/>
                </a:lnTo>
                <a:lnTo>
                  <a:pt x="199" y="86"/>
                </a:lnTo>
                <a:lnTo>
                  <a:pt x="217" y="95"/>
                </a:lnTo>
                <a:lnTo>
                  <a:pt x="234" y="107"/>
                </a:lnTo>
                <a:lnTo>
                  <a:pt x="253" y="118"/>
                </a:lnTo>
                <a:lnTo>
                  <a:pt x="270" y="128"/>
                </a:lnTo>
                <a:lnTo>
                  <a:pt x="305" y="149"/>
                </a:lnTo>
                <a:lnTo>
                  <a:pt x="341" y="166"/>
                </a:lnTo>
                <a:lnTo>
                  <a:pt x="376" y="183"/>
                </a:lnTo>
                <a:lnTo>
                  <a:pt x="410" y="198"/>
                </a:lnTo>
                <a:lnTo>
                  <a:pt x="444" y="214"/>
                </a:lnTo>
                <a:lnTo>
                  <a:pt x="477" y="227"/>
                </a:lnTo>
                <a:lnTo>
                  <a:pt x="510" y="238"/>
                </a:lnTo>
                <a:lnTo>
                  <a:pt x="542" y="252"/>
                </a:lnTo>
                <a:lnTo>
                  <a:pt x="573" y="261"/>
                </a:lnTo>
                <a:lnTo>
                  <a:pt x="603" y="271"/>
                </a:lnTo>
                <a:lnTo>
                  <a:pt x="634" y="280"/>
                </a:lnTo>
                <a:lnTo>
                  <a:pt x="665" y="288"/>
                </a:lnTo>
                <a:lnTo>
                  <a:pt x="693" y="294"/>
                </a:lnTo>
                <a:lnTo>
                  <a:pt x="720" y="300"/>
                </a:lnTo>
                <a:lnTo>
                  <a:pt x="749" y="303"/>
                </a:lnTo>
                <a:lnTo>
                  <a:pt x="776" y="307"/>
                </a:lnTo>
                <a:lnTo>
                  <a:pt x="800" y="309"/>
                </a:lnTo>
                <a:lnTo>
                  <a:pt x="825" y="311"/>
                </a:lnTo>
                <a:lnTo>
                  <a:pt x="848" y="313"/>
                </a:lnTo>
                <a:lnTo>
                  <a:pt x="869" y="315"/>
                </a:lnTo>
                <a:lnTo>
                  <a:pt x="888" y="317"/>
                </a:lnTo>
                <a:lnTo>
                  <a:pt x="906" y="317"/>
                </a:lnTo>
                <a:lnTo>
                  <a:pt x="923" y="317"/>
                </a:lnTo>
                <a:lnTo>
                  <a:pt x="938" y="317"/>
                </a:lnTo>
                <a:lnTo>
                  <a:pt x="950" y="317"/>
                </a:lnTo>
                <a:lnTo>
                  <a:pt x="961" y="319"/>
                </a:lnTo>
                <a:lnTo>
                  <a:pt x="971" y="321"/>
                </a:lnTo>
                <a:lnTo>
                  <a:pt x="978" y="321"/>
                </a:lnTo>
                <a:lnTo>
                  <a:pt x="984" y="322"/>
                </a:lnTo>
                <a:lnTo>
                  <a:pt x="990" y="324"/>
                </a:lnTo>
                <a:lnTo>
                  <a:pt x="992" y="326"/>
                </a:lnTo>
                <a:lnTo>
                  <a:pt x="992" y="328"/>
                </a:lnTo>
                <a:lnTo>
                  <a:pt x="990" y="330"/>
                </a:lnTo>
                <a:lnTo>
                  <a:pt x="988" y="332"/>
                </a:lnTo>
                <a:lnTo>
                  <a:pt x="986" y="334"/>
                </a:lnTo>
                <a:lnTo>
                  <a:pt x="984" y="336"/>
                </a:lnTo>
                <a:lnTo>
                  <a:pt x="980" y="338"/>
                </a:lnTo>
                <a:lnTo>
                  <a:pt x="975" y="342"/>
                </a:lnTo>
                <a:lnTo>
                  <a:pt x="971" y="343"/>
                </a:lnTo>
                <a:lnTo>
                  <a:pt x="965" y="345"/>
                </a:lnTo>
                <a:lnTo>
                  <a:pt x="957" y="349"/>
                </a:lnTo>
                <a:lnTo>
                  <a:pt x="952" y="353"/>
                </a:lnTo>
                <a:lnTo>
                  <a:pt x="944" y="357"/>
                </a:lnTo>
                <a:lnTo>
                  <a:pt x="934" y="359"/>
                </a:lnTo>
                <a:lnTo>
                  <a:pt x="925" y="363"/>
                </a:lnTo>
                <a:lnTo>
                  <a:pt x="915" y="368"/>
                </a:lnTo>
                <a:lnTo>
                  <a:pt x="904" y="372"/>
                </a:lnTo>
                <a:lnTo>
                  <a:pt x="883" y="378"/>
                </a:lnTo>
                <a:lnTo>
                  <a:pt x="862" y="384"/>
                </a:lnTo>
                <a:lnTo>
                  <a:pt x="841" y="389"/>
                </a:lnTo>
                <a:lnTo>
                  <a:pt x="823" y="395"/>
                </a:lnTo>
                <a:lnTo>
                  <a:pt x="804" y="399"/>
                </a:lnTo>
                <a:lnTo>
                  <a:pt x="787" y="403"/>
                </a:lnTo>
                <a:lnTo>
                  <a:pt x="772" y="407"/>
                </a:lnTo>
                <a:lnTo>
                  <a:pt x="758" y="408"/>
                </a:lnTo>
                <a:lnTo>
                  <a:pt x="743" y="410"/>
                </a:lnTo>
                <a:lnTo>
                  <a:pt x="728" y="410"/>
                </a:lnTo>
                <a:lnTo>
                  <a:pt x="714" y="410"/>
                </a:lnTo>
                <a:lnTo>
                  <a:pt x="703" y="412"/>
                </a:lnTo>
                <a:lnTo>
                  <a:pt x="691" y="410"/>
                </a:lnTo>
                <a:lnTo>
                  <a:pt x="680" y="410"/>
                </a:lnTo>
                <a:lnTo>
                  <a:pt x="670" y="410"/>
                </a:lnTo>
                <a:lnTo>
                  <a:pt x="661" y="408"/>
                </a:lnTo>
                <a:lnTo>
                  <a:pt x="657" y="407"/>
                </a:lnTo>
                <a:lnTo>
                  <a:pt x="651" y="405"/>
                </a:lnTo>
                <a:lnTo>
                  <a:pt x="643" y="403"/>
                </a:lnTo>
                <a:lnTo>
                  <a:pt x="636" y="399"/>
                </a:lnTo>
                <a:lnTo>
                  <a:pt x="628" y="395"/>
                </a:lnTo>
                <a:lnTo>
                  <a:pt x="619" y="389"/>
                </a:lnTo>
                <a:lnTo>
                  <a:pt x="607" y="384"/>
                </a:lnTo>
                <a:lnTo>
                  <a:pt x="596" y="378"/>
                </a:lnTo>
                <a:lnTo>
                  <a:pt x="582" y="372"/>
                </a:lnTo>
                <a:lnTo>
                  <a:pt x="569" y="364"/>
                </a:lnTo>
                <a:lnTo>
                  <a:pt x="555" y="355"/>
                </a:lnTo>
                <a:lnTo>
                  <a:pt x="540" y="345"/>
                </a:lnTo>
                <a:lnTo>
                  <a:pt x="523" y="336"/>
                </a:lnTo>
                <a:lnTo>
                  <a:pt x="506" y="326"/>
                </a:lnTo>
                <a:lnTo>
                  <a:pt x="488" y="315"/>
                </a:lnTo>
                <a:lnTo>
                  <a:pt x="469" y="303"/>
                </a:lnTo>
                <a:lnTo>
                  <a:pt x="429" y="280"/>
                </a:lnTo>
                <a:lnTo>
                  <a:pt x="393" y="257"/>
                </a:lnTo>
                <a:lnTo>
                  <a:pt x="356" y="236"/>
                </a:lnTo>
                <a:lnTo>
                  <a:pt x="320" y="215"/>
                </a:lnTo>
                <a:lnTo>
                  <a:pt x="286" y="193"/>
                </a:lnTo>
                <a:lnTo>
                  <a:pt x="253" y="172"/>
                </a:lnTo>
                <a:lnTo>
                  <a:pt x="222" y="151"/>
                </a:lnTo>
                <a:lnTo>
                  <a:pt x="194" y="129"/>
                </a:lnTo>
                <a:lnTo>
                  <a:pt x="178" y="120"/>
                </a:lnTo>
                <a:lnTo>
                  <a:pt x="163" y="112"/>
                </a:lnTo>
                <a:lnTo>
                  <a:pt x="150" y="103"/>
                </a:lnTo>
                <a:lnTo>
                  <a:pt x="136" y="95"/>
                </a:lnTo>
                <a:lnTo>
                  <a:pt x="125" y="89"/>
                </a:lnTo>
                <a:lnTo>
                  <a:pt x="113" y="82"/>
                </a:lnTo>
                <a:lnTo>
                  <a:pt x="104" y="76"/>
                </a:lnTo>
                <a:lnTo>
                  <a:pt x="92" y="70"/>
                </a:lnTo>
                <a:lnTo>
                  <a:pt x="83" y="66"/>
                </a:lnTo>
                <a:lnTo>
                  <a:pt x="75" y="63"/>
                </a:lnTo>
                <a:lnTo>
                  <a:pt x="67" y="59"/>
                </a:lnTo>
                <a:lnTo>
                  <a:pt x="60" y="55"/>
                </a:lnTo>
                <a:lnTo>
                  <a:pt x="52" y="53"/>
                </a:lnTo>
                <a:lnTo>
                  <a:pt x="46" y="49"/>
                </a:lnTo>
                <a:lnTo>
                  <a:pt x="43" y="49"/>
                </a:lnTo>
                <a:lnTo>
                  <a:pt x="37" y="47"/>
                </a:lnTo>
                <a:lnTo>
                  <a:pt x="29" y="45"/>
                </a:lnTo>
                <a:lnTo>
                  <a:pt x="22" y="44"/>
                </a:lnTo>
                <a:lnTo>
                  <a:pt x="16" y="42"/>
                </a:lnTo>
                <a:lnTo>
                  <a:pt x="10" y="40"/>
                </a:lnTo>
                <a:lnTo>
                  <a:pt x="6" y="38"/>
                </a:lnTo>
                <a:lnTo>
                  <a:pt x="2" y="36"/>
                </a:lnTo>
                <a:lnTo>
                  <a:pt x="0" y="32"/>
                </a:lnTo>
                <a:lnTo>
                  <a:pt x="0" y="28"/>
                </a:lnTo>
                <a:lnTo>
                  <a:pt x="0" y="28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591"/>
          <p:cNvSpPr/>
          <p:nvPr/>
        </p:nvSpPr>
        <p:spPr bwMode="auto">
          <a:xfrm>
            <a:off x="2735166" y="2898163"/>
            <a:ext cx="154422" cy="128685"/>
          </a:xfrm>
          <a:custGeom>
            <a:avLst/>
            <a:gdLst>
              <a:gd name="T0" fmla="*/ 0 w 96"/>
              <a:gd name="T1" fmla="*/ 9 h 80"/>
              <a:gd name="T2" fmla="*/ 0 w 96"/>
              <a:gd name="T3" fmla="*/ 7 h 80"/>
              <a:gd name="T4" fmla="*/ 2 w 96"/>
              <a:gd name="T5" fmla="*/ 5 h 80"/>
              <a:gd name="T6" fmla="*/ 2 w 96"/>
              <a:gd name="T7" fmla="*/ 4 h 80"/>
              <a:gd name="T8" fmla="*/ 4 w 96"/>
              <a:gd name="T9" fmla="*/ 2 h 80"/>
              <a:gd name="T10" fmla="*/ 8 w 96"/>
              <a:gd name="T11" fmla="*/ 2 h 80"/>
              <a:gd name="T12" fmla="*/ 10 w 96"/>
              <a:gd name="T13" fmla="*/ 0 h 80"/>
              <a:gd name="T14" fmla="*/ 14 w 96"/>
              <a:gd name="T15" fmla="*/ 0 h 80"/>
              <a:gd name="T16" fmla="*/ 20 w 96"/>
              <a:gd name="T17" fmla="*/ 0 h 80"/>
              <a:gd name="T18" fmla="*/ 29 w 96"/>
              <a:gd name="T19" fmla="*/ 0 h 80"/>
              <a:gd name="T20" fmla="*/ 41 w 96"/>
              <a:gd name="T21" fmla="*/ 2 h 80"/>
              <a:gd name="T22" fmla="*/ 52 w 96"/>
              <a:gd name="T23" fmla="*/ 5 h 80"/>
              <a:gd name="T24" fmla="*/ 65 w 96"/>
              <a:gd name="T25" fmla="*/ 9 h 80"/>
              <a:gd name="T26" fmla="*/ 75 w 96"/>
              <a:gd name="T27" fmla="*/ 17 h 80"/>
              <a:gd name="T28" fmla="*/ 83 w 96"/>
              <a:gd name="T29" fmla="*/ 25 h 80"/>
              <a:gd name="T30" fmla="*/ 88 w 96"/>
              <a:gd name="T31" fmla="*/ 34 h 80"/>
              <a:gd name="T32" fmla="*/ 92 w 96"/>
              <a:gd name="T33" fmla="*/ 46 h 80"/>
              <a:gd name="T34" fmla="*/ 94 w 96"/>
              <a:gd name="T35" fmla="*/ 51 h 80"/>
              <a:gd name="T36" fmla="*/ 94 w 96"/>
              <a:gd name="T37" fmla="*/ 57 h 80"/>
              <a:gd name="T38" fmla="*/ 96 w 96"/>
              <a:gd name="T39" fmla="*/ 63 h 80"/>
              <a:gd name="T40" fmla="*/ 96 w 96"/>
              <a:gd name="T41" fmla="*/ 67 h 80"/>
              <a:gd name="T42" fmla="*/ 96 w 96"/>
              <a:gd name="T43" fmla="*/ 70 h 80"/>
              <a:gd name="T44" fmla="*/ 94 w 96"/>
              <a:gd name="T45" fmla="*/ 72 h 80"/>
              <a:gd name="T46" fmla="*/ 94 w 96"/>
              <a:gd name="T47" fmla="*/ 76 h 80"/>
              <a:gd name="T48" fmla="*/ 92 w 96"/>
              <a:gd name="T49" fmla="*/ 78 h 80"/>
              <a:gd name="T50" fmla="*/ 90 w 96"/>
              <a:gd name="T51" fmla="*/ 78 h 80"/>
              <a:gd name="T52" fmla="*/ 88 w 96"/>
              <a:gd name="T53" fmla="*/ 80 h 80"/>
              <a:gd name="T54" fmla="*/ 85 w 96"/>
              <a:gd name="T55" fmla="*/ 80 h 80"/>
              <a:gd name="T56" fmla="*/ 81 w 96"/>
              <a:gd name="T57" fmla="*/ 80 h 80"/>
              <a:gd name="T58" fmla="*/ 77 w 96"/>
              <a:gd name="T59" fmla="*/ 78 h 80"/>
              <a:gd name="T60" fmla="*/ 71 w 96"/>
              <a:gd name="T61" fmla="*/ 76 h 80"/>
              <a:gd name="T62" fmla="*/ 64 w 96"/>
              <a:gd name="T63" fmla="*/ 72 h 80"/>
              <a:gd name="T64" fmla="*/ 56 w 96"/>
              <a:gd name="T65" fmla="*/ 69 h 80"/>
              <a:gd name="T66" fmla="*/ 48 w 96"/>
              <a:gd name="T67" fmla="*/ 63 h 80"/>
              <a:gd name="T68" fmla="*/ 41 w 96"/>
              <a:gd name="T69" fmla="*/ 59 h 80"/>
              <a:gd name="T70" fmla="*/ 33 w 96"/>
              <a:gd name="T71" fmla="*/ 53 h 80"/>
              <a:gd name="T72" fmla="*/ 27 w 96"/>
              <a:gd name="T73" fmla="*/ 49 h 80"/>
              <a:gd name="T74" fmla="*/ 23 w 96"/>
              <a:gd name="T75" fmla="*/ 46 h 80"/>
              <a:gd name="T76" fmla="*/ 20 w 96"/>
              <a:gd name="T77" fmla="*/ 42 h 80"/>
              <a:gd name="T78" fmla="*/ 16 w 96"/>
              <a:gd name="T79" fmla="*/ 36 h 80"/>
              <a:gd name="T80" fmla="*/ 14 w 96"/>
              <a:gd name="T81" fmla="*/ 32 h 80"/>
              <a:gd name="T82" fmla="*/ 12 w 96"/>
              <a:gd name="T83" fmla="*/ 26 h 80"/>
              <a:gd name="T84" fmla="*/ 8 w 96"/>
              <a:gd name="T85" fmla="*/ 23 h 80"/>
              <a:gd name="T86" fmla="*/ 6 w 96"/>
              <a:gd name="T87" fmla="*/ 19 h 80"/>
              <a:gd name="T88" fmla="*/ 4 w 96"/>
              <a:gd name="T89" fmla="*/ 17 h 80"/>
              <a:gd name="T90" fmla="*/ 2 w 96"/>
              <a:gd name="T91" fmla="*/ 13 h 80"/>
              <a:gd name="T92" fmla="*/ 0 w 96"/>
              <a:gd name="T93" fmla="*/ 9 h 80"/>
              <a:gd name="T94" fmla="*/ 0 w 96"/>
              <a:gd name="T95" fmla="*/ 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" h="80">
                <a:moveTo>
                  <a:pt x="0" y="9"/>
                </a:moveTo>
                <a:lnTo>
                  <a:pt x="0" y="7"/>
                </a:lnTo>
                <a:lnTo>
                  <a:pt x="2" y="5"/>
                </a:lnTo>
                <a:lnTo>
                  <a:pt x="2" y="4"/>
                </a:lnTo>
                <a:lnTo>
                  <a:pt x="4" y="2"/>
                </a:lnTo>
                <a:lnTo>
                  <a:pt x="8" y="2"/>
                </a:lnTo>
                <a:lnTo>
                  <a:pt x="10" y="0"/>
                </a:lnTo>
                <a:lnTo>
                  <a:pt x="14" y="0"/>
                </a:lnTo>
                <a:lnTo>
                  <a:pt x="20" y="0"/>
                </a:lnTo>
                <a:lnTo>
                  <a:pt x="29" y="0"/>
                </a:lnTo>
                <a:lnTo>
                  <a:pt x="41" y="2"/>
                </a:lnTo>
                <a:lnTo>
                  <a:pt x="52" y="5"/>
                </a:lnTo>
                <a:lnTo>
                  <a:pt x="65" y="9"/>
                </a:lnTo>
                <a:lnTo>
                  <a:pt x="75" y="17"/>
                </a:lnTo>
                <a:lnTo>
                  <a:pt x="83" y="25"/>
                </a:lnTo>
                <a:lnTo>
                  <a:pt x="88" y="34"/>
                </a:lnTo>
                <a:lnTo>
                  <a:pt x="92" y="46"/>
                </a:lnTo>
                <a:lnTo>
                  <a:pt x="94" y="51"/>
                </a:lnTo>
                <a:lnTo>
                  <a:pt x="94" y="57"/>
                </a:lnTo>
                <a:lnTo>
                  <a:pt x="96" y="63"/>
                </a:lnTo>
                <a:lnTo>
                  <a:pt x="96" y="67"/>
                </a:lnTo>
                <a:lnTo>
                  <a:pt x="96" y="70"/>
                </a:lnTo>
                <a:lnTo>
                  <a:pt x="94" y="72"/>
                </a:lnTo>
                <a:lnTo>
                  <a:pt x="94" y="76"/>
                </a:lnTo>
                <a:lnTo>
                  <a:pt x="92" y="78"/>
                </a:lnTo>
                <a:lnTo>
                  <a:pt x="90" y="78"/>
                </a:lnTo>
                <a:lnTo>
                  <a:pt x="88" y="80"/>
                </a:lnTo>
                <a:lnTo>
                  <a:pt x="85" y="80"/>
                </a:lnTo>
                <a:lnTo>
                  <a:pt x="81" y="80"/>
                </a:lnTo>
                <a:lnTo>
                  <a:pt x="77" y="78"/>
                </a:lnTo>
                <a:lnTo>
                  <a:pt x="71" y="76"/>
                </a:lnTo>
                <a:lnTo>
                  <a:pt x="64" y="72"/>
                </a:lnTo>
                <a:lnTo>
                  <a:pt x="56" y="69"/>
                </a:lnTo>
                <a:lnTo>
                  <a:pt x="48" y="63"/>
                </a:lnTo>
                <a:lnTo>
                  <a:pt x="41" y="59"/>
                </a:lnTo>
                <a:lnTo>
                  <a:pt x="33" y="53"/>
                </a:lnTo>
                <a:lnTo>
                  <a:pt x="27" y="49"/>
                </a:lnTo>
                <a:lnTo>
                  <a:pt x="23" y="46"/>
                </a:lnTo>
                <a:lnTo>
                  <a:pt x="20" y="42"/>
                </a:lnTo>
                <a:lnTo>
                  <a:pt x="16" y="36"/>
                </a:lnTo>
                <a:lnTo>
                  <a:pt x="14" y="32"/>
                </a:lnTo>
                <a:lnTo>
                  <a:pt x="12" y="26"/>
                </a:lnTo>
                <a:lnTo>
                  <a:pt x="8" y="23"/>
                </a:lnTo>
                <a:lnTo>
                  <a:pt x="6" y="19"/>
                </a:lnTo>
                <a:lnTo>
                  <a:pt x="4" y="17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592"/>
          <p:cNvSpPr/>
          <p:nvPr/>
        </p:nvSpPr>
        <p:spPr bwMode="auto">
          <a:xfrm>
            <a:off x="2355544" y="2911031"/>
            <a:ext cx="141554" cy="170509"/>
          </a:xfrm>
          <a:custGeom>
            <a:avLst/>
            <a:gdLst>
              <a:gd name="T0" fmla="*/ 29 w 88"/>
              <a:gd name="T1" fmla="*/ 6 h 105"/>
              <a:gd name="T2" fmla="*/ 40 w 88"/>
              <a:gd name="T3" fmla="*/ 10 h 105"/>
              <a:gd name="T4" fmla="*/ 50 w 88"/>
              <a:gd name="T5" fmla="*/ 16 h 105"/>
              <a:gd name="T6" fmla="*/ 59 w 88"/>
              <a:gd name="T7" fmla="*/ 23 h 105"/>
              <a:gd name="T8" fmla="*/ 65 w 88"/>
              <a:gd name="T9" fmla="*/ 29 h 105"/>
              <a:gd name="T10" fmla="*/ 71 w 88"/>
              <a:gd name="T11" fmla="*/ 33 h 105"/>
              <a:gd name="T12" fmla="*/ 75 w 88"/>
              <a:gd name="T13" fmla="*/ 39 h 105"/>
              <a:gd name="T14" fmla="*/ 78 w 88"/>
              <a:gd name="T15" fmla="*/ 44 h 105"/>
              <a:gd name="T16" fmla="*/ 82 w 88"/>
              <a:gd name="T17" fmla="*/ 50 h 105"/>
              <a:gd name="T18" fmla="*/ 84 w 88"/>
              <a:gd name="T19" fmla="*/ 54 h 105"/>
              <a:gd name="T20" fmla="*/ 86 w 88"/>
              <a:gd name="T21" fmla="*/ 60 h 105"/>
              <a:gd name="T22" fmla="*/ 88 w 88"/>
              <a:gd name="T23" fmla="*/ 65 h 105"/>
              <a:gd name="T24" fmla="*/ 88 w 88"/>
              <a:gd name="T25" fmla="*/ 69 h 105"/>
              <a:gd name="T26" fmla="*/ 88 w 88"/>
              <a:gd name="T27" fmla="*/ 75 h 105"/>
              <a:gd name="T28" fmla="*/ 88 w 88"/>
              <a:gd name="T29" fmla="*/ 84 h 105"/>
              <a:gd name="T30" fmla="*/ 86 w 88"/>
              <a:gd name="T31" fmla="*/ 92 h 105"/>
              <a:gd name="T32" fmla="*/ 80 w 88"/>
              <a:gd name="T33" fmla="*/ 98 h 105"/>
              <a:gd name="T34" fmla="*/ 75 w 88"/>
              <a:gd name="T35" fmla="*/ 102 h 105"/>
              <a:gd name="T36" fmla="*/ 69 w 88"/>
              <a:gd name="T37" fmla="*/ 105 h 105"/>
              <a:gd name="T38" fmla="*/ 63 w 88"/>
              <a:gd name="T39" fmla="*/ 105 h 105"/>
              <a:gd name="T40" fmla="*/ 59 w 88"/>
              <a:gd name="T41" fmla="*/ 105 h 105"/>
              <a:gd name="T42" fmla="*/ 57 w 88"/>
              <a:gd name="T43" fmla="*/ 102 h 105"/>
              <a:gd name="T44" fmla="*/ 55 w 88"/>
              <a:gd name="T45" fmla="*/ 100 h 105"/>
              <a:gd name="T46" fmla="*/ 52 w 88"/>
              <a:gd name="T47" fmla="*/ 98 h 105"/>
              <a:gd name="T48" fmla="*/ 50 w 88"/>
              <a:gd name="T49" fmla="*/ 92 h 105"/>
              <a:gd name="T50" fmla="*/ 46 w 88"/>
              <a:gd name="T51" fmla="*/ 88 h 105"/>
              <a:gd name="T52" fmla="*/ 42 w 88"/>
              <a:gd name="T53" fmla="*/ 81 h 105"/>
              <a:gd name="T54" fmla="*/ 36 w 88"/>
              <a:gd name="T55" fmla="*/ 73 h 105"/>
              <a:gd name="T56" fmla="*/ 31 w 88"/>
              <a:gd name="T57" fmla="*/ 63 h 105"/>
              <a:gd name="T58" fmla="*/ 25 w 88"/>
              <a:gd name="T59" fmla="*/ 52 h 105"/>
              <a:gd name="T60" fmla="*/ 19 w 88"/>
              <a:gd name="T61" fmla="*/ 40 h 105"/>
              <a:gd name="T62" fmla="*/ 13 w 88"/>
              <a:gd name="T63" fmla="*/ 31 h 105"/>
              <a:gd name="T64" fmla="*/ 8 w 88"/>
              <a:gd name="T65" fmla="*/ 23 h 105"/>
              <a:gd name="T66" fmla="*/ 4 w 88"/>
              <a:gd name="T67" fmla="*/ 16 h 105"/>
              <a:gd name="T68" fmla="*/ 2 w 88"/>
              <a:gd name="T69" fmla="*/ 12 h 105"/>
              <a:gd name="T70" fmla="*/ 0 w 88"/>
              <a:gd name="T71" fmla="*/ 6 h 105"/>
              <a:gd name="T72" fmla="*/ 0 w 88"/>
              <a:gd name="T73" fmla="*/ 4 h 105"/>
              <a:gd name="T74" fmla="*/ 2 w 88"/>
              <a:gd name="T75" fmla="*/ 2 h 105"/>
              <a:gd name="T76" fmla="*/ 4 w 88"/>
              <a:gd name="T77" fmla="*/ 0 h 105"/>
              <a:gd name="T78" fmla="*/ 6 w 88"/>
              <a:gd name="T79" fmla="*/ 0 h 105"/>
              <a:gd name="T80" fmla="*/ 10 w 88"/>
              <a:gd name="T81" fmla="*/ 0 h 105"/>
              <a:gd name="T82" fmla="*/ 11 w 88"/>
              <a:gd name="T83" fmla="*/ 0 h 105"/>
              <a:gd name="T84" fmla="*/ 19 w 88"/>
              <a:gd name="T85" fmla="*/ 2 h 105"/>
              <a:gd name="T86" fmla="*/ 29 w 88"/>
              <a:gd name="T87" fmla="*/ 6 h 105"/>
              <a:gd name="T88" fmla="*/ 29 w 88"/>
              <a:gd name="T89" fmla="*/ 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" h="105">
                <a:moveTo>
                  <a:pt x="29" y="6"/>
                </a:moveTo>
                <a:lnTo>
                  <a:pt x="40" y="10"/>
                </a:lnTo>
                <a:lnTo>
                  <a:pt x="50" y="16"/>
                </a:lnTo>
                <a:lnTo>
                  <a:pt x="59" y="23"/>
                </a:lnTo>
                <a:lnTo>
                  <a:pt x="65" y="29"/>
                </a:lnTo>
                <a:lnTo>
                  <a:pt x="71" y="33"/>
                </a:lnTo>
                <a:lnTo>
                  <a:pt x="75" y="39"/>
                </a:lnTo>
                <a:lnTo>
                  <a:pt x="78" y="44"/>
                </a:lnTo>
                <a:lnTo>
                  <a:pt x="82" y="50"/>
                </a:lnTo>
                <a:lnTo>
                  <a:pt x="84" y="54"/>
                </a:lnTo>
                <a:lnTo>
                  <a:pt x="86" y="60"/>
                </a:lnTo>
                <a:lnTo>
                  <a:pt x="88" y="65"/>
                </a:lnTo>
                <a:lnTo>
                  <a:pt x="88" y="69"/>
                </a:lnTo>
                <a:lnTo>
                  <a:pt x="88" y="75"/>
                </a:lnTo>
                <a:lnTo>
                  <a:pt x="88" y="84"/>
                </a:lnTo>
                <a:lnTo>
                  <a:pt x="86" y="92"/>
                </a:lnTo>
                <a:lnTo>
                  <a:pt x="80" y="98"/>
                </a:lnTo>
                <a:lnTo>
                  <a:pt x="75" y="102"/>
                </a:lnTo>
                <a:lnTo>
                  <a:pt x="69" y="105"/>
                </a:lnTo>
                <a:lnTo>
                  <a:pt x="63" y="105"/>
                </a:lnTo>
                <a:lnTo>
                  <a:pt x="59" y="105"/>
                </a:lnTo>
                <a:lnTo>
                  <a:pt x="57" y="102"/>
                </a:lnTo>
                <a:lnTo>
                  <a:pt x="55" y="100"/>
                </a:lnTo>
                <a:lnTo>
                  <a:pt x="52" y="98"/>
                </a:lnTo>
                <a:lnTo>
                  <a:pt x="50" y="92"/>
                </a:lnTo>
                <a:lnTo>
                  <a:pt x="46" y="88"/>
                </a:lnTo>
                <a:lnTo>
                  <a:pt x="42" y="81"/>
                </a:lnTo>
                <a:lnTo>
                  <a:pt x="36" y="73"/>
                </a:lnTo>
                <a:lnTo>
                  <a:pt x="31" y="63"/>
                </a:lnTo>
                <a:lnTo>
                  <a:pt x="25" y="52"/>
                </a:lnTo>
                <a:lnTo>
                  <a:pt x="19" y="40"/>
                </a:lnTo>
                <a:lnTo>
                  <a:pt x="13" y="31"/>
                </a:lnTo>
                <a:lnTo>
                  <a:pt x="8" y="23"/>
                </a:lnTo>
                <a:lnTo>
                  <a:pt x="4" y="16"/>
                </a:lnTo>
                <a:lnTo>
                  <a:pt x="2" y="12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1" y="0"/>
                </a:lnTo>
                <a:lnTo>
                  <a:pt x="19" y="2"/>
                </a:lnTo>
                <a:lnTo>
                  <a:pt x="29" y="6"/>
                </a:lnTo>
                <a:lnTo>
                  <a:pt x="29" y="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93"/>
          <p:cNvSpPr/>
          <p:nvPr/>
        </p:nvSpPr>
        <p:spPr bwMode="auto">
          <a:xfrm>
            <a:off x="1953404" y="2402724"/>
            <a:ext cx="164075" cy="765678"/>
          </a:xfrm>
          <a:custGeom>
            <a:avLst/>
            <a:gdLst>
              <a:gd name="T0" fmla="*/ 25 w 104"/>
              <a:gd name="T1" fmla="*/ 0 h 478"/>
              <a:gd name="T2" fmla="*/ 50 w 104"/>
              <a:gd name="T3" fmla="*/ 0 h 478"/>
              <a:gd name="T4" fmla="*/ 71 w 104"/>
              <a:gd name="T5" fmla="*/ 6 h 478"/>
              <a:gd name="T6" fmla="*/ 83 w 104"/>
              <a:gd name="T7" fmla="*/ 10 h 478"/>
              <a:gd name="T8" fmla="*/ 92 w 104"/>
              <a:gd name="T9" fmla="*/ 17 h 478"/>
              <a:gd name="T10" fmla="*/ 100 w 104"/>
              <a:gd name="T11" fmla="*/ 23 h 478"/>
              <a:gd name="T12" fmla="*/ 102 w 104"/>
              <a:gd name="T13" fmla="*/ 31 h 478"/>
              <a:gd name="T14" fmla="*/ 104 w 104"/>
              <a:gd name="T15" fmla="*/ 40 h 478"/>
              <a:gd name="T16" fmla="*/ 104 w 104"/>
              <a:gd name="T17" fmla="*/ 54 h 478"/>
              <a:gd name="T18" fmla="*/ 102 w 104"/>
              <a:gd name="T19" fmla="*/ 69 h 478"/>
              <a:gd name="T20" fmla="*/ 100 w 104"/>
              <a:gd name="T21" fmla="*/ 79 h 478"/>
              <a:gd name="T22" fmla="*/ 100 w 104"/>
              <a:gd name="T23" fmla="*/ 86 h 478"/>
              <a:gd name="T24" fmla="*/ 98 w 104"/>
              <a:gd name="T25" fmla="*/ 96 h 478"/>
              <a:gd name="T26" fmla="*/ 98 w 104"/>
              <a:gd name="T27" fmla="*/ 107 h 478"/>
              <a:gd name="T28" fmla="*/ 96 w 104"/>
              <a:gd name="T29" fmla="*/ 123 h 478"/>
              <a:gd name="T30" fmla="*/ 96 w 104"/>
              <a:gd name="T31" fmla="*/ 140 h 478"/>
              <a:gd name="T32" fmla="*/ 94 w 104"/>
              <a:gd name="T33" fmla="*/ 161 h 478"/>
              <a:gd name="T34" fmla="*/ 92 w 104"/>
              <a:gd name="T35" fmla="*/ 184 h 478"/>
              <a:gd name="T36" fmla="*/ 92 w 104"/>
              <a:gd name="T37" fmla="*/ 208 h 478"/>
              <a:gd name="T38" fmla="*/ 90 w 104"/>
              <a:gd name="T39" fmla="*/ 235 h 478"/>
              <a:gd name="T40" fmla="*/ 88 w 104"/>
              <a:gd name="T41" fmla="*/ 266 h 478"/>
              <a:gd name="T42" fmla="*/ 88 w 104"/>
              <a:gd name="T43" fmla="*/ 300 h 478"/>
              <a:gd name="T44" fmla="*/ 86 w 104"/>
              <a:gd name="T45" fmla="*/ 335 h 478"/>
              <a:gd name="T46" fmla="*/ 84 w 104"/>
              <a:gd name="T47" fmla="*/ 373 h 478"/>
              <a:gd name="T48" fmla="*/ 84 w 104"/>
              <a:gd name="T49" fmla="*/ 413 h 478"/>
              <a:gd name="T50" fmla="*/ 83 w 104"/>
              <a:gd name="T51" fmla="*/ 457 h 478"/>
              <a:gd name="T52" fmla="*/ 37 w 104"/>
              <a:gd name="T53" fmla="*/ 478 h 478"/>
              <a:gd name="T54" fmla="*/ 37 w 104"/>
              <a:gd name="T55" fmla="*/ 432 h 478"/>
              <a:gd name="T56" fmla="*/ 37 w 104"/>
              <a:gd name="T57" fmla="*/ 390 h 478"/>
              <a:gd name="T58" fmla="*/ 37 w 104"/>
              <a:gd name="T59" fmla="*/ 350 h 478"/>
              <a:gd name="T60" fmla="*/ 37 w 104"/>
              <a:gd name="T61" fmla="*/ 312 h 478"/>
              <a:gd name="T62" fmla="*/ 37 w 104"/>
              <a:gd name="T63" fmla="*/ 277 h 478"/>
              <a:gd name="T64" fmla="*/ 37 w 104"/>
              <a:gd name="T65" fmla="*/ 245 h 478"/>
              <a:gd name="T66" fmla="*/ 37 w 104"/>
              <a:gd name="T67" fmla="*/ 214 h 478"/>
              <a:gd name="T68" fmla="*/ 37 w 104"/>
              <a:gd name="T69" fmla="*/ 187 h 478"/>
              <a:gd name="T70" fmla="*/ 37 w 104"/>
              <a:gd name="T71" fmla="*/ 163 h 478"/>
              <a:gd name="T72" fmla="*/ 35 w 104"/>
              <a:gd name="T73" fmla="*/ 142 h 478"/>
              <a:gd name="T74" fmla="*/ 35 w 104"/>
              <a:gd name="T75" fmla="*/ 123 h 478"/>
              <a:gd name="T76" fmla="*/ 35 w 104"/>
              <a:gd name="T77" fmla="*/ 105 h 478"/>
              <a:gd name="T78" fmla="*/ 35 w 104"/>
              <a:gd name="T79" fmla="*/ 92 h 478"/>
              <a:gd name="T80" fmla="*/ 33 w 104"/>
              <a:gd name="T81" fmla="*/ 82 h 478"/>
              <a:gd name="T82" fmla="*/ 33 w 104"/>
              <a:gd name="T83" fmla="*/ 73 h 478"/>
              <a:gd name="T84" fmla="*/ 33 w 104"/>
              <a:gd name="T85" fmla="*/ 67 h 478"/>
              <a:gd name="T86" fmla="*/ 23 w 104"/>
              <a:gd name="T87" fmla="*/ 42 h 478"/>
              <a:gd name="T88" fmla="*/ 10 w 104"/>
              <a:gd name="T89" fmla="*/ 21 h 478"/>
              <a:gd name="T90" fmla="*/ 2 w 104"/>
              <a:gd name="T91" fmla="*/ 16 h 478"/>
              <a:gd name="T92" fmla="*/ 2 w 104"/>
              <a:gd name="T93" fmla="*/ 12 h 478"/>
              <a:gd name="T94" fmla="*/ 6 w 104"/>
              <a:gd name="T95" fmla="*/ 8 h 478"/>
              <a:gd name="T96" fmla="*/ 14 w 104"/>
              <a:gd name="T97" fmla="*/ 4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478">
                <a:moveTo>
                  <a:pt x="14" y="4"/>
                </a:moveTo>
                <a:lnTo>
                  <a:pt x="25" y="0"/>
                </a:lnTo>
                <a:lnTo>
                  <a:pt x="37" y="0"/>
                </a:lnTo>
                <a:lnTo>
                  <a:pt x="50" y="0"/>
                </a:lnTo>
                <a:lnTo>
                  <a:pt x="63" y="4"/>
                </a:lnTo>
                <a:lnTo>
                  <a:pt x="71" y="6"/>
                </a:lnTo>
                <a:lnTo>
                  <a:pt x="77" y="8"/>
                </a:lnTo>
                <a:lnTo>
                  <a:pt x="83" y="10"/>
                </a:lnTo>
                <a:lnTo>
                  <a:pt x="88" y="14"/>
                </a:lnTo>
                <a:lnTo>
                  <a:pt x="92" y="17"/>
                </a:lnTo>
                <a:lnTo>
                  <a:pt x="96" y="19"/>
                </a:lnTo>
                <a:lnTo>
                  <a:pt x="100" y="23"/>
                </a:lnTo>
                <a:lnTo>
                  <a:pt x="102" y="27"/>
                </a:lnTo>
                <a:lnTo>
                  <a:pt x="102" y="31"/>
                </a:lnTo>
                <a:lnTo>
                  <a:pt x="104" y="35"/>
                </a:lnTo>
                <a:lnTo>
                  <a:pt x="104" y="40"/>
                </a:lnTo>
                <a:lnTo>
                  <a:pt x="104" y="46"/>
                </a:lnTo>
                <a:lnTo>
                  <a:pt x="104" y="54"/>
                </a:lnTo>
                <a:lnTo>
                  <a:pt x="104" y="61"/>
                </a:lnTo>
                <a:lnTo>
                  <a:pt x="102" y="69"/>
                </a:lnTo>
                <a:lnTo>
                  <a:pt x="102" y="77"/>
                </a:lnTo>
                <a:lnTo>
                  <a:pt x="100" y="79"/>
                </a:lnTo>
                <a:lnTo>
                  <a:pt x="100" y="82"/>
                </a:lnTo>
                <a:lnTo>
                  <a:pt x="100" y="86"/>
                </a:lnTo>
                <a:lnTo>
                  <a:pt x="100" y="90"/>
                </a:lnTo>
                <a:lnTo>
                  <a:pt x="98" y="96"/>
                </a:lnTo>
                <a:lnTo>
                  <a:pt x="98" y="101"/>
                </a:lnTo>
                <a:lnTo>
                  <a:pt x="98" y="107"/>
                </a:lnTo>
                <a:lnTo>
                  <a:pt x="96" y="115"/>
                </a:lnTo>
                <a:lnTo>
                  <a:pt x="96" y="123"/>
                </a:lnTo>
                <a:lnTo>
                  <a:pt x="96" y="132"/>
                </a:lnTo>
                <a:lnTo>
                  <a:pt x="96" y="140"/>
                </a:lnTo>
                <a:lnTo>
                  <a:pt x="94" y="149"/>
                </a:lnTo>
                <a:lnTo>
                  <a:pt x="94" y="161"/>
                </a:lnTo>
                <a:lnTo>
                  <a:pt x="94" y="172"/>
                </a:lnTo>
                <a:lnTo>
                  <a:pt x="92" y="184"/>
                </a:lnTo>
                <a:lnTo>
                  <a:pt x="92" y="195"/>
                </a:lnTo>
                <a:lnTo>
                  <a:pt x="92" y="208"/>
                </a:lnTo>
                <a:lnTo>
                  <a:pt x="90" y="222"/>
                </a:lnTo>
                <a:lnTo>
                  <a:pt x="90" y="235"/>
                </a:lnTo>
                <a:lnTo>
                  <a:pt x="90" y="251"/>
                </a:lnTo>
                <a:lnTo>
                  <a:pt x="88" y="266"/>
                </a:lnTo>
                <a:lnTo>
                  <a:pt x="88" y="283"/>
                </a:lnTo>
                <a:lnTo>
                  <a:pt x="88" y="300"/>
                </a:lnTo>
                <a:lnTo>
                  <a:pt x="86" y="317"/>
                </a:lnTo>
                <a:lnTo>
                  <a:pt x="86" y="335"/>
                </a:lnTo>
                <a:lnTo>
                  <a:pt x="86" y="354"/>
                </a:lnTo>
                <a:lnTo>
                  <a:pt x="84" y="373"/>
                </a:lnTo>
                <a:lnTo>
                  <a:pt x="84" y="392"/>
                </a:lnTo>
                <a:lnTo>
                  <a:pt x="84" y="413"/>
                </a:lnTo>
                <a:lnTo>
                  <a:pt x="84" y="434"/>
                </a:lnTo>
                <a:lnTo>
                  <a:pt x="83" y="457"/>
                </a:lnTo>
                <a:lnTo>
                  <a:pt x="83" y="478"/>
                </a:lnTo>
                <a:lnTo>
                  <a:pt x="37" y="478"/>
                </a:lnTo>
                <a:lnTo>
                  <a:pt x="37" y="455"/>
                </a:lnTo>
                <a:lnTo>
                  <a:pt x="37" y="432"/>
                </a:lnTo>
                <a:lnTo>
                  <a:pt x="37" y="411"/>
                </a:lnTo>
                <a:lnTo>
                  <a:pt x="37" y="390"/>
                </a:lnTo>
                <a:lnTo>
                  <a:pt x="37" y="369"/>
                </a:lnTo>
                <a:lnTo>
                  <a:pt x="37" y="350"/>
                </a:lnTo>
                <a:lnTo>
                  <a:pt x="37" y="331"/>
                </a:lnTo>
                <a:lnTo>
                  <a:pt x="37" y="312"/>
                </a:lnTo>
                <a:lnTo>
                  <a:pt x="37" y="294"/>
                </a:lnTo>
                <a:lnTo>
                  <a:pt x="37" y="277"/>
                </a:lnTo>
                <a:lnTo>
                  <a:pt x="37" y="260"/>
                </a:lnTo>
                <a:lnTo>
                  <a:pt x="37" y="245"/>
                </a:lnTo>
                <a:lnTo>
                  <a:pt x="37" y="229"/>
                </a:lnTo>
                <a:lnTo>
                  <a:pt x="37" y="214"/>
                </a:lnTo>
                <a:lnTo>
                  <a:pt x="37" y="201"/>
                </a:lnTo>
                <a:lnTo>
                  <a:pt x="37" y="187"/>
                </a:lnTo>
                <a:lnTo>
                  <a:pt x="37" y="174"/>
                </a:lnTo>
                <a:lnTo>
                  <a:pt x="37" y="163"/>
                </a:lnTo>
                <a:lnTo>
                  <a:pt x="37" y="151"/>
                </a:lnTo>
                <a:lnTo>
                  <a:pt x="35" y="142"/>
                </a:lnTo>
                <a:lnTo>
                  <a:pt x="35" y="132"/>
                </a:lnTo>
                <a:lnTo>
                  <a:pt x="35" y="123"/>
                </a:lnTo>
                <a:lnTo>
                  <a:pt x="35" y="115"/>
                </a:lnTo>
                <a:lnTo>
                  <a:pt x="35" y="105"/>
                </a:lnTo>
                <a:lnTo>
                  <a:pt x="35" y="100"/>
                </a:lnTo>
                <a:lnTo>
                  <a:pt x="35" y="92"/>
                </a:lnTo>
                <a:lnTo>
                  <a:pt x="35" y="86"/>
                </a:lnTo>
                <a:lnTo>
                  <a:pt x="33" y="82"/>
                </a:lnTo>
                <a:lnTo>
                  <a:pt x="33" y="77"/>
                </a:lnTo>
                <a:lnTo>
                  <a:pt x="33" y="73"/>
                </a:lnTo>
                <a:lnTo>
                  <a:pt x="33" y="71"/>
                </a:lnTo>
                <a:lnTo>
                  <a:pt x="33" y="67"/>
                </a:lnTo>
                <a:lnTo>
                  <a:pt x="29" y="54"/>
                </a:lnTo>
                <a:lnTo>
                  <a:pt x="23" y="42"/>
                </a:lnTo>
                <a:lnTo>
                  <a:pt x="16" y="33"/>
                </a:lnTo>
                <a:lnTo>
                  <a:pt x="10" y="21"/>
                </a:lnTo>
                <a:lnTo>
                  <a:pt x="4" y="19"/>
                </a:lnTo>
                <a:lnTo>
                  <a:pt x="2" y="16"/>
                </a:lnTo>
                <a:lnTo>
                  <a:pt x="0" y="14"/>
                </a:lnTo>
                <a:lnTo>
                  <a:pt x="2" y="12"/>
                </a:lnTo>
                <a:lnTo>
                  <a:pt x="2" y="10"/>
                </a:lnTo>
                <a:lnTo>
                  <a:pt x="6" y="8"/>
                </a:lnTo>
                <a:lnTo>
                  <a:pt x="10" y="6"/>
                </a:lnTo>
                <a:lnTo>
                  <a:pt x="14" y="4"/>
                </a:lnTo>
                <a:lnTo>
                  <a:pt x="14" y="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94"/>
          <p:cNvSpPr/>
          <p:nvPr/>
        </p:nvSpPr>
        <p:spPr bwMode="auto">
          <a:xfrm>
            <a:off x="1596301" y="3062235"/>
            <a:ext cx="723856" cy="772112"/>
          </a:xfrm>
          <a:custGeom>
            <a:avLst/>
            <a:gdLst>
              <a:gd name="T0" fmla="*/ 188 w 452"/>
              <a:gd name="T1" fmla="*/ 411 h 480"/>
              <a:gd name="T2" fmla="*/ 109 w 452"/>
              <a:gd name="T3" fmla="*/ 449 h 480"/>
              <a:gd name="T4" fmla="*/ 60 w 452"/>
              <a:gd name="T5" fmla="*/ 466 h 480"/>
              <a:gd name="T6" fmla="*/ 29 w 452"/>
              <a:gd name="T7" fmla="*/ 476 h 480"/>
              <a:gd name="T8" fmla="*/ 10 w 452"/>
              <a:gd name="T9" fmla="*/ 480 h 480"/>
              <a:gd name="T10" fmla="*/ 2 w 452"/>
              <a:gd name="T11" fmla="*/ 480 h 480"/>
              <a:gd name="T12" fmla="*/ 2 w 452"/>
              <a:gd name="T13" fmla="*/ 476 h 480"/>
              <a:gd name="T14" fmla="*/ 12 w 452"/>
              <a:gd name="T15" fmla="*/ 468 h 480"/>
              <a:gd name="T16" fmla="*/ 29 w 452"/>
              <a:gd name="T17" fmla="*/ 457 h 480"/>
              <a:gd name="T18" fmla="*/ 77 w 452"/>
              <a:gd name="T19" fmla="*/ 430 h 480"/>
              <a:gd name="T20" fmla="*/ 134 w 452"/>
              <a:gd name="T21" fmla="*/ 397 h 480"/>
              <a:gd name="T22" fmla="*/ 190 w 452"/>
              <a:gd name="T23" fmla="*/ 353 h 480"/>
              <a:gd name="T24" fmla="*/ 236 w 452"/>
              <a:gd name="T25" fmla="*/ 311 h 480"/>
              <a:gd name="T26" fmla="*/ 280 w 452"/>
              <a:gd name="T27" fmla="*/ 254 h 480"/>
              <a:gd name="T28" fmla="*/ 312 w 452"/>
              <a:gd name="T29" fmla="*/ 187 h 480"/>
              <a:gd name="T30" fmla="*/ 331 w 452"/>
              <a:gd name="T31" fmla="*/ 138 h 480"/>
              <a:gd name="T32" fmla="*/ 341 w 452"/>
              <a:gd name="T33" fmla="*/ 105 h 480"/>
              <a:gd name="T34" fmla="*/ 339 w 452"/>
              <a:gd name="T35" fmla="*/ 76 h 480"/>
              <a:gd name="T36" fmla="*/ 329 w 452"/>
              <a:gd name="T37" fmla="*/ 71 h 480"/>
              <a:gd name="T38" fmla="*/ 310 w 452"/>
              <a:gd name="T39" fmla="*/ 76 h 480"/>
              <a:gd name="T40" fmla="*/ 276 w 452"/>
              <a:gd name="T41" fmla="*/ 88 h 480"/>
              <a:gd name="T42" fmla="*/ 228 w 452"/>
              <a:gd name="T43" fmla="*/ 107 h 480"/>
              <a:gd name="T44" fmla="*/ 173 w 452"/>
              <a:gd name="T45" fmla="*/ 130 h 480"/>
              <a:gd name="T46" fmla="*/ 130 w 452"/>
              <a:gd name="T47" fmla="*/ 145 h 480"/>
              <a:gd name="T48" fmla="*/ 100 w 452"/>
              <a:gd name="T49" fmla="*/ 155 h 480"/>
              <a:gd name="T50" fmla="*/ 86 w 452"/>
              <a:gd name="T51" fmla="*/ 159 h 480"/>
              <a:gd name="T52" fmla="*/ 58 w 452"/>
              <a:gd name="T53" fmla="*/ 151 h 480"/>
              <a:gd name="T54" fmla="*/ 31 w 452"/>
              <a:gd name="T55" fmla="*/ 136 h 480"/>
              <a:gd name="T56" fmla="*/ 21 w 452"/>
              <a:gd name="T57" fmla="*/ 124 h 480"/>
              <a:gd name="T58" fmla="*/ 27 w 452"/>
              <a:gd name="T59" fmla="*/ 117 h 480"/>
              <a:gd name="T60" fmla="*/ 56 w 452"/>
              <a:gd name="T61" fmla="*/ 111 h 480"/>
              <a:gd name="T62" fmla="*/ 84 w 452"/>
              <a:gd name="T63" fmla="*/ 105 h 480"/>
              <a:gd name="T64" fmla="*/ 115 w 452"/>
              <a:gd name="T65" fmla="*/ 97 h 480"/>
              <a:gd name="T66" fmla="*/ 165 w 452"/>
              <a:gd name="T67" fmla="*/ 84 h 480"/>
              <a:gd name="T68" fmla="*/ 238 w 452"/>
              <a:gd name="T69" fmla="*/ 59 h 480"/>
              <a:gd name="T70" fmla="*/ 280 w 452"/>
              <a:gd name="T71" fmla="*/ 46 h 480"/>
              <a:gd name="T72" fmla="*/ 310 w 452"/>
              <a:gd name="T73" fmla="*/ 32 h 480"/>
              <a:gd name="T74" fmla="*/ 329 w 452"/>
              <a:gd name="T75" fmla="*/ 23 h 480"/>
              <a:gd name="T76" fmla="*/ 347 w 452"/>
              <a:gd name="T77" fmla="*/ 10 h 480"/>
              <a:gd name="T78" fmla="*/ 362 w 452"/>
              <a:gd name="T79" fmla="*/ 0 h 480"/>
              <a:gd name="T80" fmla="*/ 377 w 452"/>
              <a:gd name="T81" fmla="*/ 0 h 480"/>
              <a:gd name="T82" fmla="*/ 404 w 452"/>
              <a:gd name="T83" fmla="*/ 13 h 480"/>
              <a:gd name="T84" fmla="*/ 435 w 452"/>
              <a:gd name="T85" fmla="*/ 32 h 480"/>
              <a:gd name="T86" fmla="*/ 450 w 452"/>
              <a:gd name="T87" fmla="*/ 52 h 480"/>
              <a:gd name="T88" fmla="*/ 448 w 452"/>
              <a:gd name="T89" fmla="*/ 69 h 480"/>
              <a:gd name="T90" fmla="*/ 431 w 452"/>
              <a:gd name="T91" fmla="*/ 82 h 480"/>
              <a:gd name="T92" fmla="*/ 419 w 452"/>
              <a:gd name="T93" fmla="*/ 103 h 480"/>
              <a:gd name="T94" fmla="*/ 406 w 452"/>
              <a:gd name="T95" fmla="*/ 138 h 480"/>
              <a:gd name="T96" fmla="*/ 381 w 452"/>
              <a:gd name="T97" fmla="*/ 197 h 480"/>
              <a:gd name="T98" fmla="*/ 341 w 452"/>
              <a:gd name="T99" fmla="*/ 271 h 480"/>
              <a:gd name="T100" fmla="*/ 282 w 452"/>
              <a:gd name="T101" fmla="*/ 342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2" h="480">
                <a:moveTo>
                  <a:pt x="245" y="373"/>
                </a:moveTo>
                <a:lnTo>
                  <a:pt x="226" y="388"/>
                </a:lnTo>
                <a:lnTo>
                  <a:pt x="207" y="399"/>
                </a:lnTo>
                <a:lnTo>
                  <a:pt x="188" y="411"/>
                </a:lnTo>
                <a:lnTo>
                  <a:pt x="169" y="422"/>
                </a:lnTo>
                <a:lnTo>
                  <a:pt x="150" y="432"/>
                </a:lnTo>
                <a:lnTo>
                  <a:pt x="130" y="439"/>
                </a:lnTo>
                <a:lnTo>
                  <a:pt x="109" y="449"/>
                </a:lnTo>
                <a:lnTo>
                  <a:pt x="88" y="457"/>
                </a:lnTo>
                <a:lnTo>
                  <a:pt x="79" y="460"/>
                </a:lnTo>
                <a:lnTo>
                  <a:pt x="67" y="464"/>
                </a:lnTo>
                <a:lnTo>
                  <a:pt x="60" y="466"/>
                </a:lnTo>
                <a:lnTo>
                  <a:pt x="50" y="470"/>
                </a:lnTo>
                <a:lnTo>
                  <a:pt x="42" y="472"/>
                </a:lnTo>
                <a:lnTo>
                  <a:pt x="35" y="474"/>
                </a:lnTo>
                <a:lnTo>
                  <a:pt x="29" y="476"/>
                </a:lnTo>
                <a:lnTo>
                  <a:pt x="23" y="478"/>
                </a:lnTo>
                <a:lnTo>
                  <a:pt x="18" y="480"/>
                </a:lnTo>
                <a:lnTo>
                  <a:pt x="14" y="480"/>
                </a:lnTo>
                <a:lnTo>
                  <a:pt x="10" y="480"/>
                </a:lnTo>
                <a:lnTo>
                  <a:pt x="8" y="480"/>
                </a:lnTo>
                <a:lnTo>
                  <a:pt x="4" y="480"/>
                </a:lnTo>
                <a:lnTo>
                  <a:pt x="2" y="480"/>
                </a:lnTo>
                <a:lnTo>
                  <a:pt x="2" y="480"/>
                </a:lnTo>
                <a:lnTo>
                  <a:pt x="2" y="478"/>
                </a:lnTo>
                <a:lnTo>
                  <a:pt x="0" y="478"/>
                </a:lnTo>
                <a:lnTo>
                  <a:pt x="2" y="476"/>
                </a:lnTo>
                <a:lnTo>
                  <a:pt x="2" y="476"/>
                </a:lnTo>
                <a:lnTo>
                  <a:pt x="4" y="474"/>
                </a:lnTo>
                <a:lnTo>
                  <a:pt x="6" y="472"/>
                </a:lnTo>
                <a:lnTo>
                  <a:pt x="8" y="470"/>
                </a:lnTo>
                <a:lnTo>
                  <a:pt x="12" y="468"/>
                </a:lnTo>
                <a:lnTo>
                  <a:pt x="14" y="464"/>
                </a:lnTo>
                <a:lnTo>
                  <a:pt x="19" y="462"/>
                </a:lnTo>
                <a:lnTo>
                  <a:pt x="23" y="459"/>
                </a:lnTo>
                <a:lnTo>
                  <a:pt x="29" y="457"/>
                </a:lnTo>
                <a:lnTo>
                  <a:pt x="35" y="453"/>
                </a:lnTo>
                <a:lnTo>
                  <a:pt x="46" y="445"/>
                </a:lnTo>
                <a:lnTo>
                  <a:pt x="62" y="437"/>
                </a:lnTo>
                <a:lnTo>
                  <a:pt x="77" y="430"/>
                </a:lnTo>
                <a:lnTo>
                  <a:pt x="92" y="422"/>
                </a:lnTo>
                <a:lnTo>
                  <a:pt x="106" y="415"/>
                </a:lnTo>
                <a:lnTo>
                  <a:pt x="121" y="407"/>
                </a:lnTo>
                <a:lnTo>
                  <a:pt x="134" y="397"/>
                </a:lnTo>
                <a:lnTo>
                  <a:pt x="150" y="386"/>
                </a:lnTo>
                <a:lnTo>
                  <a:pt x="163" y="376"/>
                </a:lnTo>
                <a:lnTo>
                  <a:pt x="176" y="365"/>
                </a:lnTo>
                <a:lnTo>
                  <a:pt x="190" y="353"/>
                </a:lnTo>
                <a:lnTo>
                  <a:pt x="201" y="344"/>
                </a:lnTo>
                <a:lnTo>
                  <a:pt x="215" y="332"/>
                </a:lnTo>
                <a:lnTo>
                  <a:pt x="224" y="323"/>
                </a:lnTo>
                <a:lnTo>
                  <a:pt x="236" y="311"/>
                </a:lnTo>
                <a:lnTo>
                  <a:pt x="245" y="300"/>
                </a:lnTo>
                <a:lnTo>
                  <a:pt x="255" y="288"/>
                </a:lnTo>
                <a:lnTo>
                  <a:pt x="262" y="277"/>
                </a:lnTo>
                <a:lnTo>
                  <a:pt x="280" y="254"/>
                </a:lnTo>
                <a:lnTo>
                  <a:pt x="295" y="229"/>
                </a:lnTo>
                <a:lnTo>
                  <a:pt x="301" y="216"/>
                </a:lnTo>
                <a:lnTo>
                  <a:pt x="306" y="203"/>
                </a:lnTo>
                <a:lnTo>
                  <a:pt x="312" y="187"/>
                </a:lnTo>
                <a:lnTo>
                  <a:pt x="318" y="172"/>
                </a:lnTo>
                <a:lnTo>
                  <a:pt x="324" y="159"/>
                </a:lnTo>
                <a:lnTo>
                  <a:pt x="328" y="147"/>
                </a:lnTo>
                <a:lnTo>
                  <a:pt x="331" y="138"/>
                </a:lnTo>
                <a:lnTo>
                  <a:pt x="335" y="128"/>
                </a:lnTo>
                <a:lnTo>
                  <a:pt x="337" y="118"/>
                </a:lnTo>
                <a:lnTo>
                  <a:pt x="339" y="111"/>
                </a:lnTo>
                <a:lnTo>
                  <a:pt x="341" y="105"/>
                </a:lnTo>
                <a:lnTo>
                  <a:pt x="341" y="99"/>
                </a:lnTo>
                <a:lnTo>
                  <a:pt x="341" y="90"/>
                </a:lnTo>
                <a:lnTo>
                  <a:pt x="341" y="82"/>
                </a:lnTo>
                <a:lnTo>
                  <a:pt x="339" y="76"/>
                </a:lnTo>
                <a:lnTo>
                  <a:pt x="337" y="73"/>
                </a:lnTo>
                <a:lnTo>
                  <a:pt x="335" y="71"/>
                </a:lnTo>
                <a:lnTo>
                  <a:pt x="333" y="71"/>
                </a:lnTo>
                <a:lnTo>
                  <a:pt x="329" y="71"/>
                </a:lnTo>
                <a:lnTo>
                  <a:pt x="326" y="73"/>
                </a:lnTo>
                <a:lnTo>
                  <a:pt x="322" y="73"/>
                </a:lnTo>
                <a:lnTo>
                  <a:pt x="316" y="74"/>
                </a:lnTo>
                <a:lnTo>
                  <a:pt x="310" y="76"/>
                </a:lnTo>
                <a:lnTo>
                  <a:pt x="303" y="78"/>
                </a:lnTo>
                <a:lnTo>
                  <a:pt x="295" y="82"/>
                </a:lnTo>
                <a:lnTo>
                  <a:pt x="285" y="84"/>
                </a:lnTo>
                <a:lnTo>
                  <a:pt x="276" y="88"/>
                </a:lnTo>
                <a:lnTo>
                  <a:pt x="264" y="92"/>
                </a:lnTo>
                <a:lnTo>
                  <a:pt x="253" y="97"/>
                </a:lnTo>
                <a:lnTo>
                  <a:pt x="240" y="101"/>
                </a:lnTo>
                <a:lnTo>
                  <a:pt x="228" y="107"/>
                </a:lnTo>
                <a:lnTo>
                  <a:pt x="213" y="113"/>
                </a:lnTo>
                <a:lnTo>
                  <a:pt x="199" y="118"/>
                </a:lnTo>
                <a:lnTo>
                  <a:pt x="186" y="124"/>
                </a:lnTo>
                <a:lnTo>
                  <a:pt x="173" y="130"/>
                </a:lnTo>
                <a:lnTo>
                  <a:pt x="161" y="134"/>
                </a:lnTo>
                <a:lnTo>
                  <a:pt x="150" y="138"/>
                </a:lnTo>
                <a:lnTo>
                  <a:pt x="140" y="141"/>
                </a:lnTo>
                <a:lnTo>
                  <a:pt x="130" y="145"/>
                </a:lnTo>
                <a:lnTo>
                  <a:pt x="121" y="149"/>
                </a:lnTo>
                <a:lnTo>
                  <a:pt x="113" y="151"/>
                </a:lnTo>
                <a:lnTo>
                  <a:pt x="107" y="153"/>
                </a:lnTo>
                <a:lnTo>
                  <a:pt x="100" y="155"/>
                </a:lnTo>
                <a:lnTo>
                  <a:pt x="96" y="157"/>
                </a:lnTo>
                <a:lnTo>
                  <a:pt x="92" y="157"/>
                </a:lnTo>
                <a:lnTo>
                  <a:pt x="88" y="159"/>
                </a:lnTo>
                <a:lnTo>
                  <a:pt x="86" y="159"/>
                </a:lnTo>
                <a:lnTo>
                  <a:pt x="84" y="159"/>
                </a:lnTo>
                <a:lnTo>
                  <a:pt x="77" y="159"/>
                </a:lnTo>
                <a:lnTo>
                  <a:pt x="67" y="155"/>
                </a:lnTo>
                <a:lnTo>
                  <a:pt x="58" y="151"/>
                </a:lnTo>
                <a:lnTo>
                  <a:pt x="48" y="145"/>
                </a:lnTo>
                <a:lnTo>
                  <a:pt x="40" y="141"/>
                </a:lnTo>
                <a:lnTo>
                  <a:pt x="35" y="138"/>
                </a:lnTo>
                <a:lnTo>
                  <a:pt x="31" y="136"/>
                </a:lnTo>
                <a:lnTo>
                  <a:pt x="27" y="132"/>
                </a:lnTo>
                <a:lnTo>
                  <a:pt x="23" y="130"/>
                </a:lnTo>
                <a:lnTo>
                  <a:pt x="21" y="126"/>
                </a:lnTo>
                <a:lnTo>
                  <a:pt x="21" y="124"/>
                </a:lnTo>
                <a:lnTo>
                  <a:pt x="19" y="122"/>
                </a:lnTo>
                <a:lnTo>
                  <a:pt x="21" y="120"/>
                </a:lnTo>
                <a:lnTo>
                  <a:pt x="23" y="118"/>
                </a:lnTo>
                <a:lnTo>
                  <a:pt x="27" y="117"/>
                </a:lnTo>
                <a:lnTo>
                  <a:pt x="31" y="115"/>
                </a:lnTo>
                <a:lnTo>
                  <a:pt x="37" y="115"/>
                </a:lnTo>
                <a:lnTo>
                  <a:pt x="46" y="113"/>
                </a:lnTo>
                <a:lnTo>
                  <a:pt x="56" y="111"/>
                </a:lnTo>
                <a:lnTo>
                  <a:pt x="65" y="109"/>
                </a:lnTo>
                <a:lnTo>
                  <a:pt x="71" y="107"/>
                </a:lnTo>
                <a:lnTo>
                  <a:pt x="77" y="107"/>
                </a:lnTo>
                <a:lnTo>
                  <a:pt x="84" y="105"/>
                </a:lnTo>
                <a:lnTo>
                  <a:pt x="90" y="103"/>
                </a:lnTo>
                <a:lnTo>
                  <a:pt x="98" y="101"/>
                </a:lnTo>
                <a:lnTo>
                  <a:pt x="106" y="99"/>
                </a:lnTo>
                <a:lnTo>
                  <a:pt x="115" y="97"/>
                </a:lnTo>
                <a:lnTo>
                  <a:pt x="125" y="96"/>
                </a:lnTo>
                <a:lnTo>
                  <a:pt x="134" y="92"/>
                </a:lnTo>
                <a:lnTo>
                  <a:pt x="144" y="90"/>
                </a:lnTo>
                <a:lnTo>
                  <a:pt x="165" y="84"/>
                </a:lnTo>
                <a:lnTo>
                  <a:pt x="188" y="76"/>
                </a:lnTo>
                <a:lnTo>
                  <a:pt x="213" y="67"/>
                </a:lnTo>
                <a:lnTo>
                  <a:pt x="226" y="63"/>
                </a:lnTo>
                <a:lnTo>
                  <a:pt x="238" y="59"/>
                </a:lnTo>
                <a:lnTo>
                  <a:pt x="249" y="55"/>
                </a:lnTo>
                <a:lnTo>
                  <a:pt x="259" y="52"/>
                </a:lnTo>
                <a:lnTo>
                  <a:pt x="270" y="48"/>
                </a:lnTo>
                <a:lnTo>
                  <a:pt x="280" y="46"/>
                </a:lnTo>
                <a:lnTo>
                  <a:pt x="287" y="42"/>
                </a:lnTo>
                <a:lnTo>
                  <a:pt x="295" y="38"/>
                </a:lnTo>
                <a:lnTo>
                  <a:pt x="303" y="36"/>
                </a:lnTo>
                <a:lnTo>
                  <a:pt x="310" y="32"/>
                </a:lnTo>
                <a:lnTo>
                  <a:pt x="316" y="31"/>
                </a:lnTo>
                <a:lnTo>
                  <a:pt x="322" y="29"/>
                </a:lnTo>
                <a:lnTo>
                  <a:pt x="326" y="25"/>
                </a:lnTo>
                <a:lnTo>
                  <a:pt x="329" y="23"/>
                </a:lnTo>
                <a:lnTo>
                  <a:pt x="333" y="19"/>
                </a:lnTo>
                <a:lnTo>
                  <a:pt x="337" y="17"/>
                </a:lnTo>
                <a:lnTo>
                  <a:pt x="341" y="13"/>
                </a:lnTo>
                <a:lnTo>
                  <a:pt x="347" y="10"/>
                </a:lnTo>
                <a:lnTo>
                  <a:pt x="351" y="6"/>
                </a:lnTo>
                <a:lnTo>
                  <a:pt x="354" y="4"/>
                </a:lnTo>
                <a:lnTo>
                  <a:pt x="358" y="2"/>
                </a:lnTo>
                <a:lnTo>
                  <a:pt x="362" y="0"/>
                </a:lnTo>
                <a:lnTo>
                  <a:pt x="366" y="0"/>
                </a:lnTo>
                <a:lnTo>
                  <a:pt x="370" y="0"/>
                </a:lnTo>
                <a:lnTo>
                  <a:pt x="373" y="0"/>
                </a:lnTo>
                <a:lnTo>
                  <a:pt x="377" y="0"/>
                </a:lnTo>
                <a:lnTo>
                  <a:pt x="383" y="2"/>
                </a:lnTo>
                <a:lnTo>
                  <a:pt x="389" y="6"/>
                </a:lnTo>
                <a:lnTo>
                  <a:pt x="396" y="8"/>
                </a:lnTo>
                <a:lnTo>
                  <a:pt x="404" y="13"/>
                </a:lnTo>
                <a:lnTo>
                  <a:pt x="412" y="17"/>
                </a:lnTo>
                <a:lnTo>
                  <a:pt x="419" y="21"/>
                </a:lnTo>
                <a:lnTo>
                  <a:pt x="427" y="27"/>
                </a:lnTo>
                <a:lnTo>
                  <a:pt x="435" y="32"/>
                </a:lnTo>
                <a:lnTo>
                  <a:pt x="440" y="36"/>
                </a:lnTo>
                <a:lnTo>
                  <a:pt x="444" y="42"/>
                </a:lnTo>
                <a:lnTo>
                  <a:pt x="448" y="46"/>
                </a:lnTo>
                <a:lnTo>
                  <a:pt x="450" y="52"/>
                </a:lnTo>
                <a:lnTo>
                  <a:pt x="452" y="55"/>
                </a:lnTo>
                <a:lnTo>
                  <a:pt x="452" y="59"/>
                </a:lnTo>
                <a:lnTo>
                  <a:pt x="450" y="65"/>
                </a:lnTo>
                <a:lnTo>
                  <a:pt x="448" y="69"/>
                </a:lnTo>
                <a:lnTo>
                  <a:pt x="444" y="73"/>
                </a:lnTo>
                <a:lnTo>
                  <a:pt x="439" y="76"/>
                </a:lnTo>
                <a:lnTo>
                  <a:pt x="435" y="78"/>
                </a:lnTo>
                <a:lnTo>
                  <a:pt x="431" y="82"/>
                </a:lnTo>
                <a:lnTo>
                  <a:pt x="427" y="86"/>
                </a:lnTo>
                <a:lnTo>
                  <a:pt x="425" y="90"/>
                </a:lnTo>
                <a:lnTo>
                  <a:pt x="421" y="96"/>
                </a:lnTo>
                <a:lnTo>
                  <a:pt x="419" y="103"/>
                </a:lnTo>
                <a:lnTo>
                  <a:pt x="417" y="109"/>
                </a:lnTo>
                <a:lnTo>
                  <a:pt x="416" y="118"/>
                </a:lnTo>
                <a:lnTo>
                  <a:pt x="412" y="128"/>
                </a:lnTo>
                <a:lnTo>
                  <a:pt x="406" y="138"/>
                </a:lnTo>
                <a:lnTo>
                  <a:pt x="400" y="151"/>
                </a:lnTo>
                <a:lnTo>
                  <a:pt x="395" y="164"/>
                </a:lnTo>
                <a:lnTo>
                  <a:pt x="389" y="180"/>
                </a:lnTo>
                <a:lnTo>
                  <a:pt x="381" y="197"/>
                </a:lnTo>
                <a:lnTo>
                  <a:pt x="373" y="214"/>
                </a:lnTo>
                <a:lnTo>
                  <a:pt x="364" y="231"/>
                </a:lnTo>
                <a:lnTo>
                  <a:pt x="354" y="252"/>
                </a:lnTo>
                <a:lnTo>
                  <a:pt x="341" y="271"/>
                </a:lnTo>
                <a:lnTo>
                  <a:pt x="328" y="290"/>
                </a:lnTo>
                <a:lnTo>
                  <a:pt x="314" y="308"/>
                </a:lnTo>
                <a:lnTo>
                  <a:pt x="297" y="325"/>
                </a:lnTo>
                <a:lnTo>
                  <a:pt x="282" y="342"/>
                </a:lnTo>
                <a:lnTo>
                  <a:pt x="264" y="357"/>
                </a:lnTo>
                <a:lnTo>
                  <a:pt x="245" y="373"/>
                </a:lnTo>
                <a:lnTo>
                  <a:pt x="245" y="373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95"/>
          <p:cNvSpPr/>
          <p:nvPr/>
        </p:nvSpPr>
        <p:spPr bwMode="auto">
          <a:xfrm>
            <a:off x="1770026" y="2753391"/>
            <a:ext cx="550131" cy="209115"/>
          </a:xfrm>
          <a:custGeom>
            <a:avLst/>
            <a:gdLst>
              <a:gd name="T0" fmla="*/ 2 w 343"/>
              <a:gd name="T1" fmla="*/ 109 h 132"/>
              <a:gd name="T2" fmla="*/ 2 w 343"/>
              <a:gd name="T3" fmla="*/ 105 h 132"/>
              <a:gd name="T4" fmla="*/ 4 w 343"/>
              <a:gd name="T5" fmla="*/ 101 h 132"/>
              <a:gd name="T6" fmla="*/ 12 w 343"/>
              <a:gd name="T7" fmla="*/ 97 h 132"/>
              <a:gd name="T8" fmla="*/ 20 w 343"/>
              <a:gd name="T9" fmla="*/ 96 h 132"/>
              <a:gd name="T10" fmla="*/ 29 w 343"/>
              <a:gd name="T11" fmla="*/ 92 h 132"/>
              <a:gd name="T12" fmla="*/ 41 w 343"/>
              <a:gd name="T13" fmla="*/ 88 h 132"/>
              <a:gd name="T14" fmla="*/ 56 w 343"/>
              <a:gd name="T15" fmla="*/ 82 h 132"/>
              <a:gd name="T16" fmla="*/ 77 w 343"/>
              <a:gd name="T17" fmla="*/ 76 h 132"/>
              <a:gd name="T18" fmla="*/ 100 w 343"/>
              <a:gd name="T19" fmla="*/ 67 h 132"/>
              <a:gd name="T20" fmla="*/ 129 w 343"/>
              <a:gd name="T21" fmla="*/ 57 h 132"/>
              <a:gd name="T22" fmla="*/ 159 w 343"/>
              <a:gd name="T23" fmla="*/ 48 h 132"/>
              <a:gd name="T24" fmla="*/ 194 w 343"/>
              <a:gd name="T25" fmla="*/ 36 h 132"/>
              <a:gd name="T26" fmla="*/ 224 w 343"/>
              <a:gd name="T27" fmla="*/ 25 h 132"/>
              <a:gd name="T28" fmla="*/ 251 w 343"/>
              <a:gd name="T29" fmla="*/ 17 h 132"/>
              <a:gd name="T30" fmla="*/ 274 w 343"/>
              <a:gd name="T31" fmla="*/ 10 h 132"/>
              <a:gd name="T32" fmla="*/ 293 w 343"/>
              <a:gd name="T33" fmla="*/ 4 h 132"/>
              <a:gd name="T34" fmla="*/ 308 w 343"/>
              <a:gd name="T35" fmla="*/ 2 h 132"/>
              <a:gd name="T36" fmla="*/ 320 w 343"/>
              <a:gd name="T37" fmla="*/ 0 h 132"/>
              <a:gd name="T38" fmla="*/ 326 w 343"/>
              <a:gd name="T39" fmla="*/ 0 h 132"/>
              <a:gd name="T40" fmla="*/ 335 w 343"/>
              <a:gd name="T41" fmla="*/ 8 h 132"/>
              <a:gd name="T42" fmla="*/ 341 w 343"/>
              <a:gd name="T43" fmla="*/ 19 h 132"/>
              <a:gd name="T44" fmla="*/ 343 w 343"/>
              <a:gd name="T45" fmla="*/ 25 h 132"/>
              <a:gd name="T46" fmla="*/ 339 w 343"/>
              <a:gd name="T47" fmla="*/ 29 h 132"/>
              <a:gd name="T48" fmla="*/ 330 w 343"/>
              <a:gd name="T49" fmla="*/ 34 h 132"/>
              <a:gd name="T50" fmla="*/ 318 w 343"/>
              <a:gd name="T51" fmla="*/ 40 h 132"/>
              <a:gd name="T52" fmla="*/ 303 w 343"/>
              <a:gd name="T53" fmla="*/ 48 h 132"/>
              <a:gd name="T54" fmla="*/ 282 w 343"/>
              <a:gd name="T55" fmla="*/ 55 h 132"/>
              <a:gd name="T56" fmla="*/ 259 w 343"/>
              <a:gd name="T57" fmla="*/ 65 h 132"/>
              <a:gd name="T58" fmla="*/ 230 w 343"/>
              <a:gd name="T59" fmla="*/ 76 h 132"/>
              <a:gd name="T60" fmla="*/ 197 w 343"/>
              <a:gd name="T61" fmla="*/ 88 h 132"/>
              <a:gd name="T62" fmla="*/ 169 w 343"/>
              <a:gd name="T63" fmla="*/ 99 h 132"/>
              <a:gd name="T64" fmla="*/ 144 w 343"/>
              <a:gd name="T65" fmla="*/ 109 h 132"/>
              <a:gd name="T66" fmla="*/ 123 w 343"/>
              <a:gd name="T67" fmla="*/ 117 h 132"/>
              <a:gd name="T68" fmla="*/ 106 w 343"/>
              <a:gd name="T69" fmla="*/ 122 h 132"/>
              <a:gd name="T70" fmla="*/ 92 w 343"/>
              <a:gd name="T71" fmla="*/ 128 h 132"/>
              <a:gd name="T72" fmla="*/ 83 w 343"/>
              <a:gd name="T73" fmla="*/ 132 h 132"/>
              <a:gd name="T74" fmla="*/ 77 w 343"/>
              <a:gd name="T75" fmla="*/ 132 h 132"/>
              <a:gd name="T76" fmla="*/ 69 w 343"/>
              <a:gd name="T77" fmla="*/ 132 h 132"/>
              <a:gd name="T78" fmla="*/ 48 w 343"/>
              <a:gd name="T79" fmla="*/ 126 h 132"/>
              <a:gd name="T80" fmla="*/ 29 w 343"/>
              <a:gd name="T81" fmla="*/ 122 h 132"/>
              <a:gd name="T82" fmla="*/ 18 w 343"/>
              <a:gd name="T83" fmla="*/ 118 h 132"/>
              <a:gd name="T84" fmla="*/ 10 w 343"/>
              <a:gd name="T85" fmla="*/ 115 h 132"/>
              <a:gd name="T86" fmla="*/ 4 w 343"/>
              <a:gd name="T87" fmla="*/ 111 h 132"/>
              <a:gd name="T88" fmla="*/ 2 w 343"/>
              <a:gd name="T89" fmla="*/ 10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3" h="132">
                <a:moveTo>
                  <a:pt x="2" y="109"/>
                </a:moveTo>
                <a:lnTo>
                  <a:pt x="2" y="109"/>
                </a:lnTo>
                <a:lnTo>
                  <a:pt x="0" y="107"/>
                </a:lnTo>
                <a:lnTo>
                  <a:pt x="2" y="105"/>
                </a:lnTo>
                <a:lnTo>
                  <a:pt x="2" y="103"/>
                </a:lnTo>
                <a:lnTo>
                  <a:pt x="4" y="101"/>
                </a:lnTo>
                <a:lnTo>
                  <a:pt x="8" y="99"/>
                </a:lnTo>
                <a:lnTo>
                  <a:pt x="12" y="97"/>
                </a:lnTo>
                <a:lnTo>
                  <a:pt x="18" y="96"/>
                </a:lnTo>
                <a:lnTo>
                  <a:pt x="20" y="96"/>
                </a:lnTo>
                <a:lnTo>
                  <a:pt x="23" y="94"/>
                </a:lnTo>
                <a:lnTo>
                  <a:pt x="29" y="92"/>
                </a:lnTo>
                <a:lnTo>
                  <a:pt x="35" y="90"/>
                </a:lnTo>
                <a:lnTo>
                  <a:pt x="41" y="88"/>
                </a:lnTo>
                <a:lnTo>
                  <a:pt x="48" y="86"/>
                </a:lnTo>
                <a:lnTo>
                  <a:pt x="56" y="82"/>
                </a:lnTo>
                <a:lnTo>
                  <a:pt x="65" y="78"/>
                </a:lnTo>
                <a:lnTo>
                  <a:pt x="77" y="76"/>
                </a:lnTo>
                <a:lnTo>
                  <a:pt x="88" y="73"/>
                </a:lnTo>
                <a:lnTo>
                  <a:pt x="100" y="67"/>
                </a:lnTo>
                <a:lnTo>
                  <a:pt x="113" y="63"/>
                </a:lnTo>
                <a:lnTo>
                  <a:pt x="129" y="57"/>
                </a:lnTo>
                <a:lnTo>
                  <a:pt x="144" y="54"/>
                </a:lnTo>
                <a:lnTo>
                  <a:pt x="159" y="48"/>
                </a:lnTo>
                <a:lnTo>
                  <a:pt x="176" y="42"/>
                </a:lnTo>
                <a:lnTo>
                  <a:pt x="194" y="36"/>
                </a:lnTo>
                <a:lnTo>
                  <a:pt x="209" y="31"/>
                </a:lnTo>
                <a:lnTo>
                  <a:pt x="224" y="25"/>
                </a:lnTo>
                <a:lnTo>
                  <a:pt x="238" y="21"/>
                </a:lnTo>
                <a:lnTo>
                  <a:pt x="251" y="17"/>
                </a:lnTo>
                <a:lnTo>
                  <a:pt x="263" y="13"/>
                </a:lnTo>
                <a:lnTo>
                  <a:pt x="274" y="10"/>
                </a:lnTo>
                <a:lnTo>
                  <a:pt x="284" y="8"/>
                </a:lnTo>
                <a:lnTo>
                  <a:pt x="293" y="4"/>
                </a:lnTo>
                <a:lnTo>
                  <a:pt x="301" y="2"/>
                </a:lnTo>
                <a:lnTo>
                  <a:pt x="308" y="2"/>
                </a:lnTo>
                <a:lnTo>
                  <a:pt x="314" y="0"/>
                </a:lnTo>
                <a:lnTo>
                  <a:pt x="320" y="0"/>
                </a:lnTo>
                <a:lnTo>
                  <a:pt x="324" y="0"/>
                </a:lnTo>
                <a:lnTo>
                  <a:pt x="326" y="0"/>
                </a:lnTo>
                <a:lnTo>
                  <a:pt x="330" y="0"/>
                </a:lnTo>
                <a:lnTo>
                  <a:pt x="335" y="8"/>
                </a:lnTo>
                <a:lnTo>
                  <a:pt x="339" y="13"/>
                </a:lnTo>
                <a:lnTo>
                  <a:pt x="341" y="19"/>
                </a:lnTo>
                <a:lnTo>
                  <a:pt x="343" y="23"/>
                </a:lnTo>
                <a:lnTo>
                  <a:pt x="343" y="25"/>
                </a:lnTo>
                <a:lnTo>
                  <a:pt x="341" y="27"/>
                </a:lnTo>
                <a:lnTo>
                  <a:pt x="339" y="29"/>
                </a:lnTo>
                <a:lnTo>
                  <a:pt x="335" y="33"/>
                </a:lnTo>
                <a:lnTo>
                  <a:pt x="330" y="34"/>
                </a:lnTo>
                <a:lnTo>
                  <a:pt x="326" y="38"/>
                </a:lnTo>
                <a:lnTo>
                  <a:pt x="318" y="40"/>
                </a:lnTo>
                <a:lnTo>
                  <a:pt x="310" y="44"/>
                </a:lnTo>
                <a:lnTo>
                  <a:pt x="303" y="48"/>
                </a:lnTo>
                <a:lnTo>
                  <a:pt x="293" y="52"/>
                </a:lnTo>
                <a:lnTo>
                  <a:pt x="282" y="55"/>
                </a:lnTo>
                <a:lnTo>
                  <a:pt x="270" y="61"/>
                </a:lnTo>
                <a:lnTo>
                  <a:pt x="259" y="65"/>
                </a:lnTo>
                <a:lnTo>
                  <a:pt x="245" y="71"/>
                </a:lnTo>
                <a:lnTo>
                  <a:pt x="230" y="76"/>
                </a:lnTo>
                <a:lnTo>
                  <a:pt x="215" y="82"/>
                </a:lnTo>
                <a:lnTo>
                  <a:pt x="197" y="88"/>
                </a:lnTo>
                <a:lnTo>
                  <a:pt x="184" y="94"/>
                </a:lnTo>
                <a:lnTo>
                  <a:pt x="169" y="99"/>
                </a:lnTo>
                <a:lnTo>
                  <a:pt x="157" y="103"/>
                </a:lnTo>
                <a:lnTo>
                  <a:pt x="144" y="109"/>
                </a:lnTo>
                <a:lnTo>
                  <a:pt x="134" y="113"/>
                </a:lnTo>
                <a:lnTo>
                  <a:pt x="123" y="117"/>
                </a:lnTo>
                <a:lnTo>
                  <a:pt x="115" y="120"/>
                </a:lnTo>
                <a:lnTo>
                  <a:pt x="106" y="122"/>
                </a:lnTo>
                <a:lnTo>
                  <a:pt x="100" y="126"/>
                </a:lnTo>
                <a:lnTo>
                  <a:pt x="92" y="128"/>
                </a:lnTo>
                <a:lnTo>
                  <a:pt x="88" y="130"/>
                </a:lnTo>
                <a:lnTo>
                  <a:pt x="83" y="132"/>
                </a:lnTo>
                <a:lnTo>
                  <a:pt x="81" y="132"/>
                </a:lnTo>
                <a:lnTo>
                  <a:pt x="77" y="132"/>
                </a:lnTo>
                <a:lnTo>
                  <a:pt x="77" y="132"/>
                </a:lnTo>
                <a:lnTo>
                  <a:pt x="69" y="132"/>
                </a:lnTo>
                <a:lnTo>
                  <a:pt x="60" y="130"/>
                </a:lnTo>
                <a:lnTo>
                  <a:pt x="48" y="126"/>
                </a:lnTo>
                <a:lnTo>
                  <a:pt x="35" y="124"/>
                </a:lnTo>
                <a:lnTo>
                  <a:pt x="29" y="122"/>
                </a:lnTo>
                <a:lnTo>
                  <a:pt x="23" y="120"/>
                </a:lnTo>
                <a:lnTo>
                  <a:pt x="18" y="118"/>
                </a:lnTo>
                <a:lnTo>
                  <a:pt x="14" y="117"/>
                </a:lnTo>
                <a:lnTo>
                  <a:pt x="10" y="115"/>
                </a:lnTo>
                <a:lnTo>
                  <a:pt x="8" y="113"/>
                </a:lnTo>
                <a:lnTo>
                  <a:pt x="4" y="111"/>
                </a:lnTo>
                <a:lnTo>
                  <a:pt x="2" y="109"/>
                </a:lnTo>
                <a:lnTo>
                  <a:pt x="2" y="109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90"/>
          <p:cNvSpPr/>
          <p:nvPr/>
        </p:nvSpPr>
        <p:spPr bwMode="auto">
          <a:xfrm>
            <a:off x="1760376" y="3358250"/>
            <a:ext cx="1595698" cy="662730"/>
          </a:xfrm>
          <a:custGeom>
            <a:avLst/>
            <a:gdLst>
              <a:gd name="T0" fmla="*/ 0 w 992"/>
              <a:gd name="T1" fmla="*/ 21 h 412"/>
              <a:gd name="T2" fmla="*/ 6 w 992"/>
              <a:gd name="T3" fmla="*/ 9 h 412"/>
              <a:gd name="T4" fmla="*/ 20 w 992"/>
              <a:gd name="T5" fmla="*/ 1 h 412"/>
              <a:gd name="T6" fmla="*/ 35 w 992"/>
              <a:gd name="T7" fmla="*/ 0 h 412"/>
              <a:gd name="T8" fmla="*/ 66 w 992"/>
              <a:gd name="T9" fmla="*/ 7 h 412"/>
              <a:gd name="T10" fmla="*/ 77 w 992"/>
              <a:gd name="T11" fmla="*/ 13 h 412"/>
              <a:gd name="T12" fmla="*/ 100 w 992"/>
              <a:gd name="T13" fmla="*/ 26 h 412"/>
              <a:gd name="T14" fmla="*/ 131 w 992"/>
              <a:gd name="T15" fmla="*/ 44 h 412"/>
              <a:gd name="T16" fmla="*/ 169 w 992"/>
              <a:gd name="T17" fmla="*/ 66 h 412"/>
              <a:gd name="T18" fmla="*/ 217 w 992"/>
              <a:gd name="T19" fmla="*/ 95 h 412"/>
              <a:gd name="T20" fmla="*/ 270 w 992"/>
              <a:gd name="T21" fmla="*/ 128 h 412"/>
              <a:gd name="T22" fmla="*/ 376 w 992"/>
              <a:gd name="T23" fmla="*/ 183 h 412"/>
              <a:gd name="T24" fmla="*/ 477 w 992"/>
              <a:gd name="T25" fmla="*/ 227 h 412"/>
              <a:gd name="T26" fmla="*/ 573 w 992"/>
              <a:gd name="T27" fmla="*/ 261 h 412"/>
              <a:gd name="T28" fmla="*/ 665 w 992"/>
              <a:gd name="T29" fmla="*/ 288 h 412"/>
              <a:gd name="T30" fmla="*/ 749 w 992"/>
              <a:gd name="T31" fmla="*/ 303 h 412"/>
              <a:gd name="T32" fmla="*/ 825 w 992"/>
              <a:gd name="T33" fmla="*/ 311 h 412"/>
              <a:gd name="T34" fmla="*/ 888 w 992"/>
              <a:gd name="T35" fmla="*/ 317 h 412"/>
              <a:gd name="T36" fmla="*/ 938 w 992"/>
              <a:gd name="T37" fmla="*/ 317 h 412"/>
              <a:gd name="T38" fmla="*/ 971 w 992"/>
              <a:gd name="T39" fmla="*/ 321 h 412"/>
              <a:gd name="T40" fmla="*/ 990 w 992"/>
              <a:gd name="T41" fmla="*/ 324 h 412"/>
              <a:gd name="T42" fmla="*/ 990 w 992"/>
              <a:gd name="T43" fmla="*/ 330 h 412"/>
              <a:gd name="T44" fmla="*/ 984 w 992"/>
              <a:gd name="T45" fmla="*/ 336 h 412"/>
              <a:gd name="T46" fmla="*/ 971 w 992"/>
              <a:gd name="T47" fmla="*/ 343 h 412"/>
              <a:gd name="T48" fmla="*/ 952 w 992"/>
              <a:gd name="T49" fmla="*/ 353 h 412"/>
              <a:gd name="T50" fmla="*/ 925 w 992"/>
              <a:gd name="T51" fmla="*/ 363 h 412"/>
              <a:gd name="T52" fmla="*/ 883 w 992"/>
              <a:gd name="T53" fmla="*/ 378 h 412"/>
              <a:gd name="T54" fmla="*/ 823 w 992"/>
              <a:gd name="T55" fmla="*/ 395 h 412"/>
              <a:gd name="T56" fmla="*/ 772 w 992"/>
              <a:gd name="T57" fmla="*/ 407 h 412"/>
              <a:gd name="T58" fmla="*/ 728 w 992"/>
              <a:gd name="T59" fmla="*/ 410 h 412"/>
              <a:gd name="T60" fmla="*/ 691 w 992"/>
              <a:gd name="T61" fmla="*/ 410 h 412"/>
              <a:gd name="T62" fmla="*/ 661 w 992"/>
              <a:gd name="T63" fmla="*/ 408 h 412"/>
              <a:gd name="T64" fmla="*/ 643 w 992"/>
              <a:gd name="T65" fmla="*/ 403 h 412"/>
              <a:gd name="T66" fmla="*/ 619 w 992"/>
              <a:gd name="T67" fmla="*/ 389 h 412"/>
              <a:gd name="T68" fmla="*/ 582 w 992"/>
              <a:gd name="T69" fmla="*/ 372 h 412"/>
              <a:gd name="T70" fmla="*/ 540 w 992"/>
              <a:gd name="T71" fmla="*/ 345 h 412"/>
              <a:gd name="T72" fmla="*/ 488 w 992"/>
              <a:gd name="T73" fmla="*/ 315 h 412"/>
              <a:gd name="T74" fmla="*/ 393 w 992"/>
              <a:gd name="T75" fmla="*/ 257 h 412"/>
              <a:gd name="T76" fmla="*/ 286 w 992"/>
              <a:gd name="T77" fmla="*/ 193 h 412"/>
              <a:gd name="T78" fmla="*/ 194 w 992"/>
              <a:gd name="T79" fmla="*/ 129 h 412"/>
              <a:gd name="T80" fmla="*/ 150 w 992"/>
              <a:gd name="T81" fmla="*/ 103 h 412"/>
              <a:gd name="T82" fmla="*/ 113 w 992"/>
              <a:gd name="T83" fmla="*/ 82 h 412"/>
              <a:gd name="T84" fmla="*/ 83 w 992"/>
              <a:gd name="T85" fmla="*/ 66 h 412"/>
              <a:gd name="T86" fmla="*/ 60 w 992"/>
              <a:gd name="T87" fmla="*/ 55 h 412"/>
              <a:gd name="T88" fmla="*/ 43 w 992"/>
              <a:gd name="T89" fmla="*/ 49 h 412"/>
              <a:gd name="T90" fmla="*/ 22 w 992"/>
              <a:gd name="T91" fmla="*/ 44 h 412"/>
              <a:gd name="T92" fmla="*/ 6 w 992"/>
              <a:gd name="T93" fmla="*/ 38 h 412"/>
              <a:gd name="T94" fmla="*/ 0 w 992"/>
              <a:gd name="T95" fmla="*/ 28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2" h="412">
                <a:moveTo>
                  <a:pt x="0" y="28"/>
                </a:moveTo>
                <a:lnTo>
                  <a:pt x="0" y="24"/>
                </a:lnTo>
                <a:lnTo>
                  <a:pt x="0" y="21"/>
                </a:lnTo>
                <a:lnTo>
                  <a:pt x="2" y="15"/>
                </a:lnTo>
                <a:lnTo>
                  <a:pt x="4" y="13"/>
                </a:lnTo>
                <a:lnTo>
                  <a:pt x="6" y="9"/>
                </a:lnTo>
                <a:lnTo>
                  <a:pt x="10" y="5"/>
                </a:lnTo>
                <a:lnTo>
                  <a:pt x="14" y="3"/>
                </a:lnTo>
                <a:lnTo>
                  <a:pt x="20" y="1"/>
                </a:lnTo>
                <a:lnTo>
                  <a:pt x="23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52" y="3"/>
                </a:lnTo>
                <a:lnTo>
                  <a:pt x="66" y="7"/>
                </a:lnTo>
                <a:lnTo>
                  <a:pt x="67" y="9"/>
                </a:lnTo>
                <a:lnTo>
                  <a:pt x="71" y="11"/>
                </a:lnTo>
                <a:lnTo>
                  <a:pt x="77" y="13"/>
                </a:lnTo>
                <a:lnTo>
                  <a:pt x="83" y="17"/>
                </a:lnTo>
                <a:lnTo>
                  <a:pt x="90" y="23"/>
                </a:lnTo>
                <a:lnTo>
                  <a:pt x="100" y="26"/>
                </a:lnTo>
                <a:lnTo>
                  <a:pt x="108" y="32"/>
                </a:lnTo>
                <a:lnTo>
                  <a:pt x="119" y="38"/>
                </a:lnTo>
                <a:lnTo>
                  <a:pt x="131" y="44"/>
                </a:lnTo>
                <a:lnTo>
                  <a:pt x="142" y="51"/>
                </a:lnTo>
                <a:lnTo>
                  <a:pt x="155" y="59"/>
                </a:lnTo>
                <a:lnTo>
                  <a:pt x="169" y="66"/>
                </a:lnTo>
                <a:lnTo>
                  <a:pt x="184" y="76"/>
                </a:lnTo>
                <a:lnTo>
                  <a:pt x="199" y="86"/>
                </a:lnTo>
                <a:lnTo>
                  <a:pt x="217" y="95"/>
                </a:lnTo>
                <a:lnTo>
                  <a:pt x="234" y="107"/>
                </a:lnTo>
                <a:lnTo>
                  <a:pt x="253" y="118"/>
                </a:lnTo>
                <a:lnTo>
                  <a:pt x="270" y="128"/>
                </a:lnTo>
                <a:lnTo>
                  <a:pt x="305" y="149"/>
                </a:lnTo>
                <a:lnTo>
                  <a:pt x="341" y="166"/>
                </a:lnTo>
                <a:lnTo>
                  <a:pt x="376" y="183"/>
                </a:lnTo>
                <a:lnTo>
                  <a:pt x="410" y="198"/>
                </a:lnTo>
                <a:lnTo>
                  <a:pt x="444" y="214"/>
                </a:lnTo>
                <a:lnTo>
                  <a:pt x="477" y="227"/>
                </a:lnTo>
                <a:lnTo>
                  <a:pt x="510" y="238"/>
                </a:lnTo>
                <a:lnTo>
                  <a:pt x="542" y="252"/>
                </a:lnTo>
                <a:lnTo>
                  <a:pt x="573" y="261"/>
                </a:lnTo>
                <a:lnTo>
                  <a:pt x="603" y="271"/>
                </a:lnTo>
                <a:lnTo>
                  <a:pt x="634" y="280"/>
                </a:lnTo>
                <a:lnTo>
                  <a:pt x="665" y="288"/>
                </a:lnTo>
                <a:lnTo>
                  <a:pt x="693" y="294"/>
                </a:lnTo>
                <a:lnTo>
                  <a:pt x="720" y="300"/>
                </a:lnTo>
                <a:lnTo>
                  <a:pt x="749" y="303"/>
                </a:lnTo>
                <a:lnTo>
                  <a:pt x="776" y="307"/>
                </a:lnTo>
                <a:lnTo>
                  <a:pt x="800" y="309"/>
                </a:lnTo>
                <a:lnTo>
                  <a:pt x="825" y="311"/>
                </a:lnTo>
                <a:lnTo>
                  <a:pt x="848" y="313"/>
                </a:lnTo>
                <a:lnTo>
                  <a:pt x="869" y="315"/>
                </a:lnTo>
                <a:lnTo>
                  <a:pt x="888" y="317"/>
                </a:lnTo>
                <a:lnTo>
                  <a:pt x="906" y="317"/>
                </a:lnTo>
                <a:lnTo>
                  <a:pt x="923" y="317"/>
                </a:lnTo>
                <a:lnTo>
                  <a:pt x="938" y="317"/>
                </a:lnTo>
                <a:lnTo>
                  <a:pt x="950" y="317"/>
                </a:lnTo>
                <a:lnTo>
                  <a:pt x="961" y="319"/>
                </a:lnTo>
                <a:lnTo>
                  <a:pt x="971" y="321"/>
                </a:lnTo>
                <a:lnTo>
                  <a:pt x="978" y="321"/>
                </a:lnTo>
                <a:lnTo>
                  <a:pt x="984" y="322"/>
                </a:lnTo>
                <a:lnTo>
                  <a:pt x="990" y="324"/>
                </a:lnTo>
                <a:lnTo>
                  <a:pt x="992" y="326"/>
                </a:lnTo>
                <a:lnTo>
                  <a:pt x="992" y="328"/>
                </a:lnTo>
                <a:lnTo>
                  <a:pt x="990" y="330"/>
                </a:lnTo>
                <a:lnTo>
                  <a:pt x="988" y="332"/>
                </a:lnTo>
                <a:lnTo>
                  <a:pt x="986" y="334"/>
                </a:lnTo>
                <a:lnTo>
                  <a:pt x="984" y="336"/>
                </a:lnTo>
                <a:lnTo>
                  <a:pt x="980" y="338"/>
                </a:lnTo>
                <a:lnTo>
                  <a:pt x="975" y="342"/>
                </a:lnTo>
                <a:lnTo>
                  <a:pt x="971" y="343"/>
                </a:lnTo>
                <a:lnTo>
                  <a:pt x="965" y="345"/>
                </a:lnTo>
                <a:lnTo>
                  <a:pt x="957" y="349"/>
                </a:lnTo>
                <a:lnTo>
                  <a:pt x="952" y="353"/>
                </a:lnTo>
                <a:lnTo>
                  <a:pt x="944" y="357"/>
                </a:lnTo>
                <a:lnTo>
                  <a:pt x="934" y="359"/>
                </a:lnTo>
                <a:lnTo>
                  <a:pt x="925" y="363"/>
                </a:lnTo>
                <a:lnTo>
                  <a:pt x="915" y="368"/>
                </a:lnTo>
                <a:lnTo>
                  <a:pt x="904" y="372"/>
                </a:lnTo>
                <a:lnTo>
                  <a:pt x="883" y="378"/>
                </a:lnTo>
                <a:lnTo>
                  <a:pt x="862" y="384"/>
                </a:lnTo>
                <a:lnTo>
                  <a:pt x="841" y="389"/>
                </a:lnTo>
                <a:lnTo>
                  <a:pt x="823" y="395"/>
                </a:lnTo>
                <a:lnTo>
                  <a:pt x="804" y="399"/>
                </a:lnTo>
                <a:lnTo>
                  <a:pt x="787" y="403"/>
                </a:lnTo>
                <a:lnTo>
                  <a:pt x="772" y="407"/>
                </a:lnTo>
                <a:lnTo>
                  <a:pt x="758" y="408"/>
                </a:lnTo>
                <a:lnTo>
                  <a:pt x="743" y="410"/>
                </a:lnTo>
                <a:lnTo>
                  <a:pt x="728" y="410"/>
                </a:lnTo>
                <a:lnTo>
                  <a:pt x="714" y="410"/>
                </a:lnTo>
                <a:lnTo>
                  <a:pt x="703" y="412"/>
                </a:lnTo>
                <a:lnTo>
                  <a:pt x="691" y="410"/>
                </a:lnTo>
                <a:lnTo>
                  <a:pt x="680" y="410"/>
                </a:lnTo>
                <a:lnTo>
                  <a:pt x="670" y="410"/>
                </a:lnTo>
                <a:lnTo>
                  <a:pt x="661" y="408"/>
                </a:lnTo>
                <a:lnTo>
                  <a:pt x="657" y="407"/>
                </a:lnTo>
                <a:lnTo>
                  <a:pt x="651" y="405"/>
                </a:lnTo>
                <a:lnTo>
                  <a:pt x="643" y="403"/>
                </a:lnTo>
                <a:lnTo>
                  <a:pt x="636" y="399"/>
                </a:lnTo>
                <a:lnTo>
                  <a:pt x="628" y="395"/>
                </a:lnTo>
                <a:lnTo>
                  <a:pt x="619" y="389"/>
                </a:lnTo>
                <a:lnTo>
                  <a:pt x="607" y="384"/>
                </a:lnTo>
                <a:lnTo>
                  <a:pt x="596" y="378"/>
                </a:lnTo>
                <a:lnTo>
                  <a:pt x="582" y="372"/>
                </a:lnTo>
                <a:lnTo>
                  <a:pt x="569" y="364"/>
                </a:lnTo>
                <a:lnTo>
                  <a:pt x="555" y="355"/>
                </a:lnTo>
                <a:lnTo>
                  <a:pt x="540" y="345"/>
                </a:lnTo>
                <a:lnTo>
                  <a:pt x="523" y="336"/>
                </a:lnTo>
                <a:lnTo>
                  <a:pt x="506" y="326"/>
                </a:lnTo>
                <a:lnTo>
                  <a:pt x="488" y="315"/>
                </a:lnTo>
                <a:lnTo>
                  <a:pt x="469" y="303"/>
                </a:lnTo>
                <a:lnTo>
                  <a:pt x="429" y="280"/>
                </a:lnTo>
                <a:lnTo>
                  <a:pt x="393" y="257"/>
                </a:lnTo>
                <a:lnTo>
                  <a:pt x="356" y="236"/>
                </a:lnTo>
                <a:lnTo>
                  <a:pt x="320" y="215"/>
                </a:lnTo>
                <a:lnTo>
                  <a:pt x="286" y="193"/>
                </a:lnTo>
                <a:lnTo>
                  <a:pt x="253" y="172"/>
                </a:lnTo>
                <a:lnTo>
                  <a:pt x="222" y="151"/>
                </a:lnTo>
                <a:lnTo>
                  <a:pt x="194" y="129"/>
                </a:lnTo>
                <a:lnTo>
                  <a:pt x="178" y="120"/>
                </a:lnTo>
                <a:lnTo>
                  <a:pt x="163" y="112"/>
                </a:lnTo>
                <a:lnTo>
                  <a:pt x="150" y="103"/>
                </a:lnTo>
                <a:lnTo>
                  <a:pt x="136" y="95"/>
                </a:lnTo>
                <a:lnTo>
                  <a:pt x="125" y="89"/>
                </a:lnTo>
                <a:lnTo>
                  <a:pt x="113" y="82"/>
                </a:lnTo>
                <a:lnTo>
                  <a:pt x="104" y="76"/>
                </a:lnTo>
                <a:lnTo>
                  <a:pt x="92" y="70"/>
                </a:lnTo>
                <a:lnTo>
                  <a:pt x="83" y="66"/>
                </a:lnTo>
                <a:lnTo>
                  <a:pt x="75" y="63"/>
                </a:lnTo>
                <a:lnTo>
                  <a:pt x="67" y="59"/>
                </a:lnTo>
                <a:lnTo>
                  <a:pt x="60" y="55"/>
                </a:lnTo>
                <a:lnTo>
                  <a:pt x="52" y="53"/>
                </a:lnTo>
                <a:lnTo>
                  <a:pt x="46" y="49"/>
                </a:lnTo>
                <a:lnTo>
                  <a:pt x="43" y="49"/>
                </a:lnTo>
                <a:lnTo>
                  <a:pt x="37" y="47"/>
                </a:lnTo>
                <a:lnTo>
                  <a:pt x="29" y="45"/>
                </a:lnTo>
                <a:lnTo>
                  <a:pt x="22" y="44"/>
                </a:lnTo>
                <a:lnTo>
                  <a:pt x="16" y="42"/>
                </a:lnTo>
                <a:lnTo>
                  <a:pt x="10" y="40"/>
                </a:lnTo>
                <a:lnTo>
                  <a:pt x="6" y="38"/>
                </a:lnTo>
                <a:lnTo>
                  <a:pt x="2" y="36"/>
                </a:lnTo>
                <a:lnTo>
                  <a:pt x="0" y="32"/>
                </a:lnTo>
                <a:lnTo>
                  <a:pt x="0" y="28"/>
                </a:lnTo>
                <a:lnTo>
                  <a:pt x="0" y="28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6"/>
          <p:cNvSpPr txBox="1"/>
          <p:nvPr/>
        </p:nvSpPr>
        <p:spPr>
          <a:xfrm>
            <a:off x="4067943" y="1673594"/>
            <a:ext cx="4021659" cy="28931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“支”的捺要稍平，向右舒展，与“羽”互相穿插。“羽”的顶部与“支”的横大致在同一水平线。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810039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、判断对错。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971600" y="2067694"/>
            <a:ext cx="7815262" cy="2817208"/>
            <a:chOff x="1043608" y="1965232"/>
            <a:chExt cx="7814121" cy="2816315"/>
          </a:xfrm>
        </p:grpSpPr>
        <p:sp>
          <p:nvSpPr>
            <p:cNvPr id="18" name="矩形 5"/>
            <p:cNvSpPr>
              <a:spLocks noChangeArrowheads="1"/>
            </p:cNvSpPr>
            <p:nvPr/>
          </p:nvSpPr>
          <p:spPr bwMode="auto">
            <a:xfrm>
              <a:off x="1043608" y="1965232"/>
              <a:ext cx="7814121" cy="7153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2051573" y="2037217"/>
              <a:ext cx="56435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4"/>
            <p:cNvSpPr>
              <a:spLocks noChangeArrowheads="1"/>
            </p:cNvSpPr>
            <p:nvPr/>
          </p:nvSpPr>
          <p:spPr bwMode="auto">
            <a:xfrm>
              <a:off x="2051573" y="3476921"/>
              <a:ext cx="56435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15"/>
            <p:cNvSpPr>
              <a:spLocks noChangeArrowheads="1"/>
            </p:cNvSpPr>
            <p:nvPr/>
          </p:nvSpPr>
          <p:spPr bwMode="auto">
            <a:xfrm>
              <a:off x="2051573" y="2757069"/>
              <a:ext cx="56435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16"/>
            <p:cNvSpPr>
              <a:spLocks noChangeArrowheads="1"/>
            </p:cNvSpPr>
            <p:nvPr/>
          </p:nvSpPr>
          <p:spPr bwMode="auto">
            <a:xfrm>
              <a:off x="2411560" y="4196772"/>
              <a:ext cx="56435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979712" y="170765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猎人（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niè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     （  ）　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瞬间（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shùn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   （  ）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黎明（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ní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      （  ）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潮湿（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sí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     （  ）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96136" y="187809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✖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262904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24128" y="334912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✖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4128" y="4085019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✖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919622"/>
            <a:ext cx="8100392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二、给下面词语加上恰当的修饰语。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43305" y="1701165"/>
            <a:ext cx="690499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）的（      ）的树林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）的（     ）的草木气息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      ）的（     ）的翅膀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18615" y="1863725"/>
            <a:ext cx="936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幽深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4027170" y="1863725"/>
            <a:ext cx="1297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雾蒙蒙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1618615" y="2593340"/>
            <a:ext cx="936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浓浓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26"/>
          <p:cNvSpPr txBox="1"/>
          <p:nvPr/>
        </p:nvSpPr>
        <p:spPr>
          <a:xfrm>
            <a:off x="4027805" y="2593975"/>
            <a:ext cx="936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26"/>
          <p:cNvSpPr txBox="1"/>
          <p:nvPr/>
        </p:nvSpPr>
        <p:spPr>
          <a:xfrm>
            <a:off x="1618615" y="3375025"/>
            <a:ext cx="936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潮湿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4027170" y="3375025"/>
            <a:ext cx="936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厚重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613089" y="1563638"/>
            <a:ext cx="5976664" cy="1624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积累文中你喜欢的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语句。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2.抄写生字3遍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149935"/>
            <a:ext cx="2499577" cy="1993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627784" y="1491629"/>
            <a:ext cx="4177665" cy="68480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父亲、树林和鸟</a:t>
            </a:r>
            <a:endParaRPr lang="zh-CN" altLang="en-US" sz="40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02096" y="2172091"/>
            <a:ext cx="3402419" cy="0"/>
            <a:chOff x="3891" y="3440"/>
            <a:chExt cx="4890" cy="0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891" y="3440"/>
              <a:ext cx="131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5917" y="3440"/>
              <a:ext cx="131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987" y="3440"/>
              <a:ext cx="794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267744" y="2430220"/>
            <a:ext cx="6265250" cy="1887855"/>
            <a:chOff x="5966" y="3876"/>
            <a:chExt cx="9532" cy="2973"/>
          </a:xfrm>
        </p:grpSpPr>
        <p:grpSp>
          <p:nvGrpSpPr>
            <p:cNvPr id="21" name="组合 20"/>
            <p:cNvGrpSpPr/>
            <p:nvPr/>
          </p:nvGrpSpPr>
          <p:grpSpPr>
            <a:xfrm>
              <a:off x="5966" y="3876"/>
              <a:ext cx="6092" cy="2973"/>
              <a:chOff x="5502" y="3547"/>
              <a:chExt cx="6549" cy="3302"/>
            </a:xfrm>
          </p:grpSpPr>
          <p:sp>
            <p:nvSpPr>
              <p:cNvPr id="18" name="云形标注 17"/>
              <p:cNvSpPr/>
              <p:nvPr/>
            </p:nvSpPr>
            <p:spPr>
              <a:xfrm>
                <a:off x="5502" y="3547"/>
                <a:ext cx="6549" cy="3302"/>
              </a:xfrm>
              <a:prstGeom prst="cloudCallout">
                <a:avLst>
                  <a:gd name="adj1" fmla="val 74932"/>
                  <a:gd name="adj2" fmla="val -6201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902" y="4040"/>
                <a:ext cx="5748" cy="2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  猜</a:t>
                </a:r>
                <a:r>
                  <a:rPr lang="zh-CN" altLang="en-US" sz="20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一猜这三者之间可能有什么关系，再想想课文中有哪些人物，他们去了哪里，做了什么。</a:t>
                </a:r>
                <a:endPara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97770" l="2957" r="9623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59" y="4439"/>
              <a:ext cx="2139" cy="221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3462660" y="374126"/>
            <a:ext cx="2411095" cy="1016635"/>
            <a:chOff x="539" y="4163"/>
            <a:chExt cx="3797" cy="1601"/>
          </a:xfrm>
        </p:grpSpPr>
        <p:sp>
          <p:nvSpPr>
            <p:cNvPr id="23" name="文本框 22"/>
            <p:cNvSpPr txBox="1"/>
            <p:nvPr/>
          </p:nvSpPr>
          <p:spPr>
            <a:xfrm>
              <a:off x="539" y="4163"/>
              <a:ext cx="3797" cy="72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r>
                <a:rPr lang="zh-CN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由三个词语组成</a:t>
              </a:r>
              <a:endPara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99" name="Freeform 9"/>
            <p:cNvSpPr/>
            <p:nvPr/>
          </p:nvSpPr>
          <p:spPr bwMode="gray">
            <a:xfrm rot="19238365" flipH="1" flipV="1">
              <a:off x="2152" y="5174"/>
              <a:ext cx="658" cy="590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271" y="571992"/>
            <a:ext cx="2005449" cy="946162"/>
            <a:chOff x="6046080" y="595492"/>
            <a:chExt cx="2005449" cy="946162"/>
          </a:xfrm>
        </p:grpSpPr>
        <p:sp>
          <p:nvSpPr>
            <p:cNvPr id="26" name="矩形 25"/>
            <p:cNvSpPr/>
            <p:nvPr/>
          </p:nvSpPr>
          <p:spPr>
            <a:xfrm>
              <a:off x="6598346" y="778169"/>
              <a:ext cx="1453183" cy="678647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 w="19050">
              <a:solidFill>
                <a:srgbClr val="98D267"/>
              </a:solidFill>
              <a:prstDash val="sysDash"/>
            </a:ln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36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题解</a:t>
              </a:r>
              <a:endPara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46080" y="595492"/>
              <a:ext cx="804402" cy="9461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617220"/>
            <a:ext cx="842493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通过上节课的学习，父亲给你留下了什么印象？你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同意下面这些对父亲的判断吗？说说你的理由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4433" y="1992858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父亲一生最喜欢树林和鸟。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4433" y="2499588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父亲对鸟的习性十分了解。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4433" y="2959963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父亲很善于观察。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4433" y="3523208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父亲热爱自然。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4433" y="3983583"/>
            <a:ext cx="5509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父亲曾经是个猎人。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470" y="465454"/>
            <a:ext cx="419919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◎</a:t>
            </a:r>
            <a:r>
              <a:rPr lang="zh-CN" altLang="en-US" dirty="0">
                <a:solidFill>
                  <a:schemeClr val="tx1"/>
                </a:solidFill>
              </a:rPr>
              <a:t>父亲对鸟的习性十分了解。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2260697"/>
            <a:ext cx="7128792" cy="106885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父亲能在浓浓的苦苦的草木气息里闻到鸟的气味，还知道鸟要准备歌唱。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87988" y="3616682"/>
            <a:ext cx="7112404" cy="683260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父亲知道什么时候鸟容易被打中。</a:t>
            </a:r>
            <a:endParaRPr 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71600" y="1351766"/>
            <a:ext cx="7128792" cy="671077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父亲能在幽深的雾蒙蒙的树林里看到鸟的动静。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1600" y="1200150"/>
            <a:ext cx="72040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父亲带着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在幽深的雾蒙蒙的树林里看到了鸟的动静，在浓浓的苦苦的草木气息里闻到鸟的气味，知道鸟要准备歌唱，甚至知道什么时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候鸟容易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被打中，父亲对鸟的习性真是了解啊！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4621" y="544830"/>
            <a:ext cx="5085452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◎</a:t>
            </a:r>
            <a:r>
              <a:rPr lang="zh-CN" altLang="en-US" dirty="0">
                <a:solidFill>
                  <a:schemeClr val="tx1"/>
                </a:solidFill>
              </a:rPr>
              <a:t>父亲很善于观察、父亲热爱自然。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3" y="1491630"/>
            <a:ext cx="3912235" cy="106045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父亲能在幽深的雾蒙蒙的树林里看到鸟的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动静。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016" y="2166679"/>
            <a:ext cx="3888432" cy="1055608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父亲熟悉鸟的习性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；树林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鸟儿快活父亲也快活。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2694682"/>
            <a:ext cx="3912235" cy="146423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父亲能在浓浓的苦苦的草木气息里闻到鸟的气味，还知道鸟要准备歌唱。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31640" y="1635646"/>
            <a:ext cx="6408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喜爱树林和鸟，善于观察，了解鸟的习性，所以他是个热爱自然的人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9895" y="425450"/>
            <a:ext cx="3278009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◎</a:t>
            </a:r>
            <a:r>
              <a:rPr lang="zh-CN" altLang="en-US" dirty="0">
                <a:solidFill>
                  <a:schemeClr val="tx1"/>
                </a:solidFill>
              </a:rPr>
              <a:t>父亲曾经是个猎人。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835" y="1299413"/>
            <a:ext cx="3422025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父亲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现在不是猎人，他可能曾经是个猎人。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510" y="3029585"/>
            <a:ext cx="4348673" cy="111376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父亲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没有做过猎人，因为他不会去猎杀自己最喜欢的鸟。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09185" y="1299413"/>
            <a:ext cx="3919855" cy="1200150"/>
            <a:chOff x="6672" y="1871"/>
            <a:chExt cx="6173" cy="1890"/>
          </a:xfrm>
        </p:grpSpPr>
        <p:sp>
          <p:nvSpPr>
            <p:cNvPr id="4" name="文本框 3"/>
            <p:cNvSpPr txBox="1"/>
            <p:nvPr/>
          </p:nvSpPr>
          <p:spPr>
            <a:xfrm>
              <a:off x="8863" y="1871"/>
              <a:ext cx="3982" cy="189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父亲</a:t>
              </a:r>
              <a:r>
                <a:rPr lang="zh-CN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对鸟的习性十分熟悉。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下箭头 10"/>
            <p:cNvSpPr/>
            <p:nvPr/>
          </p:nvSpPr>
          <p:spPr>
            <a:xfrm rot="16200000">
              <a:off x="7114" y="2147"/>
              <a:ext cx="454" cy="1338"/>
            </a:xfrm>
            <a:prstGeom prst="down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77435" y="3029585"/>
            <a:ext cx="3951605" cy="1200150"/>
            <a:chOff x="7681" y="4771"/>
            <a:chExt cx="6223" cy="1890"/>
          </a:xfrm>
        </p:grpSpPr>
        <p:sp>
          <p:nvSpPr>
            <p:cNvPr id="5" name="文本框 4"/>
            <p:cNvSpPr txBox="1"/>
            <p:nvPr/>
          </p:nvSpPr>
          <p:spPr>
            <a:xfrm>
              <a:off x="9448" y="4771"/>
              <a:ext cx="4456" cy="1890"/>
            </a:xfrm>
            <a:prstGeom prst="rect">
              <a:avLst/>
            </a:prstGeom>
            <a:solidFill>
              <a:srgbClr val="FFC000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    父亲</a:t>
              </a: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一生最喜欢树林和歌唱的鸟。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2" name="下箭头 11"/>
            <p:cNvSpPr/>
            <p:nvPr/>
          </p:nvSpPr>
          <p:spPr>
            <a:xfrm rot="16200000">
              <a:off x="8123" y="5047"/>
              <a:ext cx="454" cy="1338"/>
            </a:xfrm>
            <a:prstGeom prst="down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1563706" y="993987"/>
            <a:ext cx="574388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我真高兴，父亲不是猎人。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7780" y="2613953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为什么这么说？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369" y="1954679"/>
            <a:ext cx="1745344" cy="1995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1275606"/>
            <a:ext cx="7272808" cy="2460625"/>
          </a:xfrm>
          <a:prstGeom prst="rect">
            <a:avLst/>
          </a:prstGeom>
          <a:solidFill>
            <a:srgbClr val="FFFFFF">
              <a:alpha val="48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因为父亲非常熟悉鸟的习性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，又很善于观察，这是当一个优秀猎人的条件。如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果父亲是猎人，那么小鸟就会轻易地被杀死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。父亲了解鸟却不杀鸟，说明父亲很爱护鸟，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为父亲感到骄傲。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棱台 1"/>
          <p:cNvSpPr/>
          <p:nvPr/>
        </p:nvSpPr>
        <p:spPr>
          <a:xfrm>
            <a:off x="827584" y="1059582"/>
            <a:ext cx="7632848" cy="2880320"/>
          </a:xfrm>
          <a:prstGeom prst="bevel">
            <a:avLst>
              <a:gd name="adj" fmla="val 5117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86797" y="2499742"/>
            <a:ext cx="61589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喜欢鸟    了解鸟    爱护鸟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297940" y="923925"/>
            <a:ext cx="6336665" cy="720240"/>
          </a:xfrm>
          <a:prstGeom prst="roundRect">
            <a:avLst/>
          </a:prstGeom>
          <a:solidFill>
            <a:srgbClr val="FFFF00">
              <a:alpha val="50195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你觉得父亲是一个什么样的人？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37070" y="555526"/>
            <a:ext cx="6023362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为什么课文第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自然段只有前引号没有后引号？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592" y="1995686"/>
            <a:ext cx="7416824" cy="21602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15616" y="2126454"/>
            <a:ext cx="698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一般来说，引号都是成对使用。但是，如果连续几个自然段都是引用同一个人说的话，那么，每个自然段开头都用一个前引号，而除了最后一个自然段的末尾用一个后引号，前面自然段的末尾都不加后引号。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68" y="-92546"/>
            <a:ext cx="2368545" cy="1742794"/>
            <a:chOff x="3779912" y="292859"/>
            <a:chExt cx="2368545" cy="1742794"/>
          </a:xfrm>
        </p:grpSpPr>
        <p:pic>
          <p:nvPicPr>
            <p:cNvPr id="12" name="Picture 2" descr="http://pic.51yuansu.com/pic3/cover/02/81/07/5a4f3e09550b9_61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92859"/>
              <a:ext cx="2368545" cy="1742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文本框 3"/>
            <p:cNvSpPr txBox="1"/>
            <p:nvPr/>
          </p:nvSpPr>
          <p:spPr>
            <a:xfrm rot="21404736">
              <a:off x="4572000" y="1131590"/>
              <a:ext cx="1313882" cy="5232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小</a:t>
              </a:r>
              <a:r>
                <a:rPr lang="zh-CN" altLang="en-US" sz="2800" b="1" dirty="0">
                  <a:solidFill>
                    <a:srgbClr val="00B050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知识</a:t>
              </a:r>
              <a:endParaRPr lang="zh-CN" altLang="en-US" sz="2800" b="1" dirty="0">
                <a:solidFill>
                  <a:srgbClr val="00B050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4"/>
          <p:cNvSpPr txBox="1"/>
          <p:nvPr/>
        </p:nvSpPr>
        <p:spPr>
          <a:xfrm>
            <a:off x="1392501" y="1419622"/>
            <a:ext cx="6984776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由朗读课文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准字音，读通句子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。圈画出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间、地点、人物，并说一说课文讲了一个什么故事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478485" y="71294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12709" y="38184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74761" y="2207826"/>
            <a:ext cx="2016125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父亲、树林和鸟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363415" y="1260128"/>
            <a:ext cx="287337" cy="2798762"/>
          </a:xfrm>
          <a:prstGeom prst="leftBrac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2650241" y="1083390"/>
            <a:ext cx="120205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开门见山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3995191" y="1059582"/>
            <a:ext cx="3313113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父亲最喜欢树林和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唱的鸟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680721" y="2954100"/>
            <a:ext cx="117157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具体讲述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707904" y="2466945"/>
            <a:ext cx="288925" cy="2225675"/>
          </a:xfrm>
          <a:prstGeom prst="leftBrac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4139952" y="2385665"/>
            <a:ext cx="30988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看动静  林中有鸟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4139952" y="2996853"/>
            <a:ext cx="309880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闻到鸟的气味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4139952" y="3581053"/>
            <a:ext cx="309880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听到鸟叫最快活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4139952" y="4122390"/>
            <a:ext cx="30988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担忧鸟起飞有危险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 flipH="1">
            <a:off x="7475165" y="1147415"/>
            <a:ext cx="288925" cy="3544888"/>
          </a:xfrm>
          <a:prstGeom prst="leftBrac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7756843" y="1857028"/>
            <a:ext cx="775597" cy="196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爱鸟护鸟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 animBg="1"/>
      <p:bldP spid="32" grpId="0"/>
      <p:bldP spid="33" grpId="0"/>
      <p:bldP spid="34" grpId="0"/>
      <p:bldP spid="35" grpId="0"/>
      <p:bldP spid="36" grpId="0" animBg="1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7544" y="1059582"/>
            <a:ext cx="8418512" cy="3590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保护鸟类的句子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ts val="5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劝君莫打三春鸟，子在巢中盼母归！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保护鸟类，为环境增资添彩！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爱鸟护鸟是人类的美德！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保护鸟类，保护野生动物，人人有责！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240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展阅读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445" y="1050191"/>
            <a:ext cx="58991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、在括号里填上合适的量词。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87450" y="1635125"/>
            <a:ext cx="72009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）鸟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）树林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）树枝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）叶子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一（    ）鸟叫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2195513" y="1731963"/>
            <a:ext cx="8651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5652120" y="1731963"/>
            <a:ext cx="8636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片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95513" y="2519363"/>
            <a:ext cx="8651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棵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5652120" y="2519363"/>
            <a:ext cx="8636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2195513" y="3241675"/>
            <a:ext cx="865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片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5652120" y="3241675"/>
            <a:ext cx="863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483518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二、照样子，写词语。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3608" y="1059582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雾蒙蒙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(ABB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式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闻了又闻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×)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5613" y="1990987"/>
            <a:ext cx="604867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白茫茫　    绿油油　   亮晶晶　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4955" y="3435846"/>
            <a:ext cx="6109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看了又看　  说了又说　 想了又想　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00306"/>
            <a:ext cx="82809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、请你从下面两组词语中，任选一组，写一段话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25026" y="1995686"/>
            <a:ext cx="2516505" cy="6819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父亲   童年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01860" y="3118042"/>
            <a:ext cx="2762839" cy="12741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雾蒙蒙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露水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湿气  沉重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827584" y="1779662"/>
            <a:ext cx="792088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抄写生字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遍。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055925" y="2987918"/>
            <a:ext cx="859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liè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4007460" y="3497019"/>
            <a:ext cx="1426845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31339" y="2002575"/>
            <a:ext cx="148796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2836" y="1451461"/>
            <a:ext cx="5753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lí</a:t>
            </a:r>
            <a:endParaRPr lang="zh-CN" altLang="en-US" sz="3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714644" y="1981736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畅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49056" y="1472416"/>
            <a:ext cx="132278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chànɡ</a:t>
            </a:r>
            <a:endParaRPr lang="zh-CN" altLang="en-US" sz="3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16271" y="2005181"/>
            <a:ext cx="21983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神静气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0469" y="1474847"/>
            <a:ext cx="101917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nínɡ</a:t>
            </a:r>
            <a:endParaRPr lang="zh-CN" altLang="en-US" sz="3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430035" y="3511138"/>
            <a:ext cx="206184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7953" y="2979906"/>
            <a:ext cx="105473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shùn</a:t>
            </a:r>
            <a:endParaRPr lang="en-US" altLang="zh-CN" sz="3000" b="1" dirty="0" err="1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7" name="图文框 26"/>
          <p:cNvSpPr/>
          <p:nvPr/>
        </p:nvSpPr>
        <p:spPr>
          <a:xfrm>
            <a:off x="5724128" y="627534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7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10384" grpId="0"/>
      <p:bldP spid="9" grpId="0"/>
      <p:bldP spid="20" grpId="0"/>
      <p:bldP spid="20" grpId="1"/>
      <p:bldP spid="30" grpId="0"/>
      <p:bldP spid="31" grpId="0"/>
      <p:bldP spid="31" grpId="1"/>
      <p:bldP spid="6" grpId="0"/>
      <p:bldP spid="7" grpId="0"/>
      <p:bldP spid="7" grpId="1"/>
      <p:bldP spid="32" grpId="0"/>
      <p:bldP spid="8" grpId="0"/>
      <p:bldP spid="8" grpId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339281" y="1317738"/>
            <a:ext cx="1266693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430874" y="1419622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一个春天的黎明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374338" y="2021296"/>
            <a:ext cx="44640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滹沱河岸的一片树林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462514" y="2704672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父亲和“我”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376045" y="3643159"/>
            <a:ext cx="8118475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谈论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358702" y="3632458"/>
            <a:ext cx="1371600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621943" y="3632423"/>
            <a:ext cx="1592263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962802" y="3623653"/>
            <a:ext cx="2232025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树林里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6339066" y="3632706"/>
            <a:ext cx="1447800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/>
          <p:nvPr/>
        </p:nvSpPr>
        <p:spPr>
          <a:xfrm>
            <a:off x="495300" y="1373188"/>
            <a:ext cx="7533084" cy="668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父亲一生最喜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歌唱的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835696" y="2714437"/>
            <a:ext cx="5832648" cy="1369481"/>
          </a:xfrm>
          <a:prstGeom prst="cloudCallout">
            <a:avLst>
              <a:gd name="adj1" fmla="val -10078"/>
              <a:gd name="adj2" fmla="val -94332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开篇点题，概括了父亲、树林和鸟的关系，也表明了全文中心。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75656" y="1354042"/>
            <a:ext cx="1008112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22813" y="1360439"/>
            <a:ext cx="1008112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94526" y="1373188"/>
            <a:ext cx="777874" cy="6688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27784" y="1996554"/>
            <a:ext cx="2016224" cy="360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" grpId="0" animBg="1"/>
      <p:bldP spid="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91680" y="1563638"/>
            <a:ext cx="606933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按自己喜欢的方式读课文，一边读一边勾画出你认为能说明父亲很喜欢鸟，了解树林和鸟的语句。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88695" y="628015"/>
            <a:ext cx="1506220" cy="115125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没见到鸟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1811655" y="3583940"/>
            <a:ext cx="1853565" cy="890171"/>
          </a:xfrm>
          <a:prstGeom prst="cloud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52015" y="2162810"/>
            <a:ext cx="1172845" cy="5461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29150" y="2162810"/>
            <a:ext cx="1630045" cy="5461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" name="Freeform 9"/>
          <p:cNvSpPr/>
          <p:nvPr/>
        </p:nvSpPr>
        <p:spPr bwMode="gray">
          <a:xfrm rot="18117235" flipH="1">
            <a:off x="2421515" y="1858703"/>
            <a:ext cx="828689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56205" y="1141730"/>
            <a:ext cx="1172845" cy="521335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迷茫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Freeform 9"/>
          <p:cNvSpPr/>
          <p:nvPr/>
        </p:nvSpPr>
        <p:spPr bwMode="gray">
          <a:xfrm rot="18117235" flipH="1">
            <a:off x="5146300" y="1770438"/>
            <a:ext cx="828689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80990" y="1053465"/>
            <a:ext cx="1172845" cy="521335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专注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51625" y="628015"/>
            <a:ext cx="1506220" cy="115125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确实有鸟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6980" y="3148330"/>
            <a:ext cx="4011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~~~~~~~~~~~~~~~~~~~~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29150" y="3516630"/>
            <a:ext cx="3903290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父亲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已经与树融为一体了（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左右箭头标注 15"/>
          <p:cNvSpPr/>
          <p:nvPr/>
        </p:nvSpPr>
        <p:spPr>
          <a:xfrm>
            <a:off x="3990340" y="702310"/>
            <a:ext cx="1229360" cy="1223645"/>
          </a:xfrm>
          <a:prstGeom prst="leftRightArrowCallout">
            <a:avLst>
              <a:gd name="adj1" fmla="val 50088"/>
              <a:gd name="adj2" fmla="val 20783"/>
              <a:gd name="adj3" fmla="val 22729"/>
              <a:gd name="adj4" fmla="val 48123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528560" y="2265045"/>
            <a:ext cx="1135380" cy="107569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对鸟了解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800735" y="2162810"/>
            <a:ext cx="585089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我茫茫然地望着凝神静气的像树一般兀立的父亲。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7" grpId="0" animBg="1"/>
      <p:bldP spid="3" grpId="0" animBg="1"/>
      <p:bldP spid="99" grpId="0" animBg="1"/>
      <p:bldP spid="4" grpId="0" animBg="1"/>
      <p:bldP spid="8" grpId="0" animBg="1"/>
      <p:bldP spid="9" grpId="0" animBg="1"/>
      <p:bldP spid="11" grpId="0" animBg="1"/>
      <p:bldP spid="13" grpId="0"/>
      <p:bldP spid="12" grpId="0" animBg="1"/>
      <p:bldP spid="1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27584" y="1141926"/>
            <a:ext cx="3651835" cy="7817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80000"/>
              </a:lnSpc>
              <a:spcBef>
                <a:spcPts val="12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看那里，没有风，叶子为什么在动？”   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623435" y="962025"/>
            <a:ext cx="13970" cy="260096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860032" y="1213934"/>
            <a:ext cx="3744416" cy="7817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80000"/>
              </a:lnSpc>
              <a:spcBef>
                <a:spcPts val="12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我仔细找，没有找到动着的那几片叶子。  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11425" y="2411857"/>
            <a:ext cx="702310" cy="37439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" name="Freeform 9"/>
          <p:cNvSpPr/>
          <p:nvPr/>
        </p:nvSpPr>
        <p:spPr bwMode="gray">
          <a:xfrm rot="10800000" flipH="1">
            <a:off x="1683010" y="2141913"/>
            <a:ext cx="828689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02260" y="2002155"/>
            <a:ext cx="1172845" cy="52133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185121" y="2787210"/>
            <a:ext cx="758536" cy="35848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Freeform 9"/>
          <p:cNvSpPr/>
          <p:nvPr/>
        </p:nvSpPr>
        <p:spPr bwMode="gray">
          <a:xfrm rot="7677235" flipH="1">
            <a:off x="2955945" y="3339166"/>
            <a:ext cx="753354" cy="286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511425" y="3780790"/>
            <a:ext cx="1172845" cy="52133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爱护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76056" y="3795886"/>
            <a:ext cx="3573780" cy="830997"/>
            <a:chOff x="5076056" y="3795886"/>
            <a:chExt cx="3573780" cy="83099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8064" y="3826557"/>
              <a:ext cx="444405" cy="39918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076056" y="3795886"/>
              <a:ext cx="35737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这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两个连续的修饰词，让你感受到了什么呢？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540930" y="2563512"/>
            <a:ext cx="134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~~~~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03378" y="2562074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~~~~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877310" y="375919"/>
            <a:ext cx="1492250" cy="58610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552440" y="2321431"/>
            <a:ext cx="1125855" cy="394335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964740" y="2752759"/>
            <a:ext cx="1164590" cy="394335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600" y="2428875"/>
            <a:ext cx="3424505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80000"/>
              </a:lnSpc>
              <a:spcBef>
                <a:spcPts val="1200"/>
              </a:spcBef>
            </a:pP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还有鸟味。”父亲轻声说，他生怕惊动鸟。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95520" y="2234565"/>
            <a:ext cx="402495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只闻到浓浓的苦苦的草木气息，没闻到什么鸟的气味。   </a:t>
            </a:r>
            <a:endParaRPr lang="en-US" altLang="zh-CN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16"/>
          <p:cNvSpPr txBox="1"/>
          <p:nvPr/>
        </p:nvSpPr>
        <p:spPr>
          <a:xfrm>
            <a:off x="4794128" y="2968489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~~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21" grpId="0" animBg="1"/>
      <p:bldP spid="22" grpId="0" animBg="1"/>
      <p:bldP spid="20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333339292"/>
</p:tagLst>
</file>

<file path=ppt/tags/tag11.xml><?xml version="1.0" encoding="utf-8"?>
<p:tagLst xmlns:p="http://schemas.openxmlformats.org/presentationml/2006/main">
  <p:tag name="REFSHAPE" val="333339428"/>
</p:tagLst>
</file>

<file path=ppt/tags/tag12.xml><?xml version="1.0" encoding="utf-8"?>
<p:tagLst xmlns:p="http://schemas.openxmlformats.org/presentationml/2006/main">
  <p:tag name="REFSHAPE" val="333339564"/>
</p:tagLst>
</file>

<file path=ppt/tags/tag13.xml><?xml version="1.0" encoding="utf-8"?>
<p:tagLst xmlns:p="http://schemas.openxmlformats.org/presentationml/2006/main">
  <p:tag name="KSO_WM_DOC_GUID" val="{0f21b5a5-7243-4c8b-97c2-99103eb28a3f}"/>
  <p:tag name="KSO_WPP_MARK_KEY" val="261fe5e6-d083-437d-bfcc-bba2855a5b06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2501</Words>
  <Application>WPS 演示</Application>
  <PresentationFormat>全屏显示(16:9)</PresentationFormat>
  <Paragraphs>357</Paragraphs>
  <Slides>35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楷体</vt:lpstr>
      <vt:lpstr>黑体</vt:lpstr>
      <vt:lpstr>Times New Roman</vt:lpstr>
      <vt:lpstr>Kaiti SC</vt:lpstr>
      <vt:lpstr>汉语拼音</vt:lpstr>
      <vt:lpstr>Calibri</vt:lpstr>
      <vt:lpstr>微软雅黑</vt:lpstr>
      <vt:lpstr>Arial Unicode MS</vt:lpstr>
      <vt:lpstr>GB Pinyinok-B</vt:lpstr>
      <vt:lpstr>华文彩云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125</cp:revision>
  <dcterms:created xsi:type="dcterms:W3CDTF">2017-03-17T02:28:00Z</dcterms:created>
  <dcterms:modified xsi:type="dcterms:W3CDTF">2022-11-29T17:01:10Z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99D1BEA94F5F4E2B854324499398E46E</vt:lpwstr>
  </property>
</Properties>
</file>