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1236" r:id="rId3"/>
    <p:sldId id="1147" r:id="rId5"/>
    <p:sldId id="1150" r:id="rId6"/>
    <p:sldId id="1155" r:id="rId7"/>
    <p:sldId id="1154" r:id="rId8"/>
    <p:sldId id="1237" r:id="rId9"/>
    <p:sldId id="1238" r:id="rId10"/>
    <p:sldId id="1218" r:id="rId11"/>
    <p:sldId id="1161" r:id="rId12"/>
    <p:sldId id="1162" r:id="rId13"/>
    <p:sldId id="1163" r:id="rId14"/>
    <p:sldId id="1160" r:id="rId15"/>
    <p:sldId id="1157" r:id="rId16"/>
    <p:sldId id="1092" r:id="rId17"/>
    <p:sldId id="1239" r:id="rId18"/>
    <p:sldId id="1232" r:id="rId19"/>
    <p:sldId id="1233" r:id="rId20"/>
    <p:sldId id="1234" r:id="rId21"/>
    <p:sldId id="1235" r:id="rId22"/>
    <p:sldId id="1018" r:id="rId23"/>
    <p:sldId id="1088" r:id="rId24"/>
    <p:sldId id="1210" r:id="rId25"/>
    <p:sldId id="1265" r:id="rId26"/>
    <p:sldId id="1242" r:id="rId27"/>
    <p:sldId id="1243" r:id="rId28"/>
    <p:sldId id="1247" r:id="rId29"/>
    <p:sldId id="1248" r:id="rId30"/>
    <p:sldId id="1249" r:id="rId31"/>
    <p:sldId id="1252" r:id="rId32"/>
    <p:sldId id="1253" r:id="rId33"/>
    <p:sldId id="1254" r:id="rId34"/>
    <p:sldId id="1255" r:id="rId35"/>
    <p:sldId id="1256" r:id="rId36"/>
    <p:sldId id="1257" r:id="rId37"/>
    <p:sldId id="1259" r:id="rId38"/>
    <p:sldId id="1261" r:id="rId39"/>
    <p:sldId id="1262" r:id="rId40"/>
    <p:sldId id="1263" r:id="rId41"/>
    <p:sldId id="1264" r:id="rId42"/>
    <p:sldId id="1266" r:id="rId4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方正卡通简体" panose="03000509000000000000" pitchFamily="65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仿宋" panose="02010609060101010101" pitchFamily="49" charset="-122"/>
      <p:regular r:id="rId55"/>
    </p:embeddedFont>
    <p:embeddedFont>
      <p:font typeface="微软雅黑" panose="020B0503020204020204" charset="-122"/>
      <p:regular r:id="rId56"/>
    </p:embeddedFont>
    <p:embeddedFont>
      <p:font typeface="汉语拼音" panose="000B0604020202020204" pitchFamily="34" charset="0"/>
      <p:regular r:id="rId57"/>
    </p:embeddedFont>
    <p:embeddedFont>
      <p:font typeface="GB Pinyinok-B" panose="02010600030101010101" pitchFamily="2" charset="-122"/>
      <p:regular r:id="rId58"/>
    </p:embeddedFont>
    <p:embeddedFont>
      <p:font typeface="Impact" panose="020B0806030902050204" charset="0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3F1"/>
    <a:srgbClr val="FFFFFF"/>
    <a:srgbClr val="166EFE"/>
    <a:srgbClr val="16C445"/>
    <a:srgbClr val="D4FFA9"/>
    <a:srgbClr val="35E93D"/>
    <a:srgbClr val="7393AC"/>
    <a:srgbClr val="EDE4DB"/>
    <a:srgbClr val="E3FECA"/>
    <a:srgbClr val="E7F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1" autoAdjust="0"/>
    <p:restoredTop sz="99446" autoAdjust="0"/>
  </p:normalViewPr>
  <p:slideViewPr>
    <p:cSldViewPr>
      <p:cViewPr>
        <p:scale>
          <a:sx n="100" d="100"/>
          <a:sy n="100" d="100"/>
        </p:scale>
        <p:origin x="-438" y="-342"/>
      </p:cViewPr>
      <p:guideLst>
        <p:guide orient="horz" pos="568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56"/>
        <p:guide pos="2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10.xml"/><Relationship Id="rId6" Type="http://schemas.openxmlformats.org/officeDocument/2006/relationships/slide" Target="slides/slide3.xml"/><Relationship Id="rId59" Type="http://schemas.openxmlformats.org/officeDocument/2006/relationships/font" Target="fonts/font12.fntdata"/><Relationship Id="rId58" Type="http://schemas.openxmlformats.org/officeDocument/2006/relationships/font" Target="fonts/font11.fntdata"/><Relationship Id="rId57" Type="http://schemas.openxmlformats.org/officeDocument/2006/relationships/font" Target="fonts/font10.fntdata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2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 userDrawn="1"/>
        </p:nvSpPr>
        <p:spPr bwMode="auto">
          <a:xfrm>
            <a:off x="165101" y="215106"/>
            <a:ext cx="10795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生字</a:t>
            </a:r>
            <a:endParaRPr lang="zh-CN" altLang="en-US" sz="1600" dirty="0">
              <a:solidFill>
                <a:prstClr val="white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953"/>
            <a:ext cx="9144000" cy="509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18" y="94556"/>
            <a:ext cx="1355958" cy="5329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microsoft.com/office/2007/relationships/hdphoto" Target="../media/image22.wdp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hyperlink" Target="&#36164;&#26009;&#38142;&#25509;/&#35270;&#39057;/&#29983;&#23383;&#35270;&#39057;&#65306;&#24323;.mp4" TargetMode="External"/><Relationship Id="rId7" Type="http://schemas.openxmlformats.org/officeDocument/2006/relationships/hyperlink" Target="&#36164;&#26009;&#38142;&#25509;/&#35270;&#39057;/&#29983;&#23383;&#35270;&#39057;&#65306;&#20247;.mp4" TargetMode="External"/><Relationship Id="rId6" Type="http://schemas.openxmlformats.org/officeDocument/2006/relationships/hyperlink" Target="&#36164;&#26009;&#38142;&#25509;/&#35270;&#39057;/&#29983;&#23383;&#35270;&#39057;&#65306;&#36300;.mp4" TargetMode="External"/><Relationship Id="rId5" Type="http://schemas.openxmlformats.org/officeDocument/2006/relationships/hyperlink" Target="&#36164;&#26009;&#38142;&#25509;/&#35270;&#39057;/&#29983;&#23383;&#35270;&#39057;&#65306;&#25345;.mp4" TargetMode="External"/><Relationship Id="rId4" Type="http://schemas.openxmlformats.org/officeDocument/2006/relationships/hyperlink" Target="&#36164;&#26009;&#38142;&#25509;/&#35270;&#39057;/&#29983;&#23383;&#35270;&#39057;&#65306;&#30331;.mp4" TargetMode="External"/><Relationship Id="rId3" Type="http://schemas.openxmlformats.org/officeDocument/2006/relationships/hyperlink" Target="&#36164;&#26009;&#38142;&#25509;/&#35270;&#39057;/&#29983;&#23383;&#35270;&#39057;&#65306;&#24237;.mp4" TargetMode="External"/><Relationship Id="rId2" Type="http://schemas.openxmlformats.org/officeDocument/2006/relationships/image" Target="../media/image37.png"/><Relationship Id="rId10" Type="http://schemas.openxmlformats.org/officeDocument/2006/relationships/slideLayout" Target="../slideLayouts/slideLayout9.xml"/><Relationship Id="rId1" Type="http://schemas.openxmlformats.org/officeDocument/2006/relationships/hyperlink" Target="&#36164;&#26009;&#38142;&#25509;/&#35270;&#39057;/&#29983;&#23383;&#35270;&#39057;&#65306;&#21496;.mp4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Relationship Id="rId3" Type="http://schemas.openxmlformats.org/officeDocument/2006/relationships/hyperlink" Target="&#36164;&#26009;&#38142;&#25509;/&#35270;&#39057;/&#35838;&#25991;&#26391;&#35835;%20%20&#19977;&#19978;-24-&#21496;&#39532;&#20809;.mp4" TargetMode="External"/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emf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"/>
          <p:cNvSpPr txBox="1"/>
          <p:nvPr/>
        </p:nvSpPr>
        <p:spPr>
          <a:xfrm>
            <a:off x="1081405" y="1489075"/>
            <a:ext cx="6817360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今天上课前咱们先来欣赏两张图片，想一想，这两张图片描述的是哪首古诗，用自己的话说说这两首诗里的儿童生活是什么样的。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4135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687070" y="325755"/>
            <a:ext cx="2783205" cy="3761740"/>
          </a:xfrm>
          <a:prstGeom prst="rect">
            <a:avLst/>
          </a:prstGeom>
          <a:solidFill>
            <a:srgbClr val="D1F8EE"/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村居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</a:t>
            </a: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高鼎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草长莺飞二月天，  拂堤杨柳醉春烟。儿童散学归来早，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忙趁东风放纸鸢。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1270"/>
            <a:ext cx="9144000" cy="5142865"/>
            <a:chOff x="1806" y="5950"/>
            <a:chExt cx="14400" cy="8099"/>
          </a:xfrm>
        </p:grpSpPr>
        <p:pic>
          <p:nvPicPr>
            <p:cNvPr id="27" name="图片 26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6" y="5950"/>
              <a:ext cx="14400" cy="8099"/>
            </a:xfrm>
            <a:prstGeom prst="rect">
              <a:avLst/>
            </a:prstGeom>
          </p:spPr>
        </p:pic>
        <p:sp>
          <p:nvSpPr>
            <p:cNvPr id="28" name="TextBox 7"/>
            <p:cNvSpPr txBox="1"/>
            <p:nvPr/>
          </p:nvSpPr>
          <p:spPr>
            <a:xfrm>
              <a:off x="3336" y="7253"/>
              <a:ext cx="10973" cy="4761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indent="457200" algn="just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农历二月，青草已经渐渐发芽生长，黄莺在天空中飞来飞去。岸边杨柳枝条变绿变软了，在薄雾中随风摆动，似乎都陶醉在这美丽的景色中。村里的孩子们放了学急忙跑回家，趁着东风放风筝。</a:t>
              </a:r>
              <a:endParaRPr 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24" name="图片 23" descr="QQ图片20200319115832"/>
          <p:cNvPicPr>
            <a:picLocks noChangeAspect="1"/>
          </p:cNvPicPr>
          <p:nvPr/>
        </p:nvPicPr>
        <p:blipFill>
          <a:blip r:embed="rId3"/>
          <a:srcRect l="1571" r="-265" b="8531"/>
          <a:stretch>
            <a:fillRect/>
          </a:stretch>
        </p:blipFill>
        <p:spPr>
          <a:xfrm>
            <a:off x="-1270" y="0"/>
            <a:ext cx="9145270" cy="514350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2367915" y="621407"/>
            <a:ext cx="3858895" cy="2238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池上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唐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  <a:endParaRPr lang="zh-CN" altLang="en-US" sz="1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小娃撑小艇，偷采白莲回。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不解藏踪迹，浮萍一道开。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"/>
            <a:ext cx="9144000" cy="5142865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270635" y="1490345"/>
            <a:ext cx="6967855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一个小孩撑着小船，偷偷地采了白莲回来。可是他却不知道怎么掩藏踪迹，在水面的浮萍上留下了一条船儿划过的痕迹。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270635" y="1489075"/>
            <a:ext cx="7178040" cy="2038350"/>
          </a:xfrm>
          <a:prstGeom prst="rect">
            <a:avLst/>
          </a:prstGeom>
          <a:solidFill>
            <a:srgbClr val="FFFFFF">
              <a:alpha val="77000"/>
            </a:srgbClr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同学们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发现了没？这两首古诗都是古人用他们自己的写作方式描写儿童生活的作品。今天我们也要学习一篇古人讲述司马光小时候故事的课文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3298077" y="-2053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iconfont-1191-870150"/>
          <p:cNvSpPr>
            <a:spLocks noChangeAspect="1"/>
          </p:cNvSpPr>
          <p:nvPr/>
        </p:nvSpPr>
        <p:spPr bwMode="auto">
          <a:xfrm>
            <a:off x="5697412" y="9040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3163618" y="9040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6" grpId="0" animBg="1"/>
      <p:bldP spid="16" grpId="1" animBg="1"/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3514580" y="1576700"/>
            <a:ext cx="2281555" cy="678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众皆弃去</a:t>
            </a:r>
            <a:endParaRPr lang="en-US" altLang="zh-CN" dirty="0"/>
          </a:p>
        </p:txBody>
      </p:sp>
      <p:grpSp>
        <p:nvGrpSpPr>
          <p:cNvPr id="17" name="组合 16"/>
          <p:cNvGrpSpPr/>
          <p:nvPr/>
        </p:nvGrpSpPr>
        <p:grpSpPr>
          <a:xfrm>
            <a:off x="817900" y="1304662"/>
            <a:ext cx="2313940" cy="1983740"/>
            <a:chOff x="5079" y="2462"/>
            <a:chExt cx="3644" cy="3124"/>
          </a:xfrm>
        </p:grpSpPr>
        <p:sp>
          <p:nvSpPr>
            <p:cNvPr id="3" name="文本框 3"/>
            <p:cNvSpPr txBox="1"/>
            <p:nvPr/>
          </p:nvSpPr>
          <p:spPr>
            <a:xfrm>
              <a:off x="5079" y="2462"/>
              <a:ext cx="3644" cy="9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众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79" y="3502"/>
              <a:ext cx="3644" cy="9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弃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9" y="4624"/>
              <a:ext cx="3644" cy="9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19419" y="1304662"/>
            <a:ext cx="108585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3942" y="2654037"/>
            <a:ext cx="108585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9419" y="1965062"/>
            <a:ext cx="108585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抛弃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98665" y="549986"/>
            <a:ext cx="1274445" cy="1056640"/>
            <a:chOff x="2278" y="4552"/>
            <a:chExt cx="2007" cy="1664"/>
          </a:xfrm>
        </p:grpSpPr>
        <p:sp>
          <p:nvSpPr>
            <p:cNvPr id="12" name=" 160"/>
            <p:cNvSpPr/>
            <p:nvPr/>
          </p:nvSpPr>
          <p:spPr>
            <a:xfrm>
              <a:off x="2745" y="5406"/>
              <a:ext cx="426" cy="810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78" y="4552"/>
              <a:ext cx="2007" cy="85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全，都</a:t>
              </a:r>
              <a:endPara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96340" y="3661008"/>
            <a:ext cx="4874121" cy="5432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166EF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其他孩子都丢下他，吓跑了。</a:t>
            </a:r>
            <a:endParaRPr lang="zh-CN" altLang="en-US" sz="2800" b="1" dirty="0" smtClean="0">
              <a:solidFill>
                <a:srgbClr val="166EF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098848" y="1637055"/>
            <a:ext cx="504056" cy="50378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826929" y="1469466"/>
            <a:ext cx="3288165" cy="3325864"/>
            <a:chOff x="5676900" y="1469466"/>
            <a:chExt cx="3288165" cy="3325864"/>
          </a:xfrm>
        </p:grpSpPr>
        <p:grpSp>
          <p:nvGrpSpPr>
            <p:cNvPr id="15" name="组合 14"/>
            <p:cNvGrpSpPr/>
            <p:nvPr/>
          </p:nvGrpSpPr>
          <p:grpSpPr>
            <a:xfrm>
              <a:off x="5676900" y="1469466"/>
              <a:ext cx="2618740" cy="1811655"/>
              <a:chOff x="7975" y="3277"/>
              <a:chExt cx="4877" cy="3104"/>
            </a:xfrm>
          </p:grpSpPr>
          <p:sp>
            <p:nvSpPr>
              <p:cNvPr id="16" name="云形标注 15"/>
              <p:cNvSpPr/>
              <p:nvPr/>
            </p:nvSpPr>
            <p:spPr>
              <a:xfrm>
                <a:off x="7975" y="3277"/>
                <a:ext cx="4877" cy="3104"/>
              </a:xfrm>
              <a:prstGeom prst="cloudCallout">
                <a:avLst>
                  <a:gd name="adj1" fmla="val 24550"/>
                  <a:gd name="adj2" fmla="val 71929"/>
                </a:avLst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文本框 6"/>
              <p:cNvSpPr txBox="1">
                <a:spLocks noChangeArrowheads="1"/>
              </p:cNvSpPr>
              <p:nvPr/>
            </p:nvSpPr>
            <p:spPr bwMode="auto">
              <a:xfrm>
                <a:off x="8673" y="3812"/>
                <a:ext cx="3708" cy="2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30000"/>
                  </a:lnSpc>
                </a:pPr>
                <a:r>
                  <a:rPr lang="zh-CN" altLang="en-US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考考你：你知道哪些带有</a:t>
                </a:r>
                <a:r>
                  <a:rPr lang="en-US" altLang="zh-CN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“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皆</a:t>
                </a:r>
                <a:r>
                  <a:rPr lang="en-US" altLang="zh-CN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”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字的四字词语？</a:t>
                </a:r>
                <a:endParaRPr lang="zh-CN" altLang="en-US" sz="2000" b="1" dirty="0" smtClean="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834172" y="3465355"/>
              <a:ext cx="1130893" cy="13299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8619" y="1635646"/>
            <a:ext cx="7649845" cy="2753360"/>
            <a:chOff x="1811" y="2677"/>
            <a:chExt cx="12047" cy="4336"/>
          </a:xfrm>
        </p:grpSpPr>
        <p:sp>
          <p:nvSpPr>
            <p:cNvPr id="6" name="文本框 3"/>
            <p:cNvSpPr txBox="1"/>
            <p:nvPr/>
          </p:nvSpPr>
          <p:spPr>
            <a:xfrm>
              <a:off x="1811" y="2677"/>
              <a:ext cx="10151" cy="243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皆大欢喜  人尽皆知   比比皆是</a:t>
              </a:r>
              <a:endParaRPr 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草木皆兵  全民皆兵   举世皆知  </a:t>
              </a:r>
              <a:endParaRPr 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9567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1906" y="4718"/>
              <a:ext cx="1952" cy="2295"/>
            </a:xfrm>
            <a:prstGeom prst="rect">
              <a:avLst/>
            </a:prstGeom>
          </p:spPr>
        </p:pic>
      </p:grpSp>
      <p:sp>
        <p:nvSpPr>
          <p:cNvPr id="5" name="文本框 11"/>
          <p:cNvSpPr txBox="1"/>
          <p:nvPr/>
        </p:nvSpPr>
        <p:spPr>
          <a:xfrm>
            <a:off x="755576" y="555526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带“皆”的成语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7" y="532047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1652710" y="1942837"/>
            <a:ext cx="3716774" cy="7463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光持石击瓮破之</a:t>
            </a:r>
            <a:endParaRPr lang="en-US" altLang="zh-CN" dirty="0"/>
          </a:p>
        </p:txBody>
      </p:sp>
      <p:grpSp>
        <p:nvGrpSpPr>
          <p:cNvPr id="2" name="组合 1"/>
          <p:cNvGrpSpPr/>
          <p:nvPr/>
        </p:nvGrpSpPr>
        <p:grpSpPr>
          <a:xfrm>
            <a:off x="2418898" y="830952"/>
            <a:ext cx="808990" cy="1149350"/>
            <a:chOff x="2610" y="3604"/>
            <a:chExt cx="1274" cy="1810"/>
          </a:xfrm>
        </p:grpSpPr>
        <p:sp>
          <p:nvSpPr>
            <p:cNvPr id="10" name="文本框 9"/>
            <p:cNvSpPr txBox="1"/>
            <p:nvPr/>
          </p:nvSpPr>
          <p:spPr>
            <a:xfrm>
              <a:off x="2818" y="3604"/>
              <a:ext cx="1066" cy="85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拿</a:t>
              </a:r>
              <a:endPara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1" name=" 160"/>
            <p:cNvSpPr/>
            <p:nvPr/>
          </p:nvSpPr>
          <p:spPr>
            <a:xfrm rot="572055">
              <a:off x="2610" y="4523"/>
              <a:ext cx="591" cy="891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59819" y="2641842"/>
            <a:ext cx="1191260" cy="631190"/>
            <a:chOff x="4310" y="3821"/>
            <a:chExt cx="1876" cy="994"/>
          </a:xfrm>
        </p:grpSpPr>
        <p:sp>
          <p:nvSpPr>
            <p:cNvPr id="12" name="文本框 11"/>
            <p:cNvSpPr txBox="1"/>
            <p:nvPr/>
          </p:nvSpPr>
          <p:spPr>
            <a:xfrm>
              <a:off x="5160" y="3957"/>
              <a:ext cx="1026" cy="85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砸</a:t>
              </a:r>
              <a:endPara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3" name=" 160"/>
            <p:cNvSpPr/>
            <p:nvPr/>
          </p:nvSpPr>
          <p:spPr>
            <a:xfrm rot="6120000">
              <a:off x="4460" y="3671"/>
              <a:ext cx="591" cy="891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51240" y="3792855"/>
            <a:ext cx="5234533" cy="485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166EF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司马光拿起石头把水瓮砸破了。</a:t>
            </a:r>
            <a:endParaRPr lang="zh-CN" altLang="en-US" sz="2800" b="1" dirty="0" smtClean="0">
              <a:solidFill>
                <a:srgbClr val="166EF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62138" y="2032906"/>
            <a:ext cx="564684" cy="51103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60024" y="2031612"/>
            <a:ext cx="432048" cy="51233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 descr="http://pic.51yuansu.com/pic3/cover/02/47/77/59e61e4fe8ac8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5486"/>
            <a:ext cx="2723397" cy="32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51269" y="1064240"/>
            <a:ext cx="746823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再次朗读课文，找找停顿规律。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580" y="1739898"/>
            <a:ext cx="4824535" cy="265303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群儿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戏于庭，一儿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登瓮，足跌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没水中。众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皆弃去，光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持石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击瓮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破之，水迸，儿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得活。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96136" y="2522595"/>
            <a:ext cx="2954655" cy="1221756"/>
            <a:chOff x="5796136" y="2522595"/>
            <a:chExt cx="2954655" cy="1221756"/>
          </a:xfrm>
        </p:grpSpPr>
        <p:sp>
          <p:nvSpPr>
            <p:cNvPr id="3" name="矩形 2"/>
            <p:cNvSpPr/>
            <p:nvPr/>
          </p:nvSpPr>
          <p:spPr>
            <a:xfrm>
              <a:off x="5796136" y="3330007"/>
              <a:ext cx="2954655" cy="4143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800" b="1" dirty="0">
                  <a:solidFill>
                    <a:srgbClr val="166EFE"/>
                  </a:solidFill>
                  <a:latin typeface="宋体" panose="02010600030101010101" pitchFamily="2" charset="-122"/>
                </a:rPr>
                <a:t>可以在人物后面稍作停顿。</a:t>
              </a:r>
              <a:endParaRPr lang="zh-CN" altLang="en-US" sz="1800" b="1" dirty="0">
                <a:solidFill>
                  <a:srgbClr val="166EFE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796136" y="2522595"/>
              <a:ext cx="2834038" cy="697101"/>
              <a:chOff x="2674066" y="1883594"/>
              <a:chExt cx="2834038" cy="6971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4066" y="1883594"/>
                <a:ext cx="850943" cy="697101"/>
              </a:xfrm>
              <a:prstGeom prst="rect">
                <a:avLst/>
              </a:prstGeom>
            </p:spPr>
          </p:pic>
          <p:sp>
            <p:nvSpPr>
              <p:cNvPr id="10" name="文本框 10"/>
              <p:cNvSpPr txBox="1"/>
              <p:nvPr/>
            </p:nvSpPr>
            <p:spPr>
              <a:xfrm>
                <a:off x="3501987" y="2064958"/>
                <a:ext cx="200611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朗读</a:t>
                </a:r>
                <a:r>
                  <a:rPr lang="zh-CN" altLang="en-US" sz="26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指导</a:t>
                </a:r>
                <a:endPara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2989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19097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2989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5790" y="1936115"/>
            <a:ext cx="8220710" cy="12840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群儿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，一儿</a:t>
            </a:r>
            <a:r>
              <a:rPr lang="zh-CN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，光</a:t>
            </a:r>
            <a:r>
              <a:rPr lang="zh-CN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，儿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8905" y="2007870"/>
            <a:ext cx="1257300" cy="4853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戏于庭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5255" y="2007870"/>
            <a:ext cx="2019935" cy="5422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足跌没水中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79190" y="2007870"/>
            <a:ext cx="915670" cy="5422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940" y="2677831"/>
            <a:ext cx="1353185" cy="4853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皆弃去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96882" y="2677831"/>
            <a:ext cx="2280285" cy="5422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持石击瓮破之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3891" y="2677831"/>
            <a:ext cx="915670" cy="5422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90162" y="2677831"/>
            <a:ext cx="915670" cy="5422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528" y="377080"/>
            <a:ext cx="3813497" cy="946162"/>
            <a:chOff x="6046080" y="595492"/>
            <a:chExt cx="3813497" cy="946162"/>
          </a:xfrm>
        </p:grpSpPr>
        <p:sp>
          <p:nvSpPr>
            <p:cNvPr id="14" name="矩形 13"/>
            <p:cNvSpPr/>
            <p:nvPr/>
          </p:nvSpPr>
          <p:spPr>
            <a:xfrm>
              <a:off x="6598346" y="778169"/>
              <a:ext cx="3261231" cy="610936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98D267"/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背一背，填一填</a:t>
              </a:r>
              <a:endPara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09154" y="1470993"/>
            <a:ext cx="6891238" cy="2684933"/>
            <a:chOff x="341926" y="208486"/>
            <a:chExt cx="11441759" cy="588346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1873351" y="1680248"/>
            <a:ext cx="6048672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背诵本课，需要首先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理解文言文的文意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，然后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反复跟读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在熟读的基础上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不看教材，试着背诵，注意背诵时也要和跟读时一样，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注意词句间的停顿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4468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背诵指导（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216" y="3260794"/>
            <a:ext cx="1880373" cy="14977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04" y="464381"/>
            <a:ext cx="717447" cy="792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77728" y="1235415"/>
            <a:ext cx="1419204" cy="1426641"/>
            <a:chOff x="2123728" y="973848"/>
            <a:chExt cx="1419204" cy="1426641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3728" y="973848"/>
              <a:ext cx="1419204" cy="1426641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2444968" y="1163724"/>
              <a:ext cx="776724" cy="1046888"/>
              <a:chOff x="1362075" y="603250"/>
              <a:chExt cx="547688" cy="738188"/>
            </a:xfrm>
          </p:grpSpPr>
          <p:sp>
            <p:nvSpPr>
              <p:cNvPr id="28" name="Freeform 899"/>
              <p:cNvSpPr/>
              <p:nvPr/>
            </p:nvSpPr>
            <p:spPr bwMode="auto">
              <a:xfrm>
                <a:off x="1362075" y="944563"/>
                <a:ext cx="106362" cy="227013"/>
              </a:xfrm>
              <a:custGeom>
                <a:avLst/>
                <a:gdLst>
                  <a:gd name="T0" fmla="*/ 14 w 134"/>
                  <a:gd name="T1" fmla="*/ 28 h 285"/>
                  <a:gd name="T2" fmla="*/ 6 w 134"/>
                  <a:gd name="T3" fmla="*/ 19 h 285"/>
                  <a:gd name="T4" fmla="*/ 2 w 134"/>
                  <a:gd name="T5" fmla="*/ 13 h 285"/>
                  <a:gd name="T6" fmla="*/ 0 w 134"/>
                  <a:gd name="T7" fmla="*/ 7 h 285"/>
                  <a:gd name="T8" fmla="*/ 4 w 134"/>
                  <a:gd name="T9" fmla="*/ 5 h 285"/>
                  <a:gd name="T10" fmla="*/ 10 w 134"/>
                  <a:gd name="T11" fmla="*/ 1 h 285"/>
                  <a:gd name="T12" fmla="*/ 19 w 134"/>
                  <a:gd name="T13" fmla="*/ 0 h 285"/>
                  <a:gd name="T14" fmla="*/ 35 w 134"/>
                  <a:gd name="T15" fmla="*/ 0 h 285"/>
                  <a:gd name="T16" fmla="*/ 62 w 134"/>
                  <a:gd name="T17" fmla="*/ 0 h 285"/>
                  <a:gd name="T18" fmla="*/ 85 w 134"/>
                  <a:gd name="T19" fmla="*/ 3 h 285"/>
                  <a:gd name="T20" fmla="*/ 88 w 134"/>
                  <a:gd name="T21" fmla="*/ 7 h 285"/>
                  <a:gd name="T22" fmla="*/ 92 w 134"/>
                  <a:gd name="T23" fmla="*/ 13 h 285"/>
                  <a:gd name="T24" fmla="*/ 96 w 134"/>
                  <a:gd name="T25" fmla="*/ 24 h 285"/>
                  <a:gd name="T26" fmla="*/ 100 w 134"/>
                  <a:gd name="T27" fmla="*/ 38 h 285"/>
                  <a:gd name="T28" fmla="*/ 106 w 134"/>
                  <a:gd name="T29" fmla="*/ 55 h 285"/>
                  <a:gd name="T30" fmla="*/ 109 w 134"/>
                  <a:gd name="T31" fmla="*/ 74 h 285"/>
                  <a:gd name="T32" fmla="*/ 113 w 134"/>
                  <a:gd name="T33" fmla="*/ 97 h 285"/>
                  <a:gd name="T34" fmla="*/ 117 w 134"/>
                  <a:gd name="T35" fmla="*/ 121 h 285"/>
                  <a:gd name="T36" fmla="*/ 121 w 134"/>
                  <a:gd name="T37" fmla="*/ 148 h 285"/>
                  <a:gd name="T38" fmla="*/ 125 w 134"/>
                  <a:gd name="T39" fmla="*/ 173 h 285"/>
                  <a:gd name="T40" fmla="*/ 128 w 134"/>
                  <a:gd name="T41" fmla="*/ 194 h 285"/>
                  <a:gd name="T42" fmla="*/ 130 w 134"/>
                  <a:gd name="T43" fmla="*/ 213 h 285"/>
                  <a:gd name="T44" fmla="*/ 132 w 134"/>
                  <a:gd name="T45" fmla="*/ 230 h 285"/>
                  <a:gd name="T46" fmla="*/ 132 w 134"/>
                  <a:gd name="T47" fmla="*/ 243 h 285"/>
                  <a:gd name="T48" fmla="*/ 134 w 134"/>
                  <a:gd name="T49" fmla="*/ 253 h 285"/>
                  <a:gd name="T50" fmla="*/ 134 w 134"/>
                  <a:gd name="T51" fmla="*/ 261 h 285"/>
                  <a:gd name="T52" fmla="*/ 132 w 134"/>
                  <a:gd name="T53" fmla="*/ 272 h 285"/>
                  <a:gd name="T54" fmla="*/ 130 w 134"/>
                  <a:gd name="T55" fmla="*/ 280 h 285"/>
                  <a:gd name="T56" fmla="*/ 127 w 134"/>
                  <a:gd name="T57" fmla="*/ 285 h 285"/>
                  <a:gd name="T58" fmla="*/ 121 w 134"/>
                  <a:gd name="T59" fmla="*/ 285 h 285"/>
                  <a:gd name="T60" fmla="*/ 119 w 134"/>
                  <a:gd name="T61" fmla="*/ 283 h 285"/>
                  <a:gd name="T62" fmla="*/ 115 w 134"/>
                  <a:gd name="T63" fmla="*/ 280 h 285"/>
                  <a:gd name="T64" fmla="*/ 109 w 134"/>
                  <a:gd name="T65" fmla="*/ 270 h 285"/>
                  <a:gd name="T66" fmla="*/ 106 w 134"/>
                  <a:gd name="T67" fmla="*/ 257 h 285"/>
                  <a:gd name="T68" fmla="*/ 100 w 134"/>
                  <a:gd name="T69" fmla="*/ 241 h 285"/>
                  <a:gd name="T70" fmla="*/ 94 w 134"/>
                  <a:gd name="T71" fmla="*/ 221 h 285"/>
                  <a:gd name="T72" fmla="*/ 86 w 134"/>
                  <a:gd name="T73" fmla="*/ 196 h 285"/>
                  <a:gd name="T74" fmla="*/ 81 w 134"/>
                  <a:gd name="T75" fmla="*/ 167 h 285"/>
                  <a:gd name="T76" fmla="*/ 73 w 134"/>
                  <a:gd name="T77" fmla="*/ 141 h 285"/>
                  <a:gd name="T78" fmla="*/ 65 w 134"/>
                  <a:gd name="T79" fmla="*/ 118 h 285"/>
                  <a:gd name="T80" fmla="*/ 58 w 134"/>
                  <a:gd name="T81" fmla="*/ 97 h 285"/>
                  <a:gd name="T82" fmla="*/ 50 w 134"/>
                  <a:gd name="T83" fmla="*/ 80 h 285"/>
                  <a:gd name="T84" fmla="*/ 42 w 134"/>
                  <a:gd name="T85" fmla="*/ 64 h 285"/>
                  <a:gd name="T86" fmla="*/ 35 w 134"/>
                  <a:gd name="T87" fmla="*/ 53 h 285"/>
                  <a:gd name="T88" fmla="*/ 29 w 134"/>
                  <a:gd name="T89" fmla="*/ 43 h 285"/>
                  <a:gd name="T90" fmla="*/ 21 w 134"/>
                  <a:gd name="T91" fmla="*/ 3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4" h="285">
                    <a:moveTo>
                      <a:pt x="21" y="38"/>
                    </a:moveTo>
                    <a:lnTo>
                      <a:pt x="14" y="28"/>
                    </a:lnTo>
                    <a:lnTo>
                      <a:pt x="10" y="24"/>
                    </a:lnTo>
                    <a:lnTo>
                      <a:pt x="6" y="19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5" y="0"/>
                    </a:lnTo>
                    <a:lnTo>
                      <a:pt x="48" y="0"/>
                    </a:lnTo>
                    <a:lnTo>
                      <a:pt x="62" y="0"/>
                    </a:lnTo>
                    <a:lnTo>
                      <a:pt x="73" y="1"/>
                    </a:lnTo>
                    <a:lnTo>
                      <a:pt x="85" y="3"/>
                    </a:lnTo>
                    <a:lnTo>
                      <a:pt x="86" y="5"/>
                    </a:lnTo>
                    <a:lnTo>
                      <a:pt x="88" y="7"/>
                    </a:lnTo>
                    <a:lnTo>
                      <a:pt x="90" y="9"/>
                    </a:lnTo>
                    <a:lnTo>
                      <a:pt x="92" y="13"/>
                    </a:lnTo>
                    <a:lnTo>
                      <a:pt x="94" y="19"/>
                    </a:lnTo>
                    <a:lnTo>
                      <a:pt x="96" y="24"/>
                    </a:lnTo>
                    <a:lnTo>
                      <a:pt x="98" y="30"/>
                    </a:lnTo>
                    <a:lnTo>
                      <a:pt x="100" y="38"/>
                    </a:lnTo>
                    <a:lnTo>
                      <a:pt x="102" y="45"/>
                    </a:lnTo>
                    <a:lnTo>
                      <a:pt x="106" y="55"/>
                    </a:lnTo>
                    <a:lnTo>
                      <a:pt x="107" y="62"/>
                    </a:lnTo>
                    <a:lnTo>
                      <a:pt x="109" y="74"/>
                    </a:lnTo>
                    <a:lnTo>
                      <a:pt x="111" y="85"/>
                    </a:lnTo>
                    <a:lnTo>
                      <a:pt x="113" y="97"/>
                    </a:lnTo>
                    <a:lnTo>
                      <a:pt x="115" y="108"/>
                    </a:lnTo>
                    <a:lnTo>
                      <a:pt x="117" y="121"/>
                    </a:lnTo>
                    <a:lnTo>
                      <a:pt x="119" y="135"/>
                    </a:lnTo>
                    <a:lnTo>
                      <a:pt x="121" y="148"/>
                    </a:lnTo>
                    <a:lnTo>
                      <a:pt x="123" y="161"/>
                    </a:lnTo>
                    <a:lnTo>
                      <a:pt x="125" y="173"/>
                    </a:lnTo>
                    <a:lnTo>
                      <a:pt x="127" y="184"/>
                    </a:lnTo>
                    <a:lnTo>
                      <a:pt x="128" y="194"/>
                    </a:lnTo>
                    <a:lnTo>
                      <a:pt x="128" y="205"/>
                    </a:lnTo>
                    <a:lnTo>
                      <a:pt x="130" y="213"/>
                    </a:lnTo>
                    <a:lnTo>
                      <a:pt x="130" y="222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32" y="243"/>
                    </a:lnTo>
                    <a:lnTo>
                      <a:pt x="134" y="249"/>
                    </a:lnTo>
                    <a:lnTo>
                      <a:pt x="134" y="253"/>
                    </a:lnTo>
                    <a:lnTo>
                      <a:pt x="134" y="257"/>
                    </a:lnTo>
                    <a:lnTo>
                      <a:pt x="134" y="261"/>
                    </a:lnTo>
                    <a:lnTo>
                      <a:pt x="134" y="266"/>
                    </a:lnTo>
                    <a:lnTo>
                      <a:pt x="132" y="272"/>
                    </a:lnTo>
                    <a:lnTo>
                      <a:pt x="132" y="276"/>
                    </a:lnTo>
                    <a:lnTo>
                      <a:pt x="130" y="280"/>
                    </a:lnTo>
                    <a:lnTo>
                      <a:pt x="128" y="283"/>
                    </a:lnTo>
                    <a:lnTo>
                      <a:pt x="127" y="285"/>
                    </a:lnTo>
                    <a:lnTo>
                      <a:pt x="125" y="285"/>
                    </a:lnTo>
                    <a:lnTo>
                      <a:pt x="121" y="285"/>
                    </a:lnTo>
                    <a:lnTo>
                      <a:pt x="119" y="285"/>
                    </a:lnTo>
                    <a:lnTo>
                      <a:pt x="119" y="283"/>
                    </a:lnTo>
                    <a:lnTo>
                      <a:pt x="117" y="281"/>
                    </a:lnTo>
                    <a:lnTo>
                      <a:pt x="115" y="280"/>
                    </a:lnTo>
                    <a:lnTo>
                      <a:pt x="111" y="276"/>
                    </a:lnTo>
                    <a:lnTo>
                      <a:pt x="109" y="270"/>
                    </a:lnTo>
                    <a:lnTo>
                      <a:pt x="107" y="264"/>
                    </a:lnTo>
                    <a:lnTo>
                      <a:pt x="106" y="257"/>
                    </a:lnTo>
                    <a:lnTo>
                      <a:pt x="102" y="249"/>
                    </a:lnTo>
                    <a:lnTo>
                      <a:pt x="100" y="241"/>
                    </a:lnTo>
                    <a:lnTo>
                      <a:pt x="96" y="230"/>
                    </a:lnTo>
                    <a:lnTo>
                      <a:pt x="94" y="221"/>
                    </a:lnTo>
                    <a:lnTo>
                      <a:pt x="90" y="209"/>
                    </a:lnTo>
                    <a:lnTo>
                      <a:pt x="86" y="196"/>
                    </a:lnTo>
                    <a:lnTo>
                      <a:pt x="85" y="182"/>
                    </a:lnTo>
                    <a:lnTo>
                      <a:pt x="81" y="167"/>
                    </a:lnTo>
                    <a:lnTo>
                      <a:pt x="77" y="154"/>
                    </a:lnTo>
                    <a:lnTo>
                      <a:pt x="73" y="141"/>
                    </a:lnTo>
                    <a:lnTo>
                      <a:pt x="69" y="129"/>
                    </a:lnTo>
                    <a:lnTo>
                      <a:pt x="65" y="118"/>
                    </a:lnTo>
                    <a:lnTo>
                      <a:pt x="62" y="106"/>
                    </a:lnTo>
                    <a:lnTo>
                      <a:pt x="58" y="97"/>
                    </a:lnTo>
                    <a:lnTo>
                      <a:pt x="54" y="87"/>
                    </a:lnTo>
                    <a:lnTo>
                      <a:pt x="50" y="80"/>
                    </a:lnTo>
                    <a:lnTo>
                      <a:pt x="46" y="72"/>
                    </a:lnTo>
                    <a:lnTo>
                      <a:pt x="42" y="64"/>
                    </a:lnTo>
                    <a:lnTo>
                      <a:pt x="39" y="59"/>
                    </a:lnTo>
                    <a:lnTo>
                      <a:pt x="35" y="53"/>
                    </a:lnTo>
                    <a:lnTo>
                      <a:pt x="31" y="47"/>
                    </a:lnTo>
                    <a:lnTo>
                      <a:pt x="29" y="43"/>
                    </a:lnTo>
                    <a:lnTo>
                      <a:pt x="25" y="40"/>
                    </a:lnTo>
                    <a:lnTo>
                      <a:pt x="21" y="38"/>
                    </a:lnTo>
                    <a:lnTo>
                      <a:pt x="21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900"/>
              <p:cNvSpPr/>
              <p:nvPr/>
            </p:nvSpPr>
            <p:spPr bwMode="auto">
              <a:xfrm>
                <a:off x="1404938" y="896938"/>
                <a:ext cx="325437" cy="187325"/>
              </a:xfrm>
              <a:custGeom>
                <a:avLst/>
                <a:gdLst>
                  <a:gd name="T0" fmla="*/ 266 w 409"/>
                  <a:gd name="T1" fmla="*/ 216 h 237"/>
                  <a:gd name="T2" fmla="*/ 275 w 409"/>
                  <a:gd name="T3" fmla="*/ 178 h 237"/>
                  <a:gd name="T4" fmla="*/ 281 w 409"/>
                  <a:gd name="T5" fmla="*/ 147 h 237"/>
                  <a:gd name="T6" fmla="*/ 285 w 409"/>
                  <a:gd name="T7" fmla="*/ 128 h 237"/>
                  <a:gd name="T8" fmla="*/ 285 w 409"/>
                  <a:gd name="T9" fmla="*/ 119 h 237"/>
                  <a:gd name="T10" fmla="*/ 285 w 409"/>
                  <a:gd name="T11" fmla="*/ 107 h 237"/>
                  <a:gd name="T12" fmla="*/ 283 w 409"/>
                  <a:gd name="T13" fmla="*/ 92 h 237"/>
                  <a:gd name="T14" fmla="*/ 281 w 409"/>
                  <a:gd name="T15" fmla="*/ 82 h 237"/>
                  <a:gd name="T16" fmla="*/ 275 w 409"/>
                  <a:gd name="T17" fmla="*/ 75 h 237"/>
                  <a:gd name="T18" fmla="*/ 269 w 409"/>
                  <a:gd name="T19" fmla="*/ 71 h 237"/>
                  <a:gd name="T20" fmla="*/ 264 w 409"/>
                  <a:gd name="T21" fmla="*/ 71 h 237"/>
                  <a:gd name="T22" fmla="*/ 254 w 409"/>
                  <a:gd name="T23" fmla="*/ 71 h 237"/>
                  <a:gd name="T24" fmla="*/ 243 w 409"/>
                  <a:gd name="T25" fmla="*/ 71 h 237"/>
                  <a:gd name="T26" fmla="*/ 227 w 409"/>
                  <a:gd name="T27" fmla="*/ 73 h 237"/>
                  <a:gd name="T28" fmla="*/ 212 w 409"/>
                  <a:gd name="T29" fmla="*/ 75 h 237"/>
                  <a:gd name="T30" fmla="*/ 193 w 409"/>
                  <a:gd name="T31" fmla="*/ 79 h 237"/>
                  <a:gd name="T32" fmla="*/ 172 w 409"/>
                  <a:gd name="T33" fmla="*/ 82 h 237"/>
                  <a:gd name="T34" fmla="*/ 138 w 409"/>
                  <a:gd name="T35" fmla="*/ 88 h 237"/>
                  <a:gd name="T36" fmla="*/ 94 w 409"/>
                  <a:gd name="T37" fmla="*/ 96 h 237"/>
                  <a:gd name="T38" fmla="*/ 53 w 409"/>
                  <a:gd name="T39" fmla="*/ 100 h 237"/>
                  <a:gd name="T40" fmla="*/ 17 w 409"/>
                  <a:gd name="T41" fmla="*/ 101 h 237"/>
                  <a:gd name="T42" fmla="*/ 0 w 409"/>
                  <a:gd name="T43" fmla="*/ 67 h 237"/>
                  <a:gd name="T44" fmla="*/ 34 w 409"/>
                  <a:gd name="T45" fmla="*/ 65 h 237"/>
                  <a:gd name="T46" fmla="*/ 74 w 409"/>
                  <a:gd name="T47" fmla="*/ 60 h 237"/>
                  <a:gd name="T48" fmla="*/ 95 w 409"/>
                  <a:gd name="T49" fmla="*/ 56 h 237"/>
                  <a:gd name="T50" fmla="*/ 120 w 409"/>
                  <a:gd name="T51" fmla="*/ 52 h 237"/>
                  <a:gd name="T52" fmla="*/ 153 w 409"/>
                  <a:gd name="T53" fmla="*/ 46 h 237"/>
                  <a:gd name="T54" fmla="*/ 189 w 409"/>
                  <a:gd name="T55" fmla="*/ 39 h 237"/>
                  <a:gd name="T56" fmla="*/ 208 w 409"/>
                  <a:gd name="T57" fmla="*/ 35 h 237"/>
                  <a:gd name="T58" fmla="*/ 225 w 409"/>
                  <a:gd name="T59" fmla="*/ 31 h 237"/>
                  <a:gd name="T60" fmla="*/ 241 w 409"/>
                  <a:gd name="T61" fmla="*/ 29 h 237"/>
                  <a:gd name="T62" fmla="*/ 252 w 409"/>
                  <a:gd name="T63" fmla="*/ 25 h 237"/>
                  <a:gd name="T64" fmla="*/ 262 w 409"/>
                  <a:gd name="T65" fmla="*/ 23 h 237"/>
                  <a:gd name="T66" fmla="*/ 269 w 409"/>
                  <a:gd name="T67" fmla="*/ 20 h 237"/>
                  <a:gd name="T68" fmla="*/ 275 w 409"/>
                  <a:gd name="T69" fmla="*/ 16 h 237"/>
                  <a:gd name="T70" fmla="*/ 277 w 409"/>
                  <a:gd name="T71" fmla="*/ 14 h 237"/>
                  <a:gd name="T72" fmla="*/ 287 w 409"/>
                  <a:gd name="T73" fmla="*/ 4 h 237"/>
                  <a:gd name="T74" fmla="*/ 298 w 409"/>
                  <a:gd name="T75" fmla="*/ 0 h 237"/>
                  <a:gd name="T76" fmla="*/ 306 w 409"/>
                  <a:gd name="T77" fmla="*/ 2 h 237"/>
                  <a:gd name="T78" fmla="*/ 319 w 409"/>
                  <a:gd name="T79" fmla="*/ 6 h 237"/>
                  <a:gd name="T80" fmla="*/ 338 w 409"/>
                  <a:gd name="T81" fmla="*/ 14 h 237"/>
                  <a:gd name="T82" fmla="*/ 359 w 409"/>
                  <a:gd name="T83" fmla="*/ 25 h 237"/>
                  <a:gd name="T84" fmla="*/ 382 w 409"/>
                  <a:gd name="T85" fmla="*/ 40 h 237"/>
                  <a:gd name="T86" fmla="*/ 398 w 409"/>
                  <a:gd name="T87" fmla="*/ 52 h 237"/>
                  <a:gd name="T88" fmla="*/ 407 w 409"/>
                  <a:gd name="T89" fmla="*/ 60 h 237"/>
                  <a:gd name="T90" fmla="*/ 409 w 409"/>
                  <a:gd name="T91" fmla="*/ 63 h 237"/>
                  <a:gd name="T92" fmla="*/ 409 w 409"/>
                  <a:gd name="T93" fmla="*/ 67 h 237"/>
                  <a:gd name="T94" fmla="*/ 403 w 409"/>
                  <a:gd name="T95" fmla="*/ 73 h 237"/>
                  <a:gd name="T96" fmla="*/ 398 w 409"/>
                  <a:gd name="T97" fmla="*/ 77 h 237"/>
                  <a:gd name="T98" fmla="*/ 390 w 409"/>
                  <a:gd name="T99" fmla="*/ 80 h 237"/>
                  <a:gd name="T100" fmla="*/ 384 w 409"/>
                  <a:gd name="T101" fmla="*/ 86 h 237"/>
                  <a:gd name="T102" fmla="*/ 377 w 409"/>
                  <a:gd name="T103" fmla="*/ 94 h 237"/>
                  <a:gd name="T104" fmla="*/ 371 w 409"/>
                  <a:gd name="T105" fmla="*/ 107 h 237"/>
                  <a:gd name="T106" fmla="*/ 361 w 409"/>
                  <a:gd name="T107" fmla="*/ 124 h 237"/>
                  <a:gd name="T108" fmla="*/ 352 w 409"/>
                  <a:gd name="T109" fmla="*/ 147 h 237"/>
                  <a:gd name="T110" fmla="*/ 342 w 409"/>
                  <a:gd name="T111" fmla="*/ 172 h 237"/>
                  <a:gd name="T112" fmla="*/ 331 w 409"/>
                  <a:gd name="T113" fmla="*/ 202 h 237"/>
                  <a:gd name="T114" fmla="*/ 319 w 409"/>
                  <a:gd name="T115" fmla="*/ 237 h 237"/>
                  <a:gd name="T116" fmla="*/ 260 w 409"/>
                  <a:gd name="T11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9" h="237">
                    <a:moveTo>
                      <a:pt x="260" y="237"/>
                    </a:moveTo>
                    <a:lnTo>
                      <a:pt x="266" y="216"/>
                    </a:lnTo>
                    <a:lnTo>
                      <a:pt x="271" y="195"/>
                    </a:lnTo>
                    <a:lnTo>
                      <a:pt x="275" y="178"/>
                    </a:lnTo>
                    <a:lnTo>
                      <a:pt x="279" y="161"/>
                    </a:lnTo>
                    <a:lnTo>
                      <a:pt x="281" y="147"/>
                    </a:lnTo>
                    <a:lnTo>
                      <a:pt x="283" y="134"/>
                    </a:lnTo>
                    <a:lnTo>
                      <a:pt x="285" y="128"/>
                    </a:lnTo>
                    <a:lnTo>
                      <a:pt x="285" y="122"/>
                    </a:lnTo>
                    <a:lnTo>
                      <a:pt x="285" y="119"/>
                    </a:lnTo>
                    <a:lnTo>
                      <a:pt x="285" y="115"/>
                    </a:lnTo>
                    <a:lnTo>
                      <a:pt x="285" y="107"/>
                    </a:lnTo>
                    <a:lnTo>
                      <a:pt x="285" y="100"/>
                    </a:lnTo>
                    <a:lnTo>
                      <a:pt x="283" y="92"/>
                    </a:lnTo>
                    <a:lnTo>
                      <a:pt x="283" y="86"/>
                    </a:lnTo>
                    <a:lnTo>
                      <a:pt x="281" y="82"/>
                    </a:lnTo>
                    <a:lnTo>
                      <a:pt x="279" y="77"/>
                    </a:lnTo>
                    <a:lnTo>
                      <a:pt x="275" y="75"/>
                    </a:lnTo>
                    <a:lnTo>
                      <a:pt x="273" y="73"/>
                    </a:lnTo>
                    <a:lnTo>
                      <a:pt x="269" y="71"/>
                    </a:lnTo>
                    <a:lnTo>
                      <a:pt x="268" y="71"/>
                    </a:lnTo>
                    <a:lnTo>
                      <a:pt x="264" y="71"/>
                    </a:lnTo>
                    <a:lnTo>
                      <a:pt x="258" y="71"/>
                    </a:lnTo>
                    <a:lnTo>
                      <a:pt x="254" y="71"/>
                    </a:lnTo>
                    <a:lnTo>
                      <a:pt x="248" y="71"/>
                    </a:lnTo>
                    <a:lnTo>
                      <a:pt x="243" y="71"/>
                    </a:lnTo>
                    <a:lnTo>
                      <a:pt x="235" y="71"/>
                    </a:lnTo>
                    <a:lnTo>
                      <a:pt x="227" y="73"/>
                    </a:lnTo>
                    <a:lnTo>
                      <a:pt x="220" y="73"/>
                    </a:lnTo>
                    <a:lnTo>
                      <a:pt x="212" y="75"/>
                    </a:lnTo>
                    <a:lnTo>
                      <a:pt x="203" y="77"/>
                    </a:lnTo>
                    <a:lnTo>
                      <a:pt x="193" y="79"/>
                    </a:lnTo>
                    <a:lnTo>
                      <a:pt x="183" y="80"/>
                    </a:lnTo>
                    <a:lnTo>
                      <a:pt x="172" y="82"/>
                    </a:lnTo>
                    <a:lnTo>
                      <a:pt x="160" y="84"/>
                    </a:lnTo>
                    <a:lnTo>
                      <a:pt x="138" y="88"/>
                    </a:lnTo>
                    <a:lnTo>
                      <a:pt x="116" y="92"/>
                    </a:lnTo>
                    <a:lnTo>
                      <a:pt x="94" y="96"/>
                    </a:lnTo>
                    <a:lnTo>
                      <a:pt x="74" y="98"/>
                    </a:lnTo>
                    <a:lnTo>
                      <a:pt x="53" y="100"/>
                    </a:lnTo>
                    <a:lnTo>
                      <a:pt x="34" y="101"/>
                    </a:lnTo>
                    <a:lnTo>
                      <a:pt x="17" y="101"/>
                    </a:lnTo>
                    <a:lnTo>
                      <a:pt x="0" y="101"/>
                    </a:lnTo>
                    <a:lnTo>
                      <a:pt x="0" y="67"/>
                    </a:lnTo>
                    <a:lnTo>
                      <a:pt x="15" y="67"/>
                    </a:lnTo>
                    <a:lnTo>
                      <a:pt x="34" y="65"/>
                    </a:lnTo>
                    <a:lnTo>
                      <a:pt x="53" y="63"/>
                    </a:lnTo>
                    <a:lnTo>
                      <a:pt x="74" y="60"/>
                    </a:lnTo>
                    <a:lnTo>
                      <a:pt x="84" y="58"/>
                    </a:lnTo>
                    <a:lnTo>
                      <a:pt x="95" y="56"/>
                    </a:lnTo>
                    <a:lnTo>
                      <a:pt x="107" y="54"/>
                    </a:lnTo>
                    <a:lnTo>
                      <a:pt x="120" y="52"/>
                    </a:lnTo>
                    <a:lnTo>
                      <a:pt x="136" y="50"/>
                    </a:lnTo>
                    <a:lnTo>
                      <a:pt x="153" y="46"/>
                    </a:lnTo>
                    <a:lnTo>
                      <a:pt x="170" y="42"/>
                    </a:lnTo>
                    <a:lnTo>
                      <a:pt x="189" y="39"/>
                    </a:lnTo>
                    <a:lnTo>
                      <a:pt x="199" y="37"/>
                    </a:lnTo>
                    <a:lnTo>
                      <a:pt x="208" y="35"/>
                    </a:lnTo>
                    <a:lnTo>
                      <a:pt x="218" y="33"/>
                    </a:lnTo>
                    <a:lnTo>
                      <a:pt x="225" y="31"/>
                    </a:lnTo>
                    <a:lnTo>
                      <a:pt x="233" y="31"/>
                    </a:lnTo>
                    <a:lnTo>
                      <a:pt x="241" y="29"/>
                    </a:lnTo>
                    <a:lnTo>
                      <a:pt x="247" y="27"/>
                    </a:lnTo>
                    <a:lnTo>
                      <a:pt x="252" y="25"/>
                    </a:lnTo>
                    <a:lnTo>
                      <a:pt x="258" y="23"/>
                    </a:lnTo>
                    <a:lnTo>
                      <a:pt x="262" y="23"/>
                    </a:lnTo>
                    <a:lnTo>
                      <a:pt x="266" y="21"/>
                    </a:lnTo>
                    <a:lnTo>
                      <a:pt x="269" y="20"/>
                    </a:lnTo>
                    <a:lnTo>
                      <a:pt x="271" y="18"/>
                    </a:lnTo>
                    <a:lnTo>
                      <a:pt x="275" y="16"/>
                    </a:lnTo>
                    <a:lnTo>
                      <a:pt x="275" y="14"/>
                    </a:lnTo>
                    <a:lnTo>
                      <a:pt x="277" y="14"/>
                    </a:lnTo>
                    <a:lnTo>
                      <a:pt x="281" y="8"/>
                    </a:lnTo>
                    <a:lnTo>
                      <a:pt x="287" y="4"/>
                    </a:lnTo>
                    <a:lnTo>
                      <a:pt x="292" y="0"/>
                    </a:lnTo>
                    <a:lnTo>
                      <a:pt x="298" y="0"/>
                    </a:lnTo>
                    <a:lnTo>
                      <a:pt x="302" y="0"/>
                    </a:lnTo>
                    <a:lnTo>
                      <a:pt x="306" y="2"/>
                    </a:lnTo>
                    <a:lnTo>
                      <a:pt x="312" y="4"/>
                    </a:lnTo>
                    <a:lnTo>
                      <a:pt x="319" y="6"/>
                    </a:lnTo>
                    <a:lnTo>
                      <a:pt x="329" y="10"/>
                    </a:lnTo>
                    <a:lnTo>
                      <a:pt x="338" y="14"/>
                    </a:lnTo>
                    <a:lnTo>
                      <a:pt x="348" y="20"/>
                    </a:lnTo>
                    <a:lnTo>
                      <a:pt x="359" y="25"/>
                    </a:lnTo>
                    <a:lnTo>
                      <a:pt x="371" y="33"/>
                    </a:lnTo>
                    <a:lnTo>
                      <a:pt x="382" y="40"/>
                    </a:lnTo>
                    <a:lnTo>
                      <a:pt x="390" y="46"/>
                    </a:lnTo>
                    <a:lnTo>
                      <a:pt x="398" y="52"/>
                    </a:lnTo>
                    <a:lnTo>
                      <a:pt x="403" y="56"/>
                    </a:lnTo>
                    <a:lnTo>
                      <a:pt x="407" y="60"/>
                    </a:lnTo>
                    <a:lnTo>
                      <a:pt x="409" y="61"/>
                    </a:lnTo>
                    <a:lnTo>
                      <a:pt x="409" y="63"/>
                    </a:lnTo>
                    <a:lnTo>
                      <a:pt x="409" y="65"/>
                    </a:lnTo>
                    <a:lnTo>
                      <a:pt x="409" y="67"/>
                    </a:lnTo>
                    <a:lnTo>
                      <a:pt x="407" y="69"/>
                    </a:lnTo>
                    <a:lnTo>
                      <a:pt x="403" y="73"/>
                    </a:lnTo>
                    <a:lnTo>
                      <a:pt x="401" y="75"/>
                    </a:lnTo>
                    <a:lnTo>
                      <a:pt x="398" y="77"/>
                    </a:lnTo>
                    <a:lnTo>
                      <a:pt x="394" y="79"/>
                    </a:lnTo>
                    <a:lnTo>
                      <a:pt x="390" y="80"/>
                    </a:lnTo>
                    <a:lnTo>
                      <a:pt x="386" y="82"/>
                    </a:lnTo>
                    <a:lnTo>
                      <a:pt x="384" y="86"/>
                    </a:lnTo>
                    <a:lnTo>
                      <a:pt x="380" y="90"/>
                    </a:lnTo>
                    <a:lnTo>
                      <a:pt x="377" y="94"/>
                    </a:lnTo>
                    <a:lnTo>
                      <a:pt x="375" y="101"/>
                    </a:lnTo>
                    <a:lnTo>
                      <a:pt x="371" y="107"/>
                    </a:lnTo>
                    <a:lnTo>
                      <a:pt x="365" y="117"/>
                    </a:lnTo>
                    <a:lnTo>
                      <a:pt x="361" y="124"/>
                    </a:lnTo>
                    <a:lnTo>
                      <a:pt x="357" y="136"/>
                    </a:lnTo>
                    <a:lnTo>
                      <a:pt x="352" y="147"/>
                    </a:lnTo>
                    <a:lnTo>
                      <a:pt x="346" y="159"/>
                    </a:lnTo>
                    <a:lnTo>
                      <a:pt x="342" y="172"/>
                    </a:lnTo>
                    <a:lnTo>
                      <a:pt x="336" y="187"/>
                    </a:lnTo>
                    <a:lnTo>
                      <a:pt x="331" y="202"/>
                    </a:lnTo>
                    <a:lnTo>
                      <a:pt x="325" y="220"/>
                    </a:lnTo>
                    <a:lnTo>
                      <a:pt x="319" y="237"/>
                    </a:lnTo>
                    <a:lnTo>
                      <a:pt x="260" y="237"/>
                    </a:lnTo>
                    <a:lnTo>
                      <a:pt x="260" y="23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901"/>
              <p:cNvSpPr/>
              <p:nvPr/>
            </p:nvSpPr>
            <p:spPr bwMode="auto">
              <a:xfrm>
                <a:off x="1436688" y="1057275"/>
                <a:ext cx="254000" cy="71438"/>
              </a:xfrm>
              <a:custGeom>
                <a:avLst/>
                <a:gdLst>
                  <a:gd name="T0" fmla="*/ 151 w 319"/>
                  <a:gd name="T1" fmla="*/ 23 h 90"/>
                  <a:gd name="T2" fmla="*/ 174 w 319"/>
                  <a:gd name="T3" fmla="*/ 18 h 90"/>
                  <a:gd name="T4" fmla="*/ 197 w 319"/>
                  <a:gd name="T5" fmla="*/ 12 h 90"/>
                  <a:gd name="T6" fmla="*/ 216 w 319"/>
                  <a:gd name="T7" fmla="*/ 8 h 90"/>
                  <a:gd name="T8" fmla="*/ 231 w 319"/>
                  <a:gd name="T9" fmla="*/ 6 h 90"/>
                  <a:gd name="T10" fmla="*/ 247 w 319"/>
                  <a:gd name="T11" fmla="*/ 2 h 90"/>
                  <a:gd name="T12" fmla="*/ 258 w 319"/>
                  <a:gd name="T13" fmla="*/ 2 h 90"/>
                  <a:gd name="T14" fmla="*/ 266 w 319"/>
                  <a:gd name="T15" fmla="*/ 0 h 90"/>
                  <a:gd name="T16" fmla="*/ 279 w 319"/>
                  <a:gd name="T17" fmla="*/ 2 h 90"/>
                  <a:gd name="T18" fmla="*/ 298 w 319"/>
                  <a:gd name="T19" fmla="*/ 8 h 90"/>
                  <a:gd name="T20" fmla="*/ 314 w 319"/>
                  <a:gd name="T21" fmla="*/ 21 h 90"/>
                  <a:gd name="T22" fmla="*/ 319 w 319"/>
                  <a:gd name="T23" fmla="*/ 37 h 90"/>
                  <a:gd name="T24" fmla="*/ 317 w 319"/>
                  <a:gd name="T25" fmla="*/ 48 h 90"/>
                  <a:gd name="T26" fmla="*/ 310 w 319"/>
                  <a:gd name="T27" fmla="*/ 54 h 90"/>
                  <a:gd name="T28" fmla="*/ 302 w 319"/>
                  <a:gd name="T29" fmla="*/ 56 h 90"/>
                  <a:gd name="T30" fmla="*/ 298 w 319"/>
                  <a:gd name="T31" fmla="*/ 56 h 90"/>
                  <a:gd name="T32" fmla="*/ 291 w 319"/>
                  <a:gd name="T33" fmla="*/ 56 h 90"/>
                  <a:gd name="T34" fmla="*/ 283 w 319"/>
                  <a:gd name="T35" fmla="*/ 58 h 90"/>
                  <a:gd name="T36" fmla="*/ 273 w 319"/>
                  <a:gd name="T37" fmla="*/ 58 h 90"/>
                  <a:gd name="T38" fmla="*/ 260 w 319"/>
                  <a:gd name="T39" fmla="*/ 59 h 90"/>
                  <a:gd name="T40" fmla="*/ 247 w 319"/>
                  <a:gd name="T41" fmla="*/ 61 h 90"/>
                  <a:gd name="T42" fmla="*/ 231 w 319"/>
                  <a:gd name="T43" fmla="*/ 63 h 90"/>
                  <a:gd name="T44" fmla="*/ 212 w 319"/>
                  <a:gd name="T45" fmla="*/ 65 h 90"/>
                  <a:gd name="T46" fmla="*/ 193 w 319"/>
                  <a:gd name="T47" fmla="*/ 67 h 90"/>
                  <a:gd name="T48" fmla="*/ 170 w 319"/>
                  <a:gd name="T49" fmla="*/ 71 h 90"/>
                  <a:gd name="T50" fmla="*/ 147 w 319"/>
                  <a:gd name="T51" fmla="*/ 73 h 90"/>
                  <a:gd name="T52" fmla="*/ 120 w 319"/>
                  <a:gd name="T53" fmla="*/ 77 h 90"/>
                  <a:gd name="T54" fmla="*/ 92 w 319"/>
                  <a:gd name="T55" fmla="*/ 80 h 90"/>
                  <a:gd name="T56" fmla="*/ 61 w 319"/>
                  <a:gd name="T57" fmla="*/ 84 h 90"/>
                  <a:gd name="T58" fmla="*/ 31 w 319"/>
                  <a:gd name="T59" fmla="*/ 88 h 90"/>
                  <a:gd name="T60" fmla="*/ 0 w 319"/>
                  <a:gd name="T61" fmla="*/ 48 h 90"/>
                  <a:gd name="T62" fmla="*/ 10 w 319"/>
                  <a:gd name="T63" fmla="*/ 46 h 90"/>
                  <a:gd name="T64" fmla="*/ 21 w 319"/>
                  <a:gd name="T65" fmla="*/ 46 h 90"/>
                  <a:gd name="T66" fmla="*/ 34 w 319"/>
                  <a:gd name="T67" fmla="*/ 44 h 90"/>
                  <a:gd name="T68" fmla="*/ 50 w 319"/>
                  <a:gd name="T69" fmla="*/ 42 h 90"/>
                  <a:gd name="T70" fmla="*/ 69 w 319"/>
                  <a:gd name="T71" fmla="*/ 39 h 90"/>
                  <a:gd name="T72" fmla="*/ 90 w 319"/>
                  <a:gd name="T73" fmla="*/ 35 h 90"/>
                  <a:gd name="T74" fmla="*/ 113 w 319"/>
                  <a:gd name="T75" fmla="*/ 31 h 90"/>
                  <a:gd name="T76" fmla="*/ 138 w 319"/>
                  <a:gd name="T77" fmla="*/ 2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9" h="90">
                    <a:moveTo>
                      <a:pt x="138" y="25"/>
                    </a:moveTo>
                    <a:lnTo>
                      <a:pt x="151" y="23"/>
                    </a:lnTo>
                    <a:lnTo>
                      <a:pt x="163" y="19"/>
                    </a:lnTo>
                    <a:lnTo>
                      <a:pt x="174" y="18"/>
                    </a:lnTo>
                    <a:lnTo>
                      <a:pt x="185" y="16"/>
                    </a:lnTo>
                    <a:lnTo>
                      <a:pt x="197" y="12"/>
                    </a:lnTo>
                    <a:lnTo>
                      <a:pt x="207" y="10"/>
                    </a:lnTo>
                    <a:lnTo>
                      <a:pt x="216" y="8"/>
                    </a:lnTo>
                    <a:lnTo>
                      <a:pt x="224" y="6"/>
                    </a:lnTo>
                    <a:lnTo>
                      <a:pt x="231" y="6"/>
                    </a:lnTo>
                    <a:lnTo>
                      <a:pt x="239" y="4"/>
                    </a:lnTo>
                    <a:lnTo>
                      <a:pt x="247" y="2"/>
                    </a:lnTo>
                    <a:lnTo>
                      <a:pt x="252" y="2"/>
                    </a:lnTo>
                    <a:lnTo>
                      <a:pt x="258" y="2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79" y="2"/>
                    </a:lnTo>
                    <a:lnTo>
                      <a:pt x="289" y="4"/>
                    </a:lnTo>
                    <a:lnTo>
                      <a:pt x="298" y="8"/>
                    </a:lnTo>
                    <a:lnTo>
                      <a:pt x="308" y="14"/>
                    </a:lnTo>
                    <a:lnTo>
                      <a:pt x="314" y="21"/>
                    </a:lnTo>
                    <a:lnTo>
                      <a:pt x="317" y="29"/>
                    </a:lnTo>
                    <a:lnTo>
                      <a:pt x="319" y="37"/>
                    </a:lnTo>
                    <a:lnTo>
                      <a:pt x="319" y="42"/>
                    </a:lnTo>
                    <a:lnTo>
                      <a:pt x="317" y="48"/>
                    </a:lnTo>
                    <a:lnTo>
                      <a:pt x="314" y="52"/>
                    </a:lnTo>
                    <a:lnTo>
                      <a:pt x="310" y="54"/>
                    </a:lnTo>
                    <a:lnTo>
                      <a:pt x="304" y="56"/>
                    </a:lnTo>
                    <a:lnTo>
                      <a:pt x="302" y="56"/>
                    </a:lnTo>
                    <a:lnTo>
                      <a:pt x="300" y="56"/>
                    </a:lnTo>
                    <a:lnTo>
                      <a:pt x="298" y="56"/>
                    </a:lnTo>
                    <a:lnTo>
                      <a:pt x="294" y="56"/>
                    </a:lnTo>
                    <a:lnTo>
                      <a:pt x="291" y="56"/>
                    </a:lnTo>
                    <a:lnTo>
                      <a:pt x="287" y="58"/>
                    </a:lnTo>
                    <a:lnTo>
                      <a:pt x="283" y="58"/>
                    </a:lnTo>
                    <a:lnTo>
                      <a:pt x="279" y="58"/>
                    </a:lnTo>
                    <a:lnTo>
                      <a:pt x="273" y="58"/>
                    </a:lnTo>
                    <a:lnTo>
                      <a:pt x="268" y="59"/>
                    </a:lnTo>
                    <a:lnTo>
                      <a:pt x="260" y="59"/>
                    </a:lnTo>
                    <a:lnTo>
                      <a:pt x="254" y="61"/>
                    </a:lnTo>
                    <a:lnTo>
                      <a:pt x="247" y="61"/>
                    </a:lnTo>
                    <a:lnTo>
                      <a:pt x="239" y="61"/>
                    </a:lnTo>
                    <a:lnTo>
                      <a:pt x="231" y="63"/>
                    </a:lnTo>
                    <a:lnTo>
                      <a:pt x="222" y="65"/>
                    </a:lnTo>
                    <a:lnTo>
                      <a:pt x="212" y="65"/>
                    </a:lnTo>
                    <a:lnTo>
                      <a:pt x="203" y="67"/>
                    </a:lnTo>
                    <a:lnTo>
                      <a:pt x="193" y="67"/>
                    </a:lnTo>
                    <a:lnTo>
                      <a:pt x="182" y="69"/>
                    </a:lnTo>
                    <a:lnTo>
                      <a:pt x="170" y="71"/>
                    </a:lnTo>
                    <a:lnTo>
                      <a:pt x="159" y="73"/>
                    </a:lnTo>
                    <a:lnTo>
                      <a:pt x="147" y="73"/>
                    </a:lnTo>
                    <a:lnTo>
                      <a:pt x="134" y="75"/>
                    </a:lnTo>
                    <a:lnTo>
                      <a:pt x="120" y="77"/>
                    </a:lnTo>
                    <a:lnTo>
                      <a:pt x="107" y="79"/>
                    </a:lnTo>
                    <a:lnTo>
                      <a:pt x="92" y="80"/>
                    </a:lnTo>
                    <a:lnTo>
                      <a:pt x="76" y="82"/>
                    </a:lnTo>
                    <a:lnTo>
                      <a:pt x="61" y="84"/>
                    </a:lnTo>
                    <a:lnTo>
                      <a:pt x="46" y="86"/>
                    </a:lnTo>
                    <a:lnTo>
                      <a:pt x="31" y="88"/>
                    </a:lnTo>
                    <a:lnTo>
                      <a:pt x="13" y="90"/>
                    </a:lnTo>
                    <a:lnTo>
                      <a:pt x="0" y="48"/>
                    </a:lnTo>
                    <a:lnTo>
                      <a:pt x="4" y="46"/>
                    </a:lnTo>
                    <a:lnTo>
                      <a:pt x="10" y="46"/>
                    </a:lnTo>
                    <a:lnTo>
                      <a:pt x="15" y="46"/>
                    </a:lnTo>
                    <a:lnTo>
                      <a:pt x="21" y="46"/>
                    </a:lnTo>
                    <a:lnTo>
                      <a:pt x="27" y="44"/>
                    </a:lnTo>
                    <a:lnTo>
                      <a:pt x="34" y="44"/>
                    </a:lnTo>
                    <a:lnTo>
                      <a:pt x="42" y="42"/>
                    </a:lnTo>
                    <a:lnTo>
                      <a:pt x="50" y="42"/>
                    </a:lnTo>
                    <a:lnTo>
                      <a:pt x="59" y="40"/>
                    </a:lnTo>
                    <a:lnTo>
                      <a:pt x="69" y="39"/>
                    </a:lnTo>
                    <a:lnTo>
                      <a:pt x="78" y="37"/>
                    </a:lnTo>
                    <a:lnTo>
                      <a:pt x="90" y="35"/>
                    </a:lnTo>
                    <a:lnTo>
                      <a:pt x="101" y="33"/>
                    </a:lnTo>
                    <a:lnTo>
                      <a:pt x="113" y="31"/>
                    </a:lnTo>
                    <a:lnTo>
                      <a:pt x="124" y="29"/>
                    </a:lnTo>
                    <a:lnTo>
                      <a:pt x="138" y="25"/>
                    </a:lnTo>
                    <a:lnTo>
                      <a:pt x="138" y="2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902"/>
              <p:cNvSpPr/>
              <p:nvPr/>
            </p:nvSpPr>
            <p:spPr bwMode="auto">
              <a:xfrm>
                <a:off x="1427163" y="762000"/>
                <a:ext cx="274637" cy="73025"/>
              </a:xfrm>
              <a:custGeom>
                <a:avLst/>
                <a:gdLst>
                  <a:gd name="T0" fmla="*/ 193 w 346"/>
                  <a:gd name="T1" fmla="*/ 17 h 91"/>
                  <a:gd name="T2" fmla="*/ 221 w 346"/>
                  <a:gd name="T3" fmla="*/ 9 h 91"/>
                  <a:gd name="T4" fmla="*/ 246 w 346"/>
                  <a:gd name="T5" fmla="*/ 4 h 91"/>
                  <a:gd name="T6" fmla="*/ 267 w 346"/>
                  <a:gd name="T7" fmla="*/ 2 h 91"/>
                  <a:gd name="T8" fmla="*/ 290 w 346"/>
                  <a:gd name="T9" fmla="*/ 2 h 91"/>
                  <a:gd name="T10" fmla="*/ 315 w 346"/>
                  <a:gd name="T11" fmla="*/ 6 h 91"/>
                  <a:gd name="T12" fmla="*/ 329 w 346"/>
                  <a:gd name="T13" fmla="*/ 11 h 91"/>
                  <a:gd name="T14" fmla="*/ 336 w 346"/>
                  <a:gd name="T15" fmla="*/ 19 h 91"/>
                  <a:gd name="T16" fmla="*/ 342 w 346"/>
                  <a:gd name="T17" fmla="*/ 25 h 91"/>
                  <a:gd name="T18" fmla="*/ 346 w 346"/>
                  <a:gd name="T19" fmla="*/ 30 h 91"/>
                  <a:gd name="T20" fmla="*/ 346 w 346"/>
                  <a:gd name="T21" fmla="*/ 36 h 91"/>
                  <a:gd name="T22" fmla="*/ 342 w 346"/>
                  <a:gd name="T23" fmla="*/ 40 h 91"/>
                  <a:gd name="T24" fmla="*/ 334 w 346"/>
                  <a:gd name="T25" fmla="*/ 44 h 91"/>
                  <a:gd name="T26" fmla="*/ 325 w 346"/>
                  <a:gd name="T27" fmla="*/ 48 h 91"/>
                  <a:gd name="T28" fmla="*/ 311 w 346"/>
                  <a:gd name="T29" fmla="*/ 51 h 91"/>
                  <a:gd name="T30" fmla="*/ 294 w 346"/>
                  <a:gd name="T31" fmla="*/ 57 h 91"/>
                  <a:gd name="T32" fmla="*/ 273 w 346"/>
                  <a:gd name="T33" fmla="*/ 61 h 91"/>
                  <a:gd name="T34" fmla="*/ 250 w 346"/>
                  <a:gd name="T35" fmla="*/ 67 h 91"/>
                  <a:gd name="T36" fmla="*/ 223 w 346"/>
                  <a:gd name="T37" fmla="*/ 70 h 91"/>
                  <a:gd name="T38" fmla="*/ 198 w 346"/>
                  <a:gd name="T39" fmla="*/ 74 h 91"/>
                  <a:gd name="T40" fmla="*/ 176 w 346"/>
                  <a:gd name="T41" fmla="*/ 78 h 91"/>
                  <a:gd name="T42" fmla="*/ 156 w 346"/>
                  <a:gd name="T43" fmla="*/ 82 h 91"/>
                  <a:gd name="T44" fmla="*/ 139 w 346"/>
                  <a:gd name="T45" fmla="*/ 86 h 91"/>
                  <a:gd name="T46" fmla="*/ 126 w 346"/>
                  <a:gd name="T47" fmla="*/ 88 h 91"/>
                  <a:gd name="T48" fmla="*/ 114 w 346"/>
                  <a:gd name="T49" fmla="*/ 88 h 91"/>
                  <a:gd name="T50" fmla="*/ 107 w 346"/>
                  <a:gd name="T51" fmla="*/ 89 h 91"/>
                  <a:gd name="T52" fmla="*/ 99 w 346"/>
                  <a:gd name="T53" fmla="*/ 89 h 91"/>
                  <a:gd name="T54" fmla="*/ 86 w 346"/>
                  <a:gd name="T55" fmla="*/ 91 h 91"/>
                  <a:gd name="T56" fmla="*/ 67 w 346"/>
                  <a:gd name="T57" fmla="*/ 88 h 91"/>
                  <a:gd name="T58" fmla="*/ 47 w 346"/>
                  <a:gd name="T59" fmla="*/ 84 h 91"/>
                  <a:gd name="T60" fmla="*/ 34 w 346"/>
                  <a:gd name="T61" fmla="*/ 80 h 91"/>
                  <a:gd name="T62" fmla="*/ 19 w 346"/>
                  <a:gd name="T63" fmla="*/ 74 h 91"/>
                  <a:gd name="T64" fmla="*/ 5 w 346"/>
                  <a:gd name="T65" fmla="*/ 65 h 91"/>
                  <a:gd name="T66" fmla="*/ 0 w 346"/>
                  <a:gd name="T67" fmla="*/ 61 h 91"/>
                  <a:gd name="T68" fmla="*/ 0 w 346"/>
                  <a:gd name="T69" fmla="*/ 57 h 91"/>
                  <a:gd name="T70" fmla="*/ 2 w 346"/>
                  <a:gd name="T71" fmla="*/ 53 h 91"/>
                  <a:gd name="T72" fmla="*/ 7 w 346"/>
                  <a:gd name="T73" fmla="*/ 49 h 91"/>
                  <a:gd name="T74" fmla="*/ 17 w 346"/>
                  <a:gd name="T75" fmla="*/ 48 h 91"/>
                  <a:gd name="T76" fmla="*/ 30 w 346"/>
                  <a:gd name="T77" fmla="*/ 46 h 91"/>
                  <a:gd name="T78" fmla="*/ 49 w 346"/>
                  <a:gd name="T79" fmla="*/ 44 h 91"/>
                  <a:gd name="T80" fmla="*/ 70 w 346"/>
                  <a:gd name="T81" fmla="*/ 42 h 91"/>
                  <a:gd name="T82" fmla="*/ 97 w 346"/>
                  <a:gd name="T83" fmla="*/ 38 h 91"/>
                  <a:gd name="T84" fmla="*/ 126 w 346"/>
                  <a:gd name="T85" fmla="*/ 32 h 91"/>
                  <a:gd name="T86" fmla="*/ 158 w 346"/>
                  <a:gd name="T87" fmla="*/ 27 h 91"/>
                  <a:gd name="T88" fmla="*/ 176 w 346"/>
                  <a:gd name="T89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6" h="91">
                    <a:moveTo>
                      <a:pt x="176" y="21"/>
                    </a:moveTo>
                    <a:lnTo>
                      <a:pt x="193" y="17"/>
                    </a:lnTo>
                    <a:lnTo>
                      <a:pt x="208" y="13"/>
                    </a:lnTo>
                    <a:lnTo>
                      <a:pt x="221" y="9"/>
                    </a:lnTo>
                    <a:lnTo>
                      <a:pt x="235" y="6"/>
                    </a:lnTo>
                    <a:lnTo>
                      <a:pt x="246" y="4"/>
                    </a:lnTo>
                    <a:lnTo>
                      <a:pt x="258" y="2"/>
                    </a:lnTo>
                    <a:lnTo>
                      <a:pt x="267" y="2"/>
                    </a:lnTo>
                    <a:lnTo>
                      <a:pt x="275" y="0"/>
                    </a:lnTo>
                    <a:lnTo>
                      <a:pt x="290" y="2"/>
                    </a:lnTo>
                    <a:lnTo>
                      <a:pt x="304" y="4"/>
                    </a:lnTo>
                    <a:lnTo>
                      <a:pt x="315" y="6"/>
                    </a:lnTo>
                    <a:lnTo>
                      <a:pt x="325" y="9"/>
                    </a:lnTo>
                    <a:lnTo>
                      <a:pt x="329" y="11"/>
                    </a:lnTo>
                    <a:lnTo>
                      <a:pt x="332" y="15"/>
                    </a:lnTo>
                    <a:lnTo>
                      <a:pt x="336" y="19"/>
                    </a:lnTo>
                    <a:lnTo>
                      <a:pt x="340" y="21"/>
                    </a:lnTo>
                    <a:lnTo>
                      <a:pt x="342" y="25"/>
                    </a:lnTo>
                    <a:lnTo>
                      <a:pt x="344" y="29"/>
                    </a:lnTo>
                    <a:lnTo>
                      <a:pt x="346" y="30"/>
                    </a:lnTo>
                    <a:lnTo>
                      <a:pt x="346" y="34"/>
                    </a:lnTo>
                    <a:lnTo>
                      <a:pt x="346" y="36"/>
                    </a:lnTo>
                    <a:lnTo>
                      <a:pt x="344" y="38"/>
                    </a:lnTo>
                    <a:lnTo>
                      <a:pt x="342" y="40"/>
                    </a:lnTo>
                    <a:lnTo>
                      <a:pt x="338" y="42"/>
                    </a:lnTo>
                    <a:lnTo>
                      <a:pt x="334" y="44"/>
                    </a:lnTo>
                    <a:lnTo>
                      <a:pt x="330" y="46"/>
                    </a:lnTo>
                    <a:lnTo>
                      <a:pt x="325" y="48"/>
                    </a:lnTo>
                    <a:lnTo>
                      <a:pt x="317" y="49"/>
                    </a:lnTo>
                    <a:lnTo>
                      <a:pt x="311" y="51"/>
                    </a:lnTo>
                    <a:lnTo>
                      <a:pt x="302" y="53"/>
                    </a:lnTo>
                    <a:lnTo>
                      <a:pt x="294" y="57"/>
                    </a:lnTo>
                    <a:lnTo>
                      <a:pt x="285" y="59"/>
                    </a:lnTo>
                    <a:lnTo>
                      <a:pt x="273" y="61"/>
                    </a:lnTo>
                    <a:lnTo>
                      <a:pt x="262" y="63"/>
                    </a:lnTo>
                    <a:lnTo>
                      <a:pt x="250" y="67"/>
                    </a:lnTo>
                    <a:lnTo>
                      <a:pt x="237" y="69"/>
                    </a:lnTo>
                    <a:lnTo>
                      <a:pt x="223" y="70"/>
                    </a:lnTo>
                    <a:lnTo>
                      <a:pt x="212" y="72"/>
                    </a:lnTo>
                    <a:lnTo>
                      <a:pt x="198" y="74"/>
                    </a:lnTo>
                    <a:lnTo>
                      <a:pt x="187" y="76"/>
                    </a:lnTo>
                    <a:lnTo>
                      <a:pt x="176" y="78"/>
                    </a:lnTo>
                    <a:lnTo>
                      <a:pt x="166" y="80"/>
                    </a:lnTo>
                    <a:lnTo>
                      <a:pt x="156" y="82"/>
                    </a:lnTo>
                    <a:lnTo>
                      <a:pt x="149" y="84"/>
                    </a:lnTo>
                    <a:lnTo>
                      <a:pt x="139" y="86"/>
                    </a:lnTo>
                    <a:lnTo>
                      <a:pt x="133" y="86"/>
                    </a:lnTo>
                    <a:lnTo>
                      <a:pt x="126" y="88"/>
                    </a:lnTo>
                    <a:lnTo>
                      <a:pt x="120" y="88"/>
                    </a:lnTo>
                    <a:lnTo>
                      <a:pt x="114" y="88"/>
                    </a:lnTo>
                    <a:lnTo>
                      <a:pt x="111" y="89"/>
                    </a:lnTo>
                    <a:lnTo>
                      <a:pt x="107" y="89"/>
                    </a:lnTo>
                    <a:lnTo>
                      <a:pt x="105" y="89"/>
                    </a:lnTo>
                    <a:lnTo>
                      <a:pt x="99" y="89"/>
                    </a:lnTo>
                    <a:lnTo>
                      <a:pt x="93" y="91"/>
                    </a:lnTo>
                    <a:lnTo>
                      <a:pt x="86" y="91"/>
                    </a:lnTo>
                    <a:lnTo>
                      <a:pt x="80" y="89"/>
                    </a:lnTo>
                    <a:lnTo>
                      <a:pt x="67" y="88"/>
                    </a:lnTo>
                    <a:lnTo>
                      <a:pt x="55" y="86"/>
                    </a:lnTo>
                    <a:lnTo>
                      <a:pt x="47" y="84"/>
                    </a:lnTo>
                    <a:lnTo>
                      <a:pt x="42" y="82"/>
                    </a:lnTo>
                    <a:lnTo>
                      <a:pt x="34" y="80"/>
                    </a:lnTo>
                    <a:lnTo>
                      <a:pt x="28" y="78"/>
                    </a:lnTo>
                    <a:lnTo>
                      <a:pt x="19" y="74"/>
                    </a:lnTo>
                    <a:lnTo>
                      <a:pt x="9" y="69"/>
                    </a:lnTo>
                    <a:lnTo>
                      <a:pt x="5" y="65"/>
                    </a:lnTo>
                    <a:lnTo>
                      <a:pt x="2" y="63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0" y="57"/>
                    </a:lnTo>
                    <a:lnTo>
                      <a:pt x="2" y="55"/>
                    </a:lnTo>
                    <a:lnTo>
                      <a:pt x="2" y="53"/>
                    </a:lnTo>
                    <a:lnTo>
                      <a:pt x="5" y="51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7" y="48"/>
                    </a:lnTo>
                    <a:lnTo>
                      <a:pt x="23" y="48"/>
                    </a:lnTo>
                    <a:lnTo>
                      <a:pt x="30" y="46"/>
                    </a:lnTo>
                    <a:lnTo>
                      <a:pt x="40" y="46"/>
                    </a:lnTo>
                    <a:lnTo>
                      <a:pt x="49" y="44"/>
                    </a:lnTo>
                    <a:lnTo>
                      <a:pt x="59" y="44"/>
                    </a:lnTo>
                    <a:lnTo>
                      <a:pt x="70" y="42"/>
                    </a:lnTo>
                    <a:lnTo>
                      <a:pt x="84" y="40"/>
                    </a:lnTo>
                    <a:lnTo>
                      <a:pt x="97" y="38"/>
                    </a:lnTo>
                    <a:lnTo>
                      <a:pt x="111" y="36"/>
                    </a:lnTo>
                    <a:lnTo>
                      <a:pt x="126" y="32"/>
                    </a:lnTo>
                    <a:lnTo>
                      <a:pt x="141" y="30"/>
                    </a:lnTo>
                    <a:lnTo>
                      <a:pt x="158" y="27"/>
                    </a:lnTo>
                    <a:lnTo>
                      <a:pt x="176" y="21"/>
                    </a:lnTo>
                    <a:lnTo>
                      <a:pt x="176" y="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03"/>
              <p:cNvSpPr/>
              <p:nvPr/>
            </p:nvSpPr>
            <p:spPr bwMode="auto">
              <a:xfrm>
                <a:off x="1484313" y="603250"/>
                <a:ext cx="425450" cy="738188"/>
              </a:xfrm>
              <a:custGeom>
                <a:avLst/>
                <a:gdLst>
                  <a:gd name="T0" fmla="*/ 419 w 536"/>
                  <a:gd name="T1" fmla="*/ 0 h 932"/>
                  <a:gd name="T2" fmla="*/ 450 w 536"/>
                  <a:gd name="T3" fmla="*/ 10 h 932"/>
                  <a:gd name="T4" fmla="*/ 501 w 536"/>
                  <a:gd name="T5" fmla="*/ 34 h 932"/>
                  <a:gd name="T6" fmla="*/ 532 w 536"/>
                  <a:gd name="T7" fmla="*/ 55 h 932"/>
                  <a:gd name="T8" fmla="*/ 534 w 536"/>
                  <a:gd name="T9" fmla="*/ 72 h 932"/>
                  <a:gd name="T10" fmla="*/ 520 w 536"/>
                  <a:gd name="T11" fmla="*/ 88 h 932"/>
                  <a:gd name="T12" fmla="*/ 513 w 536"/>
                  <a:gd name="T13" fmla="*/ 116 h 932"/>
                  <a:gd name="T14" fmla="*/ 511 w 536"/>
                  <a:gd name="T15" fmla="*/ 173 h 932"/>
                  <a:gd name="T16" fmla="*/ 515 w 536"/>
                  <a:gd name="T17" fmla="*/ 257 h 932"/>
                  <a:gd name="T18" fmla="*/ 517 w 536"/>
                  <a:gd name="T19" fmla="*/ 471 h 932"/>
                  <a:gd name="T20" fmla="*/ 513 w 536"/>
                  <a:gd name="T21" fmla="*/ 659 h 932"/>
                  <a:gd name="T22" fmla="*/ 501 w 536"/>
                  <a:gd name="T23" fmla="*/ 758 h 932"/>
                  <a:gd name="T24" fmla="*/ 488 w 536"/>
                  <a:gd name="T25" fmla="*/ 832 h 932"/>
                  <a:gd name="T26" fmla="*/ 465 w 536"/>
                  <a:gd name="T27" fmla="*/ 886 h 932"/>
                  <a:gd name="T28" fmla="*/ 429 w 536"/>
                  <a:gd name="T29" fmla="*/ 928 h 932"/>
                  <a:gd name="T30" fmla="*/ 413 w 536"/>
                  <a:gd name="T31" fmla="*/ 932 h 932"/>
                  <a:gd name="T32" fmla="*/ 400 w 536"/>
                  <a:gd name="T33" fmla="*/ 912 h 932"/>
                  <a:gd name="T34" fmla="*/ 387 w 536"/>
                  <a:gd name="T35" fmla="*/ 871 h 932"/>
                  <a:gd name="T36" fmla="*/ 335 w 536"/>
                  <a:gd name="T37" fmla="*/ 819 h 932"/>
                  <a:gd name="T38" fmla="*/ 302 w 536"/>
                  <a:gd name="T39" fmla="*/ 796 h 932"/>
                  <a:gd name="T40" fmla="*/ 281 w 536"/>
                  <a:gd name="T41" fmla="*/ 781 h 932"/>
                  <a:gd name="T42" fmla="*/ 274 w 536"/>
                  <a:gd name="T43" fmla="*/ 773 h 932"/>
                  <a:gd name="T44" fmla="*/ 278 w 536"/>
                  <a:gd name="T45" fmla="*/ 770 h 932"/>
                  <a:gd name="T46" fmla="*/ 295 w 536"/>
                  <a:gd name="T47" fmla="*/ 770 h 932"/>
                  <a:gd name="T48" fmla="*/ 323 w 536"/>
                  <a:gd name="T49" fmla="*/ 773 h 932"/>
                  <a:gd name="T50" fmla="*/ 369 w 536"/>
                  <a:gd name="T51" fmla="*/ 783 h 932"/>
                  <a:gd name="T52" fmla="*/ 415 w 536"/>
                  <a:gd name="T53" fmla="*/ 783 h 932"/>
                  <a:gd name="T54" fmla="*/ 425 w 536"/>
                  <a:gd name="T55" fmla="*/ 772 h 932"/>
                  <a:gd name="T56" fmla="*/ 432 w 536"/>
                  <a:gd name="T57" fmla="*/ 747 h 932"/>
                  <a:gd name="T58" fmla="*/ 440 w 536"/>
                  <a:gd name="T59" fmla="*/ 707 h 932"/>
                  <a:gd name="T60" fmla="*/ 446 w 536"/>
                  <a:gd name="T61" fmla="*/ 652 h 932"/>
                  <a:gd name="T62" fmla="*/ 450 w 536"/>
                  <a:gd name="T63" fmla="*/ 573 h 932"/>
                  <a:gd name="T64" fmla="*/ 452 w 536"/>
                  <a:gd name="T65" fmla="*/ 469 h 932"/>
                  <a:gd name="T66" fmla="*/ 452 w 536"/>
                  <a:gd name="T67" fmla="*/ 343 h 932"/>
                  <a:gd name="T68" fmla="*/ 452 w 536"/>
                  <a:gd name="T69" fmla="*/ 242 h 932"/>
                  <a:gd name="T70" fmla="*/ 450 w 536"/>
                  <a:gd name="T71" fmla="*/ 171 h 932"/>
                  <a:gd name="T72" fmla="*/ 446 w 536"/>
                  <a:gd name="T73" fmla="*/ 130 h 932"/>
                  <a:gd name="T74" fmla="*/ 434 w 536"/>
                  <a:gd name="T75" fmla="*/ 95 h 932"/>
                  <a:gd name="T76" fmla="*/ 425 w 536"/>
                  <a:gd name="T77" fmla="*/ 76 h 932"/>
                  <a:gd name="T78" fmla="*/ 375 w 536"/>
                  <a:gd name="T79" fmla="*/ 69 h 932"/>
                  <a:gd name="T80" fmla="*/ 285 w 536"/>
                  <a:gd name="T81" fmla="*/ 71 h 932"/>
                  <a:gd name="T82" fmla="*/ 172 w 536"/>
                  <a:gd name="T83" fmla="*/ 88 h 932"/>
                  <a:gd name="T84" fmla="*/ 117 w 536"/>
                  <a:gd name="T85" fmla="*/ 95 h 932"/>
                  <a:gd name="T86" fmla="*/ 79 w 536"/>
                  <a:gd name="T87" fmla="*/ 101 h 932"/>
                  <a:gd name="T88" fmla="*/ 58 w 536"/>
                  <a:gd name="T89" fmla="*/ 101 h 932"/>
                  <a:gd name="T90" fmla="*/ 33 w 536"/>
                  <a:gd name="T91" fmla="*/ 91 h 932"/>
                  <a:gd name="T92" fmla="*/ 10 w 536"/>
                  <a:gd name="T93" fmla="*/ 72 h 932"/>
                  <a:gd name="T94" fmla="*/ 0 w 536"/>
                  <a:gd name="T95" fmla="*/ 63 h 932"/>
                  <a:gd name="T96" fmla="*/ 4 w 536"/>
                  <a:gd name="T97" fmla="*/ 57 h 932"/>
                  <a:gd name="T98" fmla="*/ 19 w 536"/>
                  <a:gd name="T99" fmla="*/ 55 h 932"/>
                  <a:gd name="T100" fmla="*/ 56 w 536"/>
                  <a:gd name="T101" fmla="*/ 53 h 932"/>
                  <a:gd name="T102" fmla="*/ 121 w 536"/>
                  <a:gd name="T103" fmla="*/ 48 h 932"/>
                  <a:gd name="T104" fmla="*/ 214 w 536"/>
                  <a:gd name="T105" fmla="*/ 38 h 932"/>
                  <a:gd name="T106" fmla="*/ 308 w 536"/>
                  <a:gd name="T107" fmla="*/ 27 h 932"/>
                  <a:gd name="T108" fmla="*/ 366 w 536"/>
                  <a:gd name="T109" fmla="*/ 19 h 932"/>
                  <a:gd name="T110" fmla="*/ 392 w 536"/>
                  <a:gd name="T111" fmla="*/ 13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6" h="932">
                    <a:moveTo>
                      <a:pt x="394" y="13"/>
                    </a:moveTo>
                    <a:lnTo>
                      <a:pt x="398" y="8"/>
                    </a:lnTo>
                    <a:lnTo>
                      <a:pt x="404" y="4"/>
                    </a:lnTo>
                    <a:lnTo>
                      <a:pt x="410" y="2"/>
                    </a:lnTo>
                    <a:lnTo>
                      <a:pt x="419" y="0"/>
                    </a:lnTo>
                    <a:lnTo>
                      <a:pt x="423" y="0"/>
                    </a:lnTo>
                    <a:lnTo>
                      <a:pt x="427" y="2"/>
                    </a:lnTo>
                    <a:lnTo>
                      <a:pt x="432" y="4"/>
                    </a:lnTo>
                    <a:lnTo>
                      <a:pt x="440" y="6"/>
                    </a:lnTo>
                    <a:lnTo>
                      <a:pt x="450" y="10"/>
                    </a:lnTo>
                    <a:lnTo>
                      <a:pt x="459" y="13"/>
                    </a:lnTo>
                    <a:lnTo>
                      <a:pt x="469" y="17"/>
                    </a:lnTo>
                    <a:lnTo>
                      <a:pt x="480" y="21"/>
                    </a:lnTo>
                    <a:lnTo>
                      <a:pt x="492" y="27"/>
                    </a:lnTo>
                    <a:lnTo>
                      <a:pt x="501" y="34"/>
                    </a:lnTo>
                    <a:lnTo>
                      <a:pt x="509" y="38"/>
                    </a:lnTo>
                    <a:lnTo>
                      <a:pt x="517" y="44"/>
                    </a:lnTo>
                    <a:lnTo>
                      <a:pt x="524" y="48"/>
                    </a:lnTo>
                    <a:lnTo>
                      <a:pt x="528" y="51"/>
                    </a:lnTo>
                    <a:lnTo>
                      <a:pt x="532" y="55"/>
                    </a:lnTo>
                    <a:lnTo>
                      <a:pt x="536" y="59"/>
                    </a:lnTo>
                    <a:lnTo>
                      <a:pt x="536" y="63"/>
                    </a:lnTo>
                    <a:lnTo>
                      <a:pt x="536" y="65"/>
                    </a:lnTo>
                    <a:lnTo>
                      <a:pt x="536" y="69"/>
                    </a:lnTo>
                    <a:lnTo>
                      <a:pt x="534" y="72"/>
                    </a:lnTo>
                    <a:lnTo>
                      <a:pt x="532" y="74"/>
                    </a:lnTo>
                    <a:lnTo>
                      <a:pt x="530" y="78"/>
                    </a:lnTo>
                    <a:lnTo>
                      <a:pt x="526" y="82"/>
                    </a:lnTo>
                    <a:lnTo>
                      <a:pt x="522" y="84"/>
                    </a:lnTo>
                    <a:lnTo>
                      <a:pt x="520" y="88"/>
                    </a:lnTo>
                    <a:lnTo>
                      <a:pt x="519" y="90"/>
                    </a:lnTo>
                    <a:lnTo>
                      <a:pt x="517" y="95"/>
                    </a:lnTo>
                    <a:lnTo>
                      <a:pt x="515" y="101"/>
                    </a:lnTo>
                    <a:lnTo>
                      <a:pt x="515" y="107"/>
                    </a:lnTo>
                    <a:lnTo>
                      <a:pt x="513" y="116"/>
                    </a:lnTo>
                    <a:lnTo>
                      <a:pt x="513" y="124"/>
                    </a:lnTo>
                    <a:lnTo>
                      <a:pt x="513" y="135"/>
                    </a:lnTo>
                    <a:lnTo>
                      <a:pt x="511" y="147"/>
                    </a:lnTo>
                    <a:lnTo>
                      <a:pt x="511" y="158"/>
                    </a:lnTo>
                    <a:lnTo>
                      <a:pt x="511" y="173"/>
                    </a:lnTo>
                    <a:lnTo>
                      <a:pt x="513" y="187"/>
                    </a:lnTo>
                    <a:lnTo>
                      <a:pt x="513" y="204"/>
                    </a:lnTo>
                    <a:lnTo>
                      <a:pt x="513" y="221"/>
                    </a:lnTo>
                    <a:lnTo>
                      <a:pt x="513" y="238"/>
                    </a:lnTo>
                    <a:lnTo>
                      <a:pt x="515" y="257"/>
                    </a:lnTo>
                    <a:lnTo>
                      <a:pt x="515" y="297"/>
                    </a:lnTo>
                    <a:lnTo>
                      <a:pt x="517" y="339"/>
                    </a:lnTo>
                    <a:lnTo>
                      <a:pt x="517" y="381"/>
                    </a:lnTo>
                    <a:lnTo>
                      <a:pt x="517" y="425"/>
                    </a:lnTo>
                    <a:lnTo>
                      <a:pt x="517" y="471"/>
                    </a:lnTo>
                    <a:lnTo>
                      <a:pt x="517" y="516"/>
                    </a:lnTo>
                    <a:lnTo>
                      <a:pt x="515" y="564"/>
                    </a:lnTo>
                    <a:lnTo>
                      <a:pt x="515" y="612"/>
                    </a:lnTo>
                    <a:lnTo>
                      <a:pt x="513" y="636"/>
                    </a:lnTo>
                    <a:lnTo>
                      <a:pt x="513" y="659"/>
                    </a:lnTo>
                    <a:lnTo>
                      <a:pt x="511" y="680"/>
                    </a:lnTo>
                    <a:lnTo>
                      <a:pt x="509" y="701"/>
                    </a:lnTo>
                    <a:lnTo>
                      <a:pt x="507" y="722"/>
                    </a:lnTo>
                    <a:lnTo>
                      <a:pt x="505" y="741"/>
                    </a:lnTo>
                    <a:lnTo>
                      <a:pt x="501" y="758"/>
                    </a:lnTo>
                    <a:lnTo>
                      <a:pt x="499" y="775"/>
                    </a:lnTo>
                    <a:lnTo>
                      <a:pt x="497" y="791"/>
                    </a:lnTo>
                    <a:lnTo>
                      <a:pt x="494" y="806"/>
                    </a:lnTo>
                    <a:lnTo>
                      <a:pt x="490" y="819"/>
                    </a:lnTo>
                    <a:lnTo>
                      <a:pt x="488" y="832"/>
                    </a:lnTo>
                    <a:lnTo>
                      <a:pt x="484" y="844"/>
                    </a:lnTo>
                    <a:lnTo>
                      <a:pt x="480" y="855"/>
                    </a:lnTo>
                    <a:lnTo>
                      <a:pt x="476" y="865"/>
                    </a:lnTo>
                    <a:lnTo>
                      <a:pt x="473" y="872"/>
                    </a:lnTo>
                    <a:lnTo>
                      <a:pt x="465" y="886"/>
                    </a:lnTo>
                    <a:lnTo>
                      <a:pt x="457" y="899"/>
                    </a:lnTo>
                    <a:lnTo>
                      <a:pt x="450" y="909"/>
                    </a:lnTo>
                    <a:lnTo>
                      <a:pt x="442" y="916"/>
                    </a:lnTo>
                    <a:lnTo>
                      <a:pt x="436" y="924"/>
                    </a:lnTo>
                    <a:lnTo>
                      <a:pt x="429" y="928"/>
                    </a:lnTo>
                    <a:lnTo>
                      <a:pt x="427" y="930"/>
                    </a:lnTo>
                    <a:lnTo>
                      <a:pt x="423" y="932"/>
                    </a:lnTo>
                    <a:lnTo>
                      <a:pt x="421" y="932"/>
                    </a:lnTo>
                    <a:lnTo>
                      <a:pt x="419" y="932"/>
                    </a:lnTo>
                    <a:lnTo>
                      <a:pt x="413" y="932"/>
                    </a:lnTo>
                    <a:lnTo>
                      <a:pt x="410" y="930"/>
                    </a:lnTo>
                    <a:lnTo>
                      <a:pt x="406" y="928"/>
                    </a:lnTo>
                    <a:lnTo>
                      <a:pt x="404" y="924"/>
                    </a:lnTo>
                    <a:lnTo>
                      <a:pt x="402" y="918"/>
                    </a:lnTo>
                    <a:lnTo>
                      <a:pt x="400" y="912"/>
                    </a:lnTo>
                    <a:lnTo>
                      <a:pt x="398" y="907"/>
                    </a:lnTo>
                    <a:lnTo>
                      <a:pt x="398" y="899"/>
                    </a:lnTo>
                    <a:lnTo>
                      <a:pt x="396" y="890"/>
                    </a:lnTo>
                    <a:lnTo>
                      <a:pt x="392" y="880"/>
                    </a:lnTo>
                    <a:lnTo>
                      <a:pt x="387" y="871"/>
                    </a:lnTo>
                    <a:lnTo>
                      <a:pt x="379" y="859"/>
                    </a:lnTo>
                    <a:lnTo>
                      <a:pt x="371" y="850"/>
                    </a:lnTo>
                    <a:lnTo>
                      <a:pt x="360" y="840"/>
                    </a:lnTo>
                    <a:lnTo>
                      <a:pt x="348" y="829"/>
                    </a:lnTo>
                    <a:lnTo>
                      <a:pt x="335" y="819"/>
                    </a:lnTo>
                    <a:lnTo>
                      <a:pt x="327" y="813"/>
                    </a:lnTo>
                    <a:lnTo>
                      <a:pt x="322" y="810"/>
                    </a:lnTo>
                    <a:lnTo>
                      <a:pt x="314" y="804"/>
                    </a:lnTo>
                    <a:lnTo>
                      <a:pt x="308" y="800"/>
                    </a:lnTo>
                    <a:lnTo>
                      <a:pt x="302" y="796"/>
                    </a:lnTo>
                    <a:lnTo>
                      <a:pt x="299" y="792"/>
                    </a:lnTo>
                    <a:lnTo>
                      <a:pt x="293" y="791"/>
                    </a:lnTo>
                    <a:lnTo>
                      <a:pt x="289" y="787"/>
                    </a:lnTo>
                    <a:lnTo>
                      <a:pt x="285" y="785"/>
                    </a:lnTo>
                    <a:lnTo>
                      <a:pt x="281" y="781"/>
                    </a:lnTo>
                    <a:lnTo>
                      <a:pt x="279" y="779"/>
                    </a:lnTo>
                    <a:lnTo>
                      <a:pt x="278" y="777"/>
                    </a:lnTo>
                    <a:lnTo>
                      <a:pt x="276" y="775"/>
                    </a:lnTo>
                    <a:lnTo>
                      <a:pt x="274" y="773"/>
                    </a:lnTo>
                    <a:lnTo>
                      <a:pt x="274" y="773"/>
                    </a:lnTo>
                    <a:lnTo>
                      <a:pt x="274" y="772"/>
                    </a:lnTo>
                    <a:lnTo>
                      <a:pt x="274" y="772"/>
                    </a:lnTo>
                    <a:lnTo>
                      <a:pt x="274" y="770"/>
                    </a:lnTo>
                    <a:lnTo>
                      <a:pt x="276" y="770"/>
                    </a:lnTo>
                    <a:lnTo>
                      <a:pt x="278" y="770"/>
                    </a:lnTo>
                    <a:lnTo>
                      <a:pt x="279" y="770"/>
                    </a:lnTo>
                    <a:lnTo>
                      <a:pt x="283" y="770"/>
                    </a:lnTo>
                    <a:lnTo>
                      <a:pt x="285" y="770"/>
                    </a:lnTo>
                    <a:lnTo>
                      <a:pt x="289" y="770"/>
                    </a:lnTo>
                    <a:lnTo>
                      <a:pt x="295" y="770"/>
                    </a:lnTo>
                    <a:lnTo>
                      <a:pt x="299" y="770"/>
                    </a:lnTo>
                    <a:lnTo>
                      <a:pt x="304" y="770"/>
                    </a:lnTo>
                    <a:lnTo>
                      <a:pt x="310" y="772"/>
                    </a:lnTo>
                    <a:lnTo>
                      <a:pt x="316" y="772"/>
                    </a:lnTo>
                    <a:lnTo>
                      <a:pt x="323" y="773"/>
                    </a:lnTo>
                    <a:lnTo>
                      <a:pt x="331" y="775"/>
                    </a:lnTo>
                    <a:lnTo>
                      <a:pt x="341" y="775"/>
                    </a:lnTo>
                    <a:lnTo>
                      <a:pt x="348" y="779"/>
                    </a:lnTo>
                    <a:lnTo>
                      <a:pt x="356" y="781"/>
                    </a:lnTo>
                    <a:lnTo>
                      <a:pt x="369" y="783"/>
                    </a:lnTo>
                    <a:lnTo>
                      <a:pt x="383" y="785"/>
                    </a:lnTo>
                    <a:lnTo>
                      <a:pt x="392" y="787"/>
                    </a:lnTo>
                    <a:lnTo>
                      <a:pt x="402" y="787"/>
                    </a:lnTo>
                    <a:lnTo>
                      <a:pt x="410" y="785"/>
                    </a:lnTo>
                    <a:lnTo>
                      <a:pt x="415" y="783"/>
                    </a:lnTo>
                    <a:lnTo>
                      <a:pt x="419" y="781"/>
                    </a:lnTo>
                    <a:lnTo>
                      <a:pt x="421" y="779"/>
                    </a:lnTo>
                    <a:lnTo>
                      <a:pt x="421" y="777"/>
                    </a:lnTo>
                    <a:lnTo>
                      <a:pt x="423" y="775"/>
                    </a:lnTo>
                    <a:lnTo>
                      <a:pt x="425" y="772"/>
                    </a:lnTo>
                    <a:lnTo>
                      <a:pt x="427" y="768"/>
                    </a:lnTo>
                    <a:lnTo>
                      <a:pt x="429" y="764"/>
                    </a:lnTo>
                    <a:lnTo>
                      <a:pt x="429" y="758"/>
                    </a:lnTo>
                    <a:lnTo>
                      <a:pt x="431" y="752"/>
                    </a:lnTo>
                    <a:lnTo>
                      <a:pt x="432" y="747"/>
                    </a:lnTo>
                    <a:lnTo>
                      <a:pt x="434" y="739"/>
                    </a:lnTo>
                    <a:lnTo>
                      <a:pt x="436" y="733"/>
                    </a:lnTo>
                    <a:lnTo>
                      <a:pt x="438" y="724"/>
                    </a:lnTo>
                    <a:lnTo>
                      <a:pt x="438" y="716"/>
                    </a:lnTo>
                    <a:lnTo>
                      <a:pt x="440" y="707"/>
                    </a:lnTo>
                    <a:lnTo>
                      <a:pt x="442" y="697"/>
                    </a:lnTo>
                    <a:lnTo>
                      <a:pt x="444" y="688"/>
                    </a:lnTo>
                    <a:lnTo>
                      <a:pt x="444" y="676"/>
                    </a:lnTo>
                    <a:lnTo>
                      <a:pt x="446" y="665"/>
                    </a:lnTo>
                    <a:lnTo>
                      <a:pt x="446" y="652"/>
                    </a:lnTo>
                    <a:lnTo>
                      <a:pt x="446" y="638"/>
                    </a:lnTo>
                    <a:lnTo>
                      <a:pt x="448" y="623"/>
                    </a:lnTo>
                    <a:lnTo>
                      <a:pt x="448" y="608"/>
                    </a:lnTo>
                    <a:lnTo>
                      <a:pt x="448" y="591"/>
                    </a:lnTo>
                    <a:lnTo>
                      <a:pt x="450" y="573"/>
                    </a:lnTo>
                    <a:lnTo>
                      <a:pt x="450" y="554"/>
                    </a:lnTo>
                    <a:lnTo>
                      <a:pt x="450" y="533"/>
                    </a:lnTo>
                    <a:lnTo>
                      <a:pt x="452" y="512"/>
                    </a:lnTo>
                    <a:lnTo>
                      <a:pt x="452" y="492"/>
                    </a:lnTo>
                    <a:lnTo>
                      <a:pt x="452" y="469"/>
                    </a:lnTo>
                    <a:lnTo>
                      <a:pt x="452" y="444"/>
                    </a:lnTo>
                    <a:lnTo>
                      <a:pt x="452" y="419"/>
                    </a:lnTo>
                    <a:lnTo>
                      <a:pt x="452" y="392"/>
                    </a:lnTo>
                    <a:lnTo>
                      <a:pt x="452" y="368"/>
                    </a:lnTo>
                    <a:lnTo>
                      <a:pt x="452" y="343"/>
                    </a:lnTo>
                    <a:lnTo>
                      <a:pt x="452" y="320"/>
                    </a:lnTo>
                    <a:lnTo>
                      <a:pt x="452" y="299"/>
                    </a:lnTo>
                    <a:lnTo>
                      <a:pt x="452" y="278"/>
                    </a:lnTo>
                    <a:lnTo>
                      <a:pt x="452" y="259"/>
                    </a:lnTo>
                    <a:lnTo>
                      <a:pt x="452" y="242"/>
                    </a:lnTo>
                    <a:lnTo>
                      <a:pt x="452" y="225"/>
                    </a:lnTo>
                    <a:lnTo>
                      <a:pt x="452" y="210"/>
                    </a:lnTo>
                    <a:lnTo>
                      <a:pt x="452" y="196"/>
                    </a:lnTo>
                    <a:lnTo>
                      <a:pt x="450" y="183"/>
                    </a:lnTo>
                    <a:lnTo>
                      <a:pt x="450" y="171"/>
                    </a:lnTo>
                    <a:lnTo>
                      <a:pt x="450" y="162"/>
                    </a:lnTo>
                    <a:lnTo>
                      <a:pt x="450" y="152"/>
                    </a:lnTo>
                    <a:lnTo>
                      <a:pt x="448" y="145"/>
                    </a:lnTo>
                    <a:lnTo>
                      <a:pt x="448" y="139"/>
                    </a:lnTo>
                    <a:lnTo>
                      <a:pt x="446" y="130"/>
                    </a:lnTo>
                    <a:lnTo>
                      <a:pt x="444" y="122"/>
                    </a:lnTo>
                    <a:lnTo>
                      <a:pt x="442" y="114"/>
                    </a:lnTo>
                    <a:lnTo>
                      <a:pt x="440" y="107"/>
                    </a:lnTo>
                    <a:lnTo>
                      <a:pt x="436" y="101"/>
                    </a:lnTo>
                    <a:lnTo>
                      <a:pt x="434" y="95"/>
                    </a:lnTo>
                    <a:lnTo>
                      <a:pt x="432" y="90"/>
                    </a:lnTo>
                    <a:lnTo>
                      <a:pt x="431" y="84"/>
                    </a:lnTo>
                    <a:lnTo>
                      <a:pt x="431" y="82"/>
                    </a:lnTo>
                    <a:lnTo>
                      <a:pt x="429" y="80"/>
                    </a:lnTo>
                    <a:lnTo>
                      <a:pt x="425" y="76"/>
                    </a:lnTo>
                    <a:lnTo>
                      <a:pt x="417" y="74"/>
                    </a:lnTo>
                    <a:lnTo>
                      <a:pt x="410" y="72"/>
                    </a:lnTo>
                    <a:lnTo>
                      <a:pt x="400" y="71"/>
                    </a:lnTo>
                    <a:lnTo>
                      <a:pt x="388" y="69"/>
                    </a:lnTo>
                    <a:lnTo>
                      <a:pt x="375" y="69"/>
                    </a:lnTo>
                    <a:lnTo>
                      <a:pt x="360" y="69"/>
                    </a:lnTo>
                    <a:lnTo>
                      <a:pt x="344" y="69"/>
                    </a:lnTo>
                    <a:lnTo>
                      <a:pt x="327" y="69"/>
                    </a:lnTo>
                    <a:lnTo>
                      <a:pt x="306" y="71"/>
                    </a:lnTo>
                    <a:lnTo>
                      <a:pt x="285" y="71"/>
                    </a:lnTo>
                    <a:lnTo>
                      <a:pt x="264" y="74"/>
                    </a:lnTo>
                    <a:lnTo>
                      <a:pt x="239" y="76"/>
                    </a:lnTo>
                    <a:lnTo>
                      <a:pt x="214" y="80"/>
                    </a:lnTo>
                    <a:lnTo>
                      <a:pt x="186" y="84"/>
                    </a:lnTo>
                    <a:lnTo>
                      <a:pt x="172" y="88"/>
                    </a:lnTo>
                    <a:lnTo>
                      <a:pt x="159" y="90"/>
                    </a:lnTo>
                    <a:lnTo>
                      <a:pt x="148" y="91"/>
                    </a:lnTo>
                    <a:lnTo>
                      <a:pt x="136" y="93"/>
                    </a:lnTo>
                    <a:lnTo>
                      <a:pt x="126" y="93"/>
                    </a:lnTo>
                    <a:lnTo>
                      <a:pt x="117" y="95"/>
                    </a:lnTo>
                    <a:lnTo>
                      <a:pt x="107" y="97"/>
                    </a:lnTo>
                    <a:lnTo>
                      <a:pt x="98" y="97"/>
                    </a:lnTo>
                    <a:lnTo>
                      <a:pt x="90" y="99"/>
                    </a:lnTo>
                    <a:lnTo>
                      <a:pt x="84" y="99"/>
                    </a:lnTo>
                    <a:lnTo>
                      <a:pt x="79" y="101"/>
                    </a:lnTo>
                    <a:lnTo>
                      <a:pt x="73" y="101"/>
                    </a:lnTo>
                    <a:lnTo>
                      <a:pt x="67" y="101"/>
                    </a:lnTo>
                    <a:lnTo>
                      <a:pt x="63" y="101"/>
                    </a:lnTo>
                    <a:lnTo>
                      <a:pt x="60" y="101"/>
                    </a:lnTo>
                    <a:lnTo>
                      <a:pt x="58" y="101"/>
                    </a:lnTo>
                    <a:lnTo>
                      <a:pt x="54" y="101"/>
                    </a:lnTo>
                    <a:lnTo>
                      <a:pt x="48" y="99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3" y="91"/>
                    </a:lnTo>
                    <a:lnTo>
                      <a:pt x="27" y="88"/>
                    </a:lnTo>
                    <a:lnTo>
                      <a:pt x="21" y="82"/>
                    </a:lnTo>
                    <a:lnTo>
                      <a:pt x="16" y="76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6" y="69"/>
                    </a:lnTo>
                    <a:lnTo>
                      <a:pt x="4" y="67"/>
                    </a:lnTo>
                    <a:lnTo>
                      <a:pt x="2" y="65"/>
                    </a:lnTo>
                    <a:lnTo>
                      <a:pt x="2" y="65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4" y="57"/>
                    </a:lnTo>
                    <a:lnTo>
                      <a:pt x="6" y="55"/>
                    </a:lnTo>
                    <a:lnTo>
                      <a:pt x="10" y="55"/>
                    </a:lnTo>
                    <a:lnTo>
                      <a:pt x="12" y="55"/>
                    </a:lnTo>
                    <a:lnTo>
                      <a:pt x="16" y="55"/>
                    </a:lnTo>
                    <a:lnTo>
                      <a:pt x="19" y="55"/>
                    </a:lnTo>
                    <a:lnTo>
                      <a:pt x="25" y="55"/>
                    </a:lnTo>
                    <a:lnTo>
                      <a:pt x="31" y="55"/>
                    </a:lnTo>
                    <a:lnTo>
                      <a:pt x="39" y="53"/>
                    </a:lnTo>
                    <a:lnTo>
                      <a:pt x="46" y="53"/>
                    </a:lnTo>
                    <a:lnTo>
                      <a:pt x="56" y="53"/>
                    </a:lnTo>
                    <a:lnTo>
                      <a:pt x="67" y="53"/>
                    </a:lnTo>
                    <a:lnTo>
                      <a:pt x="79" y="51"/>
                    </a:lnTo>
                    <a:lnTo>
                      <a:pt x="92" y="50"/>
                    </a:lnTo>
                    <a:lnTo>
                      <a:pt x="105" y="50"/>
                    </a:lnTo>
                    <a:lnTo>
                      <a:pt x="121" y="48"/>
                    </a:lnTo>
                    <a:lnTo>
                      <a:pt x="138" y="46"/>
                    </a:lnTo>
                    <a:lnTo>
                      <a:pt x="155" y="44"/>
                    </a:lnTo>
                    <a:lnTo>
                      <a:pt x="174" y="42"/>
                    </a:lnTo>
                    <a:lnTo>
                      <a:pt x="193" y="40"/>
                    </a:lnTo>
                    <a:lnTo>
                      <a:pt x="214" y="38"/>
                    </a:lnTo>
                    <a:lnTo>
                      <a:pt x="237" y="36"/>
                    </a:lnTo>
                    <a:lnTo>
                      <a:pt x="257" y="34"/>
                    </a:lnTo>
                    <a:lnTo>
                      <a:pt x="274" y="32"/>
                    </a:lnTo>
                    <a:lnTo>
                      <a:pt x="291" y="29"/>
                    </a:lnTo>
                    <a:lnTo>
                      <a:pt x="308" y="27"/>
                    </a:lnTo>
                    <a:lnTo>
                      <a:pt x="322" y="25"/>
                    </a:lnTo>
                    <a:lnTo>
                      <a:pt x="335" y="25"/>
                    </a:lnTo>
                    <a:lnTo>
                      <a:pt x="346" y="23"/>
                    </a:lnTo>
                    <a:lnTo>
                      <a:pt x="358" y="21"/>
                    </a:lnTo>
                    <a:lnTo>
                      <a:pt x="366" y="19"/>
                    </a:lnTo>
                    <a:lnTo>
                      <a:pt x="373" y="17"/>
                    </a:lnTo>
                    <a:lnTo>
                      <a:pt x="381" y="17"/>
                    </a:lnTo>
                    <a:lnTo>
                      <a:pt x="387" y="15"/>
                    </a:lnTo>
                    <a:lnTo>
                      <a:pt x="390" y="15"/>
                    </a:lnTo>
                    <a:lnTo>
                      <a:pt x="392" y="13"/>
                    </a:lnTo>
                    <a:lnTo>
                      <a:pt x="394" y="13"/>
                    </a:lnTo>
                    <a:lnTo>
                      <a:pt x="394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956952" y="1235415"/>
            <a:ext cx="1418590" cy="1426641"/>
            <a:chOff x="3722484" y="973848"/>
            <a:chExt cx="1419204" cy="1426641"/>
          </a:xfrm>
        </p:grpSpPr>
        <p:pic>
          <p:nvPicPr>
            <p:cNvPr id="3" name="图片 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2484" y="973848"/>
              <a:ext cx="1419204" cy="1426641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855736" y="1167102"/>
              <a:ext cx="1152701" cy="1040133"/>
              <a:chOff x="2119313" y="558800"/>
              <a:chExt cx="812800" cy="733425"/>
            </a:xfrm>
          </p:grpSpPr>
          <p:sp>
            <p:nvSpPr>
              <p:cNvPr id="34" name="Freeform 904"/>
              <p:cNvSpPr/>
              <p:nvPr/>
            </p:nvSpPr>
            <p:spPr bwMode="auto">
              <a:xfrm>
                <a:off x="2119313" y="696913"/>
                <a:ext cx="241300" cy="577850"/>
              </a:xfrm>
              <a:custGeom>
                <a:avLst/>
                <a:gdLst>
                  <a:gd name="T0" fmla="*/ 212 w 304"/>
                  <a:gd name="T1" fmla="*/ 471 h 730"/>
                  <a:gd name="T2" fmla="*/ 197 w 304"/>
                  <a:gd name="T3" fmla="*/ 509 h 730"/>
                  <a:gd name="T4" fmla="*/ 179 w 304"/>
                  <a:gd name="T5" fmla="*/ 541 h 730"/>
                  <a:gd name="T6" fmla="*/ 160 w 304"/>
                  <a:gd name="T7" fmla="*/ 572 h 730"/>
                  <a:gd name="T8" fmla="*/ 139 w 304"/>
                  <a:gd name="T9" fmla="*/ 600 h 730"/>
                  <a:gd name="T10" fmla="*/ 105 w 304"/>
                  <a:gd name="T11" fmla="*/ 640 h 730"/>
                  <a:gd name="T12" fmla="*/ 59 w 304"/>
                  <a:gd name="T13" fmla="*/ 688 h 730"/>
                  <a:gd name="T14" fmla="*/ 47 w 304"/>
                  <a:gd name="T15" fmla="*/ 699 h 730"/>
                  <a:gd name="T16" fmla="*/ 36 w 304"/>
                  <a:gd name="T17" fmla="*/ 709 h 730"/>
                  <a:gd name="T18" fmla="*/ 26 w 304"/>
                  <a:gd name="T19" fmla="*/ 716 h 730"/>
                  <a:gd name="T20" fmla="*/ 11 w 304"/>
                  <a:gd name="T21" fmla="*/ 728 h 730"/>
                  <a:gd name="T22" fmla="*/ 3 w 304"/>
                  <a:gd name="T23" fmla="*/ 730 h 730"/>
                  <a:gd name="T24" fmla="*/ 0 w 304"/>
                  <a:gd name="T25" fmla="*/ 728 h 730"/>
                  <a:gd name="T26" fmla="*/ 0 w 304"/>
                  <a:gd name="T27" fmla="*/ 722 h 730"/>
                  <a:gd name="T28" fmla="*/ 5 w 304"/>
                  <a:gd name="T29" fmla="*/ 713 h 730"/>
                  <a:gd name="T30" fmla="*/ 11 w 304"/>
                  <a:gd name="T31" fmla="*/ 705 h 730"/>
                  <a:gd name="T32" fmla="*/ 19 w 304"/>
                  <a:gd name="T33" fmla="*/ 694 h 730"/>
                  <a:gd name="T34" fmla="*/ 28 w 304"/>
                  <a:gd name="T35" fmla="*/ 682 h 730"/>
                  <a:gd name="T36" fmla="*/ 40 w 304"/>
                  <a:gd name="T37" fmla="*/ 669 h 730"/>
                  <a:gd name="T38" fmla="*/ 59 w 304"/>
                  <a:gd name="T39" fmla="*/ 648 h 730"/>
                  <a:gd name="T40" fmla="*/ 84 w 304"/>
                  <a:gd name="T41" fmla="*/ 614 h 730"/>
                  <a:gd name="T42" fmla="*/ 107 w 304"/>
                  <a:gd name="T43" fmla="*/ 574 h 730"/>
                  <a:gd name="T44" fmla="*/ 130 w 304"/>
                  <a:gd name="T45" fmla="*/ 530 h 730"/>
                  <a:gd name="T46" fmla="*/ 153 w 304"/>
                  <a:gd name="T47" fmla="*/ 482 h 730"/>
                  <a:gd name="T48" fmla="*/ 172 w 304"/>
                  <a:gd name="T49" fmla="*/ 436 h 730"/>
                  <a:gd name="T50" fmla="*/ 189 w 304"/>
                  <a:gd name="T51" fmla="*/ 391 h 730"/>
                  <a:gd name="T52" fmla="*/ 202 w 304"/>
                  <a:gd name="T53" fmla="*/ 347 h 730"/>
                  <a:gd name="T54" fmla="*/ 216 w 304"/>
                  <a:gd name="T55" fmla="*/ 284 h 730"/>
                  <a:gd name="T56" fmla="*/ 229 w 304"/>
                  <a:gd name="T57" fmla="*/ 210 h 730"/>
                  <a:gd name="T58" fmla="*/ 235 w 304"/>
                  <a:gd name="T59" fmla="*/ 156 h 730"/>
                  <a:gd name="T60" fmla="*/ 235 w 304"/>
                  <a:gd name="T61" fmla="*/ 124 h 730"/>
                  <a:gd name="T62" fmla="*/ 233 w 304"/>
                  <a:gd name="T63" fmla="*/ 95 h 730"/>
                  <a:gd name="T64" fmla="*/ 231 w 304"/>
                  <a:gd name="T65" fmla="*/ 69 h 730"/>
                  <a:gd name="T66" fmla="*/ 227 w 304"/>
                  <a:gd name="T67" fmla="*/ 44 h 730"/>
                  <a:gd name="T68" fmla="*/ 225 w 304"/>
                  <a:gd name="T69" fmla="*/ 25 h 730"/>
                  <a:gd name="T70" fmla="*/ 225 w 304"/>
                  <a:gd name="T71" fmla="*/ 12 h 730"/>
                  <a:gd name="T72" fmla="*/ 227 w 304"/>
                  <a:gd name="T73" fmla="*/ 2 h 730"/>
                  <a:gd name="T74" fmla="*/ 229 w 304"/>
                  <a:gd name="T75" fmla="*/ 0 h 730"/>
                  <a:gd name="T76" fmla="*/ 233 w 304"/>
                  <a:gd name="T77" fmla="*/ 0 h 730"/>
                  <a:gd name="T78" fmla="*/ 239 w 304"/>
                  <a:gd name="T79" fmla="*/ 0 h 730"/>
                  <a:gd name="T80" fmla="*/ 246 w 304"/>
                  <a:gd name="T81" fmla="*/ 2 h 730"/>
                  <a:gd name="T82" fmla="*/ 256 w 304"/>
                  <a:gd name="T83" fmla="*/ 6 h 730"/>
                  <a:gd name="T84" fmla="*/ 267 w 304"/>
                  <a:gd name="T85" fmla="*/ 10 h 730"/>
                  <a:gd name="T86" fmla="*/ 281 w 304"/>
                  <a:gd name="T87" fmla="*/ 15 h 730"/>
                  <a:gd name="T88" fmla="*/ 294 w 304"/>
                  <a:gd name="T89" fmla="*/ 21 h 730"/>
                  <a:gd name="T90" fmla="*/ 290 w 304"/>
                  <a:gd name="T91" fmla="*/ 139 h 730"/>
                  <a:gd name="T92" fmla="*/ 288 w 304"/>
                  <a:gd name="T93" fmla="*/ 170 h 730"/>
                  <a:gd name="T94" fmla="*/ 283 w 304"/>
                  <a:gd name="T95" fmla="*/ 204 h 730"/>
                  <a:gd name="T96" fmla="*/ 277 w 304"/>
                  <a:gd name="T97" fmla="*/ 240 h 730"/>
                  <a:gd name="T98" fmla="*/ 269 w 304"/>
                  <a:gd name="T99" fmla="*/ 282 h 730"/>
                  <a:gd name="T100" fmla="*/ 248 w 304"/>
                  <a:gd name="T101" fmla="*/ 368 h 730"/>
                  <a:gd name="T102" fmla="*/ 220 w 304"/>
                  <a:gd name="T103" fmla="*/ 452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4" h="730">
                    <a:moveTo>
                      <a:pt x="220" y="452"/>
                    </a:moveTo>
                    <a:lnTo>
                      <a:pt x="212" y="471"/>
                    </a:lnTo>
                    <a:lnTo>
                      <a:pt x="204" y="490"/>
                    </a:lnTo>
                    <a:lnTo>
                      <a:pt x="197" y="509"/>
                    </a:lnTo>
                    <a:lnTo>
                      <a:pt x="189" y="526"/>
                    </a:lnTo>
                    <a:lnTo>
                      <a:pt x="179" y="541"/>
                    </a:lnTo>
                    <a:lnTo>
                      <a:pt x="170" y="556"/>
                    </a:lnTo>
                    <a:lnTo>
                      <a:pt x="160" y="572"/>
                    </a:lnTo>
                    <a:lnTo>
                      <a:pt x="149" y="587"/>
                    </a:lnTo>
                    <a:lnTo>
                      <a:pt x="139" y="600"/>
                    </a:lnTo>
                    <a:lnTo>
                      <a:pt x="128" y="614"/>
                    </a:lnTo>
                    <a:lnTo>
                      <a:pt x="105" y="640"/>
                    </a:lnTo>
                    <a:lnTo>
                      <a:pt x="82" y="665"/>
                    </a:lnTo>
                    <a:lnTo>
                      <a:pt x="59" y="688"/>
                    </a:lnTo>
                    <a:lnTo>
                      <a:pt x="53" y="694"/>
                    </a:lnTo>
                    <a:lnTo>
                      <a:pt x="47" y="699"/>
                    </a:lnTo>
                    <a:lnTo>
                      <a:pt x="42" y="705"/>
                    </a:lnTo>
                    <a:lnTo>
                      <a:pt x="36" y="709"/>
                    </a:lnTo>
                    <a:lnTo>
                      <a:pt x="32" y="713"/>
                    </a:lnTo>
                    <a:lnTo>
                      <a:pt x="26" y="716"/>
                    </a:lnTo>
                    <a:lnTo>
                      <a:pt x="19" y="722"/>
                    </a:lnTo>
                    <a:lnTo>
                      <a:pt x="11" y="728"/>
                    </a:lnTo>
                    <a:lnTo>
                      <a:pt x="7" y="730"/>
                    </a:lnTo>
                    <a:lnTo>
                      <a:pt x="3" y="730"/>
                    </a:lnTo>
                    <a:lnTo>
                      <a:pt x="0" y="730"/>
                    </a:lnTo>
                    <a:lnTo>
                      <a:pt x="0" y="728"/>
                    </a:lnTo>
                    <a:lnTo>
                      <a:pt x="0" y="728"/>
                    </a:lnTo>
                    <a:lnTo>
                      <a:pt x="0" y="722"/>
                    </a:lnTo>
                    <a:lnTo>
                      <a:pt x="3" y="716"/>
                    </a:lnTo>
                    <a:lnTo>
                      <a:pt x="5" y="713"/>
                    </a:lnTo>
                    <a:lnTo>
                      <a:pt x="7" y="709"/>
                    </a:lnTo>
                    <a:lnTo>
                      <a:pt x="11" y="705"/>
                    </a:lnTo>
                    <a:lnTo>
                      <a:pt x="15" y="699"/>
                    </a:lnTo>
                    <a:lnTo>
                      <a:pt x="19" y="694"/>
                    </a:lnTo>
                    <a:lnTo>
                      <a:pt x="23" y="688"/>
                    </a:lnTo>
                    <a:lnTo>
                      <a:pt x="28" y="682"/>
                    </a:lnTo>
                    <a:lnTo>
                      <a:pt x="34" y="676"/>
                    </a:lnTo>
                    <a:lnTo>
                      <a:pt x="40" y="669"/>
                    </a:lnTo>
                    <a:lnTo>
                      <a:pt x="46" y="663"/>
                    </a:lnTo>
                    <a:lnTo>
                      <a:pt x="59" y="648"/>
                    </a:lnTo>
                    <a:lnTo>
                      <a:pt x="70" y="631"/>
                    </a:lnTo>
                    <a:lnTo>
                      <a:pt x="84" y="614"/>
                    </a:lnTo>
                    <a:lnTo>
                      <a:pt x="95" y="594"/>
                    </a:lnTo>
                    <a:lnTo>
                      <a:pt x="107" y="574"/>
                    </a:lnTo>
                    <a:lnTo>
                      <a:pt x="118" y="553"/>
                    </a:lnTo>
                    <a:lnTo>
                      <a:pt x="130" y="530"/>
                    </a:lnTo>
                    <a:lnTo>
                      <a:pt x="141" y="507"/>
                    </a:lnTo>
                    <a:lnTo>
                      <a:pt x="153" y="482"/>
                    </a:lnTo>
                    <a:lnTo>
                      <a:pt x="162" y="459"/>
                    </a:lnTo>
                    <a:lnTo>
                      <a:pt x="172" y="436"/>
                    </a:lnTo>
                    <a:lnTo>
                      <a:pt x="181" y="412"/>
                    </a:lnTo>
                    <a:lnTo>
                      <a:pt x="189" y="391"/>
                    </a:lnTo>
                    <a:lnTo>
                      <a:pt x="197" y="368"/>
                    </a:lnTo>
                    <a:lnTo>
                      <a:pt x="202" y="347"/>
                    </a:lnTo>
                    <a:lnTo>
                      <a:pt x="208" y="326"/>
                    </a:lnTo>
                    <a:lnTo>
                      <a:pt x="216" y="284"/>
                    </a:lnTo>
                    <a:lnTo>
                      <a:pt x="223" y="246"/>
                    </a:lnTo>
                    <a:lnTo>
                      <a:pt x="229" y="210"/>
                    </a:lnTo>
                    <a:lnTo>
                      <a:pt x="233" y="173"/>
                    </a:lnTo>
                    <a:lnTo>
                      <a:pt x="235" y="156"/>
                    </a:lnTo>
                    <a:lnTo>
                      <a:pt x="235" y="139"/>
                    </a:lnTo>
                    <a:lnTo>
                      <a:pt x="235" y="124"/>
                    </a:lnTo>
                    <a:lnTo>
                      <a:pt x="233" y="109"/>
                    </a:lnTo>
                    <a:lnTo>
                      <a:pt x="233" y="95"/>
                    </a:lnTo>
                    <a:lnTo>
                      <a:pt x="231" y="82"/>
                    </a:lnTo>
                    <a:lnTo>
                      <a:pt x="231" y="69"/>
                    </a:lnTo>
                    <a:lnTo>
                      <a:pt x="229" y="55"/>
                    </a:lnTo>
                    <a:lnTo>
                      <a:pt x="227" y="44"/>
                    </a:lnTo>
                    <a:lnTo>
                      <a:pt x="227" y="33"/>
                    </a:lnTo>
                    <a:lnTo>
                      <a:pt x="225" y="25"/>
                    </a:lnTo>
                    <a:lnTo>
                      <a:pt x="225" y="17"/>
                    </a:lnTo>
                    <a:lnTo>
                      <a:pt x="225" y="12"/>
                    </a:lnTo>
                    <a:lnTo>
                      <a:pt x="227" y="6"/>
                    </a:lnTo>
                    <a:lnTo>
                      <a:pt x="227" y="2"/>
                    </a:lnTo>
                    <a:lnTo>
                      <a:pt x="229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6" y="2"/>
                    </a:lnTo>
                    <a:lnTo>
                      <a:pt x="250" y="4"/>
                    </a:lnTo>
                    <a:lnTo>
                      <a:pt x="256" y="6"/>
                    </a:lnTo>
                    <a:lnTo>
                      <a:pt x="262" y="8"/>
                    </a:lnTo>
                    <a:lnTo>
                      <a:pt x="267" y="10"/>
                    </a:lnTo>
                    <a:lnTo>
                      <a:pt x="273" y="12"/>
                    </a:lnTo>
                    <a:lnTo>
                      <a:pt x="281" y="15"/>
                    </a:lnTo>
                    <a:lnTo>
                      <a:pt x="286" y="19"/>
                    </a:lnTo>
                    <a:lnTo>
                      <a:pt x="294" y="21"/>
                    </a:lnTo>
                    <a:lnTo>
                      <a:pt x="304" y="25"/>
                    </a:lnTo>
                    <a:lnTo>
                      <a:pt x="290" y="139"/>
                    </a:lnTo>
                    <a:lnTo>
                      <a:pt x="288" y="154"/>
                    </a:lnTo>
                    <a:lnTo>
                      <a:pt x="288" y="170"/>
                    </a:lnTo>
                    <a:lnTo>
                      <a:pt x="286" y="187"/>
                    </a:lnTo>
                    <a:lnTo>
                      <a:pt x="283" y="204"/>
                    </a:lnTo>
                    <a:lnTo>
                      <a:pt x="281" y="221"/>
                    </a:lnTo>
                    <a:lnTo>
                      <a:pt x="277" y="240"/>
                    </a:lnTo>
                    <a:lnTo>
                      <a:pt x="275" y="261"/>
                    </a:lnTo>
                    <a:lnTo>
                      <a:pt x="269" y="282"/>
                    </a:lnTo>
                    <a:lnTo>
                      <a:pt x="260" y="326"/>
                    </a:lnTo>
                    <a:lnTo>
                      <a:pt x="248" y="368"/>
                    </a:lnTo>
                    <a:lnTo>
                      <a:pt x="235" y="410"/>
                    </a:lnTo>
                    <a:lnTo>
                      <a:pt x="220" y="452"/>
                    </a:lnTo>
                    <a:lnTo>
                      <a:pt x="220" y="45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905"/>
              <p:cNvSpPr/>
              <p:nvPr/>
            </p:nvSpPr>
            <p:spPr bwMode="auto">
              <a:xfrm>
                <a:off x="2492375" y="558800"/>
                <a:ext cx="112712" cy="90488"/>
              </a:xfrm>
              <a:custGeom>
                <a:avLst/>
                <a:gdLst>
                  <a:gd name="T0" fmla="*/ 0 w 142"/>
                  <a:gd name="T1" fmla="*/ 0 h 114"/>
                  <a:gd name="T2" fmla="*/ 15 w 142"/>
                  <a:gd name="T3" fmla="*/ 0 h 114"/>
                  <a:gd name="T4" fmla="*/ 31 w 142"/>
                  <a:gd name="T5" fmla="*/ 2 h 114"/>
                  <a:gd name="T6" fmla="*/ 44 w 142"/>
                  <a:gd name="T7" fmla="*/ 2 h 114"/>
                  <a:gd name="T8" fmla="*/ 56 w 142"/>
                  <a:gd name="T9" fmla="*/ 4 h 114"/>
                  <a:gd name="T10" fmla="*/ 67 w 142"/>
                  <a:gd name="T11" fmla="*/ 4 h 114"/>
                  <a:gd name="T12" fmla="*/ 77 w 142"/>
                  <a:gd name="T13" fmla="*/ 6 h 114"/>
                  <a:gd name="T14" fmla="*/ 84 w 142"/>
                  <a:gd name="T15" fmla="*/ 7 h 114"/>
                  <a:gd name="T16" fmla="*/ 90 w 142"/>
                  <a:gd name="T17" fmla="*/ 9 h 114"/>
                  <a:gd name="T18" fmla="*/ 96 w 142"/>
                  <a:gd name="T19" fmla="*/ 13 h 114"/>
                  <a:gd name="T20" fmla="*/ 100 w 142"/>
                  <a:gd name="T21" fmla="*/ 17 h 114"/>
                  <a:gd name="T22" fmla="*/ 105 w 142"/>
                  <a:gd name="T23" fmla="*/ 21 h 114"/>
                  <a:gd name="T24" fmla="*/ 109 w 142"/>
                  <a:gd name="T25" fmla="*/ 25 h 114"/>
                  <a:gd name="T26" fmla="*/ 115 w 142"/>
                  <a:gd name="T27" fmla="*/ 30 h 114"/>
                  <a:gd name="T28" fmla="*/ 119 w 142"/>
                  <a:gd name="T29" fmla="*/ 36 h 114"/>
                  <a:gd name="T30" fmla="*/ 122 w 142"/>
                  <a:gd name="T31" fmla="*/ 44 h 114"/>
                  <a:gd name="T32" fmla="*/ 128 w 142"/>
                  <a:gd name="T33" fmla="*/ 51 h 114"/>
                  <a:gd name="T34" fmla="*/ 132 w 142"/>
                  <a:gd name="T35" fmla="*/ 59 h 114"/>
                  <a:gd name="T36" fmla="*/ 136 w 142"/>
                  <a:gd name="T37" fmla="*/ 66 h 114"/>
                  <a:gd name="T38" fmla="*/ 138 w 142"/>
                  <a:gd name="T39" fmla="*/ 72 h 114"/>
                  <a:gd name="T40" fmla="*/ 140 w 142"/>
                  <a:gd name="T41" fmla="*/ 78 h 114"/>
                  <a:gd name="T42" fmla="*/ 142 w 142"/>
                  <a:gd name="T43" fmla="*/ 84 h 114"/>
                  <a:gd name="T44" fmla="*/ 142 w 142"/>
                  <a:gd name="T45" fmla="*/ 87 h 114"/>
                  <a:gd name="T46" fmla="*/ 142 w 142"/>
                  <a:gd name="T47" fmla="*/ 93 h 114"/>
                  <a:gd name="T48" fmla="*/ 140 w 142"/>
                  <a:gd name="T49" fmla="*/ 97 h 114"/>
                  <a:gd name="T50" fmla="*/ 138 w 142"/>
                  <a:gd name="T51" fmla="*/ 103 h 114"/>
                  <a:gd name="T52" fmla="*/ 136 w 142"/>
                  <a:gd name="T53" fmla="*/ 105 h 114"/>
                  <a:gd name="T54" fmla="*/ 134 w 142"/>
                  <a:gd name="T55" fmla="*/ 108 h 114"/>
                  <a:gd name="T56" fmla="*/ 130 w 142"/>
                  <a:gd name="T57" fmla="*/ 110 h 114"/>
                  <a:gd name="T58" fmla="*/ 128 w 142"/>
                  <a:gd name="T59" fmla="*/ 112 h 114"/>
                  <a:gd name="T60" fmla="*/ 124 w 142"/>
                  <a:gd name="T61" fmla="*/ 114 h 114"/>
                  <a:gd name="T62" fmla="*/ 121 w 142"/>
                  <a:gd name="T63" fmla="*/ 114 h 114"/>
                  <a:gd name="T64" fmla="*/ 115 w 142"/>
                  <a:gd name="T65" fmla="*/ 114 h 114"/>
                  <a:gd name="T66" fmla="*/ 111 w 142"/>
                  <a:gd name="T67" fmla="*/ 114 h 114"/>
                  <a:gd name="T68" fmla="*/ 105 w 142"/>
                  <a:gd name="T69" fmla="*/ 112 h 114"/>
                  <a:gd name="T70" fmla="*/ 98 w 142"/>
                  <a:gd name="T71" fmla="*/ 108 h 114"/>
                  <a:gd name="T72" fmla="*/ 90 w 142"/>
                  <a:gd name="T73" fmla="*/ 103 h 114"/>
                  <a:gd name="T74" fmla="*/ 80 w 142"/>
                  <a:gd name="T75" fmla="*/ 95 h 114"/>
                  <a:gd name="T76" fmla="*/ 71 w 142"/>
                  <a:gd name="T77" fmla="*/ 87 h 114"/>
                  <a:gd name="T78" fmla="*/ 61 w 142"/>
                  <a:gd name="T79" fmla="*/ 78 h 114"/>
                  <a:gd name="T80" fmla="*/ 50 w 142"/>
                  <a:gd name="T81" fmla="*/ 68 h 114"/>
                  <a:gd name="T82" fmla="*/ 38 w 142"/>
                  <a:gd name="T83" fmla="*/ 57 h 114"/>
                  <a:gd name="T84" fmla="*/ 27 w 142"/>
                  <a:gd name="T85" fmla="*/ 47 h 114"/>
                  <a:gd name="T86" fmla="*/ 19 w 142"/>
                  <a:gd name="T87" fmla="*/ 36 h 114"/>
                  <a:gd name="T88" fmla="*/ 12 w 142"/>
                  <a:gd name="T89" fmla="*/ 28 h 114"/>
                  <a:gd name="T90" fmla="*/ 6 w 142"/>
                  <a:gd name="T91" fmla="*/ 19 h 114"/>
                  <a:gd name="T92" fmla="*/ 2 w 142"/>
                  <a:gd name="T93" fmla="*/ 13 h 114"/>
                  <a:gd name="T94" fmla="*/ 0 w 142"/>
                  <a:gd name="T95" fmla="*/ 6 h 114"/>
                  <a:gd name="T96" fmla="*/ 0 w 142"/>
                  <a:gd name="T97" fmla="*/ 0 h 114"/>
                  <a:gd name="T98" fmla="*/ 0 w 142"/>
                  <a:gd name="T9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2" h="114">
                    <a:moveTo>
                      <a:pt x="0" y="0"/>
                    </a:moveTo>
                    <a:lnTo>
                      <a:pt x="15" y="0"/>
                    </a:lnTo>
                    <a:lnTo>
                      <a:pt x="31" y="2"/>
                    </a:lnTo>
                    <a:lnTo>
                      <a:pt x="44" y="2"/>
                    </a:lnTo>
                    <a:lnTo>
                      <a:pt x="56" y="4"/>
                    </a:lnTo>
                    <a:lnTo>
                      <a:pt x="67" y="4"/>
                    </a:lnTo>
                    <a:lnTo>
                      <a:pt x="77" y="6"/>
                    </a:lnTo>
                    <a:lnTo>
                      <a:pt x="84" y="7"/>
                    </a:lnTo>
                    <a:lnTo>
                      <a:pt x="90" y="9"/>
                    </a:lnTo>
                    <a:lnTo>
                      <a:pt x="96" y="13"/>
                    </a:lnTo>
                    <a:lnTo>
                      <a:pt x="100" y="17"/>
                    </a:lnTo>
                    <a:lnTo>
                      <a:pt x="105" y="21"/>
                    </a:lnTo>
                    <a:lnTo>
                      <a:pt x="109" y="25"/>
                    </a:lnTo>
                    <a:lnTo>
                      <a:pt x="115" y="30"/>
                    </a:lnTo>
                    <a:lnTo>
                      <a:pt x="119" y="36"/>
                    </a:lnTo>
                    <a:lnTo>
                      <a:pt x="122" y="44"/>
                    </a:lnTo>
                    <a:lnTo>
                      <a:pt x="128" y="51"/>
                    </a:lnTo>
                    <a:lnTo>
                      <a:pt x="132" y="59"/>
                    </a:lnTo>
                    <a:lnTo>
                      <a:pt x="136" y="66"/>
                    </a:lnTo>
                    <a:lnTo>
                      <a:pt x="138" y="72"/>
                    </a:lnTo>
                    <a:lnTo>
                      <a:pt x="140" y="78"/>
                    </a:lnTo>
                    <a:lnTo>
                      <a:pt x="142" y="84"/>
                    </a:lnTo>
                    <a:lnTo>
                      <a:pt x="142" y="87"/>
                    </a:lnTo>
                    <a:lnTo>
                      <a:pt x="142" y="93"/>
                    </a:lnTo>
                    <a:lnTo>
                      <a:pt x="140" y="97"/>
                    </a:lnTo>
                    <a:lnTo>
                      <a:pt x="138" y="103"/>
                    </a:lnTo>
                    <a:lnTo>
                      <a:pt x="136" y="105"/>
                    </a:lnTo>
                    <a:lnTo>
                      <a:pt x="134" y="108"/>
                    </a:lnTo>
                    <a:lnTo>
                      <a:pt x="130" y="110"/>
                    </a:lnTo>
                    <a:lnTo>
                      <a:pt x="128" y="112"/>
                    </a:lnTo>
                    <a:lnTo>
                      <a:pt x="124" y="114"/>
                    </a:lnTo>
                    <a:lnTo>
                      <a:pt x="121" y="114"/>
                    </a:lnTo>
                    <a:lnTo>
                      <a:pt x="115" y="114"/>
                    </a:lnTo>
                    <a:lnTo>
                      <a:pt x="111" y="114"/>
                    </a:lnTo>
                    <a:lnTo>
                      <a:pt x="105" y="112"/>
                    </a:lnTo>
                    <a:lnTo>
                      <a:pt x="98" y="108"/>
                    </a:lnTo>
                    <a:lnTo>
                      <a:pt x="90" y="103"/>
                    </a:lnTo>
                    <a:lnTo>
                      <a:pt x="80" y="95"/>
                    </a:lnTo>
                    <a:lnTo>
                      <a:pt x="71" y="87"/>
                    </a:lnTo>
                    <a:lnTo>
                      <a:pt x="61" y="78"/>
                    </a:lnTo>
                    <a:lnTo>
                      <a:pt x="50" y="68"/>
                    </a:lnTo>
                    <a:lnTo>
                      <a:pt x="38" y="57"/>
                    </a:lnTo>
                    <a:lnTo>
                      <a:pt x="27" y="47"/>
                    </a:lnTo>
                    <a:lnTo>
                      <a:pt x="19" y="36"/>
                    </a:lnTo>
                    <a:lnTo>
                      <a:pt x="12" y="28"/>
                    </a:lnTo>
                    <a:lnTo>
                      <a:pt x="6" y="19"/>
                    </a:lnTo>
                    <a:lnTo>
                      <a:pt x="2" y="13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906"/>
              <p:cNvSpPr/>
              <p:nvPr/>
            </p:nvSpPr>
            <p:spPr bwMode="auto">
              <a:xfrm>
                <a:off x="2327275" y="646113"/>
                <a:ext cx="430212" cy="92075"/>
              </a:xfrm>
              <a:custGeom>
                <a:avLst/>
                <a:gdLst>
                  <a:gd name="T0" fmla="*/ 361 w 543"/>
                  <a:gd name="T1" fmla="*/ 25 h 116"/>
                  <a:gd name="T2" fmla="*/ 384 w 543"/>
                  <a:gd name="T3" fmla="*/ 19 h 116"/>
                  <a:gd name="T4" fmla="*/ 405 w 543"/>
                  <a:gd name="T5" fmla="*/ 14 h 116"/>
                  <a:gd name="T6" fmla="*/ 422 w 543"/>
                  <a:gd name="T7" fmla="*/ 8 h 116"/>
                  <a:gd name="T8" fmla="*/ 436 w 543"/>
                  <a:gd name="T9" fmla="*/ 6 h 116"/>
                  <a:gd name="T10" fmla="*/ 447 w 543"/>
                  <a:gd name="T11" fmla="*/ 2 h 116"/>
                  <a:gd name="T12" fmla="*/ 457 w 543"/>
                  <a:gd name="T13" fmla="*/ 0 h 116"/>
                  <a:gd name="T14" fmla="*/ 462 w 543"/>
                  <a:gd name="T15" fmla="*/ 0 h 116"/>
                  <a:gd name="T16" fmla="*/ 468 w 543"/>
                  <a:gd name="T17" fmla="*/ 0 h 116"/>
                  <a:gd name="T18" fmla="*/ 478 w 543"/>
                  <a:gd name="T19" fmla="*/ 2 h 116"/>
                  <a:gd name="T20" fmla="*/ 489 w 543"/>
                  <a:gd name="T21" fmla="*/ 4 h 116"/>
                  <a:gd name="T22" fmla="*/ 503 w 543"/>
                  <a:gd name="T23" fmla="*/ 8 h 116"/>
                  <a:gd name="T24" fmla="*/ 518 w 543"/>
                  <a:gd name="T25" fmla="*/ 12 h 116"/>
                  <a:gd name="T26" fmla="*/ 529 w 543"/>
                  <a:gd name="T27" fmla="*/ 17 h 116"/>
                  <a:gd name="T28" fmla="*/ 539 w 543"/>
                  <a:gd name="T29" fmla="*/ 25 h 116"/>
                  <a:gd name="T30" fmla="*/ 543 w 543"/>
                  <a:gd name="T31" fmla="*/ 31 h 116"/>
                  <a:gd name="T32" fmla="*/ 543 w 543"/>
                  <a:gd name="T33" fmla="*/ 35 h 116"/>
                  <a:gd name="T34" fmla="*/ 541 w 543"/>
                  <a:gd name="T35" fmla="*/ 38 h 116"/>
                  <a:gd name="T36" fmla="*/ 537 w 543"/>
                  <a:gd name="T37" fmla="*/ 42 h 116"/>
                  <a:gd name="T38" fmla="*/ 529 w 543"/>
                  <a:gd name="T39" fmla="*/ 46 h 116"/>
                  <a:gd name="T40" fmla="*/ 520 w 543"/>
                  <a:gd name="T41" fmla="*/ 48 h 116"/>
                  <a:gd name="T42" fmla="*/ 510 w 543"/>
                  <a:gd name="T43" fmla="*/ 52 h 116"/>
                  <a:gd name="T44" fmla="*/ 497 w 543"/>
                  <a:gd name="T45" fmla="*/ 57 h 116"/>
                  <a:gd name="T46" fmla="*/ 482 w 543"/>
                  <a:gd name="T47" fmla="*/ 61 h 116"/>
                  <a:gd name="T48" fmla="*/ 436 w 543"/>
                  <a:gd name="T49" fmla="*/ 73 h 116"/>
                  <a:gd name="T50" fmla="*/ 367 w 543"/>
                  <a:gd name="T51" fmla="*/ 84 h 116"/>
                  <a:gd name="T52" fmla="*/ 296 w 543"/>
                  <a:gd name="T53" fmla="*/ 96 h 116"/>
                  <a:gd name="T54" fmla="*/ 221 w 543"/>
                  <a:gd name="T55" fmla="*/ 105 h 116"/>
                  <a:gd name="T56" fmla="*/ 162 w 543"/>
                  <a:gd name="T57" fmla="*/ 113 h 116"/>
                  <a:gd name="T58" fmla="*/ 118 w 543"/>
                  <a:gd name="T59" fmla="*/ 116 h 116"/>
                  <a:gd name="T60" fmla="*/ 72 w 543"/>
                  <a:gd name="T61" fmla="*/ 116 h 116"/>
                  <a:gd name="T62" fmla="*/ 24 w 543"/>
                  <a:gd name="T63" fmla="*/ 115 h 116"/>
                  <a:gd name="T64" fmla="*/ 0 w 543"/>
                  <a:gd name="T65" fmla="*/ 88 h 116"/>
                  <a:gd name="T66" fmla="*/ 30 w 543"/>
                  <a:gd name="T67" fmla="*/ 88 h 116"/>
                  <a:gd name="T68" fmla="*/ 65 w 543"/>
                  <a:gd name="T69" fmla="*/ 86 h 116"/>
                  <a:gd name="T70" fmla="*/ 105 w 543"/>
                  <a:gd name="T71" fmla="*/ 80 h 116"/>
                  <a:gd name="T72" fmla="*/ 149 w 543"/>
                  <a:gd name="T73" fmla="*/ 73 h 116"/>
                  <a:gd name="T74" fmla="*/ 246 w 543"/>
                  <a:gd name="T75" fmla="*/ 52 h 116"/>
                  <a:gd name="T76" fmla="*/ 348 w 543"/>
                  <a:gd name="T77" fmla="*/ 2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3" h="116">
                    <a:moveTo>
                      <a:pt x="348" y="29"/>
                    </a:moveTo>
                    <a:lnTo>
                      <a:pt x="361" y="25"/>
                    </a:lnTo>
                    <a:lnTo>
                      <a:pt x="373" y="21"/>
                    </a:lnTo>
                    <a:lnTo>
                      <a:pt x="384" y="19"/>
                    </a:lnTo>
                    <a:lnTo>
                      <a:pt x="395" y="16"/>
                    </a:lnTo>
                    <a:lnTo>
                      <a:pt x="405" y="14"/>
                    </a:lnTo>
                    <a:lnTo>
                      <a:pt x="415" y="12"/>
                    </a:lnTo>
                    <a:lnTo>
                      <a:pt x="422" y="8"/>
                    </a:lnTo>
                    <a:lnTo>
                      <a:pt x="430" y="6"/>
                    </a:lnTo>
                    <a:lnTo>
                      <a:pt x="436" y="6"/>
                    </a:lnTo>
                    <a:lnTo>
                      <a:pt x="443" y="4"/>
                    </a:lnTo>
                    <a:lnTo>
                      <a:pt x="447" y="2"/>
                    </a:lnTo>
                    <a:lnTo>
                      <a:pt x="453" y="2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2" y="0"/>
                    </a:lnTo>
                    <a:lnTo>
                      <a:pt x="464" y="0"/>
                    </a:lnTo>
                    <a:lnTo>
                      <a:pt x="468" y="0"/>
                    </a:lnTo>
                    <a:lnTo>
                      <a:pt x="472" y="0"/>
                    </a:lnTo>
                    <a:lnTo>
                      <a:pt x="478" y="2"/>
                    </a:lnTo>
                    <a:lnTo>
                      <a:pt x="483" y="2"/>
                    </a:lnTo>
                    <a:lnTo>
                      <a:pt x="489" y="4"/>
                    </a:lnTo>
                    <a:lnTo>
                      <a:pt x="495" y="6"/>
                    </a:lnTo>
                    <a:lnTo>
                      <a:pt x="503" y="8"/>
                    </a:lnTo>
                    <a:lnTo>
                      <a:pt x="510" y="8"/>
                    </a:lnTo>
                    <a:lnTo>
                      <a:pt x="518" y="12"/>
                    </a:lnTo>
                    <a:lnTo>
                      <a:pt x="524" y="16"/>
                    </a:lnTo>
                    <a:lnTo>
                      <a:pt x="529" y="17"/>
                    </a:lnTo>
                    <a:lnTo>
                      <a:pt x="535" y="21"/>
                    </a:lnTo>
                    <a:lnTo>
                      <a:pt x="539" y="25"/>
                    </a:lnTo>
                    <a:lnTo>
                      <a:pt x="541" y="27"/>
                    </a:lnTo>
                    <a:lnTo>
                      <a:pt x="543" y="31"/>
                    </a:lnTo>
                    <a:lnTo>
                      <a:pt x="543" y="35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1" y="38"/>
                    </a:lnTo>
                    <a:lnTo>
                      <a:pt x="539" y="40"/>
                    </a:lnTo>
                    <a:lnTo>
                      <a:pt x="537" y="42"/>
                    </a:lnTo>
                    <a:lnTo>
                      <a:pt x="533" y="44"/>
                    </a:lnTo>
                    <a:lnTo>
                      <a:pt x="529" y="46"/>
                    </a:lnTo>
                    <a:lnTo>
                      <a:pt x="526" y="46"/>
                    </a:lnTo>
                    <a:lnTo>
                      <a:pt x="520" y="48"/>
                    </a:lnTo>
                    <a:lnTo>
                      <a:pt x="516" y="50"/>
                    </a:lnTo>
                    <a:lnTo>
                      <a:pt x="510" y="52"/>
                    </a:lnTo>
                    <a:lnTo>
                      <a:pt x="503" y="54"/>
                    </a:lnTo>
                    <a:lnTo>
                      <a:pt x="497" y="57"/>
                    </a:lnTo>
                    <a:lnTo>
                      <a:pt x="489" y="59"/>
                    </a:lnTo>
                    <a:lnTo>
                      <a:pt x="482" y="61"/>
                    </a:lnTo>
                    <a:lnTo>
                      <a:pt x="472" y="63"/>
                    </a:lnTo>
                    <a:lnTo>
                      <a:pt x="436" y="73"/>
                    </a:lnTo>
                    <a:lnTo>
                      <a:pt x="401" y="78"/>
                    </a:lnTo>
                    <a:lnTo>
                      <a:pt x="367" y="84"/>
                    </a:lnTo>
                    <a:lnTo>
                      <a:pt x="332" y="88"/>
                    </a:lnTo>
                    <a:lnTo>
                      <a:pt x="296" y="96"/>
                    </a:lnTo>
                    <a:lnTo>
                      <a:pt x="260" y="101"/>
                    </a:lnTo>
                    <a:lnTo>
                      <a:pt x="221" y="105"/>
                    </a:lnTo>
                    <a:lnTo>
                      <a:pt x="183" y="109"/>
                    </a:lnTo>
                    <a:lnTo>
                      <a:pt x="162" y="113"/>
                    </a:lnTo>
                    <a:lnTo>
                      <a:pt x="141" y="115"/>
                    </a:lnTo>
                    <a:lnTo>
                      <a:pt x="118" y="116"/>
                    </a:lnTo>
                    <a:lnTo>
                      <a:pt x="95" y="116"/>
                    </a:lnTo>
                    <a:lnTo>
                      <a:pt x="72" y="116"/>
                    </a:lnTo>
                    <a:lnTo>
                      <a:pt x="49" y="116"/>
                    </a:lnTo>
                    <a:lnTo>
                      <a:pt x="24" y="115"/>
                    </a:lnTo>
                    <a:lnTo>
                      <a:pt x="0" y="115"/>
                    </a:lnTo>
                    <a:lnTo>
                      <a:pt x="0" y="88"/>
                    </a:lnTo>
                    <a:lnTo>
                      <a:pt x="15" y="88"/>
                    </a:lnTo>
                    <a:lnTo>
                      <a:pt x="30" y="88"/>
                    </a:lnTo>
                    <a:lnTo>
                      <a:pt x="47" y="86"/>
                    </a:lnTo>
                    <a:lnTo>
                      <a:pt x="65" y="86"/>
                    </a:lnTo>
                    <a:lnTo>
                      <a:pt x="84" y="82"/>
                    </a:lnTo>
                    <a:lnTo>
                      <a:pt x="105" y="80"/>
                    </a:lnTo>
                    <a:lnTo>
                      <a:pt x="126" y="76"/>
                    </a:lnTo>
                    <a:lnTo>
                      <a:pt x="149" y="73"/>
                    </a:lnTo>
                    <a:lnTo>
                      <a:pt x="197" y="63"/>
                    </a:lnTo>
                    <a:lnTo>
                      <a:pt x="246" y="52"/>
                    </a:lnTo>
                    <a:lnTo>
                      <a:pt x="296" y="42"/>
                    </a:lnTo>
                    <a:lnTo>
                      <a:pt x="348" y="29"/>
                    </a:lnTo>
                    <a:lnTo>
                      <a:pt x="348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907"/>
              <p:cNvSpPr/>
              <p:nvPr/>
            </p:nvSpPr>
            <p:spPr bwMode="auto">
              <a:xfrm>
                <a:off x="2546350" y="754063"/>
                <a:ext cx="200025" cy="107950"/>
              </a:xfrm>
              <a:custGeom>
                <a:avLst/>
                <a:gdLst>
                  <a:gd name="T0" fmla="*/ 75 w 250"/>
                  <a:gd name="T1" fmla="*/ 93 h 137"/>
                  <a:gd name="T2" fmla="*/ 105 w 250"/>
                  <a:gd name="T3" fmla="*/ 78 h 137"/>
                  <a:gd name="T4" fmla="*/ 130 w 250"/>
                  <a:gd name="T5" fmla="*/ 64 h 137"/>
                  <a:gd name="T6" fmla="*/ 151 w 250"/>
                  <a:gd name="T7" fmla="*/ 51 h 137"/>
                  <a:gd name="T8" fmla="*/ 166 w 250"/>
                  <a:gd name="T9" fmla="*/ 41 h 137"/>
                  <a:gd name="T10" fmla="*/ 178 w 250"/>
                  <a:gd name="T11" fmla="*/ 32 h 137"/>
                  <a:gd name="T12" fmla="*/ 185 w 250"/>
                  <a:gd name="T13" fmla="*/ 22 h 137"/>
                  <a:gd name="T14" fmla="*/ 189 w 250"/>
                  <a:gd name="T15" fmla="*/ 15 h 137"/>
                  <a:gd name="T16" fmla="*/ 185 w 250"/>
                  <a:gd name="T17" fmla="*/ 11 h 137"/>
                  <a:gd name="T18" fmla="*/ 185 w 250"/>
                  <a:gd name="T19" fmla="*/ 7 h 137"/>
                  <a:gd name="T20" fmla="*/ 185 w 250"/>
                  <a:gd name="T21" fmla="*/ 3 h 137"/>
                  <a:gd name="T22" fmla="*/ 189 w 250"/>
                  <a:gd name="T23" fmla="*/ 1 h 137"/>
                  <a:gd name="T24" fmla="*/ 193 w 250"/>
                  <a:gd name="T25" fmla="*/ 0 h 137"/>
                  <a:gd name="T26" fmla="*/ 199 w 250"/>
                  <a:gd name="T27" fmla="*/ 1 h 137"/>
                  <a:gd name="T28" fmla="*/ 208 w 250"/>
                  <a:gd name="T29" fmla="*/ 3 h 137"/>
                  <a:gd name="T30" fmla="*/ 226 w 250"/>
                  <a:gd name="T31" fmla="*/ 11 h 137"/>
                  <a:gd name="T32" fmla="*/ 241 w 250"/>
                  <a:gd name="T33" fmla="*/ 28 h 137"/>
                  <a:gd name="T34" fmla="*/ 250 w 250"/>
                  <a:gd name="T35" fmla="*/ 45 h 137"/>
                  <a:gd name="T36" fmla="*/ 247 w 250"/>
                  <a:gd name="T37" fmla="*/ 55 h 137"/>
                  <a:gd name="T38" fmla="*/ 237 w 250"/>
                  <a:gd name="T39" fmla="*/ 64 h 137"/>
                  <a:gd name="T40" fmla="*/ 220 w 250"/>
                  <a:gd name="T41" fmla="*/ 74 h 137"/>
                  <a:gd name="T42" fmla="*/ 203 w 250"/>
                  <a:gd name="T43" fmla="*/ 81 h 137"/>
                  <a:gd name="T44" fmla="*/ 166 w 250"/>
                  <a:gd name="T45" fmla="*/ 95 h 137"/>
                  <a:gd name="T46" fmla="*/ 105 w 250"/>
                  <a:gd name="T47" fmla="*/ 116 h 137"/>
                  <a:gd name="T48" fmla="*/ 63 w 250"/>
                  <a:gd name="T49" fmla="*/ 127 h 137"/>
                  <a:gd name="T50" fmla="*/ 48 w 250"/>
                  <a:gd name="T51" fmla="*/ 131 h 137"/>
                  <a:gd name="T52" fmla="*/ 34 w 250"/>
                  <a:gd name="T53" fmla="*/ 135 h 137"/>
                  <a:gd name="T54" fmla="*/ 23 w 250"/>
                  <a:gd name="T55" fmla="*/ 135 h 137"/>
                  <a:gd name="T56" fmla="*/ 15 w 250"/>
                  <a:gd name="T57" fmla="*/ 137 h 137"/>
                  <a:gd name="T58" fmla="*/ 8 w 250"/>
                  <a:gd name="T59" fmla="*/ 137 h 137"/>
                  <a:gd name="T60" fmla="*/ 4 w 250"/>
                  <a:gd name="T61" fmla="*/ 137 h 137"/>
                  <a:gd name="T62" fmla="*/ 2 w 250"/>
                  <a:gd name="T63" fmla="*/ 135 h 137"/>
                  <a:gd name="T64" fmla="*/ 0 w 250"/>
                  <a:gd name="T65" fmla="*/ 133 h 137"/>
                  <a:gd name="T66" fmla="*/ 2 w 250"/>
                  <a:gd name="T67" fmla="*/ 131 h 137"/>
                  <a:gd name="T68" fmla="*/ 4 w 250"/>
                  <a:gd name="T69" fmla="*/ 127 h 137"/>
                  <a:gd name="T70" fmla="*/ 9 w 250"/>
                  <a:gd name="T71" fmla="*/ 123 h 137"/>
                  <a:gd name="T72" fmla="*/ 17 w 250"/>
                  <a:gd name="T73" fmla="*/ 120 h 137"/>
                  <a:gd name="T74" fmla="*/ 27 w 250"/>
                  <a:gd name="T75" fmla="*/ 116 h 137"/>
                  <a:gd name="T76" fmla="*/ 38 w 250"/>
                  <a:gd name="T77" fmla="*/ 110 h 137"/>
                  <a:gd name="T78" fmla="*/ 52 w 250"/>
                  <a:gd name="T79" fmla="*/ 104 h 137"/>
                  <a:gd name="T80" fmla="*/ 59 w 250"/>
                  <a:gd name="T81" fmla="*/ 10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0" h="137">
                    <a:moveTo>
                      <a:pt x="59" y="100"/>
                    </a:moveTo>
                    <a:lnTo>
                      <a:pt x="75" y="93"/>
                    </a:lnTo>
                    <a:lnTo>
                      <a:pt x="90" y="85"/>
                    </a:lnTo>
                    <a:lnTo>
                      <a:pt x="105" y="78"/>
                    </a:lnTo>
                    <a:lnTo>
                      <a:pt x="118" y="72"/>
                    </a:lnTo>
                    <a:lnTo>
                      <a:pt x="130" y="64"/>
                    </a:lnTo>
                    <a:lnTo>
                      <a:pt x="141" y="59"/>
                    </a:lnTo>
                    <a:lnTo>
                      <a:pt x="151" y="51"/>
                    </a:lnTo>
                    <a:lnTo>
                      <a:pt x="159" y="45"/>
                    </a:lnTo>
                    <a:lnTo>
                      <a:pt x="166" y="41"/>
                    </a:lnTo>
                    <a:lnTo>
                      <a:pt x="172" y="36"/>
                    </a:lnTo>
                    <a:lnTo>
                      <a:pt x="178" y="32"/>
                    </a:lnTo>
                    <a:lnTo>
                      <a:pt x="182" y="26"/>
                    </a:lnTo>
                    <a:lnTo>
                      <a:pt x="185" y="22"/>
                    </a:lnTo>
                    <a:lnTo>
                      <a:pt x="187" y="19"/>
                    </a:lnTo>
                    <a:lnTo>
                      <a:pt x="189" y="15"/>
                    </a:lnTo>
                    <a:lnTo>
                      <a:pt x="187" y="11"/>
                    </a:lnTo>
                    <a:lnTo>
                      <a:pt x="185" y="11"/>
                    </a:lnTo>
                    <a:lnTo>
                      <a:pt x="185" y="9"/>
                    </a:lnTo>
                    <a:lnTo>
                      <a:pt x="185" y="7"/>
                    </a:lnTo>
                    <a:lnTo>
                      <a:pt x="185" y="5"/>
                    </a:lnTo>
                    <a:lnTo>
                      <a:pt x="185" y="3"/>
                    </a:lnTo>
                    <a:lnTo>
                      <a:pt x="187" y="1"/>
                    </a:lnTo>
                    <a:lnTo>
                      <a:pt x="189" y="1"/>
                    </a:lnTo>
                    <a:lnTo>
                      <a:pt x="191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199" y="1"/>
                    </a:lnTo>
                    <a:lnTo>
                      <a:pt x="203" y="1"/>
                    </a:lnTo>
                    <a:lnTo>
                      <a:pt x="208" y="3"/>
                    </a:lnTo>
                    <a:lnTo>
                      <a:pt x="214" y="5"/>
                    </a:lnTo>
                    <a:lnTo>
                      <a:pt x="226" y="11"/>
                    </a:lnTo>
                    <a:lnTo>
                      <a:pt x="233" y="20"/>
                    </a:lnTo>
                    <a:lnTo>
                      <a:pt x="241" y="28"/>
                    </a:lnTo>
                    <a:lnTo>
                      <a:pt x="247" y="36"/>
                    </a:lnTo>
                    <a:lnTo>
                      <a:pt x="250" y="45"/>
                    </a:lnTo>
                    <a:lnTo>
                      <a:pt x="249" y="51"/>
                    </a:lnTo>
                    <a:lnTo>
                      <a:pt x="247" y="55"/>
                    </a:lnTo>
                    <a:lnTo>
                      <a:pt x="243" y="60"/>
                    </a:lnTo>
                    <a:lnTo>
                      <a:pt x="237" y="64"/>
                    </a:lnTo>
                    <a:lnTo>
                      <a:pt x="229" y="68"/>
                    </a:lnTo>
                    <a:lnTo>
                      <a:pt x="220" y="74"/>
                    </a:lnTo>
                    <a:lnTo>
                      <a:pt x="208" y="78"/>
                    </a:lnTo>
                    <a:lnTo>
                      <a:pt x="203" y="81"/>
                    </a:lnTo>
                    <a:lnTo>
                      <a:pt x="195" y="83"/>
                    </a:lnTo>
                    <a:lnTo>
                      <a:pt x="166" y="95"/>
                    </a:lnTo>
                    <a:lnTo>
                      <a:pt x="136" y="106"/>
                    </a:lnTo>
                    <a:lnTo>
                      <a:pt x="105" y="116"/>
                    </a:lnTo>
                    <a:lnTo>
                      <a:pt x="71" y="125"/>
                    </a:lnTo>
                    <a:lnTo>
                      <a:pt x="63" y="127"/>
                    </a:lnTo>
                    <a:lnTo>
                      <a:pt x="55" y="129"/>
                    </a:lnTo>
                    <a:lnTo>
                      <a:pt x="48" y="131"/>
                    </a:lnTo>
                    <a:lnTo>
                      <a:pt x="42" y="133"/>
                    </a:lnTo>
                    <a:lnTo>
                      <a:pt x="34" y="135"/>
                    </a:lnTo>
                    <a:lnTo>
                      <a:pt x="29" y="135"/>
                    </a:lnTo>
                    <a:lnTo>
                      <a:pt x="23" y="135"/>
                    </a:lnTo>
                    <a:lnTo>
                      <a:pt x="19" y="137"/>
                    </a:lnTo>
                    <a:lnTo>
                      <a:pt x="15" y="137"/>
                    </a:lnTo>
                    <a:lnTo>
                      <a:pt x="11" y="137"/>
                    </a:lnTo>
                    <a:lnTo>
                      <a:pt x="8" y="137"/>
                    </a:lnTo>
                    <a:lnTo>
                      <a:pt x="6" y="137"/>
                    </a:lnTo>
                    <a:lnTo>
                      <a:pt x="4" y="137"/>
                    </a:lnTo>
                    <a:lnTo>
                      <a:pt x="2" y="135"/>
                    </a:lnTo>
                    <a:lnTo>
                      <a:pt x="2" y="135"/>
                    </a:lnTo>
                    <a:lnTo>
                      <a:pt x="0" y="135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2" y="131"/>
                    </a:lnTo>
                    <a:lnTo>
                      <a:pt x="2" y="129"/>
                    </a:lnTo>
                    <a:lnTo>
                      <a:pt x="4" y="127"/>
                    </a:lnTo>
                    <a:lnTo>
                      <a:pt x="6" y="125"/>
                    </a:lnTo>
                    <a:lnTo>
                      <a:pt x="9" y="123"/>
                    </a:lnTo>
                    <a:lnTo>
                      <a:pt x="13" y="121"/>
                    </a:lnTo>
                    <a:lnTo>
                      <a:pt x="17" y="120"/>
                    </a:lnTo>
                    <a:lnTo>
                      <a:pt x="21" y="118"/>
                    </a:lnTo>
                    <a:lnTo>
                      <a:pt x="27" y="116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4" y="106"/>
                    </a:lnTo>
                    <a:lnTo>
                      <a:pt x="52" y="104"/>
                    </a:lnTo>
                    <a:lnTo>
                      <a:pt x="59" y="100"/>
                    </a:lnTo>
                    <a:lnTo>
                      <a:pt x="59" y="10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908"/>
              <p:cNvSpPr/>
              <p:nvPr/>
            </p:nvSpPr>
            <p:spPr bwMode="auto">
              <a:xfrm>
                <a:off x="2616200" y="833438"/>
                <a:ext cx="46037" cy="231775"/>
              </a:xfrm>
              <a:custGeom>
                <a:avLst/>
                <a:gdLst>
                  <a:gd name="T0" fmla="*/ 0 w 57"/>
                  <a:gd name="T1" fmla="*/ 0 h 292"/>
                  <a:gd name="T2" fmla="*/ 13 w 57"/>
                  <a:gd name="T3" fmla="*/ 8 h 292"/>
                  <a:gd name="T4" fmla="*/ 25 w 57"/>
                  <a:gd name="T5" fmla="*/ 16 h 292"/>
                  <a:gd name="T6" fmla="*/ 34 w 57"/>
                  <a:gd name="T7" fmla="*/ 21 h 292"/>
                  <a:gd name="T8" fmla="*/ 42 w 57"/>
                  <a:gd name="T9" fmla="*/ 29 h 292"/>
                  <a:gd name="T10" fmla="*/ 48 w 57"/>
                  <a:gd name="T11" fmla="*/ 35 h 292"/>
                  <a:gd name="T12" fmla="*/ 52 w 57"/>
                  <a:gd name="T13" fmla="*/ 39 h 292"/>
                  <a:gd name="T14" fmla="*/ 55 w 57"/>
                  <a:gd name="T15" fmla="*/ 42 h 292"/>
                  <a:gd name="T16" fmla="*/ 57 w 57"/>
                  <a:gd name="T17" fmla="*/ 46 h 292"/>
                  <a:gd name="T18" fmla="*/ 57 w 57"/>
                  <a:gd name="T19" fmla="*/ 54 h 292"/>
                  <a:gd name="T20" fmla="*/ 57 w 57"/>
                  <a:gd name="T21" fmla="*/ 60 h 292"/>
                  <a:gd name="T22" fmla="*/ 55 w 57"/>
                  <a:gd name="T23" fmla="*/ 65 h 292"/>
                  <a:gd name="T24" fmla="*/ 53 w 57"/>
                  <a:gd name="T25" fmla="*/ 73 h 292"/>
                  <a:gd name="T26" fmla="*/ 53 w 57"/>
                  <a:gd name="T27" fmla="*/ 75 h 292"/>
                  <a:gd name="T28" fmla="*/ 52 w 57"/>
                  <a:gd name="T29" fmla="*/ 79 h 292"/>
                  <a:gd name="T30" fmla="*/ 52 w 57"/>
                  <a:gd name="T31" fmla="*/ 86 h 292"/>
                  <a:gd name="T32" fmla="*/ 52 w 57"/>
                  <a:gd name="T33" fmla="*/ 92 h 292"/>
                  <a:gd name="T34" fmla="*/ 50 w 57"/>
                  <a:gd name="T35" fmla="*/ 101 h 292"/>
                  <a:gd name="T36" fmla="*/ 50 w 57"/>
                  <a:gd name="T37" fmla="*/ 111 h 292"/>
                  <a:gd name="T38" fmla="*/ 50 w 57"/>
                  <a:gd name="T39" fmla="*/ 122 h 292"/>
                  <a:gd name="T40" fmla="*/ 48 w 57"/>
                  <a:gd name="T41" fmla="*/ 136 h 292"/>
                  <a:gd name="T42" fmla="*/ 48 w 57"/>
                  <a:gd name="T43" fmla="*/ 151 h 292"/>
                  <a:gd name="T44" fmla="*/ 48 w 57"/>
                  <a:gd name="T45" fmla="*/ 166 h 292"/>
                  <a:gd name="T46" fmla="*/ 46 w 57"/>
                  <a:gd name="T47" fmla="*/ 183 h 292"/>
                  <a:gd name="T48" fmla="*/ 46 w 57"/>
                  <a:gd name="T49" fmla="*/ 202 h 292"/>
                  <a:gd name="T50" fmla="*/ 46 w 57"/>
                  <a:gd name="T51" fmla="*/ 221 h 292"/>
                  <a:gd name="T52" fmla="*/ 46 w 57"/>
                  <a:gd name="T53" fmla="*/ 244 h 292"/>
                  <a:gd name="T54" fmla="*/ 46 w 57"/>
                  <a:gd name="T55" fmla="*/ 267 h 292"/>
                  <a:gd name="T56" fmla="*/ 46 w 57"/>
                  <a:gd name="T57" fmla="*/ 292 h 292"/>
                  <a:gd name="T58" fmla="*/ 0 w 57"/>
                  <a:gd name="T59" fmla="*/ 292 h 292"/>
                  <a:gd name="T60" fmla="*/ 0 w 57"/>
                  <a:gd name="T61" fmla="*/ 0 h 292"/>
                  <a:gd name="T62" fmla="*/ 0 w 57"/>
                  <a:gd name="T63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292">
                    <a:moveTo>
                      <a:pt x="0" y="0"/>
                    </a:moveTo>
                    <a:lnTo>
                      <a:pt x="13" y="8"/>
                    </a:lnTo>
                    <a:lnTo>
                      <a:pt x="25" y="16"/>
                    </a:lnTo>
                    <a:lnTo>
                      <a:pt x="34" y="21"/>
                    </a:lnTo>
                    <a:lnTo>
                      <a:pt x="42" y="29"/>
                    </a:lnTo>
                    <a:lnTo>
                      <a:pt x="48" y="35"/>
                    </a:lnTo>
                    <a:lnTo>
                      <a:pt x="52" y="39"/>
                    </a:lnTo>
                    <a:lnTo>
                      <a:pt x="55" y="42"/>
                    </a:lnTo>
                    <a:lnTo>
                      <a:pt x="57" y="46"/>
                    </a:lnTo>
                    <a:lnTo>
                      <a:pt x="57" y="54"/>
                    </a:lnTo>
                    <a:lnTo>
                      <a:pt x="57" y="60"/>
                    </a:lnTo>
                    <a:lnTo>
                      <a:pt x="55" y="65"/>
                    </a:lnTo>
                    <a:lnTo>
                      <a:pt x="53" y="73"/>
                    </a:lnTo>
                    <a:lnTo>
                      <a:pt x="53" y="75"/>
                    </a:lnTo>
                    <a:lnTo>
                      <a:pt x="52" y="79"/>
                    </a:lnTo>
                    <a:lnTo>
                      <a:pt x="52" y="86"/>
                    </a:lnTo>
                    <a:lnTo>
                      <a:pt x="52" y="92"/>
                    </a:lnTo>
                    <a:lnTo>
                      <a:pt x="50" y="101"/>
                    </a:lnTo>
                    <a:lnTo>
                      <a:pt x="50" y="111"/>
                    </a:lnTo>
                    <a:lnTo>
                      <a:pt x="50" y="122"/>
                    </a:lnTo>
                    <a:lnTo>
                      <a:pt x="48" y="136"/>
                    </a:lnTo>
                    <a:lnTo>
                      <a:pt x="48" y="151"/>
                    </a:lnTo>
                    <a:lnTo>
                      <a:pt x="48" y="166"/>
                    </a:lnTo>
                    <a:lnTo>
                      <a:pt x="46" y="183"/>
                    </a:lnTo>
                    <a:lnTo>
                      <a:pt x="46" y="202"/>
                    </a:lnTo>
                    <a:lnTo>
                      <a:pt x="46" y="221"/>
                    </a:lnTo>
                    <a:lnTo>
                      <a:pt x="46" y="244"/>
                    </a:lnTo>
                    <a:lnTo>
                      <a:pt x="46" y="267"/>
                    </a:lnTo>
                    <a:lnTo>
                      <a:pt x="46" y="292"/>
                    </a:lnTo>
                    <a:lnTo>
                      <a:pt x="0" y="29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09"/>
              <p:cNvSpPr/>
              <p:nvPr/>
            </p:nvSpPr>
            <p:spPr bwMode="auto">
              <a:xfrm>
                <a:off x="2511425" y="908050"/>
                <a:ext cx="306387" cy="69850"/>
              </a:xfrm>
              <a:custGeom>
                <a:avLst/>
                <a:gdLst>
                  <a:gd name="T0" fmla="*/ 382 w 384"/>
                  <a:gd name="T1" fmla="*/ 40 h 87"/>
                  <a:gd name="T2" fmla="*/ 382 w 384"/>
                  <a:gd name="T3" fmla="*/ 46 h 87"/>
                  <a:gd name="T4" fmla="*/ 379 w 384"/>
                  <a:gd name="T5" fmla="*/ 51 h 87"/>
                  <a:gd name="T6" fmla="*/ 369 w 384"/>
                  <a:gd name="T7" fmla="*/ 53 h 87"/>
                  <a:gd name="T8" fmla="*/ 352 w 384"/>
                  <a:gd name="T9" fmla="*/ 53 h 87"/>
                  <a:gd name="T10" fmla="*/ 329 w 384"/>
                  <a:gd name="T11" fmla="*/ 53 h 87"/>
                  <a:gd name="T12" fmla="*/ 314 w 384"/>
                  <a:gd name="T13" fmla="*/ 53 h 87"/>
                  <a:gd name="T14" fmla="*/ 281 w 384"/>
                  <a:gd name="T15" fmla="*/ 55 h 87"/>
                  <a:gd name="T16" fmla="*/ 243 w 384"/>
                  <a:gd name="T17" fmla="*/ 57 h 87"/>
                  <a:gd name="T18" fmla="*/ 201 w 384"/>
                  <a:gd name="T19" fmla="*/ 63 h 87"/>
                  <a:gd name="T20" fmla="*/ 153 w 384"/>
                  <a:gd name="T21" fmla="*/ 70 h 87"/>
                  <a:gd name="T22" fmla="*/ 130 w 384"/>
                  <a:gd name="T23" fmla="*/ 74 h 87"/>
                  <a:gd name="T24" fmla="*/ 109 w 384"/>
                  <a:gd name="T25" fmla="*/ 78 h 87"/>
                  <a:gd name="T26" fmla="*/ 90 w 384"/>
                  <a:gd name="T27" fmla="*/ 82 h 87"/>
                  <a:gd name="T28" fmla="*/ 75 w 384"/>
                  <a:gd name="T29" fmla="*/ 84 h 87"/>
                  <a:gd name="T30" fmla="*/ 63 w 384"/>
                  <a:gd name="T31" fmla="*/ 86 h 87"/>
                  <a:gd name="T32" fmla="*/ 53 w 384"/>
                  <a:gd name="T33" fmla="*/ 87 h 87"/>
                  <a:gd name="T34" fmla="*/ 48 w 384"/>
                  <a:gd name="T35" fmla="*/ 87 h 87"/>
                  <a:gd name="T36" fmla="*/ 44 w 384"/>
                  <a:gd name="T37" fmla="*/ 87 h 87"/>
                  <a:gd name="T38" fmla="*/ 32 w 384"/>
                  <a:gd name="T39" fmla="*/ 87 h 87"/>
                  <a:gd name="T40" fmla="*/ 15 w 384"/>
                  <a:gd name="T41" fmla="*/ 84 h 87"/>
                  <a:gd name="T42" fmla="*/ 8 w 384"/>
                  <a:gd name="T43" fmla="*/ 80 h 87"/>
                  <a:gd name="T44" fmla="*/ 2 w 384"/>
                  <a:gd name="T45" fmla="*/ 78 h 87"/>
                  <a:gd name="T46" fmla="*/ 0 w 384"/>
                  <a:gd name="T47" fmla="*/ 74 h 87"/>
                  <a:gd name="T48" fmla="*/ 0 w 384"/>
                  <a:gd name="T49" fmla="*/ 70 h 87"/>
                  <a:gd name="T50" fmla="*/ 2 w 384"/>
                  <a:gd name="T51" fmla="*/ 68 h 87"/>
                  <a:gd name="T52" fmla="*/ 8 w 384"/>
                  <a:gd name="T53" fmla="*/ 66 h 87"/>
                  <a:gd name="T54" fmla="*/ 21 w 384"/>
                  <a:gd name="T55" fmla="*/ 63 h 87"/>
                  <a:gd name="T56" fmla="*/ 36 w 384"/>
                  <a:gd name="T57" fmla="*/ 59 h 87"/>
                  <a:gd name="T58" fmla="*/ 57 w 384"/>
                  <a:gd name="T59" fmla="*/ 53 h 87"/>
                  <a:gd name="T60" fmla="*/ 84 w 384"/>
                  <a:gd name="T61" fmla="*/ 47 h 87"/>
                  <a:gd name="T62" fmla="*/ 113 w 384"/>
                  <a:gd name="T63" fmla="*/ 40 h 87"/>
                  <a:gd name="T64" fmla="*/ 149 w 384"/>
                  <a:gd name="T65" fmla="*/ 32 h 87"/>
                  <a:gd name="T66" fmla="*/ 184 w 384"/>
                  <a:gd name="T67" fmla="*/ 25 h 87"/>
                  <a:gd name="T68" fmla="*/ 214 w 384"/>
                  <a:gd name="T69" fmla="*/ 19 h 87"/>
                  <a:gd name="T70" fmla="*/ 241 w 384"/>
                  <a:gd name="T71" fmla="*/ 13 h 87"/>
                  <a:gd name="T72" fmla="*/ 264 w 384"/>
                  <a:gd name="T73" fmla="*/ 7 h 87"/>
                  <a:gd name="T74" fmla="*/ 281 w 384"/>
                  <a:gd name="T75" fmla="*/ 4 h 87"/>
                  <a:gd name="T76" fmla="*/ 296 w 384"/>
                  <a:gd name="T77" fmla="*/ 2 h 87"/>
                  <a:gd name="T78" fmla="*/ 306 w 384"/>
                  <a:gd name="T79" fmla="*/ 0 h 87"/>
                  <a:gd name="T80" fmla="*/ 310 w 384"/>
                  <a:gd name="T81" fmla="*/ 0 h 87"/>
                  <a:gd name="T82" fmla="*/ 315 w 384"/>
                  <a:gd name="T83" fmla="*/ 0 h 87"/>
                  <a:gd name="T84" fmla="*/ 323 w 384"/>
                  <a:gd name="T85" fmla="*/ 2 h 87"/>
                  <a:gd name="T86" fmla="*/ 335 w 384"/>
                  <a:gd name="T87" fmla="*/ 6 h 87"/>
                  <a:gd name="T88" fmla="*/ 348 w 384"/>
                  <a:gd name="T89" fmla="*/ 11 h 87"/>
                  <a:gd name="T90" fmla="*/ 361 w 384"/>
                  <a:gd name="T91" fmla="*/ 19 h 87"/>
                  <a:gd name="T92" fmla="*/ 371 w 384"/>
                  <a:gd name="T93" fmla="*/ 25 h 87"/>
                  <a:gd name="T94" fmla="*/ 377 w 384"/>
                  <a:gd name="T95" fmla="*/ 30 h 87"/>
                  <a:gd name="T96" fmla="*/ 381 w 384"/>
                  <a:gd name="T97" fmla="*/ 3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4" h="87">
                    <a:moveTo>
                      <a:pt x="381" y="36"/>
                    </a:moveTo>
                    <a:lnTo>
                      <a:pt x="382" y="40"/>
                    </a:lnTo>
                    <a:lnTo>
                      <a:pt x="384" y="44"/>
                    </a:lnTo>
                    <a:lnTo>
                      <a:pt x="382" y="46"/>
                    </a:lnTo>
                    <a:lnTo>
                      <a:pt x="381" y="49"/>
                    </a:lnTo>
                    <a:lnTo>
                      <a:pt x="379" y="51"/>
                    </a:lnTo>
                    <a:lnTo>
                      <a:pt x="375" y="51"/>
                    </a:lnTo>
                    <a:lnTo>
                      <a:pt x="369" y="53"/>
                    </a:lnTo>
                    <a:lnTo>
                      <a:pt x="361" y="53"/>
                    </a:lnTo>
                    <a:lnTo>
                      <a:pt x="352" y="53"/>
                    </a:lnTo>
                    <a:lnTo>
                      <a:pt x="342" y="53"/>
                    </a:lnTo>
                    <a:lnTo>
                      <a:pt x="329" y="53"/>
                    </a:lnTo>
                    <a:lnTo>
                      <a:pt x="321" y="53"/>
                    </a:lnTo>
                    <a:lnTo>
                      <a:pt x="314" y="53"/>
                    </a:lnTo>
                    <a:lnTo>
                      <a:pt x="298" y="53"/>
                    </a:lnTo>
                    <a:lnTo>
                      <a:pt x="281" y="55"/>
                    </a:lnTo>
                    <a:lnTo>
                      <a:pt x="262" y="55"/>
                    </a:lnTo>
                    <a:lnTo>
                      <a:pt x="243" y="57"/>
                    </a:lnTo>
                    <a:lnTo>
                      <a:pt x="222" y="59"/>
                    </a:lnTo>
                    <a:lnTo>
                      <a:pt x="201" y="63"/>
                    </a:lnTo>
                    <a:lnTo>
                      <a:pt x="178" y="66"/>
                    </a:lnTo>
                    <a:lnTo>
                      <a:pt x="153" y="70"/>
                    </a:lnTo>
                    <a:lnTo>
                      <a:pt x="141" y="72"/>
                    </a:lnTo>
                    <a:lnTo>
                      <a:pt x="130" y="74"/>
                    </a:lnTo>
                    <a:lnTo>
                      <a:pt x="119" y="78"/>
                    </a:lnTo>
                    <a:lnTo>
                      <a:pt x="109" y="78"/>
                    </a:lnTo>
                    <a:lnTo>
                      <a:pt x="99" y="80"/>
                    </a:lnTo>
                    <a:lnTo>
                      <a:pt x="90" y="82"/>
                    </a:lnTo>
                    <a:lnTo>
                      <a:pt x="82" y="84"/>
                    </a:lnTo>
                    <a:lnTo>
                      <a:pt x="75" y="84"/>
                    </a:lnTo>
                    <a:lnTo>
                      <a:pt x="69" y="86"/>
                    </a:lnTo>
                    <a:lnTo>
                      <a:pt x="63" y="86"/>
                    </a:lnTo>
                    <a:lnTo>
                      <a:pt x="57" y="86"/>
                    </a:lnTo>
                    <a:lnTo>
                      <a:pt x="53" y="87"/>
                    </a:lnTo>
                    <a:lnTo>
                      <a:pt x="50" y="87"/>
                    </a:lnTo>
                    <a:lnTo>
                      <a:pt x="48" y="87"/>
                    </a:lnTo>
                    <a:lnTo>
                      <a:pt x="46" y="87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2" y="87"/>
                    </a:lnTo>
                    <a:lnTo>
                      <a:pt x="25" y="86"/>
                    </a:lnTo>
                    <a:lnTo>
                      <a:pt x="15" y="84"/>
                    </a:lnTo>
                    <a:lnTo>
                      <a:pt x="11" y="82"/>
                    </a:lnTo>
                    <a:lnTo>
                      <a:pt x="8" y="80"/>
                    </a:lnTo>
                    <a:lnTo>
                      <a:pt x="6" y="78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2" y="68"/>
                    </a:lnTo>
                    <a:lnTo>
                      <a:pt x="4" y="66"/>
                    </a:lnTo>
                    <a:lnTo>
                      <a:pt x="8" y="66"/>
                    </a:lnTo>
                    <a:lnTo>
                      <a:pt x="13" y="65"/>
                    </a:lnTo>
                    <a:lnTo>
                      <a:pt x="21" y="63"/>
                    </a:lnTo>
                    <a:lnTo>
                      <a:pt x="29" y="61"/>
                    </a:lnTo>
                    <a:lnTo>
                      <a:pt x="36" y="59"/>
                    </a:lnTo>
                    <a:lnTo>
                      <a:pt x="46" y="55"/>
                    </a:lnTo>
                    <a:lnTo>
                      <a:pt x="57" y="53"/>
                    </a:lnTo>
                    <a:lnTo>
                      <a:pt x="71" y="49"/>
                    </a:lnTo>
                    <a:lnTo>
                      <a:pt x="84" y="47"/>
                    </a:lnTo>
                    <a:lnTo>
                      <a:pt x="97" y="44"/>
                    </a:lnTo>
                    <a:lnTo>
                      <a:pt x="113" y="40"/>
                    </a:lnTo>
                    <a:lnTo>
                      <a:pt x="130" y="36"/>
                    </a:lnTo>
                    <a:lnTo>
                      <a:pt x="149" y="32"/>
                    </a:lnTo>
                    <a:lnTo>
                      <a:pt x="166" y="28"/>
                    </a:lnTo>
                    <a:lnTo>
                      <a:pt x="184" y="25"/>
                    </a:lnTo>
                    <a:lnTo>
                      <a:pt x="199" y="21"/>
                    </a:lnTo>
                    <a:lnTo>
                      <a:pt x="214" y="19"/>
                    </a:lnTo>
                    <a:lnTo>
                      <a:pt x="228" y="15"/>
                    </a:lnTo>
                    <a:lnTo>
                      <a:pt x="241" y="13"/>
                    </a:lnTo>
                    <a:lnTo>
                      <a:pt x="252" y="9"/>
                    </a:lnTo>
                    <a:lnTo>
                      <a:pt x="264" y="7"/>
                    </a:lnTo>
                    <a:lnTo>
                      <a:pt x="273" y="6"/>
                    </a:lnTo>
                    <a:lnTo>
                      <a:pt x="281" y="4"/>
                    </a:lnTo>
                    <a:lnTo>
                      <a:pt x="289" y="2"/>
                    </a:lnTo>
                    <a:lnTo>
                      <a:pt x="296" y="2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08" y="0"/>
                    </a:lnTo>
                    <a:lnTo>
                      <a:pt x="310" y="0"/>
                    </a:lnTo>
                    <a:lnTo>
                      <a:pt x="312" y="0"/>
                    </a:lnTo>
                    <a:lnTo>
                      <a:pt x="315" y="0"/>
                    </a:lnTo>
                    <a:lnTo>
                      <a:pt x="319" y="0"/>
                    </a:lnTo>
                    <a:lnTo>
                      <a:pt x="323" y="2"/>
                    </a:lnTo>
                    <a:lnTo>
                      <a:pt x="327" y="4"/>
                    </a:lnTo>
                    <a:lnTo>
                      <a:pt x="335" y="6"/>
                    </a:lnTo>
                    <a:lnTo>
                      <a:pt x="340" y="9"/>
                    </a:lnTo>
                    <a:lnTo>
                      <a:pt x="348" y="11"/>
                    </a:lnTo>
                    <a:lnTo>
                      <a:pt x="356" y="15"/>
                    </a:lnTo>
                    <a:lnTo>
                      <a:pt x="361" y="19"/>
                    </a:lnTo>
                    <a:lnTo>
                      <a:pt x="367" y="21"/>
                    </a:lnTo>
                    <a:lnTo>
                      <a:pt x="371" y="25"/>
                    </a:lnTo>
                    <a:lnTo>
                      <a:pt x="375" y="28"/>
                    </a:lnTo>
                    <a:lnTo>
                      <a:pt x="377" y="30"/>
                    </a:lnTo>
                    <a:lnTo>
                      <a:pt x="379" y="34"/>
                    </a:lnTo>
                    <a:lnTo>
                      <a:pt x="381" y="36"/>
                    </a:lnTo>
                    <a:lnTo>
                      <a:pt x="381" y="3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910"/>
              <p:cNvSpPr/>
              <p:nvPr/>
            </p:nvSpPr>
            <p:spPr bwMode="auto">
              <a:xfrm>
                <a:off x="2511425" y="1041400"/>
                <a:ext cx="254000" cy="63500"/>
              </a:xfrm>
              <a:custGeom>
                <a:avLst/>
                <a:gdLst>
                  <a:gd name="T0" fmla="*/ 0 w 319"/>
                  <a:gd name="T1" fmla="*/ 54 h 80"/>
                  <a:gd name="T2" fmla="*/ 4 w 319"/>
                  <a:gd name="T3" fmla="*/ 52 h 80"/>
                  <a:gd name="T4" fmla="*/ 11 w 319"/>
                  <a:gd name="T5" fmla="*/ 50 h 80"/>
                  <a:gd name="T6" fmla="*/ 23 w 319"/>
                  <a:gd name="T7" fmla="*/ 46 h 80"/>
                  <a:gd name="T8" fmla="*/ 40 w 319"/>
                  <a:gd name="T9" fmla="*/ 40 h 80"/>
                  <a:gd name="T10" fmla="*/ 59 w 319"/>
                  <a:gd name="T11" fmla="*/ 37 h 80"/>
                  <a:gd name="T12" fmla="*/ 84 w 319"/>
                  <a:gd name="T13" fmla="*/ 31 h 80"/>
                  <a:gd name="T14" fmla="*/ 113 w 319"/>
                  <a:gd name="T15" fmla="*/ 25 h 80"/>
                  <a:gd name="T16" fmla="*/ 143 w 319"/>
                  <a:gd name="T17" fmla="*/ 20 h 80"/>
                  <a:gd name="T18" fmla="*/ 170 w 319"/>
                  <a:gd name="T19" fmla="*/ 16 h 80"/>
                  <a:gd name="T20" fmla="*/ 195 w 319"/>
                  <a:gd name="T21" fmla="*/ 12 h 80"/>
                  <a:gd name="T22" fmla="*/ 216 w 319"/>
                  <a:gd name="T23" fmla="*/ 8 h 80"/>
                  <a:gd name="T24" fmla="*/ 233 w 319"/>
                  <a:gd name="T25" fmla="*/ 4 h 80"/>
                  <a:gd name="T26" fmla="*/ 247 w 319"/>
                  <a:gd name="T27" fmla="*/ 2 h 80"/>
                  <a:gd name="T28" fmla="*/ 258 w 319"/>
                  <a:gd name="T29" fmla="*/ 2 h 80"/>
                  <a:gd name="T30" fmla="*/ 266 w 319"/>
                  <a:gd name="T31" fmla="*/ 0 h 80"/>
                  <a:gd name="T32" fmla="*/ 273 w 319"/>
                  <a:gd name="T33" fmla="*/ 0 h 80"/>
                  <a:gd name="T34" fmla="*/ 281 w 319"/>
                  <a:gd name="T35" fmla="*/ 2 h 80"/>
                  <a:gd name="T36" fmla="*/ 289 w 319"/>
                  <a:gd name="T37" fmla="*/ 6 h 80"/>
                  <a:gd name="T38" fmla="*/ 298 w 319"/>
                  <a:gd name="T39" fmla="*/ 14 h 80"/>
                  <a:gd name="T40" fmla="*/ 306 w 319"/>
                  <a:gd name="T41" fmla="*/ 21 h 80"/>
                  <a:gd name="T42" fmla="*/ 314 w 319"/>
                  <a:gd name="T43" fmla="*/ 29 h 80"/>
                  <a:gd name="T44" fmla="*/ 317 w 319"/>
                  <a:gd name="T45" fmla="*/ 33 h 80"/>
                  <a:gd name="T46" fmla="*/ 319 w 319"/>
                  <a:gd name="T47" fmla="*/ 37 h 80"/>
                  <a:gd name="T48" fmla="*/ 319 w 319"/>
                  <a:gd name="T49" fmla="*/ 40 h 80"/>
                  <a:gd name="T50" fmla="*/ 317 w 319"/>
                  <a:gd name="T51" fmla="*/ 42 h 80"/>
                  <a:gd name="T52" fmla="*/ 314 w 319"/>
                  <a:gd name="T53" fmla="*/ 46 h 80"/>
                  <a:gd name="T54" fmla="*/ 306 w 319"/>
                  <a:gd name="T55" fmla="*/ 50 h 80"/>
                  <a:gd name="T56" fmla="*/ 293 w 319"/>
                  <a:gd name="T57" fmla="*/ 54 h 80"/>
                  <a:gd name="T58" fmla="*/ 268 w 319"/>
                  <a:gd name="T59" fmla="*/ 56 h 80"/>
                  <a:gd name="T60" fmla="*/ 243 w 319"/>
                  <a:gd name="T61" fmla="*/ 56 h 80"/>
                  <a:gd name="T62" fmla="*/ 220 w 319"/>
                  <a:gd name="T63" fmla="*/ 58 h 80"/>
                  <a:gd name="T64" fmla="*/ 191 w 319"/>
                  <a:gd name="T65" fmla="*/ 60 h 80"/>
                  <a:gd name="T66" fmla="*/ 161 w 319"/>
                  <a:gd name="T67" fmla="*/ 65 h 80"/>
                  <a:gd name="T68" fmla="*/ 136 w 319"/>
                  <a:gd name="T69" fmla="*/ 69 h 80"/>
                  <a:gd name="T70" fmla="*/ 119 w 319"/>
                  <a:gd name="T71" fmla="*/ 73 h 80"/>
                  <a:gd name="T72" fmla="*/ 103 w 319"/>
                  <a:gd name="T73" fmla="*/ 75 h 80"/>
                  <a:gd name="T74" fmla="*/ 92 w 319"/>
                  <a:gd name="T75" fmla="*/ 77 h 80"/>
                  <a:gd name="T76" fmla="*/ 80 w 319"/>
                  <a:gd name="T77" fmla="*/ 79 h 80"/>
                  <a:gd name="T78" fmla="*/ 73 w 319"/>
                  <a:gd name="T79" fmla="*/ 80 h 80"/>
                  <a:gd name="T80" fmla="*/ 67 w 319"/>
                  <a:gd name="T81" fmla="*/ 80 h 80"/>
                  <a:gd name="T82" fmla="*/ 63 w 319"/>
                  <a:gd name="T83" fmla="*/ 80 h 80"/>
                  <a:gd name="T84" fmla="*/ 59 w 319"/>
                  <a:gd name="T85" fmla="*/ 80 h 80"/>
                  <a:gd name="T86" fmla="*/ 53 w 319"/>
                  <a:gd name="T87" fmla="*/ 79 h 80"/>
                  <a:gd name="T88" fmla="*/ 44 w 319"/>
                  <a:gd name="T89" fmla="*/ 77 h 80"/>
                  <a:gd name="T90" fmla="*/ 29 w 319"/>
                  <a:gd name="T91" fmla="*/ 69 h 80"/>
                  <a:gd name="T92" fmla="*/ 17 w 319"/>
                  <a:gd name="T93" fmla="*/ 65 h 80"/>
                  <a:gd name="T94" fmla="*/ 10 w 319"/>
                  <a:gd name="T95" fmla="*/ 61 h 80"/>
                  <a:gd name="T96" fmla="*/ 4 w 319"/>
                  <a:gd name="T97" fmla="*/ 60 h 80"/>
                  <a:gd name="T98" fmla="*/ 0 w 319"/>
                  <a:gd name="T9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19" h="80">
                    <a:moveTo>
                      <a:pt x="0" y="56"/>
                    </a:moveTo>
                    <a:lnTo>
                      <a:pt x="0" y="54"/>
                    </a:lnTo>
                    <a:lnTo>
                      <a:pt x="2" y="54"/>
                    </a:lnTo>
                    <a:lnTo>
                      <a:pt x="4" y="52"/>
                    </a:lnTo>
                    <a:lnTo>
                      <a:pt x="8" y="50"/>
                    </a:lnTo>
                    <a:lnTo>
                      <a:pt x="11" y="50"/>
                    </a:lnTo>
                    <a:lnTo>
                      <a:pt x="17" y="48"/>
                    </a:lnTo>
                    <a:lnTo>
                      <a:pt x="23" y="46"/>
                    </a:lnTo>
                    <a:lnTo>
                      <a:pt x="31" y="44"/>
                    </a:lnTo>
                    <a:lnTo>
                      <a:pt x="40" y="40"/>
                    </a:lnTo>
                    <a:lnTo>
                      <a:pt x="50" y="39"/>
                    </a:lnTo>
                    <a:lnTo>
                      <a:pt x="59" y="37"/>
                    </a:lnTo>
                    <a:lnTo>
                      <a:pt x="71" y="33"/>
                    </a:lnTo>
                    <a:lnTo>
                      <a:pt x="84" y="31"/>
                    </a:lnTo>
                    <a:lnTo>
                      <a:pt x="97" y="27"/>
                    </a:lnTo>
                    <a:lnTo>
                      <a:pt x="113" y="25"/>
                    </a:lnTo>
                    <a:lnTo>
                      <a:pt x="128" y="21"/>
                    </a:lnTo>
                    <a:lnTo>
                      <a:pt x="143" y="20"/>
                    </a:lnTo>
                    <a:lnTo>
                      <a:pt x="157" y="18"/>
                    </a:lnTo>
                    <a:lnTo>
                      <a:pt x="170" y="16"/>
                    </a:lnTo>
                    <a:lnTo>
                      <a:pt x="184" y="14"/>
                    </a:lnTo>
                    <a:lnTo>
                      <a:pt x="195" y="12"/>
                    </a:lnTo>
                    <a:lnTo>
                      <a:pt x="206" y="10"/>
                    </a:lnTo>
                    <a:lnTo>
                      <a:pt x="216" y="8"/>
                    </a:lnTo>
                    <a:lnTo>
                      <a:pt x="226" y="6"/>
                    </a:lnTo>
                    <a:lnTo>
                      <a:pt x="233" y="4"/>
                    </a:lnTo>
                    <a:lnTo>
                      <a:pt x="241" y="4"/>
                    </a:lnTo>
                    <a:lnTo>
                      <a:pt x="247" y="2"/>
                    </a:lnTo>
                    <a:lnTo>
                      <a:pt x="252" y="2"/>
                    </a:lnTo>
                    <a:lnTo>
                      <a:pt x="258" y="2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7" y="2"/>
                    </a:lnTo>
                    <a:lnTo>
                      <a:pt x="281" y="2"/>
                    </a:lnTo>
                    <a:lnTo>
                      <a:pt x="285" y="4"/>
                    </a:lnTo>
                    <a:lnTo>
                      <a:pt x="289" y="6"/>
                    </a:lnTo>
                    <a:lnTo>
                      <a:pt x="293" y="10"/>
                    </a:lnTo>
                    <a:lnTo>
                      <a:pt x="298" y="14"/>
                    </a:lnTo>
                    <a:lnTo>
                      <a:pt x="302" y="18"/>
                    </a:lnTo>
                    <a:lnTo>
                      <a:pt x="306" y="21"/>
                    </a:lnTo>
                    <a:lnTo>
                      <a:pt x="310" y="25"/>
                    </a:lnTo>
                    <a:lnTo>
                      <a:pt x="314" y="29"/>
                    </a:lnTo>
                    <a:lnTo>
                      <a:pt x="315" y="31"/>
                    </a:lnTo>
                    <a:lnTo>
                      <a:pt x="317" y="33"/>
                    </a:lnTo>
                    <a:lnTo>
                      <a:pt x="317" y="35"/>
                    </a:lnTo>
                    <a:lnTo>
                      <a:pt x="319" y="37"/>
                    </a:lnTo>
                    <a:lnTo>
                      <a:pt x="319" y="39"/>
                    </a:lnTo>
                    <a:lnTo>
                      <a:pt x="319" y="40"/>
                    </a:lnTo>
                    <a:lnTo>
                      <a:pt x="317" y="42"/>
                    </a:lnTo>
                    <a:lnTo>
                      <a:pt x="317" y="42"/>
                    </a:lnTo>
                    <a:lnTo>
                      <a:pt x="315" y="44"/>
                    </a:lnTo>
                    <a:lnTo>
                      <a:pt x="314" y="46"/>
                    </a:lnTo>
                    <a:lnTo>
                      <a:pt x="310" y="48"/>
                    </a:lnTo>
                    <a:lnTo>
                      <a:pt x="306" y="50"/>
                    </a:lnTo>
                    <a:lnTo>
                      <a:pt x="302" y="52"/>
                    </a:lnTo>
                    <a:lnTo>
                      <a:pt x="293" y="54"/>
                    </a:lnTo>
                    <a:lnTo>
                      <a:pt x="281" y="56"/>
                    </a:lnTo>
                    <a:lnTo>
                      <a:pt x="268" y="56"/>
                    </a:lnTo>
                    <a:lnTo>
                      <a:pt x="252" y="56"/>
                    </a:lnTo>
                    <a:lnTo>
                      <a:pt x="243" y="56"/>
                    </a:lnTo>
                    <a:lnTo>
                      <a:pt x="231" y="56"/>
                    </a:lnTo>
                    <a:lnTo>
                      <a:pt x="220" y="58"/>
                    </a:lnTo>
                    <a:lnTo>
                      <a:pt x="206" y="58"/>
                    </a:lnTo>
                    <a:lnTo>
                      <a:pt x="191" y="60"/>
                    </a:lnTo>
                    <a:lnTo>
                      <a:pt x="178" y="63"/>
                    </a:lnTo>
                    <a:lnTo>
                      <a:pt x="161" y="65"/>
                    </a:lnTo>
                    <a:lnTo>
                      <a:pt x="145" y="69"/>
                    </a:lnTo>
                    <a:lnTo>
                      <a:pt x="136" y="69"/>
                    </a:lnTo>
                    <a:lnTo>
                      <a:pt x="126" y="71"/>
                    </a:lnTo>
                    <a:lnTo>
                      <a:pt x="119" y="73"/>
                    </a:lnTo>
                    <a:lnTo>
                      <a:pt x="111" y="73"/>
                    </a:lnTo>
                    <a:lnTo>
                      <a:pt x="103" y="75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6" y="79"/>
                    </a:lnTo>
                    <a:lnTo>
                      <a:pt x="80" y="79"/>
                    </a:lnTo>
                    <a:lnTo>
                      <a:pt x="76" y="79"/>
                    </a:lnTo>
                    <a:lnTo>
                      <a:pt x="73" y="80"/>
                    </a:lnTo>
                    <a:lnTo>
                      <a:pt x="69" y="80"/>
                    </a:lnTo>
                    <a:lnTo>
                      <a:pt x="67" y="80"/>
                    </a:lnTo>
                    <a:lnTo>
                      <a:pt x="65" y="80"/>
                    </a:lnTo>
                    <a:lnTo>
                      <a:pt x="63" y="80"/>
                    </a:lnTo>
                    <a:lnTo>
                      <a:pt x="61" y="80"/>
                    </a:lnTo>
                    <a:lnTo>
                      <a:pt x="59" y="80"/>
                    </a:lnTo>
                    <a:lnTo>
                      <a:pt x="57" y="80"/>
                    </a:lnTo>
                    <a:lnTo>
                      <a:pt x="53" y="79"/>
                    </a:lnTo>
                    <a:lnTo>
                      <a:pt x="50" y="79"/>
                    </a:lnTo>
                    <a:lnTo>
                      <a:pt x="44" y="77"/>
                    </a:lnTo>
                    <a:lnTo>
                      <a:pt x="40" y="73"/>
                    </a:lnTo>
                    <a:lnTo>
                      <a:pt x="29" y="69"/>
                    </a:lnTo>
                    <a:lnTo>
                      <a:pt x="23" y="67"/>
                    </a:lnTo>
                    <a:lnTo>
                      <a:pt x="17" y="65"/>
                    </a:lnTo>
                    <a:lnTo>
                      <a:pt x="13" y="63"/>
                    </a:lnTo>
                    <a:lnTo>
                      <a:pt x="10" y="61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2" y="58"/>
                    </a:lnTo>
                    <a:lnTo>
                      <a:pt x="0" y="56"/>
                    </a:lnTo>
                    <a:lnTo>
                      <a:pt x="0" y="5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11"/>
              <p:cNvSpPr/>
              <p:nvPr/>
            </p:nvSpPr>
            <p:spPr bwMode="auto">
              <a:xfrm>
                <a:off x="2279650" y="806450"/>
                <a:ext cx="231775" cy="439738"/>
              </a:xfrm>
              <a:custGeom>
                <a:avLst/>
                <a:gdLst>
                  <a:gd name="T0" fmla="*/ 132 w 293"/>
                  <a:gd name="T1" fmla="*/ 421 h 555"/>
                  <a:gd name="T2" fmla="*/ 172 w 293"/>
                  <a:gd name="T3" fmla="*/ 364 h 555"/>
                  <a:gd name="T4" fmla="*/ 199 w 293"/>
                  <a:gd name="T5" fmla="*/ 313 h 555"/>
                  <a:gd name="T6" fmla="*/ 216 w 293"/>
                  <a:gd name="T7" fmla="*/ 265 h 555"/>
                  <a:gd name="T8" fmla="*/ 220 w 293"/>
                  <a:gd name="T9" fmla="*/ 233 h 555"/>
                  <a:gd name="T10" fmla="*/ 211 w 293"/>
                  <a:gd name="T11" fmla="*/ 221 h 555"/>
                  <a:gd name="T12" fmla="*/ 197 w 293"/>
                  <a:gd name="T13" fmla="*/ 223 h 555"/>
                  <a:gd name="T14" fmla="*/ 180 w 293"/>
                  <a:gd name="T15" fmla="*/ 236 h 555"/>
                  <a:gd name="T16" fmla="*/ 165 w 293"/>
                  <a:gd name="T17" fmla="*/ 244 h 555"/>
                  <a:gd name="T18" fmla="*/ 153 w 293"/>
                  <a:gd name="T19" fmla="*/ 244 h 555"/>
                  <a:gd name="T20" fmla="*/ 142 w 293"/>
                  <a:gd name="T21" fmla="*/ 236 h 555"/>
                  <a:gd name="T22" fmla="*/ 128 w 293"/>
                  <a:gd name="T23" fmla="*/ 215 h 555"/>
                  <a:gd name="T24" fmla="*/ 128 w 293"/>
                  <a:gd name="T25" fmla="*/ 200 h 555"/>
                  <a:gd name="T26" fmla="*/ 140 w 293"/>
                  <a:gd name="T27" fmla="*/ 193 h 555"/>
                  <a:gd name="T28" fmla="*/ 157 w 293"/>
                  <a:gd name="T29" fmla="*/ 164 h 555"/>
                  <a:gd name="T30" fmla="*/ 184 w 293"/>
                  <a:gd name="T31" fmla="*/ 113 h 555"/>
                  <a:gd name="T32" fmla="*/ 201 w 293"/>
                  <a:gd name="T33" fmla="*/ 73 h 555"/>
                  <a:gd name="T34" fmla="*/ 201 w 293"/>
                  <a:gd name="T35" fmla="*/ 59 h 555"/>
                  <a:gd name="T36" fmla="*/ 190 w 293"/>
                  <a:gd name="T37" fmla="*/ 59 h 555"/>
                  <a:gd name="T38" fmla="*/ 172 w 293"/>
                  <a:gd name="T39" fmla="*/ 69 h 555"/>
                  <a:gd name="T40" fmla="*/ 150 w 293"/>
                  <a:gd name="T41" fmla="*/ 74 h 555"/>
                  <a:gd name="T42" fmla="*/ 130 w 293"/>
                  <a:gd name="T43" fmla="*/ 73 h 555"/>
                  <a:gd name="T44" fmla="*/ 117 w 293"/>
                  <a:gd name="T45" fmla="*/ 65 h 555"/>
                  <a:gd name="T46" fmla="*/ 113 w 293"/>
                  <a:gd name="T47" fmla="*/ 55 h 555"/>
                  <a:gd name="T48" fmla="*/ 157 w 293"/>
                  <a:gd name="T49" fmla="*/ 40 h 555"/>
                  <a:gd name="T50" fmla="*/ 192 w 293"/>
                  <a:gd name="T51" fmla="*/ 29 h 555"/>
                  <a:gd name="T52" fmla="*/ 215 w 293"/>
                  <a:gd name="T53" fmla="*/ 21 h 555"/>
                  <a:gd name="T54" fmla="*/ 226 w 293"/>
                  <a:gd name="T55" fmla="*/ 14 h 555"/>
                  <a:gd name="T56" fmla="*/ 251 w 293"/>
                  <a:gd name="T57" fmla="*/ 0 h 555"/>
                  <a:gd name="T58" fmla="*/ 266 w 293"/>
                  <a:gd name="T59" fmla="*/ 14 h 555"/>
                  <a:gd name="T60" fmla="*/ 283 w 293"/>
                  <a:gd name="T61" fmla="*/ 31 h 555"/>
                  <a:gd name="T62" fmla="*/ 291 w 293"/>
                  <a:gd name="T63" fmla="*/ 42 h 555"/>
                  <a:gd name="T64" fmla="*/ 291 w 293"/>
                  <a:gd name="T65" fmla="*/ 50 h 555"/>
                  <a:gd name="T66" fmla="*/ 283 w 293"/>
                  <a:gd name="T67" fmla="*/ 55 h 555"/>
                  <a:gd name="T68" fmla="*/ 270 w 293"/>
                  <a:gd name="T69" fmla="*/ 61 h 555"/>
                  <a:gd name="T70" fmla="*/ 243 w 293"/>
                  <a:gd name="T71" fmla="*/ 90 h 555"/>
                  <a:gd name="T72" fmla="*/ 209 w 293"/>
                  <a:gd name="T73" fmla="*/ 135 h 555"/>
                  <a:gd name="T74" fmla="*/ 192 w 293"/>
                  <a:gd name="T75" fmla="*/ 160 h 555"/>
                  <a:gd name="T76" fmla="*/ 176 w 293"/>
                  <a:gd name="T77" fmla="*/ 189 h 555"/>
                  <a:gd name="T78" fmla="*/ 180 w 293"/>
                  <a:gd name="T79" fmla="*/ 196 h 555"/>
                  <a:gd name="T80" fmla="*/ 199 w 293"/>
                  <a:gd name="T81" fmla="*/ 194 h 555"/>
                  <a:gd name="T82" fmla="*/ 228 w 293"/>
                  <a:gd name="T83" fmla="*/ 189 h 555"/>
                  <a:gd name="T84" fmla="*/ 257 w 293"/>
                  <a:gd name="T85" fmla="*/ 191 h 555"/>
                  <a:gd name="T86" fmla="*/ 276 w 293"/>
                  <a:gd name="T87" fmla="*/ 208 h 555"/>
                  <a:gd name="T88" fmla="*/ 283 w 293"/>
                  <a:gd name="T89" fmla="*/ 219 h 555"/>
                  <a:gd name="T90" fmla="*/ 281 w 293"/>
                  <a:gd name="T91" fmla="*/ 235 h 555"/>
                  <a:gd name="T92" fmla="*/ 272 w 293"/>
                  <a:gd name="T93" fmla="*/ 248 h 555"/>
                  <a:gd name="T94" fmla="*/ 260 w 293"/>
                  <a:gd name="T95" fmla="*/ 278 h 555"/>
                  <a:gd name="T96" fmla="*/ 243 w 293"/>
                  <a:gd name="T97" fmla="*/ 332 h 555"/>
                  <a:gd name="T98" fmla="*/ 209 w 293"/>
                  <a:gd name="T99" fmla="*/ 391 h 555"/>
                  <a:gd name="T100" fmla="*/ 155 w 293"/>
                  <a:gd name="T101" fmla="*/ 455 h 555"/>
                  <a:gd name="T102" fmla="*/ 96 w 293"/>
                  <a:gd name="T103" fmla="*/ 505 h 555"/>
                  <a:gd name="T104" fmla="*/ 41 w 293"/>
                  <a:gd name="T105" fmla="*/ 539 h 555"/>
                  <a:gd name="T106" fmla="*/ 8 w 293"/>
                  <a:gd name="T107" fmla="*/ 555 h 555"/>
                  <a:gd name="T108" fmla="*/ 0 w 293"/>
                  <a:gd name="T109" fmla="*/ 551 h 555"/>
                  <a:gd name="T110" fmla="*/ 8 w 293"/>
                  <a:gd name="T111" fmla="*/ 543 h 555"/>
                  <a:gd name="T112" fmla="*/ 21 w 293"/>
                  <a:gd name="T113" fmla="*/ 530 h 555"/>
                  <a:gd name="T114" fmla="*/ 56 w 293"/>
                  <a:gd name="T115" fmla="*/ 497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3" h="555">
                    <a:moveTo>
                      <a:pt x="56" y="497"/>
                    </a:moveTo>
                    <a:lnTo>
                      <a:pt x="83" y="473"/>
                    </a:lnTo>
                    <a:lnTo>
                      <a:pt x="109" y="446"/>
                    </a:lnTo>
                    <a:lnTo>
                      <a:pt x="132" y="421"/>
                    </a:lnTo>
                    <a:lnTo>
                      <a:pt x="144" y="406"/>
                    </a:lnTo>
                    <a:lnTo>
                      <a:pt x="155" y="393"/>
                    </a:lnTo>
                    <a:lnTo>
                      <a:pt x="165" y="379"/>
                    </a:lnTo>
                    <a:lnTo>
                      <a:pt x="172" y="364"/>
                    </a:lnTo>
                    <a:lnTo>
                      <a:pt x="180" y="351"/>
                    </a:lnTo>
                    <a:lnTo>
                      <a:pt x="186" y="337"/>
                    </a:lnTo>
                    <a:lnTo>
                      <a:pt x="193" y="326"/>
                    </a:lnTo>
                    <a:lnTo>
                      <a:pt x="199" y="313"/>
                    </a:lnTo>
                    <a:lnTo>
                      <a:pt x="205" y="299"/>
                    </a:lnTo>
                    <a:lnTo>
                      <a:pt x="209" y="288"/>
                    </a:lnTo>
                    <a:lnTo>
                      <a:pt x="213" y="275"/>
                    </a:lnTo>
                    <a:lnTo>
                      <a:pt x="216" y="265"/>
                    </a:lnTo>
                    <a:lnTo>
                      <a:pt x="218" y="255"/>
                    </a:lnTo>
                    <a:lnTo>
                      <a:pt x="220" y="246"/>
                    </a:lnTo>
                    <a:lnTo>
                      <a:pt x="220" y="238"/>
                    </a:lnTo>
                    <a:lnTo>
                      <a:pt x="220" y="233"/>
                    </a:lnTo>
                    <a:lnTo>
                      <a:pt x="218" y="227"/>
                    </a:lnTo>
                    <a:lnTo>
                      <a:pt x="218" y="223"/>
                    </a:lnTo>
                    <a:lnTo>
                      <a:pt x="215" y="223"/>
                    </a:lnTo>
                    <a:lnTo>
                      <a:pt x="211" y="221"/>
                    </a:lnTo>
                    <a:lnTo>
                      <a:pt x="207" y="221"/>
                    </a:lnTo>
                    <a:lnTo>
                      <a:pt x="205" y="221"/>
                    </a:lnTo>
                    <a:lnTo>
                      <a:pt x="201" y="221"/>
                    </a:lnTo>
                    <a:lnTo>
                      <a:pt x="197" y="223"/>
                    </a:lnTo>
                    <a:lnTo>
                      <a:pt x="193" y="225"/>
                    </a:lnTo>
                    <a:lnTo>
                      <a:pt x="188" y="229"/>
                    </a:lnTo>
                    <a:lnTo>
                      <a:pt x="184" y="233"/>
                    </a:lnTo>
                    <a:lnTo>
                      <a:pt x="180" y="236"/>
                    </a:lnTo>
                    <a:lnTo>
                      <a:pt x="174" y="238"/>
                    </a:lnTo>
                    <a:lnTo>
                      <a:pt x="171" y="242"/>
                    </a:lnTo>
                    <a:lnTo>
                      <a:pt x="167" y="242"/>
                    </a:lnTo>
                    <a:lnTo>
                      <a:pt x="165" y="244"/>
                    </a:lnTo>
                    <a:lnTo>
                      <a:pt x="161" y="244"/>
                    </a:lnTo>
                    <a:lnTo>
                      <a:pt x="159" y="246"/>
                    </a:lnTo>
                    <a:lnTo>
                      <a:pt x="157" y="244"/>
                    </a:lnTo>
                    <a:lnTo>
                      <a:pt x="153" y="244"/>
                    </a:lnTo>
                    <a:lnTo>
                      <a:pt x="150" y="242"/>
                    </a:lnTo>
                    <a:lnTo>
                      <a:pt x="148" y="242"/>
                    </a:lnTo>
                    <a:lnTo>
                      <a:pt x="146" y="238"/>
                    </a:lnTo>
                    <a:lnTo>
                      <a:pt x="142" y="236"/>
                    </a:lnTo>
                    <a:lnTo>
                      <a:pt x="140" y="233"/>
                    </a:lnTo>
                    <a:lnTo>
                      <a:pt x="138" y="229"/>
                    </a:lnTo>
                    <a:lnTo>
                      <a:pt x="132" y="221"/>
                    </a:lnTo>
                    <a:lnTo>
                      <a:pt x="128" y="215"/>
                    </a:lnTo>
                    <a:lnTo>
                      <a:pt x="127" y="212"/>
                    </a:lnTo>
                    <a:lnTo>
                      <a:pt x="127" y="208"/>
                    </a:lnTo>
                    <a:lnTo>
                      <a:pt x="127" y="204"/>
                    </a:lnTo>
                    <a:lnTo>
                      <a:pt x="128" y="200"/>
                    </a:lnTo>
                    <a:lnTo>
                      <a:pt x="132" y="198"/>
                    </a:lnTo>
                    <a:lnTo>
                      <a:pt x="138" y="194"/>
                    </a:lnTo>
                    <a:lnTo>
                      <a:pt x="140" y="193"/>
                    </a:lnTo>
                    <a:lnTo>
                      <a:pt x="140" y="193"/>
                    </a:lnTo>
                    <a:lnTo>
                      <a:pt x="144" y="187"/>
                    </a:lnTo>
                    <a:lnTo>
                      <a:pt x="148" y="181"/>
                    </a:lnTo>
                    <a:lnTo>
                      <a:pt x="151" y="174"/>
                    </a:lnTo>
                    <a:lnTo>
                      <a:pt x="157" y="164"/>
                    </a:lnTo>
                    <a:lnTo>
                      <a:pt x="163" y="153"/>
                    </a:lnTo>
                    <a:lnTo>
                      <a:pt x="169" y="141"/>
                    </a:lnTo>
                    <a:lnTo>
                      <a:pt x="176" y="128"/>
                    </a:lnTo>
                    <a:lnTo>
                      <a:pt x="184" y="113"/>
                    </a:lnTo>
                    <a:lnTo>
                      <a:pt x="190" y="101"/>
                    </a:lnTo>
                    <a:lnTo>
                      <a:pt x="193" y="90"/>
                    </a:lnTo>
                    <a:lnTo>
                      <a:pt x="197" y="80"/>
                    </a:lnTo>
                    <a:lnTo>
                      <a:pt x="201" y="73"/>
                    </a:lnTo>
                    <a:lnTo>
                      <a:pt x="201" y="67"/>
                    </a:lnTo>
                    <a:lnTo>
                      <a:pt x="201" y="61"/>
                    </a:lnTo>
                    <a:lnTo>
                      <a:pt x="201" y="61"/>
                    </a:lnTo>
                    <a:lnTo>
                      <a:pt x="201" y="59"/>
                    </a:lnTo>
                    <a:lnTo>
                      <a:pt x="199" y="59"/>
                    </a:lnTo>
                    <a:lnTo>
                      <a:pt x="195" y="57"/>
                    </a:lnTo>
                    <a:lnTo>
                      <a:pt x="193" y="57"/>
                    </a:lnTo>
                    <a:lnTo>
                      <a:pt x="190" y="59"/>
                    </a:lnTo>
                    <a:lnTo>
                      <a:pt x="186" y="61"/>
                    </a:lnTo>
                    <a:lnTo>
                      <a:pt x="180" y="63"/>
                    </a:lnTo>
                    <a:lnTo>
                      <a:pt x="176" y="65"/>
                    </a:lnTo>
                    <a:lnTo>
                      <a:pt x="172" y="69"/>
                    </a:lnTo>
                    <a:lnTo>
                      <a:pt x="167" y="71"/>
                    </a:lnTo>
                    <a:lnTo>
                      <a:pt x="161" y="73"/>
                    </a:lnTo>
                    <a:lnTo>
                      <a:pt x="155" y="74"/>
                    </a:lnTo>
                    <a:lnTo>
                      <a:pt x="150" y="74"/>
                    </a:lnTo>
                    <a:lnTo>
                      <a:pt x="144" y="74"/>
                    </a:lnTo>
                    <a:lnTo>
                      <a:pt x="140" y="74"/>
                    </a:lnTo>
                    <a:lnTo>
                      <a:pt x="134" y="74"/>
                    </a:lnTo>
                    <a:lnTo>
                      <a:pt x="130" y="73"/>
                    </a:lnTo>
                    <a:lnTo>
                      <a:pt x="127" y="71"/>
                    </a:lnTo>
                    <a:lnTo>
                      <a:pt x="123" y="69"/>
                    </a:lnTo>
                    <a:lnTo>
                      <a:pt x="119" y="67"/>
                    </a:lnTo>
                    <a:lnTo>
                      <a:pt x="117" y="65"/>
                    </a:lnTo>
                    <a:lnTo>
                      <a:pt x="115" y="63"/>
                    </a:lnTo>
                    <a:lnTo>
                      <a:pt x="115" y="61"/>
                    </a:lnTo>
                    <a:lnTo>
                      <a:pt x="113" y="59"/>
                    </a:lnTo>
                    <a:lnTo>
                      <a:pt x="113" y="55"/>
                    </a:lnTo>
                    <a:lnTo>
                      <a:pt x="127" y="52"/>
                    </a:lnTo>
                    <a:lnTo>
                      <a:pt x="138" y="48"/>
                    </a:lnTo>
                    <a:lnTo>
                      <a:pt x="148" y="44"/>
                    </a:lnTo>
                    <a:lnTo>
                      <a:pt x="157" y="40"/>
                    </a:lnTo>
                    <a:lnTo>
                      <a:pt x="167" y="38"/>
                    </a:lnTo>
                    <a:lnTo>
                      <a:pt x="176" y="34"/>
                    </a:lnTo>
                    <a:lnTo>
                      <a:pt x="184" y="33"/>
                    </a:lnTo>
                    <a:lnTo>
                      <a:pt x="192" y="29"/>
                    </a:lnTo>
                    <a:lnTo>
                      <a:pt x="197" y="27"/>
                    </a:lnTo>
                    <a:lnTo>
                      <a:pt x="205" y="25"/>
                    </a:lnTo>
                    <a:lnTo>
                      <a:pt x="209" y="23"/>
                    </a:lnTo>
                    <a:lnTo>
                      <a:pt x="215" y="21"/>
                    </a:lnTo>
                    <a:lnTo>
                      <a:pt x="218" y="19"/>
                    </a:lnTo>
                    <a:lnTo>
                      <a:pt x="222" y="17"/>
                    </a:lnTo>
                    <a:lnTo>
                      <a:pt x="224" y="15"/>
                    </a:lnTo>
                    <a:lnTo>
                      <a:pt x="226" y="14"/>
                    </a:lnTo>
                    <a:lnTo>
                      <a:pt x="232" y="8"/>
                    </a:lnTo>
                    <a:lnTo>
                      <a:pt x="237" y="4"/>
                    </a:lnTo>
                    <a:lnTo>
                      <a:pt x="245" y="2"/>
                    </a:lnTo>
                    <a:lnTo>
                      <a:pt x="251" y="0"/>
                    </a:lnTo>
                    <a:lnTo>
                      <a:pt x="255" y="4"/>
                    </a:lnTo>
                    <a:lnTo>
                      <a:pt x="260" y="8"/>
                    </a:lnTo>
                    <a:lnTo>
                      <a:pt x="264" y="10"/>
                    </a:lnTo>
                    <a:lnTo>
                      <a:pt x="266" y="14"/>
                    </a:lnTo>
                    <a:lnTo>
                      <a:pt x="272" y="17"/>
                    </a:lnTo>
                    <a:lnTo>
                      <a:pt x="276" y="21"/>
                    </a:lnTo>
                    <a:lnTo>
                      <a:pt x="280" y="27"/>
                    </a:lnTo>
                    <a:lnTo>
                      <a:pt x="283" y="31"/>
                    </a:lnTo>
                    <a:lnTo>
                      <a:pt x="285" y="34"/>
                    </a:lnTo>
                    <a:lnTo>
                      <a:pt x="289" y="38"/>
                    </a:lnTo>
                    <a:lnTo>
                      <a:pt x="291" y="40"/>
                    </a:lnTo>
                    <a:lnTo>
                      <a:pt x="291" y="42"/>
                    </a:lnTo>
                    <a:lnTo>
                      <a:pt x="291" y="46"/>
                    </a:lnTo>
                    <a:lnTo>
                      <a:pt x="293" y="48"/>
                    </a:lnTo>
                    <a:lnTo>
                      <a:pt x="291" y="48"/>
                    </a:lnTo>
                    <a:lnTo>
                      <a:pt x="291" y="50"/>
                    </a:lnTo>
                    <a:lnTo>
                      <a:pt x="291" y="52"/>
                    </a:lnTo>
                    <a:lnTo>
                      <a:pt x="289" y="54"/>
                    </a:lnTo>
                    <a:lnTo>
                      <a:pt x="285" y="55"/>
                    </a:lnTo>
                    <a:lnTo>
                      <a:pt x="283" y="55"/>
                    </a:lnTo>
                    <a:lnTo>
                      <a:pt x="280" y="57"/>
                    </a:lnTo>
                    <a:lnTo>
                      <a:pt x="276" y="59"/>
                    </a:lnTo>
                    <a:lnTo>
                      <a:pt x="274" y="61"/>
                    </a:lnTo>
                    <a:lnTo>
                      <a:pt x="270" y="61"/>
                    </a:lnTo>
                    <a:lnTo>
                      <a:pt x="264" y="67"/>
                    </a:lnTo>
                    <a:lnTo>
                      <a:pt x="259" y="73"/>
                    </a:lnTo>
                    <a:lnTo>
                      <a:pt x="251" y="80"/>
                    </a:lnTo>
                    <a:lnTo>
                      <a:pt x="243" y="90"/>
                    </a:lnTo>
                    <a:lnTo>
                      <a:pt x="234" y="101"/>
                    </a:lnTo>
                    <a:lnTo>
                      <a:pt x="224" y="113"/>
                    </a:lnTo>
                    <a:lnTo>
                      <a:pt x="213" y="128"/>
                    </a:lnTo>
                    <a:lnTo>
                      <a:pt x="209" y="135"/>
                    </a:lnTo>
                    <a:lnTo>
                      <a:pt x="203" y="141"/>
                    </a:lnTo>
                    <a:lnTo>
                      <a:pt x="199" y="149"/>
                    </a:lnTo>
                    <a:lnTo>
                      <a:pt x="195" y="154"/>
                    </a:lnTo>
                    <a:lnTo>
                      <a:pt x="192" y="160"/>
                    </a:lnTo>
                    <a:lnTo>
                      <a:pt x="188" y="166"/>
                    </a:lnTo>
                    <a:lnTo>
                      <a:pt x="182" y="175"/>
                    </a:lnTo>
                    <a:lnTo>
                      <a:pt x="178" y="183"/>
                    </a:lnTo>
                    <a:lnTo>
                      <a:pt x="176" y="189"/>
                    </a:lnTo>
                    <a:lnTo>
                      <a:pt x="174" y="193"/>
                    </a:lnTo>
                    <a:lnTo>
                      <a:pt x="176" y="194"/>
                    </a:lnTo>
                    <a:lnTo>
                      <a:pt x="178" y="196"/>
                    </a:lnTo>
                    <a:lnTo>
                      <a:pt x="180" y="196"/>
                    </a:lnTo>
                    <a:lnTo>
                      <a:pt x="184" y="196"/>
                    </a:lnTo>
                    <a:lnTo>
                      <a:pt x="188" y="196"/>
                    </a:lnTo>
                    <a:lnTo>
                      <a:pt x="193" y="196"/>
                    </a:lnTo>
                    <a:lnTo>
                      <a:pt x="199" y="194"/>
                    </a:lnTo>
                    <a:lnTo>
                      <a:pt x="205" y="193"/>
                    </a:lnTo>
                    <a:lnTo>
                      <a:pt x="213" y="191"/>
                    </a:lnTo>
                    <a:lnTo>
                      <a:pt x="220" y="189"/>
                    </a:lnTo>
                    <a:lnTo>
                      <a:pt x="228" y="189"/>
                    </a:lnTo>
                    <a:lnTo>
                      <a:pt x="236" y="187"/>
                    </a:lnTo>
                    <a:lnTo>
                      <a:pt x="243" y="189"/>
                    </a:lnTo>
                    <a:lnTo>
                      <a:pt x="251" y="189"/>
                    </a:lnTo>
                    <a:lnTo>
                      <a:pt x="257" y="191"/>
                    </a:lnTo>
                    <a:lnTo>
                      <a:pt x="262" y="194"/>
                    </a:lnTo>
                    <a:lnTo>
                      <a:pt x="268" y="198"/>
                    </a:lnTo>
                    <a:lnTo>
                      <a:pt x="272" y="204"/>
                    </a:lnTo>
                    <a:lnTo>
                      <a:pt x="276" y="208"/>
                    </a:lnTo>
                    <a:lnTo>
                      <a:pt x="278" y="212"/>
                    </a:lnTo>
                    <a:lnTo>
                      <a:pt x="280" y="215"/>
                    </a:lnTo>
                    <a:lnTo>
                      <a:pt x="281" y="217"/>
                    </a:lnTo>
                    <a:lnTo>
                      <a:pt x="283" y="219"/>
                    </a:lnTo>
                    <a:lnTo>
                      <a:pt x="283" y="223"/>
                    </a:lnTo>
                    <a:lnTo>
                      <a:pt x="283" y="223"/>
                    </a:lnTo>
                    <a:lnTo>
                      <a:pt x="283" y="229"/>
                    </a:lnTo>
                    <a:lnTo>
                      <a:pt x="281" y="235"/>
                    </a:lnTo>
                    <a:lnTo>
                      <a:pt x="278" y="238"/>
                    </a:lnTo>
                    <a:lnTo>
                      <a:pt x="276" y="240"/>
                    </a:lnTo>
                    <a:lnTo>
                      <a:pt x="274" y="244"/>
                    </a:lnTo>
                    <a:lnTo>
                      <a:pt x="272" y="248"/>
                    </a:lnTo>
                    <a:lnTo>
                      <a:pt x="270" y="254"/>
                    </a:lnTo>
                    <a:lnTo>
                      <a:pt x="266" y="259"/>
                    </a:lnTo>
                    <a:lnTo>
                      <a:pt x="264" y="269"/>
                    </a:lnTo>
                    <a:lnTo>
                      <a:pt x="260" y="278"/>
                    </a:lnTo>
                    <a:lnTo>
                      <a:pt x="259" y="290"/>
                    </a:lnTo>
                    <a:lnTo>
                      <a:pt x="255" y="305"/>
                    </a:lnTo>
                    <a:lnTo>
                      <a:pt x="249" y="318"/>
                    </a:lnTo>
                    <a:lnTo>
                      <a:pt x="243" y="332"/>
                    </a:lnTo>
                    <a:lnTo>
                      <a:pt x="237" y="347"/>
                    </a:lnTo>
                    <a:lnTo>
                      <a:pt x="228" y="362"/>
                    </a:lnTo>
                    <a:lnTo>
                      <a:pt x="220" y="375"/>
                    </a:lnTo>
                    <a:lnTo>
                      <a:pt x="209" y="391"/>
                    </a:lnTo>
                    <a:lnTo>
                      <a:pt x="197" y="406"/>
                    </a:lnTo>
                    <a:lnTo>
                      <a:pt x="184" y="423"/>
                    </a:lnTo>
                    <a:lnTo>
                      <a:pt x="171" y="438"/>
                    </a:lnTo>
                    <a:lnTo>
                      <a:pt x="155" y="455"/>
                    </a:lnTo>
                    <a:lnTo>
                      <a:pt x="142" y="469"/>
                    </a:lnTo>
                    <a:lnTo>
                      <a:pt x="127" y="482"/>
                    </a:lnTo>
                    <a:lnTo>
                      <a:pt x="111" y="494"/>
                    </a:lnTo>
                    <a:lnTo>
                      <a:pt x="96" y="505"/>
                    </a:lnTo>
                    <a:lnTo>
                      <a:pt x="83" y="515"/>
                    </a:lnTo>
                    <a:lnTo>
                      <a:pt x="67" y="524"/>
                    </a:lnTo>
                    <a:lnTo>
                      <a:pt x="54" y="532"/>
                    </a:lnTo>
                    <a:lnTo>
                      <a:pt x="41" y="539"/>
                    </a:lnTo>
                    <a:lnTo>
                      <a:pt x="31" y="545"/>
                    </a:lnTo>
                    <a:lnTo>
                      <a:pt x="21" y="549"/>
                    </a:lnTo>
                    <a:lnTo>
                      <a:pt x="14" y="553"/>
                    </a:lnTo>
                    <a:lnTo>
                      <a:pt x="8" y="555"/>
                    </a:lnTo>
                    <a:lnTo>
                      <a:pt x="4" y="555"/>
                    </a:lnTo>
                    <a:lnTo>
                      <a:pt x="2" y="553"/>
                    </a:lnTo>
                    <a:lnTo>
                      <a:pt x="0" y="553"/>
                    </a:lnTo>
                    <a:lnTo>
                      <a:pt x="0" y="551"/>
                    </a:lnTo>
                    <a:lnTo>
                      <a:pt x="2" y="549"/>
                    </a:lnTo>
                    <a:lnTo>
                      <a:pt x="2" y="547"/>
                    </a:lnTo>
                    <a:lnTo>
                      <a:pt x="4" y="545"/>
                    </a:lnTo>
                    <a:lnTo>
                      <a:pt x="8" y="543"/>
                    </a:lnTo>
                    <a:lnTo>
                      <a:pt x="10" y="539"/>
                    </a:lnTo>
                    <a:lnTo>
                      <a:pt x="14" y="537"/>
                    </a:lnTo>
                    <a:lnTo>
                      <a:pt x="18" y="534"/>
                    </a:lnTo>
                    <a:lnTo>
                      <a:pt x="21" y="530"/>
                    </a:lnTo>
                    <a:lnTo>
                      <a:pt x="31" y="520"/>
                    </a:lnTo>
                    <a:lnTo>
                      <a:pt x="42" y="511"/>
                    </a:lnTo>
                    <a:lnTo>
                      <a:pt x="56" y="497"/>
                    </a:lnTo>
                    <a:lnTo>
                      <a:pt x="56" y="49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912"/>
              <p:cNvSpPr/>
              <p:nvPr/>
            </p:nvSpPr>
            <p:spPr bwMode="auto">
              <a:xfrm>
                <a:off x="2319338" y="1057275"/>
                <a:ext cx="612775" cy="234950"/>
              </a:xfrm>
              <a:custGeom>
                <a:avLst/>
                <a:gdLst>
                  <a:gd name="T0" fmla="*/ 6 w 773"/>
                  <a:gd name="T1" fmla="*/ 10 h 296"/>
                  <a:gd name="T2" fmla="*/ 19 w 773"/>
                  <a:gd name="T3" fmla="*/ 2 h 296"/>
                  <a:gd name="T4" fmla="*/ 38 w 773"/>
                  <a:gd name="T5" fmla="*/ 0 h 296"/>
                  <a:gd name="T6" fmla="*/ 65 w 773"/>
                  <a:gd name="T7" fmla="*/ 6 h 296"/>
                  <a:gd name="T8" fmla="*/ 105 w 773"/>
                  <a:gd name="T9" fmla="*/ 19 h 296"/>
                  <a:gd name="T10" fmla="*/ 161 w 773"/>
                  <a:gd name="T11" fmla="*/ 44 h 296"/>
                  <a:gd name="T12" fmla="*/ 220 w 773"/>
                  <a:gd name="T13" fmla="*/ 73 h 296"/>
                  <a:gd name="T14" fmla="*/ 285 w 773"/>
                  <a:gd name="T15" fmla="*/ 101 h 296"/>
                  <a:gd name="T16" fmla="*/ 354 w 773"/>
                  <a:gd name="T17" fmla="*/ 132 h 296"/>
                  <a:gd name="T18" fmla="*/ 421 w 773"/>
                  <a:gd name="T19" fmla="*/ 157 h 296"/>
                  <a:gd name="T20" fmla="*/ 507 w 773"/>
                  <a:gd name="T21" fmla="*/ 183 h 296"/>
                  <a:gd name="T22" fmla="*/ 574 w 773"/>
                  <a:gd name="T23" fmla="*/ 200 h 296"/>
                  <a:gd name="T24" fmla="*/ 648 w 773"/>
                  <a:gd name="T25" fmla="*/ 210 h 296"/>
                  <a:gd name="T26" fmla="*/ 696 w 773"/>
                  <a:gd name="T27" fmla="*/ 214 h 296"/>
                  <a:gd name="T28" fmla="*/ 727 w 773"/>
                  <a:gd name="T29" fmla="*/ 216 h 296"/>
                  <a:gd name="T30" fmla="*/ 748 w 773"/>
                  <a:gd name="T31" fmla="*/ 219 h 296"/>
                  <a:gd name="T32" fmla="*/ 763 w 773"/>
                  <a:gd name="T33" fmla="*/ 223 h 296"/>
                  <a:gd name="T34" fmla="*/ 771 w 773"/>
                  <a:gd name="T35" fmla="*/ 227 h 296"/>
                  <a:gd name="T36" fmla="*/ 773 w 773"/>
                  <a:gd name="T37" fmla="*/ 231 h 296"/>
                  <a:gd name="T38" fmla="*/ 769 w 773"/>
                  <a:gd name="T39" fmla="*/ 235 h 296"/>
                  <a:gd name="T40" fmla="*/ 761 w 773"/>
                  <a:gd name="T41" fmla="*/ 242 h 296"/>
                  <a:gd name="T42" fmla="*/ 748 w 773"/>
                  <a:gd name="T43" fmla="*/ 248 h 296"/>
                  <a:gd name="T44" fmla="*/ 731 w 773"/>
                  <a:gd name="T45" fmla="*/ 256 h 296"/>
                  <a:gd name="T46" fmla="*/ 708 w 773"/>
                  <a:gd name="T47" fmla="*/ 261 h 296"/>
                  <a:gd name="T48" fmla="*/ 658 w 773"/>
                  <a:gd name="T49" fmla="*/ 277 h 296"/>
                  <a:gd name="T50" fmla="*/ 614 w 773"/>
                  <a:gd name="T51" fmla="*/ 286 h 296"/>
                  <a:gd name="T52" fmla="*/ 574 w 773"/>
                  <a:gd name="T53" fmla="*/ 294 h 296"/>
                  <a:gd name="T54" fmla="*/ 543 w 773"/>
                  <a:gd name="T55" fmla="*/ 296 h 296"/>
                  <a:gd name="T56" fmla="*/ 524 w 773"/>
                  <a:gd name="T57" fmla="*/ 294 h 296"/>
                  <a:gd name="T58" fmla="*/ 515 w 773"/>
                  <a:gd name="T59" fmla="*/ 288 h 296"/>
                  <a:gd name="T60" fmla="*/ 495 w 773"/>
                  <a:gd name="T61" fmla="*/ 277 h 296"/>
                  <a:gd name="T62" fmla="*/ 465 w 773"/>
                  <a:gd name="T63" fmla="*/ 258 h 296"/>
                  <a:gd name="T64" fmla="*/ 421 w 773"/>
                  <a:gd name="T65" fmla="*/ 231 h 296"/>
                  <a:gd name="T66" fmla="*/ 365 w 773"/>
                  <a:gd name="T67" fmla="*/ 197 h 296"/>
                  <a:gd name="T68" fmla="*/ 298 w 773"/>
                  <a:gd name="T69" fmla="*/ 157 h 296"/>
                  <a:gd name="T70" fmla="*/ 235 w 773"/>
                  <a:gd name="T71" fmla="*/ 120 h 296"/>
                  <a:gd name="T72" fmla="*/ 184 w 773"/>
                  <a:gd name="T73" fmla="*/ 92 h 296"/>
                  <a:gd name="T74" fmla="*/ 143 w 773"/>
                  <a:gd name="T75" fmla="*/ 71 h 296"/>
                  <a:gd name="T76" fmla="*/ 115 w 773"/>
                  <a:gd name="T77" fmla="*/ 56 h 296"/>
                  <a:gd name="T78" fmla="*/ 98 w 773"/>
                  <a:gd name="T79" fmla="*/ 48 h 296"/>
                  <a:gd name="T80" fmla="*/ 46 w 773"/>
                  <a:gd name="T81" fmla="*/ 35 h 296"/>
                  <a:gd name="T82" fmla="*/ 15 w 773"/>
                  <a:gd name="T83" fmla="*/ 33 h 296"/>
                  <a:gd name="T84" fmla="*/ 2 w 773"/>
                  <a:gd name="T85" fmla="*/ 29 h 296"/>
                  <a:gd name="T86" fmla="*/ 2 w 773"/>
                  <a:gd name="T87" fmla="*/ 1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3" h="296">
                    <a:moveTo>
                      <a:pt x="2" y="18"/>
                    </a:moveTo>
                    <a:lnTo>
                      <a:pt x="4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3" y="4"/>
                    </a:lnTo>
                    <a:lnTo>
                      <a:pt x="19" y="2"/>
                    </a:lnTo>
                    <a:lnTo>
                      <a:pt x="25" y="2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54" y="2"/>
                    </a:lnTo>
                    <a:lnTo>
                      <a:pt x="65" y="6"/>
                    </a:lnTo>
                    <a:lnTo>
                      <a:pt x="77" y="10"/>
                    </a:lnTo>
                    <a:lnTo>
                      <a:pt x="90" y="14"/>
                    </a:lnTo>
                    <a:lnTo>
                      <a:pt x="105" y="19"/>
                    </a:lnTo>
                    <a:lnTo>
                      <a:pt x="122" y="27"/>
                    </a:lnTo>
                    <a:lnTo>
                      <a:pt x="142" y="35"/>
                    </a:lnTo>
                    <a:lnTo>
                      <a:pt x="161" y="44"/>
                    </a:lnTo>
                    <a:lnTo>
                      <a:pt x="180" y="54"/>
                    </a:lnTo>
                    <a:lnTo>
                      <a:pt x="201" y="63"/>
                    </a:lnTo>
                    <a:lnTo>
                      <a:pt x="220" y="73"/>
                    </a:lnTo>
                    <a:lnTo>
                      <a:pt x="241" y="82"/>
                    </a:lnTo>
                    <a:lnTo>
                      <a:pt x="264" y="92"/>
                    </a:lnTo>
                    <a:lnTo>
                      <a:pt x="285" y="101"/>
                    </a:lnTo>
                    <a:lnTo>
                      <a:pt x="308" y="111"/>
                    </a:lnTo>
                    <a:lnTo>
                      <a:pt x="331" y="120"/>
                    </a:lnTo>
                    <a:lnTo>
                      <a:pt x="354" y="132"/>
                    </a:lnTo>
                    <a:lnTo>
                      <a:pt x="377" y="139"/>
                    </a:lnTo>
                    <a:lnTo>
                      <a:pt x="400" y="149"/>
                    </a:lnTo>
                    <a:lnTo>
                      <a:pt x="421" y="157"/>
                    </a:lnTo>
                    <a:lnTo>
                      <a:pt x="444" y="164"/>
                    </a:lnTo>
                    <a:lnTo>
                      <a:pt x="488" y="178"/>
                    </a:lnTo>
                    <a:lnTo>
                      <a:pt x="507" y="183"/>
                    </a:lnTo>
                    <a:lnTo>
                      <a:pt x="530" y="189"/>
                    </a:lnTo>
                    <a:lnTo>
                      <a:pt x="551" y="195"/>
                    </a:lnTo>
                    <a:lnTo>
                      <a:pt x="574" y="200"/>
                    </a:lnTo>
                    <a:lnTo>
                      <a:pt x="599" y="204"/>
                    </a:lnTo>
                    <a:lnTo>
                      <a:pt x="622" y="206"/>
                    </a:lnTo>
                    <a:lnTo>
                      <a:pt x="648" y="210"/>
                    </a:lnTo>
                    <a:lnTo>
                      <a:pt x="673" y="212"/>
                    </a:lnTo>
                    <a:lnTo>
                      <a:pt x="687" y="212"/>
                    </a:lnTo>
                    <a:lnTo>
                      <a:pt x="696" y="214"/>
                    </a:lnTo>
                    <a:lnTo>
                      <a:pt x="708" y="214"/>
                    </a:lnTo>
                    <a:lnTo>
                      <a:pt x="717" y="216"/>
                    </a:lnTo>
                    <a:lnTo>
                      <a:pt x="727" y="216"/>
                    </a:lnTo>
                    <a:lnTo>
                      <a:pt x="734" y="218"/>
                    </a:lnTo>
                    <a:lnTo>
                      <a:pt x="742" y="219"/>
                    </a:lnTo>
                    <a:lnTo>
                      <a:pt x="748" y="219"/>
                    </a:lnTo>
                    <a:lnTo>
                      <a:pt x="754" y="221"/>
                    </a:lnTo>
                    <a:lnTo>
                      <a:pt x="759" y="223"/>
                    </a:lnTo>
                    <a:lnTo>
                      <a:pt x="763" y="223"/>
                    </a:lnTo>
                    <a:lnTo>
                      <a:pt x="767" y="225"/>
                    </a:lnTo>
                    <a:lnTo>
                      <a:pt x="769" y="225"/>
                    </a:lnTo>
                    <a:lnTo>
                      <a:pt x="771" y="227"/>
                    </a:lnTo>
                    <a:lnTo>
                      <a:pt x="773" y="227"/>
                    </a:lnTo>
                    <a:lnTo>
                      <a:pt x="773" y="229"/>
                    </a:lnTo>
                    <a:lnTo>
                      <a:pt x="773" y="231"/>
                    </a:lnTo>
                    <a:lnTo>
                      <a:pt x="773" y="231"/>
                    </a:lnTo>
                    <a:lnTo>
                      <a:pt x="771" y="233"/>
                    </a:lnTo>
                    <a:lnTo>
                      <a:pt x="769" y="235"/>
                    </a:lnTo>
                    <a:lnTo>
                      <a:pt x="767" y="237"/>
                    </a:lnTo>
                    <a:lnTo>
                      <a:pt x="765" y="239"/>
                    </a:lnTo>
                    <a:lnTo>
                      <a:pt x="761" y="242"/>
                    </a:lnTo>
                    <a:lnTo>
                      <a:pt x="757" y="244"/>
                    </a:lnTo>
                    <a:lnTo>
                      <a:pt x="754" y="246"/>
                    </a:lnTo>
                    <a:lnTo>
                      <a:pt x="748" y="248"/>
                    </a:lnTo>
                    <a:lnTo>
                      <a:pt x="742" y="250"/>
                    </a:lnTo>
                    <a:lnTo>
                      <a:pt x="736" y="252"/>
                    </a:lnTo>
                    <a:lnTo>
                      <a:pt x="731" y="256"/>
                    </a:lnTo>
                    <a:lnTo>
                      <a:pt x="723" y="258"/>
                    </a:lnTo>
                    <a:lnTo>
                      <a:pt x="715" y="259"/>
                    </a:lnTo>
                    <a:lnTo>
                      <a:pt x="708" y="261"/>
                    </a:lnTo>
                    <a:lnTo>
                      <a:pt x="690" y="267"/>
                    </a:lnTo>
                    <a:lnTo>
                      <a:pt x="673" y="271"/>
                    </a:lnTo>
                    <a:lnTo>
                      <a:pt x="658" y="277"/>
                    </a:lnTo>
                    <a:lnTo>
                      <a:pt x="643" y="280"/>
                    </a:lnTo>
                    <a:lnTo>
                      <a:pt x="629" y="284"/>
                    </a:lnTo>
                    <a:lnTo>
                      <a:pt x="614" y="286"/>
                    </a:lnTo>
                    <a:lnTo>
                      <a:pt x="601" y="290"/>
                    </a:lnTo>
                    <a:lnTo>
                      <a:pt x="587" y="292"/>
                    </a:lnTo>
                    <a:lnTo>
                      <a:pt x="574" y="294"/>
                    </a:lnTo>
                    <a:lnTo>
                      <a:pt x="562" y="294"/>
                    </a:lnTo>
                    <a:lnTo>
                      <a:pt x="551" y="294"/>
                    </a:lnTo>
                    <a:lnTo>
                      <a:pt x="543" y="296"/>
                    </a:lnTo>
                    <a:lnTo>
                      <a:pt x="536" y="294"/>
                    </a:lnTo>
                    <a:lnTo>
                      <a:pt x="528" y="294"/>
                    </a:lnTo>
                    <a:lnTo>
                      <a:pt x="524" y="294"/>
                    </a:lnTo>
                    <a:lnTo>
                      <a:pt x="520" y="292"/>
                    </a:lnTo>
                    <a:lnTo>
                      <a:pt x="518" y="290"/>
                    </a:lnTo>
                    <a:lnTo>
                      <a:pt x="515" y="288"/>
                    </a:lnTo>
                    <a:lnTo>
                      <a:pt x="509" y="286"/>
                    </a:lnTo>
                    <a:lnTo>
                      <a:pt x="503" y="282"/>
                    </a:lnTo>
                    <a:lnTo>
                      <a:pt x="495" y="277"/>
                    </a:lnTo>
                    <a:lnTo>
                      <a:pt x="486" y="271"/>
                    </a:lnTo>
                    <a:lnTo>
                      <a:pt x="476" y="265"/>
                    </a:lnTo>
                    <a:lnTo>
                      <a:pt x="465" y="258"/>
                    </a:lnTo>
                    <a:lnTo>
                      <a:pt x="451" y="250"/>
                    </a:lnTo>
                    <a:lnTo>
                      <a:pt x="436" y="240"/>
                    </a:lnTo>
                    <a:lnTo>
                      <a:pt x="421" y="231"/>
                    </a:lnTo>
                    <a:lnTo>
                      <a:pt x="404" y="219"/>
                    </a:lnTo>
                    <a:lnTo>
                      <a:pt x="384" y="208"/>
                    </a:lnTo>
                    <a:lnTo>
                      <a:pt x="365" y="197"/>
                    </a:lnTo>
                    <a:lnTo>
                      <a:pt x="344" y="183"/>
                    </a:lnTo>
                    <a:lnTo>
                      <a:pt x="321" y="170"/>
                    </a:lnTo>
                    <a:lnTo>
                      <a:pt x="298" y="157"/>
                    </a:lnTo>
                    <a:lnTo>
                      <a:pt x="275" y="143"/>
                    </a:lnTo>
                    <a:lnTo>
                      <a:pt x="254" y="132"/>
                    </a:lnTo>
                    <a:lnTo>
                      <a:pt x="235" y="120"/>
                    </a:lnTo>
                    <a:lnTo>
                      <a:pt x="216" y="111"/>
                    </a:lnTo>
                    <a:lnTo>
                      <a:pt x="199" y="101"/>
                    </a:lnTo>
                    <a:lnTo>
                      <a:pt x="184" y="92"/>
                    </a:lnTo>
                    <a:lnTo>
                      <a:pt x="168" y="84"/>
                    </a:lnTo>
                    <a:lnTo>
                      <a:pt x="155" y="77"/>
                    </a:lnTo>
                    <a:lnTo>
                      <a:pt x="143" y="71"/>
                    </a:lnTo>
                    <a:lnTo>
                      <a:pt x="132" y="65"/>
                    </a:lnTo>
                    <a:lnTo>
                      <a:pt x="122" y="59"/>
                    </a:lnTo>
                    <a:lnTo>
                      <a:pt x="115" y="56"/>
                    </a:lnTo>
                    <a:lnTo>
                      <a:pt x="107" y="52"/>
                    </a:lnTo>
                    <a:lnTo>
                      <a:pt x="101" y="50"/>
                    </a:lnTo>
                    <a:lnTo>
                      <a:pt x="98" y="48"/>
                    </a:lnTo>
                    <a:lnTo>
                      <a:pt x="80" y="42"/>
                    </a:lnTo>
                    <a:lnTo>
                      <a:pt x="63" y="37"/>
                    </a:lnTo>
                    <a:lnTo>
                      <a:pt x="46" y="35"/>
                    </a:lnTo>
                    <a:lnTo>
                      <a:pt x="31" y="35"/>
                    </a:lnTo>
                    <a:lnTo>
                      <a:pt x="21" y="35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31"/>
                    </a:lnTo>
                    <a:lnTo>
                      <a:pt x="2" y="29"/>
                    </a:lnTo>
                    <a:lnTo>
                      <a:pt x="0" y="25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2" y="1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535562" y="1235415"/>
            <a:ext cx="1418590" cy="1426641"/>
            <a:chOff x="5321240" y="973848"/>
            <a:chExt cx="1419204" cy="1426641"/>
          </a:xfrm>
        </p:grpSpPr>
        <p:pic>
          <p:nvPicPr>
            <p:cNvPr id="4" name="图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1240" y="973848"/>
              <a:ext cx="1419204" cy="1426641"/>
            </a:xfrm>
            <a:prstGeom prst="rect">
              <a:avLst/>
            </a:prstGeom>
          </p:spPr>
        </p:pic>
        <p:grpSp>
          <p:nvGrpSpPr>
            <p:cNvPr id="43" name="组合 42"/>
            <p:cNvGrpSpPr/>
            <p:nvPr/>
          </p:nvGrpSpPr>
          <p:grpSpPr>
            <a:xfrm>
              <a:off x="5452240" y="1163725"/>
              <a:ext cx="1157204" cy="1046886"/>
              <a:chOff x="2963863" y="569913"/>
              <a:chExt cx="815975" cy="738187"/>
            </a:xfrm>
          </p:grpSpPr>
          <p:sp>
            <p:nvSpPr>
              <p:cNvPr id="44" name="Freeform 913"/>
              <p:cNvSpPr/>
              <p:nvPr/>
            </p:nvSpPr>
            <p:spPr bwMode="auto">
              <a:xfrm>
                <a:off x="2963863" y="630238"/>
                <a:ext cx="350837" cy="431800"/>
              </a:xfrm>
              <a:custGeom>
                <a:avLst/>
                <a:gdLst>
                  <a:gd name="T0" fmla="*/ 174 w 442"/>
                  <a:gd name="T1" fmla="*/ 425 h 545"/>
                  <a:gd name="T2" fmla="*/ 138 w 442"/>
                  <a:gd name="T3" fmla="*/ 458 h 545"/>
                  <a:gd name="T4" fmla="*/ 90 w 442"/>
                  <a:gd name="T5" fmla="*/ 496 h 545"/>
                  <a:gd name="T6" fmla="*/ 51 w 442"/>
                  <a:gd name="T7" fmla="*/ 522 h 545"/>
                  <a:gd name="T8" fmla="*/ 21 w 442"/>
                  <a:gd name="T9" fmla="*/ 539 h 545"/>
                  <a:gd name="T10" fmla="*/ 4 w 442"/>
                  <a:gd name="T11" fmla="*/ 545 h 545"/>
                  <a:gd name="T12" fmla="*/ 2 w 442"/>
                  <a:gd name="T13" fmla="*/ 539 h 545"/>
                  <a:gd name="T14" fmla="*/ 11 w 442"/>
                  <a:gd name="T15" fmla="*/ 526 h 545"/>
                  <a:gd name="T16" fmla="*/ 30 w 442"/>
                  <a:gd name="T17" fmla="*/ 511 h 545"/>
                  <a:gd name="T18" fmla="*/ 46 w 442"/>
                  <a:gd name="T19" fmla="*/ 498 h 545"/>
                  <a:gd name="T20" fmla="*/ 63 w 442"/>
                  <a:gd name="T21" fmla="*/ 478 h 545"/>
                  <a:gd name="T22" fmla="*/ 86 w 442"/>
                  <a:gd name="T23" fmla="*/ 456 h 545"/>
                  <a:gd name="T24" fmla="*/ 111 w 442"/>
                  <a:gd name="T25" fmla="*/ 429 h 545"/>
                  <a:gd name="T26" fmla="*/ 141 w 442"/>
                  <a:gd name="T27" fmla="*/ 395 h 545"/>
                  <a:gd name="T28" fmla="*/ 185 w 442"/>
                  <a:gd name="T29" fmla="*/ 345 h 545"/>
                  <a:gd name="T30" fmla="*/ 241 w 442"/>
                  <a:gd name="T31" fmla="*/ 271 h 545"/>
                  <a:gd name="T32" fmla="*/ 287 w 442"/>
                  <a:gd name="T33" fmla="*/ 197 h 545"/>
                  <a:gd name="T34" fmla="*/ 312 w 442"/>
                  <a:gd name="T35" fmla="*/ 151 h 545"/>
                  <a:gd name="T36" fmla="*/ 323 w 442"/>
                  <a:gd name="T37" fmla="*/ 120 h 545"/>
                  <a:gd name="T38" fmla="*/ 333 w 442"/>
                  <a:gd name="T39" fmla="*/ 97 h 545"/>
                  <a:gd name="T40" fmla="*/ 340 w 442"/>
                  <a:gd name="T41" fmla="*/ 80 h 545"/>
                  <a:gd name="T42" fmla="*/ 342 w 442"/>
                  <a:gd name="T43" fmla="*/ 67 h 545"/>
                  <a:gd name="T44" fmla="*/ 340 w 442"/>
                  <a:gd name="T45" fmla="*/ 61 h 545"/>
                  <a:gd name="T46" fmla="*/ 325 w 442"/>
                  <a:gd name="T47" fmla="*/ 61 h 545"/>
                  <a:gd name="T48" fmla="*/ 300 w 442"/>
                  <a:gd name="T49" fmla="*/ 67 h 545"/>
                  <a:gd name="T50" fmla="*/ 266 w 442"/>
                  <a:gd name="T51" fmla="*/ 80 h 545"/>
                  <a:gd name="T52" fmla="*/ 241 w 442"/>
                  <a:gd name="T53" fmla="*/ 90 h 545"/>
                  <a:gd name="T54" fmla="*/ 225 w 442"/>
                  <a:gd name="T55" fmla="*/ 94 h 545"/>
                  <a:gd name="T56" fmla="*/ 203 w 442"/>
                  <a:gd name="T57" fmla="*/ 86 h 545"/>
                  <a:gd name="T58" fmla="*/ 185 w 442"/>
                  <a:gd name="T59" fmla="*/ 75 h 545"/>
                  <a:gd name="T60" fmla="*/ 180 w 442"/>
                  <a:gd name="T61" fmla="*/ 69 h 545"/>
                  <a:gd name="T62" fmla="*/ 180 w 442"/>
                  <a:gd name="T63" fmla="*/ 63 h 545"/>
                  <a:gd name="T64" fmla="*/ 189 w 442"/>
                  <a:gd name="T65" fmla="*/ 61 h 545"/>
                  <a:gd name="T66" fmla="*/ 208 w 442"/>
                  <a:gd name="T67" fmla="*/ 57 h 545"/>
                  <a:gd name="T68" fmla="*/ 241 w 442"/>
                  <a:gd name="T69" fmla="*/ 52 h 545"/>
                  <a:gd name="T70" fmla="*/ 289 w 442"/>
                  <a:gd name="T71" fmla="*/ 35 h 545"/>
                  <a:gd name="T72" fmla="*/ 308 w 442"/>
                  <a:gd name="T73" fmla="*/ 27 h 545"/>
                  <a:gd name="T74" fmla="*/ 334 w 442"/>
                  <a:gd name="T75" fmla="*/ 14 h 545"/>
                  <a:gd name="T76" fmla="*/ 354 w 442"/>
                  <a:gd name="T77" fmla="*/ 0 h 545"/>
                  <a:gd name="T78" fmla="*/ 373 w 442"/>
                  <a:gd name="T79" fmla="*/ 2 h 545"/>
                  <a:gd name="T80" fmla="*/ 392 w 442"/>
                  <a:gd name="T81" fmla="*/ 8 h 545"/>
                  <a:gd name="T82" fmla="*/ 413 w 442"/>
                  <a:gd name="T83" fmla="*/ 21 h 545"/>
                  <a:gd name="T84" fmla="*/ 430 w 442"/>
                  <a:gd name="T85" fmla="*/ 38 h 545"/>
                  <a:gd name="T86" fmla="*/ 440 w 442"/>
                  <a:gd name="T87" fmla="*/ 50 h 545"/>
                  <a:gd name="T88" fmla="*/ 442 w 442"/>
                  <a:gd name="T89" fmla="*/ 57 h 545"/>
                  <a:gd name="T90" fmla="*/ 438 w 442"/>
                  <a:gd name="T91" fmla="*/ 67 h 545"/>
                  <a:gd name="T92" fmla="*/ 430 w 442"/>
                  <a:gd name="T93" fmla="*/ 77 h 545"/>
                  <a:gd name="T94" fmla="*/ 421 w 442"/>
                  <a:gd name="T95" fmla="*/ 84 h 545"/>
                  <a:gd name="T96" fmla="*/ 409 w 442"/>
                  <a:gd name="T97" fmla="*/ 97 h 545"/>
                  <a:gd name="T98" fmla="*/ 396 w 442"/>
                  <a:gd name="T99" fmla="*/ 118 h 545"/>
                  <a:gd name="T100" fmla="*/ 378 w 442"/>
                  <a:gd name="T101" fmla="*/ 145 h 545"/>
                  <a:gd name="T102" fmla="*/ 357 w 442"/>
                  <a:gd name="T103" fmla="*/ 179 h 545"/>
                  <a:gd name="T104" fmla="*/ 325 w 442"/>
                  <a:gd name="T105" fmla="*/ 235 h 545"/>
                  <a:gd name="T106" fmla="*/ 271 w 442"/>
                  <a:gd name="T107" fmla="*/ 313 h 545"/>
                  <a:gd name="T108" fmla="*/ 212 w 442"/>
                  <a:gd name="T109" fmla="*/ 38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2" h="545">
                    <a:moveTo>
                      <a:pt x="193" y="404"/>
                    </a:moveTo>
                    <a:lnTo>
                      <a:pt x="183" y="416"/>
                    </a:lnTo>
                    <a:lnTo>
                      <a:pt x="174" y="425"/>
                    </a:lnTo>
                    <a:lnTo>
                      <a:pt x="164" y="433"/>
                    </a:lnTo>
                    <a:lnTo>
                      <a:pt x="155" y="442"/>
                    </a:lnTo>
                    <a:lnTo>
                      <a:pt x="138" y="458"/>
                    </a:lnTo>
                    <a:lnTo>
                      <a:pt x="120" y="473"/>
                    </a:lnTo>
                    <a:lnTo>
                      <a:pt x="105" y="484"/>
                    </a:lnTo>
                    <a:lnTo>
                      <a:pt x="90" y="496"/>
                    </a:lnTo>
                    <a:lnTo>
                      <a:pt x="76" y="505"/>
                    </a:lnTo>
                    <a:lnTo>
                      <a:pt x="65" y="515"/>
                    </a:lnTo>
                    <a:lnTo>
                      <a:pt x="51" y="522"/>
                    </a:lnTo>
                    <a:lnTo>
                      <a:pt x="40" y="528"/>
                    </a:lnTo>
                    <a:lnTo>
                      <a:pt x="29" y="534"/>
                    </a:lnTo>
                    <a:lnTo>
                      <a:pt x="21" y="539"/>
                    </a:lnTo>
                    <a:lnTo>
                      <a:pt x="13" y="541"/>
                    </a:lnTo>
                    <a:lnTo>
                      <a:pt x="7" y="543"/>
                    </a:lnTo>
                    <a:lnTo>
                      <a:pt x="4" y="545"/>
                    </a:lnTo>
                    <a:lnTo>
                      <a:pt x="2" y="543"/>
                    </a:lnTo>
                    <a:lnTo>
                      <a:pt x="0" y="541"/>
                    </a:lnTo>
                    <a:lnTo>
                      <a:pt x="2" y="539"/>
                    </a:lnTo>
                    <a:lnTo>
                      <a:pt x="4" y="536"/>
                    </a:lnTo>
                    <a:lnTo>
                      <a:pt x="6" y="532"/>
                    </a:lnTo>
                    <a:lnTo>
                      <a:pt x="11" y="526"/>
                    </a:lnTo>
                    <a:lnTo>
                      <a:pt x="17" y="520"/>
                    </a:lnTo>
                    <a:lnTo>
                      <a:pt x="25" y="513"/>
                    </a:lnTo>
                    <a:lnTo>
                      <a:pt x="30" y="511"/>
                    </a:lnTo>
                    <a:lnTo>
                      <a:pt x="34" y="505"/>
                    </a:lnTo>
                    <a:lnTo>
                      <a:pt x="40" y="501"/>
                    </a:lnTo>
                    <a:lnTo>
                      <a:pt x="46" y="498"/>
                    </a:lnTo>
                    <a:lnTo>
                      <a:pt x="51" y="492"/>
                    </a:lnTo>
                    <a:lnTo>
                      <a:pt x="57" y="486"/>
                    </a:lnTo>
                    <a:lnTo>
                      <a:pt x="63" y="478"/>
                    </a:lnTo>
                    <a:lnTo>
                      <a:pt x="71" y="473"/>
                    </a:lnTo>
                    <a:lnTo>
                      <a:pt x="78" y="465"/>
                    </a:lnTo>
                    <a:lnTo>
                      <a:pt x="86" y="456"/>
                    </a:lnTo>
                    <a:lnTo>
                      <a:pt x="94" y="448"/>
                    </a:lnTo>
                    <a:lnTo>
                      <a:pt x="103" y="438"/>
                    </a:lnTo>
                    <a:lnTo>
                      <a:pt x="111" y="429"/>
                    </a:lnTo>
                    <a:lnTo>
                      <a:pt x="120" y="417"/>
                    </a:lnTo>
                    <a:lnTo>
                      <a:pt x="132" y="406"/>
                    </a:lnTo>
                    <a:lnTo>
                      <a:pt x="141" y="395"/>
                    </a:lnTo>
                    <a:lnTo>
                      <a:pt x="153" y="383"/>
                    </a:lnTo>
                    <a:lnTo>
                      <a:pt x="164" y="372"/>
                    </a:lnTo>
                    <a:lnTo>
                      <a:pt x="185" y="345"/>
                    </a:lnTo>
                    <a:lnTo>
                      <a:pt x="204" y="320"/>
                    </a:lnTo>
                    <a:lnTo>
                      <a:pt x="224" y="296"/>
                    </a:lnTo>
                    <a:lnTo>
                      <a:pt x="241" y="271"/>
                    </a:lnTo>
                    <a:lnTo>
                      <a:pt x="258" y="246"/>
                    </a:lnTo>
                    <a:lnTo>
                      <a:pt x="273" y="221"/>
                    </a:lnTo>
                    <a:lnTo>
                      <a:pt x="287" y="197"/>
                    </a:lnTo>
                    <a:lnTo>
                      <a:pt x="300" y="174"/>
                    </a:lnTo>
                    <a:lnTo>
                      <a:pt x="306" y="162"/>
                    </a:lnTo>
                    <a:lnTo>
                      <a:pt x="312" y="151"/>
                    </a:lnTo>
                    <a:lnTo>
                      <a:pt x="315" y="139"/>
                    </a:lnTo>
                    <a:lnTo>
                      <a:pt x="319" y="130"/>
                    </a:lnTo>
                    <a:lnTo>
                      <a:pt x="323" y="120"/>
                    </a:lnTo>
                    <a:lnTo>
                      <a:pt x="327" y="113"/>
                    </a:lnTo>
                    <a:lnTo>
                      <a:pt x="331" y="105"/>
                    </a:lnTo>
                    <a:lnTo>
                      <a:pt x="333" y="97"/>
                    </a:lnTo>
                    <a:lnTo>
                      <a:pt x="336" y="92"/>
                    </a:lnTo>
                    <a:lnTo>
                      <a:pt x="338" y="84"/>
                    </a:lnTo>
                    <a:lnTo>
                      <a:pt x="340" y="80"/>
                    </a:lnTo>
                    <a:lnTo>
                      <a:pt x="342" y="75"/>
                    </a:lnTo>
                    <a:lnTo>
                      <a:pt x="342" y="71"/>
                    </a:lnTo>
                    <a:lnTo>
                      <a:pt x="342" y="67"/>
                    </a:lnTo>
                    <a:lnTo>
                      <a:pt x="342" y="65"/>
                    </a:lnTo>
                    <a:lnTo>
                      <a:pt x="342" y="63"/>
                    </a:lnTo>
                    <a:lnTo>
                      <a:pt x="340" y="61"/>
                    </a:lnTo>
                    <a:lnTo>
                      <a:pt x="336" y="61"/>
                    </a:lnTo>
                    <a:lnTo>
                      <a:pt x="333" y="61"/>
                    </a:lnTo>
                    <a:lnTo>
                      <a:pt x="325" y="61"/>
                    </a:lnTo>
                    <a:lnTo>
                      <a:pt x="319" y="63"/>
                    </a:lnTo>
                    <a:lnTo>
                      <a:pt x="310" y="65"/>
                    </a:lnTo>
                    <a:lnTo>
                      <a:pt x="300" y="67"/>
                    </a:lnTo>
                    <a:lnTo>
                      <a:pt x="289" y="71"/>
                    </a:lnTo>
                    <a:lnTo>
                      <a:pt x="275" y="77"/>
                    </a:lnTo>
                    <a:lnTo>
                      <a:pt x="266" y="80"/>
                    </a:lnTo>
                    <a:lnTo>
                      <a:pt x="256" y="84"/>
                    </a:lnTo>
                    <a:lnTo>
                      <a:pt x="248" y="88"/>
                    </a:lnTo>
                    <a:lnTo>
                      <a:pt x="241" y="90"/>
                    </a:lnTo>
                    <a:lnTo>
                      <a:pt x="235" y="92"/>
                    </a:lnTo>
                    <a:lnTo>
                      <a:pt x="229" y="92"/>
                    </a:lnTo>
                    <a:lnTo>
                      <a:pt x="225" y="94"/>
                    </a:lnTo>
                    <a:lnTo>
                      <a:pt x="218" y="92"/>
                    </a:lnTo>
                    <a:lnTo>
                      <a:pt x="210" y="90"/>
                    </a:lnTo>
                    <a:lnTo>
                      <a:pt x="203" y="86"/>
                    </a:lnTo>
                    <a:lnTo>
                      <a:pt x="193" y="80"/>
                    </a:lnTo>
                    <a:lnTo>
                      <a:pt x="189" y="77"/>
                    </a:lnTo>
                    <a:lnTo>
                      <a:pt x="185" y="75"/>
                    </a:lnTo>
                    <a:lnTo>
                      <a:pt x="182" y="73"/>
                    </a:lnTo>
                    <a:lnTo>
                      <a:pt x="180" y="71"/>
                    </a:lnTo>
                    <a:lnTo>
                      <a:pt x="180" y="69"/>
                    </a:lnTo>
                    <a:lnTo>
                      <a:pt x="178" y="67"/>
                    </a:lnTo>
                    <a:lnTo>
                      <a:pt x="180" y="65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5" y="63"/>
                    </a:lnTo>
                    <a:lnTo>
                      <a:pt x="189" y="61"/>
                    </a:lnTo>
                    <a:lnTo>
                      <a:pt x="195" y="61"/>
                    </a:lnTo>
                    <a:lnTo>
                      <a:pt x="201" y="59"/>
                    </a:lnTo>
                    <a:lnTo>
                      <a:pt x="208" y="57"/>
                    </a:lnTo>
                    <a:lnTo>
                      <a:pt x="216" y="56"/>
                    </a:lnTo>
                    <a:lnTo>
                      <a:pt x="225" y="56"/>
                    </a:lnTo>
                    <a:lnTo>
                      <a:pt x="241" y="52"/>
                    </a:lnTo>
                    <a:lnTo>
                      <a:pt x="256" y="46"/>
                    </a:lnTo>
                    <a:lnTo>
                      <a:pt x="273" y="40"/>
                    </a:lnTo>
                    <a:lnTo>
                      <a:pt x="289" y="35"/>
                    </a:lnTo>
                    <a:lnTo>
                      <a:pt x="296" y="33"/>
                    </a:lnTo>
                    <a:lnTo>
                      <a:pt x="302" y="31"/>
                    </a:lnTo>
                    <a:lnTo>
                      <a:pt x="308" y="27"/>
                    </a:lnTo>
                    <a:lnTo>
                      <a:pt x="313" y="25"/>
                    </a:lnTo>
                    <a:lnTo>
                      <a:pt x="325" y="19"/>
                    </a:lnTo>
                    <a:lnTo>
                      <a:pt x="334" y="14"/>
                    </a:lnTo>
                    <a:lnTo>
                      <a:pt x="340" y="8"/>
                    </a:lnTo>
                    <a:lnTo>
                      <a:pt x="346" y="4"/>
                    </a:lnTo>
                    <a:lnTo>
                      <a:pt x="354" y="0"/>
                    </a:lnTo>
                    <a:lnTo>
                      <a:pt x="363" y="0"/>
                    </a:lnTo>
                    <a:lnTo>
                      <a:pt x="367" y="0"/>
                    </a:lnTo>
                    <a:lnTo>
                      <a:pt x="373" y="2"/>
                    </a:lnTo>
                    <a:lnTo>
                      <a:pt x="378" y="4"/>
                    </a:lnTo>
                    <a:lnTo>
                      <a:pt x="384" y="6"/>
                    </a:lnTo>
                    <a:lnTo>
                      <a:pt x="392" y="8"/>
                    </a:lnTo>
                    <a:lnTo>
                      <a:pt x="398" y="12"/>
                    </a:lnTo>
                    <a:lnTo>
                      <a:pt x="405" y="16"/>
                    </a:lnTo>
                    <a:lnTo>
                      <a:pt x="413" y="21"/>
                    </a:lnTo>
                    <a:lnTo>
                      <a:pt x="421" y="27"/>
                    </a:lnTo>
                    <a:lnTo>
                      <a:pt x="426" y="33"/>
                    </a:lnTo>
                    <a:lnTo>
                      <a:pt x="430" y="38"/>
                    </a:lnTo>
                    <a:lnTo>
                      <a:pt x="434" y="42"/>
                    </a:lnTo>
                    <a:lnTo>
                      <a:pt x="438" y="46"/>
                    </a:lnTo>
                    <a:lnTo>
                      <a:pt x="440" y="50"/>
                    </a:lnTo>
                    <a:lnTo>
                      <a:pt x="442" y="54"/>
                    </a:lnTo>
                    <a:lnTo>
                      <a:pt x="442" y="56"/>
                    </a:lnTo>
                    <a:lnTo>
                      <a:pt x="442" y="57"/>
                    </a:lnTo>
                    <a:lnTo>
                      <a:pt x="442" y="61"/>
                    </a:lnTo>
                    <a:lnTo>
                      <a:pt x="440" y="65"/>
                    </a:lnTo>
                    <a:lnTo>
                      <a:pt x="438" y="67"/>
                    </a:lnTo>
                    <a:lnTo>
                      <a:pt x="436" y="71"/>
                    </a:lnTo>
                    <a:lnTo>
                      <a:pt x="432" y="75"/>
                    </a:lnTo>
                    <a:lnTo>
                      <a:pt x="430" y="77"/>
                    </a:lnTo>
                    <a:lnTo>
                      <a:pt x="424" y="80"/>
                    </a:lnTo>
                    <a:lnTo>
                      <a:pt x="422" y="82"/>
                    </a:lnTo>
                    <a:lnTo>
                      <a:pt x="421" y="84"/>
                    </a:lnTo>
                    <a:lnTo>
                      <a:pt x="417" y="88"/>
                    </a:lnTo>
                    <a:lnTo>
                      <a:pt x="413" y="94"/>
                    </a:lnTo>
                    <a:lnTo>
                      <a:pt x="409" y="97"/>
                    </a:lnTo>
                    <a:lnTo>
                      <a:pt x="405" y="103"/>
                    </a:lnTo>
                    <a:lnTo>
                      <a:pt x="401" y="111"/>
                    </a:lnTo>
                    <a:lnTo>
                      <a:pt x="396" y="118"/>
                    </a:lnTo>
                    <a:lnTo>
                      <a:pt x="390" y="126"/>
                    </a:lnTo>
                    <a:lnTo>
                      <a:pt x="384" y="136"/>
                    </a:lnTo>
                    <a:lnTo>
                      <a:pt x="378" y="145"/>
                    </a:lnTo>
                    <a:lnTo>
                      <a:pt x="373" y="157"/>
                    </a:lnTo>
                    <a:lnTo>
                      <a:pt x="365" y="168"/>
                    </a:lnTo>
                    <a:lnTo>
                      <a:pt x="357" y="179"/>
                    </a:lnTo>
                    <a:lnTo>
                      <a:pt x="350" y="193"/>
                    </a:lnTo>
                    <a:lnTo>
                      <a:pt x="342" y="206"/>
                    </a:lnTo>
                    <a:lnTo>
                      <a:pt x="325" y="235"/>
                    </a:lnTo>
                    <a:lnTo>
                      <a:pt x="308" y="261"/>
                    </a:lnTo>
                    <a:lnTo>
                      <a:pt x="289" y="288"/>
                    </a:lnTo>
                    <a:lnTo>
                      <a:pt x="271" y="313"/>
                    </a:lnTo>
                    <a:lnTo>
                      <a:pt x="252" y="337"/>
                    </a:lnTo>
                    <a:lnTo>
                      <a:pt x="231" y="360"/>
                    </a:lnTo>
                    <a:lnTo>
                      <a:pt x="212" y="383"/>
                    </a:lnTo>
                    <a:lnTo>
                      <a:pt x="193" y="404"/>
                    </a:lnTo>
                    <a:lnTo>
                      <a:pt x="193" y="40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914"/>
              <p:cNvSpPr/>
              <p:nvPr/>
            </p:nvSpPr>
            <p:spPr bwMode="auto">
              <a:xfrm>
                <a:off x="3086100" y="754063"/>
                <a:ext cx="93662" cy="96838"/>
              </a:xfrm>
              <a:custGeom>
                <a:avLst/>
                <a:gdLst>
                  <a:gd name="T0" fmla="*/ 115 w 118"/>
                  <a:gd name="T1" fmla="*/ 66 h 121"/>
                  <a:gd name="T2" fmla="*/ 116 w 118"/>
                  <a:gd name="T3" fmla="*/ 72 h 121"/>
                  <a:gd name="T4" fmla="*/ 118 w 118"/>
                  <a:gd name="T5" fmla="*/ 78 h 121"/>
                  <a:gd name="T6" fmla="*/ 118 w 118"/>
                  <a:gd name="T7" fmla="*/ 83 h 121"/>
                  <a:gd name="T8" fmla="*/ 118 w 118"/>
                  <a:gd name="T9" fmla="*/ 91 h 121"/>
                  <a:gd name="T10" fmla="*/ 116 w 118"/>
                  <a:gd name="T11" fmla="*/ 99 h 121"/>
                  <a:gd name="T12" fmla="*/ 113 w 118"/>
                  <a:gd name="T13" fmla="*/ 106 h 121"/>
                  <a:gd name="T14" fmla="*/ 111 w 118"/>
                  <a:gd name="T15" fmla="*/ 114 h 121"/>
                  <a:gd name="T16" fmla="*/ 107 w 118"/>
                  <a:gd name="T17" fmla="*/ 121 h 121"/>
                  <a:gd name="T18" fmla="*/ 88 w 118"/>
                  <a:gd name="T19" fmla="*/ 112 h 121"/>
                  <a:gd name="T20" fmla="*/ 71 w 118"/>
                  <a:gd name="T21" fmla="*/ 99 h 121"/>
                  <a:gd name="T22" fmla="*/ 55 w 118"/>
                  <a:gd name="T23" fmla="*/ 85 h 121"/>
                  <a:gd name="T24" fmla="*/ 40 w 118"/>
                  <a:gd name="T25" fmla="*/ 70 h 121"/>
                  <a:gd name="T26" fmla="*/ 32 w 118"/>
                  <a:gd name="T27" fmla="*/ 64 h 121"/>
                  <a:gd name="T28" fmla="*/ 25 w 118"/>
                  <a:gd name="T29" fmla="*/ 59 h 121"/>
                  <a:gd name="T30" fmla="*/ 19 w 118"/>
                  <a:gd name="T31" fmla="*/ 51 h 121"/>
                  <a:gd name="T32" fmla="*/ 15 w 118"/>
                  <a:gd name="T33" fmla="*/ 45 h 121"/>
                  <a:gd name="T34" fmla="*/ 11 w 118"/>
                  <a:gd name="T35" fmla="*/ 40 h 121"/>
                  <a:gd name="T36" fmla="*/ 7 w 118"/>
                  <a:gd name="T37" fmla="*/ 32 h 121"/>
                  <a:gd name="T38" fmla="*/ 4 w 118"/>
                  <a:gd name="T39" fmla="*/ 26 h 121"/>
                  <a:gd name="T40" fmla="*/ 2 w 118"/>
                  <a:gd name="T41" fmla="*/ 20 h 121"/>
                  <a:gd name="T42" fmla="*/ 2 w 118"/>
                  <a:gd name="T43" fmla="*/ 15 h 121"/>
                  <a:gd name="T44" fmla="*/ 0 w 118"/>
                  <a:gd name="T45" fmla="*/ 11 h 121"/>
                  <a:gd name="T46" fmla="*/ 0 w 118"/>
                  <a:gd name="T47" fmla="*/ 7 h 121"/>
                  <a:gd name="T48" fmla="*/ 0 w 118"/>
                  <a:gd name="T49" fmla="*/ 5 h 121"/>
                  <a:gd name="T50" fmla="*/ 0 w 118"/>
                  <a:gd name="T51" fmla="*/ 3 h 121"/>
                  <a:gd name="T52" fmla="*/ 0 w 118"/>
                  <a:gd name="T53" fmla="*/ 1 h 121"/>
                  <a:gd name="T54" fmla="*/ 2 w 118"/>
                  <a:gd name="T55" fmla="*/ 0 h 121"/>
                  <a:gd name="T56" fmla="*/ 2 w 118"/>
                  <a:gd name="T57" fmla="*/ 0 h 121"/>
                  <a:gd name="T58" fmla="*/ 6 w 118"/>
                  <a:gd name="T59" fmla="*/ 0 h 121"/>
                  <a:gd name="T60" fmla="*/ 11 w 118"/>
                  <a:gd name="T61" fmla="*/ 0 h 121"/>
                  <a:gd name="T62" fmla="*/ 19 w 118"/>
                  <a:gd name="T63" fmla="*/ 1 h 121"/>
                  <a:gd name="T64" fmla="*/ 27 w 118"/>
                  <a:gd name="T65" fmla="*/ 3 h 121"/>
                  <a:gd name="T66" fmla="*/ 38 w 118"/>
                  <a:gd name="T67" fmla="*/ 7 h 121"/>
                  <a:gd name="T68" fmla="*/ 50 w 118"/>
                  <a:gd name="T69" fmla="*/ 13 h 121"/>
                  <a:gd name="T70" fmla="*/ 63 w 118"/>
                  <a:gd name="T71" fmla="*/ 20 h 121"/>
                  <a:gd name="T72" fmla="*/ 76 w 118"/>
                  <a:gd name="T73" fmla="*/ 28 h 121"/>
                  <a:gd name="T74" fmla="*/ 88 w 118"/>
                  <a:gd name="T75" fmla="*/ 38 h 121"/>
                  <a:gd name="T76" fmla="*/ 99 w 118"/>
                  <a:gd name="T77" fmla="*/ 47 h 121"/>
                  <a:gd name="T78" fmla="*/ 107 w 118"/>
                  <a:gd name="T79" fmla="*/ 57 h 121"/>
                  <a:gd name="T80" fmla="*/ 115 w 118"/>
                  <a:gd name="T81" fmla="*/ 66 h 121"/>
                  <a:gd name="T82" fmla="*/ 115 w 118"/>
                  <a:gd name="T83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8" h="121">
                    <a:moveTo>
                      <a:pt x="115" y="66"/>
                    </a:moveTo>
                    <a:lnTo>
                      <a:pt x="116" y="72"/>
                    </a:lnTo>
                    <a:lnTo>
                      <a:pt x="118" y="78"/>
                    </a:lnTo>
                    <a:lnTo>
                      <a:pt x="118" y="83"/>
                    </a:lnTo>
                    <a:lnTo>
                      <a:pt x="118" y="91"/>
                    </a:lnTo>
                    <a:lnTo>
                      <a:pt x="116" y="99"/>
                    </a:lnTo>
                    <a:lnTo>
                      <a:pt x="113" y="106"/>
                    </a:lnTo>
                    <a:lnTo>
                      <a:pt x="111" y="114"/>
                    </a:lnTo>
                    <a:lnTo>
                      <a:pt x="107" y="121"/>
                    </a:lnTo>
                    <a:lnTo>
                      <a:pt x="88" y="112"/>
                    </a:lnTo>
                    <a:lnTo>
                      <a:pt x="71" y="99"/>
                    </a:lnTo>
                    <a:lnTo>
                      <a:pt x="55" y="85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25" y="59"/>
                    </a:lnTo>
                    <a:lnTo>
                      <a:pt x="19" y="51"/>
                    </a:lnTo>
                    <a:lnTo>
                      <a:pt x="15" y="45"/>
                    </a:lnTo>
                    <a:lnTo>
                      <a:pt x="11" y="40"/>
                    </a:lnTo>
                    <a:lnTo>
                      <a:pt x="7" y="32"/>
                    </a:lnTo>
                    <a:lnTo>
                      <a:pt x="4" y="26"/>
                    </a:lnTo>
                    <a:lnTo>
                      <a:pt x="2" y="20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9" y="1"/>
                    </a:lnTo>
                    <a:lnTo>
                      <a:pt x="27" y="3"/>
                    </a:lnTo>
                    <a:lnTo>
                      <a:pt x="38" y="7"/>
                    </a:lnTo>
                    <a:lnTo>
                      <a:pt x="50" y="13"/>
                    </a:lnTo>
                    <a:lnTo>
                      <a:pt x="63" y="20"/>
                    </a:lnTo>
                    <a:lnTo>
                      <a:pt x="76" y="28"/>
                    </a:lnTo>
                    <a:lnTo>
                      <a:pt x="88" y="38"/>
                    </a:lnTo>
                    <a:lnTo>
                      <a:pt x="99" y="47"/>
                    </a:lnTo>
                    <a:lnTo>
                      <a:pt x="107" y="57"/>
                    </a:lnTo>
                    <a:lnTo>
                      <a:pt x="115" y="66"/>
                    </a:lnTo>
                    <a:lnTo>
                      <a:pt x="115" y="6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915"/>
              <p:cNvSpPr/>
              <p:nvPr/>
            </p:nvSpPr>
            <p:spPr bwMode="auto">
              <a:xfrm>
                <a:off x="3173413" y="966788"/>
                <a:ext cx="85725" cy="161925"/>
              </a:xfrm>
              <a:custGeom>
                <a:avLst/>
                <a:gdLst>
                  <a:gd name="T0" fmla="*/ 15 w 107"/>
                  <a:gd name="T1" fmla="*/ 31 h 204"/>
                  <a:gd name="T2" fmla="*/ 9 w 107"/>
                  <a:gd name="T3" fmla="*/ 25 h 204"/>
                  <a:gd name="T4" fmla="*/ 5 w 107"/>
                  <a:gd name="T5" fmla="*/ 19 h 204"/>
                  <a:gd name="T6" fmla="*/ 2 w 107"/>
                  <a:gd name="T7" fmla="*/ 15 h 204"/>
                  <a:gd name="T8" fmla="*/ 2 w 107"/>
                  <a:gd name="T9" fmla="*/ 12 h 204"/>
                  <a:gd name="T10" fmla="*/ 0 w 107"/>
                  <a:gd name="T11" fmla="*/ 8 h 204"/>
                  <a:gd name="T12" fmla="*/ 2 w 107"/>
                  <a:gd name="T13" fmla="*/ 6 h 204"/>
                  <a:gd name="T14" fmla="*/ 4 w 107"/>
                  <a:gd name="T15" fmla="*/ 2 h 204"/>
                  <a:gd name="T16" fmla="*/ 7 w 107"/>
                  <a:gd name="T17" fmla="*/ 0 h 204"/>
                  <a:gd name="T18" fmla="*/ 17 w 107"/>
                  <a:gd name="T19" fmla="*/ 0 h 204"/>
                  <a:gd name="T20" fmla="*/ 23 w 107"/>
                  <a:gd name="T21" fmla="*/ 2 h 204"/>
                  <a:gd name="T22" fmla="*/ 30 w 107"/>
                  <a:gd name="T23" fmla="*/ 2 h 204"/>
                  <a:gd name="T24" fmla="*/ 36 w 107"/>
                  <a:gd name="T25" fmla="*/ 6 h 204"/>
                  <a:gd name="T26" fmla="*/ 40 w 107"/>
                  <a:gd name="T27" fmla="*/ 6 h 204"/>
                  <a:gd name="T28" fmla="*/ 44 w 107"/>
                  <a:gd name="T29" fmla="*/ 8 h 204"/>
                  <a:gd name="T30" fmla="*/ 49 w 107"/>
                  <a:gd name="T31" fmla="*/ 10 h 204"/>
                  <a:gd name="T32" fmla="*/ 55 w 107"/>
                  <a:gd name="T33" fmla="*/ 12 h 204"/>
                  <a:gd name="T34" fmla="*/ 61 w 107"/>
                  <a:gd name="T35" fmla="*/ 12 h 204"/>
                  <a:gd name="T36" fmla="*/ 67 w 107"/>
                  <a:gd name="T37" fmla="*/ 13 h 204"/>
                  <a:gd name="T38" fmla="*/ 82 w 107"/>
                  <a:gd name="T39" fmla="*/ 13 h 204"/>
                  <a:gd name="T40" fmla="*/ 95 w 107"/>
                  <a:gd name="T41" fmla="*/ 109 h 204"/>
                  <a:gd name="T42" fmla="*/ 107 w 107"/>
                  <a:gd name="T43" fmla="*/ 204 h 204"/>
                  <a:gd name="T44" fmla="*/ 103 w 107"/>
                  <a:gd name="T45" fmla="*/ 202 h 204"/>
                  <a:gd name="T46" fmla="*/ 97 w 107"/>
                  <a:gd name="T47" fmla="*/ 202 h 204"/>
                  <a:gd name="T48" fmla="*/ 93 w 107"/>
                  <a:gd name="T49" fmla="*/ 200 h 204"/>
                  <a:gd name="T50" fmla="*/ 90 w 107"/>
                  <a:gd name="T51" fmla="*/ 198 h 204"/>
                  <a:gd name="T52" fmla="*/ 86 w 107"/>
                  <a:gd name="T53" fmla="*/ 196 h 204"/>
                  <a:gd name="T54" fmla="*/ 82 w 107"/>
                  <a:gd name="T55" fmla="*/ 193 h 204"/>
                  <a:gd name="T56" fmla="*/ 78 w 107"/>
                  <a:gd name="T57" fmla="*/ 189 h 204"/>
                  <a:gd name="T58" fmla="*/ 76 w 107"/>
                  <a:gd name="T59" fmla="*/ 185 h 204"/>
                  <a:gd name="T60" fmla="*/ 72 w 107"/>
                  <a:gd name="T61" fmla="*/ 179 h 204"/>
                  <a:gd name="T62" fmla="*/ 70 w 107"/>
                  <a:gd name="T63" fmla="*/ 173 h 204"/>
                  <a:gd name="T64" fmla="*/ 67 w 107"/>
                  <a:gd name="T65" fmla="*/ 168 h 204"/>
                  <a:gd name="T66" fmla="*/ 65 w 107"/>
                  <a:gd name="T67" fmla="*/ 160 h 204"/>
                  <a:gd name="T68" fmla="*/ 63 w 107"/>
                  <a:gd name="T69" fmla="*/ 153 h 204"/>
                  <a:gd name="T70" fmla="*/ 61 w 107"/>
                  <a:gd name="T71" fmla="*/ 145 h 204"/>
                  <a:gd name="T72" fmla="*/ 59 w 107"/>
                  <a:gd name="T73" fmla="*/ 137 h 204"/>
                  <a:gd name="T74" fmla="*/ 57 w 107"/>
                  <a:gd name="T75" fmla="*/ 128 h 204"/>
                  <a:gd name="T76" fmla="*/ 53 w 107"/>
                  <a:gd name="T77" fmla="*/ 111 h 204"/>
                  <a:gd name="T78" fmla="*/ 48 w 107"/>
                  <a:gd name="T79" fmla="*/ 95 h 204"/>
                  <a:gd name="T80" fmla="*/ 44 w 107"/>
                  <a:gd name="T81" fmla="*/ 80 h 204"/>
                  <a:gd name="T82" fmla="*/ 38 w 107"/>
                  <a:gd name="T83" fmla="*/ 69 h 204"/>
                  <a:gd name="T84" fmla="*/ 32 w 107"/>
                  <a:gd name="T85" fmla="*/ 57 h 204"/>
                  <a:gd name="T86" fmla="*/ 27 w 107"/>
                  <a:gd name="T87" fmla="*/ 46 h 204"/>
                  <a:gd name="T88" fmla="*/ 23 w 107"/>
                  <a:gd name="T89" fmla="*/ 38 h 204"/>
                  <a:gd name="T90" fmla="*/ 15 w 107"/>
                  <a:gd name="T91" fmla="*/ 31 h 204"/>
                  <a:gd name="T92" fmla="*/ 15 w 107"/>
                  <a:gd name="T93" fmla="*/ 3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7" h="204">
                    <a:moveTo>
                      <a:pt x="15" y="31"/>
                    </a:moveTo>
                    <a:lnTo>
                      <a:pt x="9" y="25"/>
                    </a:lnTo>
                    <a:lnTo>
                      <a:pt x="5" y="19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30" y="2"/>
                    </a:lnTo>
                    <a:lnTo>
                      <a:pt x="36" y="6"/>
                    </a:lnTo>
                    <a:lnTo>
                      <a:pt x="40" y="6"/>
                    </a:lnTo>
                    <a:lnTo>
                      <a:pt x="44" y="8"/>
                    </a:lnTo>
                    <a:lnTo>
                      <a:pt x="49" y="10"/>
                    </a:lnTo>
                    <a:lnTo>
                      <a:pt x="55" y="12"/>
                    </a:lnTo>
                    <a:lnTo>
                      <a:pt x="61" y="12"/>
                    </a:lnTo>
                    <a:lnTo>
                      <a:pt x="67" y="13"/>
                    </a:lnTo>
                    <a:lnTo>
                      <a:pt x="82" y="13"/>
                    </a:lnTo>
                    <a:lnTo>
                      <a:pt x="95" y="109"/>
                    </a:lnTo>
                    <a:lnTo>
                      <a:pt x="107" y="204"/>
                    </a:lnTo>
                    <a:lnTo>
                      <a:pt x="103" y="202"/>
                    </a:lnTo>
                    <a:lnTo>
                      <a:pt x="97" y="202"/>
                    </a:lnTo>
                    <a:lnTo>
                      <a:pt x="93" y="200"/>
                    </a:lnTo>
                    <a:lnTo>
                      <a:pt x="90" y="198"/>
                    </a:lnTo>
                    <a:lnTo>
                      <a:pt x="86" y="196"/>
                    </a:lnTo>
                    <a:lnTo>
                      <a:pt x="82" y="193"/>
                    </a:lnTo>
                    <a:lnTo>
                      <a:pt x="78" y="189"/>
                    </a:lnTo>
                    <a:lnTo>
                      <a:pt x="76" y="185"/>
                    </a:lnTo>
                    <a:lnTo>
                      <a:pt x="72" y="179"/>
                    </a:lnTo>
                    <a:lnTo>
                      <a:pt x="70" y="173"/>
                    </a:lnTo>
                    <a:lnTo>
                      <a:pt x="67" y="168"/>
                    </a:lnTo>
                    <a:lnTo>
                      <a:pt x="65" y="160"/>
                    </a:lnTo>
                    <a:lnTo>
                      <a:pt x="63" y="153"/>
                    </a:lnTo>
                    <a:lnTo>
                      <a:pt x="61" y="145"/>
                    </a:lnTo>
                    <a:lnTo>
                      <a:pt x="59" y="137"/>
                    </a:lnTo>
                    <a:lnTo>
                      <a:pt x="57" y="128"/>
                    </a:lnTo>
                    <a:lnTo>
                      <a:pt x="53" y="111"/>
                    </a:lnTo>
                    <a:lnTo>
                      <a:pt x="48" y="95"/>
                    </a:lnTo>
                    <a:lnTo>
                      <a:pt x="44" y="80"/>
                    </a:lnTo>
                    <a:lnTo>
                      <a:pt x="38" y="69"/>
                    </a:lnTo>
                    <a:lnTo>
                      <a:pt x="32" y="57"/>
                    </a:lnTo>
                    <a:lnTo>
                      <a:pt x="27" y="46"/>
                    </a:lnTo>
                    <a:lnTo>
                      <a:pt x="23" y="38"/>
                    </a:lnTo>
                    <a:lnTo>
                      <a:pt x="15" y="31"/>
                    </a:lnTo>
                    <a:lnTo>
                      <a:pt x="15" y="3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916"/>
              <p:cNvSpPr/>
              <p:nvPr/>
            </p:nvSpPr>
            <p:spPr bwMode="auto">
              <a:xfrm>
                <a:off x="3332163" y="650875"/>
                <a:ext cx="447675" cy="330200"/>
              </a:xfrm>
              <a:custGeom>
                <a:avLst/>
                <a:gdLst>
                  <a:gd name="T0" fmla="*/ 388 w 564"/>
                  <a:gd name="T1" fmla="*/ 413 h 415"/>
                  <a:gd name="T2" fmla="*/ 371 w 564"/>
                  <a:gd name="T3" fmla="*/ 411 h 415"/>
                  <a:gd name="T4" fmla="*/ 355 w 564"/>
                  <a:gd name="T5" fmla="*/ 408 h 415"/>
                  <a:gd name="T6" fmla="*/ 344 w 564"/>
                  <a:gd name="T7" fmla="*/ 402 h 415"/>
                  <a:gd name="T8" fmla="*/ 334 w 564"/>
                  <a:gd name="T9" fmla="*/ 394 h 415"/>
                  <a:gd name="T10" fmla="*/ 321 w 564"/>
                  <a:gd name="T11" fmla="*/ 383 h 415"/>
                  <a:gd name="T12" fmla="*/ 304 w 564"/>
                  <a:gd name="T13" fmla="*/ 362 h 415"/>
                  <a:gd name="T14" fmla="*/ 294 w 564"/>
                  <a:gd name="T15" fmla="*/ 350 h 415"/>
                  <a:gd name="T16" fmla="*/ 283 w 564"/>
                  <a:gd name="T17" fmla="*/ 335 h 415"/>
                  <a:gd name="T18" fmla="*/ 269 w 564"/>
                  <a:gd name="T19" fmla="*/ 318 h 415"/>
                  <a:gd name="T20" fmla="*/ 252 w 564"/>
                  <a:gd name="T21" fmla="*/ 299 h 415"/>
                  <a:gd name="T22" fmla="*/ 231 w 564"/>
                  <a:gd name="T23" fmla="*/ 274 h 415"/>
                  <a:gd name="T24" fmla="*/ 206 w 564"/>
                  <a:gd name="T25" fmla="*/ 244 h 415"/>
                  <a:gd name="T26" fmla="*/ 174 w 564"/>
                  <a:gd name="T27" fmla="*/ 208 h 415"/>
                  <a:gd name="T28" fmla="*/ 137 w 564"/>
                  <a:gd name="T29" fmla="*/ 166 h 415"/>
                  <a:gd name="T30" fmla="*/ 97 w 564"/>
                  <a:gd name="T31" fmla="*/ 118 h 415"/>
                  <a:gd name="T32" fmla="*/ 51 w 564"/>
                  <a:gd name="T33" fmla="*/ 67 h 415"/>
                  <a:gd name="T34" fmla="*/ 0 w 564"/>
                  <a:gd name="T35" fmla="*/ 8 h 415"/>
                  <a:gd name="T36" fmla="*/ 11 w 564"/>
                  <a:gd name="T37" fmla="*/ 0 h 415"/>
                  <a:gd name="T38" fmla="*/ 24 w 564"/>
                  <a:gd name="T39" fmla="*/ 0 h 415"/>
                  <a:gd name="T40" fmla="*/ 36 w 564"/>
                  <a:gd name="T41" fmla="*/ 6 h 415"/>
                  <a:gd name="T42" fmla="*/ 49 w 564"/>
                  <a:gd name="T43" fmla="*/ 15 h 415"/>
                  <a:gd name="T44" fmla="*/ 55 w 564"/>
                  <a:gd name="T45" fmla="*/ 23 h 415"/>
                  <a:gd name="T46" fmla="*/ 67 w 564"/>
                  <a:gd name="T47" fmla="*/ 34 h 415"/>
                  <a:gd name="T48" fmla="*/ 82 w 564"/>
                  <a:gd name="T49" fmla="*/ 50 h 415"/>
                  <a:gd name="T50" fmla="*/ 101 w 564"/>
                  <a:gd name="T51" fmla="*/ 69 h 415"/>
                  <a:gd name="T52" fmla="*/ 126 w 564"/>
                  <a:gd name="T53" fmla="*/ 90 h 415"/>
                  <a:gd name="T54" fmla="*/ 153 w 564"/>
                  <a:gd name="T55" fmla="*/ 114 h 415"/>
                  <a:gd name="T56" fmla="*/ 183 w 564"/>
                  <a:gd name="T57" fmla="*/ 143 h 415"/>
                  <a:gd name="T58" fmla="*/ 220 w 564"/>
                  <a:gd name="T59" fmla="*/ 175 h 415"/>
                  <a:gd name="T60" fmla="*/ 256 w 564"/>
                  <a:gd name="T61" fmla="*/ 208 h 415"/>
                  <a:gd name="T62" fmla="*/ 290 w 564"/>
                  <a:gd name="T63" fmla="*/ 236 h 415"/>
                  <a:gd name="T64" fmla="*/ 323 w 564"/>
                  <a:gd name="T65" fmla="*/ 261 h 415"/>
                  <a:gd name="T66" fmla="*/ 355 w 564"/>
                  <a:gd name="T67" fmla="*/ 282 h 415"/>
                  <a:gd name="T68" fmla="*/ 386 w 564"/>
                  <a:gd name="T69" fmla="*/ 301 h 415"/>
                  <a:gd name="T70" fmla="*/ 413 w 564"/>
                  <a:gd name="T71" fmla="*/ 316 h 415"/>
                  <a:gd name="T72" fmla="*/ 439 w 564"/>
                  <a:gd name="T73" fmla="*/ 328 h 415"/>
                  <a:gd name="T74" fmla="*/ 464 w 564"/>
                  <a:gd name="T75" fmla="*/ 335 h 415"/>
                  <a:gd name="T76" fmla="*/ 485 w 564"/>
                  <a:gd name="T77" fmla="*/ 343 h 415"/>
                  <a:gd name="T78" fmla="*/ 504 w 564"/>
                  <a:gd name="T79" fmla="*/ 350 h 415"/>
                  <a:gd name="T80" fmla="*/ 522 w 564"/>
                  <a:gd name="T81" fmla="*/ 356 h 415"/>
                  <a:gd name="T82" fmla="*/ 535 w 564"/>
                  <a:gd name="T83" fmla="*/ 362 h 415"/>
                  <a:gd name="T84" fmla="*/ 547 w 564"/>
                  <a:gd name="T85" fmla="*/ 366 h 415"/>
                  <a:gd name="T86" fmla="*/ 554 w 564"/>
                  <a:gd name="T87" fmla="*/ 370 h 415"/>
                  <a:gd name="T88" fmla="*/ 560 w 564"/>
                  <a:gd name="T89" fmla="*/ 371 h 415"/>
                  <a:gd name="T90" fmla="*/ 564 w 564"/>
                  <a:gd name="T91" fmla="*/ 373 h 415"/>
                  <a:gd name="T92" fmla="*/ 564 w 564"/>
                  <a:gd name="T93" fmla="*/ 377 h 415"/>
                  <a:gd name="T94" fmla="*/ 562 w 564"/>
                  <a:gd name="T95" fmla="*/ 379 h 415"/>
                  <a:gd name="T96" fmla="*/ 558 w 564"/>
                  <a:gd name="T97" fmla="*/ 383 h 415"/>
                  <a:gd name="T98" fmla="*/ 552 w 564"/>
                  <a:gd name="T99" fmla="*/ 387 h 415"/>
                  <a:gd name="T100" fmla="*/ 543 w 564"/>
                  <a:gd name="T101" fmla="*/ 389 h 415"/>
                  <a:gd name="T102" fmla="*/ 533 w 564"/>
                  <a:gd name="T103" fmla="*/ 392 h 415"/>
                  <a:gd name="T104" fmla="*/ 520 w 564"/>
                  <a:gd name="T105" fmla="*/ 396 h 415"/>
                  <a:gd name="T106" fmla="*/ 506 w 564"/>
                  <a:gd name="T107" fmla="*/ 398 h 415"/>
                  <a:gd name="T108" fmla="*/ 476 w 564"/>
                  <a:gd name="T109" fmla="*/ 408 h 415"/>
                  <a:gd name="T110" fmla="*/ 447 w 564"/>
                  <a:gd name="T111" fmla="*/ 411 h 415"/>
                  <a:gd name="T112" fmla="*/ 420 w 564"/>
                  <a:gd name="T113" fmla="*/ 415 h 415"/>
                  <a:gd name="T114" fmla="*/ 397 w 564"/>
                  <a:gd name="T1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4" h="415">
                    <a:moveTo>
                      <a:pt x="397" y="415"/>
                    </a:moveTo>
                    <a:lnTo>
                      <a:pt x="388" y="413"/>
                    </a:lnTo>
                    <a:lnTo>
                      <a:pt x="378" y="413"/>
                    </a:lnTo>
                    <a:lnTo>
                      <a:pt x="371" y="411"/>
                    </a:lnTo>
                    <a:lnTo>
                      <a:pt x="363" y="410"/>
                    </a:lnTo>
                    <a:lnTo>
                      <a:pt x="355" y="408"/>
                    </a:lnTo>
                    <a:lnTo>
                      <a:pt x="350" y="404"/>
                    </a:lnTo>
                    <a:lnTo>
                      <a:pt x="344" y="402"/>
                    </a:lnTo>
                    <a:lnTo>
                      <a:pt x="340" y="398"/>
                    </a:lnTo>
                    <a:lnTo>
                      <a:pt x="334" y="394"/>
                    </a:lnTo>
                    <a:lnTo>
                      <a:pt x="329" y="389"/>
                    </a:lnTo>
                    <a:lnTo>
                      <a:pt x="321" y="383"/>
                    </a:lnTo>
                    <a:lnTo>
                      <a:pt x="313" y="373"/>
                    </a:lnTo>
                    <a:lnTo>
                      <a:pt x="304" y="362"/>
                    </a:lnTo>
                    <a:lnTo>
                      <a:pt x="300" y="356"/>
                    </a:lnTo>
                    <a:lnTo>
                      <a:pt x="294" y="350"/>
                    </a:lnTo>
                    <a:lnTo>
                      <a:pt x="288" y="343"/>
                    </a:lnTo>
                    <a:lnTo>
                      <a:pt x="283" y="335"/>
                    </a:lnTo>
                    <a:lnTo>
                      <a:pt x="275" y="328"/>
                    </a:lnTo>
                    <a:lnTo>
                      <a:pt x="269" y="318"/>
                    </a:lnTo>
                    <a:lnTo>
                      <a:pt x="262" y="309"/>
                    </a:lnTo>
                    <a:lnTo>
                      <a:pt x="252" y="299"/>
                    </a:lnTo>
                    <a:lnTo>
                      <a:pt x="242" y="288"/>
                    </a:lnTo>
                    <a:lnTo>
                      <a:pt x="231" y="274"/>
                    </a:lnTo>
                    <a:lnTo>
                      <a:pt x="220" y="259"/>
                    </a:lnTo>
                    <a:lnTo>
                      <a:pt x="206" y="244"/>
                    </a:lnTo>
                    <a:lnTo>
                      <a:pt x="191" y="227"/>
                    </a:lnTo>
                    <a:lnTo>
                      <a:pt x="174" y="208"/>
                    </a:lnTo>
                    <a:lnTo>
                      <a:pt x="156" y="187"/>
                    </a:lnTo>
                    <a:lnTo>
                      <a:pt x="137" y="166"/>
                    </a:lnTo>
                    <a:lnTo>
                      <a:pt x="118" y="143"/>
                    </a:lnTo>
                    <a:lnTo>
                      <a:pt x="97" y="118"/>
                    </a:lnTo>
                    <a:lnTo>
                      <a:pt x="74" y="93"/>
                    </a:lnTo>
                    <a:lnTo>
                      <a:pt x="51" y="67"/>
                    </a:lnTo>
                    <a:lnTo>
                      <a:pt x="26" y="38"/>
                    </a:lnTo>
                    <a:lnTo>
                      <a:pt x="0" y="8"/>
                    </a:lnTo>
                    <a:lnTo>
                      <a:pt x="5" y="2"/>
                    </a:lnTo>
                    <a:lnTo>
                      <a:pt x="11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6" y="6"/>
                    </a:lnTo>
                    <a:lnTo>
                      <a:pt x="44" y="10"/>
                    </a:lnTo>
                    <a:lnTo>
                      <a:pt x="49" y="15"/>
                    </a:lnTo>
                    <a:lnTo>
                      <a:pt x="51" y="19"/>
                    </a:lnTo>
                    <a:lnTo>
                      <a:pt x="55" y="23"/>
                    </a:lnTo>
                    <a:lnTo>
                      <a:pt x="61" y="29"/>
                    </a:lnTo>
                    <a:lnTo>
                      <a:pt x="67" y="34"/>
                    </a:lnTo>
                    <a:lnTo>
                      <a:pt x="74" y="42"/>
                    </a:lnTo>
                    <a:lnTo>
                      <a:pt x="82" y="50"/>
                    </a:lnTo>
                    <a:lnTo>
                      <a:pt x="91" y="59"/>
                    </a:lnTo>
                    <a:lnTo>
                      <a:pt x="101" y="69"/>
                    </a:lnTo>
                    <a:lnTo>
                      <a:pt x="112" y="78"/>
                    </a:lnTo>
                    <a:lnTo>
                      <a:pt x="126" y="90"/>
                    </a:lnTo>
                    <a:lnTo>
                      <a:pt x="139" y="103"/>
                    </a:lnTo>
                    <a:lnTo>
                      <a:pt x="153" y="114"/>
                    </a:lnTo>
                    <a:lnTo>
                      <a:pt x="168" y="130"/>
                    </a:lnTo>
                    <a:lnTo>
                      <a:pt x="183" y="143"/>
                    </a:lnTo>
                    <a:lnTo>
                      <a:pt x="200" y="160"/>
                    </a:lnTo>
                    <a:lnTo>
                      <a:pt x="220" y="175"/>
                    </a:lnTo>
                    <a:lnTo>
                      <a:pt x="237" y="192"/>
                    </a:lnTo>
                    <a:lnTo>
                      <a:pt x="256" y="208"/>
                    </a:lnTo>
                    <a:lnTo>
                      <a:pt x="273" y="223"/>
                    </a:lnTo>
                    <a:lnTo>
                      <a:pt x="290" y="236"/>
                    </a:lnTo>
                    <a:lnTo>
                      <a:pt x="308" y="250"/>
                    </a:lnTo>
                    <a:lnTo>
                      <a:pt x="323" y="261"/>
                    </a:lnTo>
                    <a:lnTo>
                      <a:pt x="340" y="272"/>
                    </a:lnTo>
                    <a:lnTo>
                      <a:pt x="355" y="282"/>
                    </a:lnTo>
                    <a:lnTo>
                      <a:pt x="371" y="291"/>
                    </a:lnTo>
                    <a:lnTo>
                      <a:pt x="386" y="301"/>
                    </a:lnTo>
                    <a:lnTo>
                      <a:pt x="399" y="309"/>
                    </a:lnTo>
                    <a:lnTo>
                      <a:pt x="413" y="316"/>
                    </a:lnTo>
                    <a:lnTo>
                      <a:pt x="426" y="322"/>
                    </a:lnTo>
                    <a:lnTo>
                      <a:pt x="439" y="328"/>
                    </a:lnTo>
                    <a:lnTo>
                      <a:pt x="453" y="331"/>
                    </a:lnTo>
                    <a:lnTo>
                      <a:pt x="464" y="335"/>
                    </a:lnTo>
                    <a:lnTo>
                      <a:pt x="476" y="339"/>
                    </a:lnTo>
                    <a:lnTo>
                      <a:pt x="485" y="343"/>
                    </a:lnTo>
                    <a:lnTo>
                      <a:pt x="495" y="347"/>
                    </a:lnTo>
                    <a:lnTo>
                      <a:pt x="504" y="350"/>
                    </a:lnTo>
                    <a:lnTo>
                      <a:pt x="514" y="352"/>
                    </a:lnTo>
                    <a:lnTo>
                      <a:pt x="522" y="356"/>
                    </a:lnTo>
                    <a:lnTo>
                      <a:pt x="529" y="358"/>
                    </a:lnTo>
                    <a:lnTo>
                      <a:pt x="535" y="362"/>
                    </a:lnTo>
                    <a:lnTo>
                      <a:pt x="541" y="364"/>
                    </a:lnTo>
                    <a:lnTo>
                      <a:pt x="547" y="366"/>
                    </a:lnTo>
                    <a:lnTo>
                      <a:pt x="550" y="368"/>
                    </a:lnTo>
                    <a:lnTo>
                      <a:pt x="554" y="370"/>
                    </a:lnTo>
                    <a:lnTo>
                      <a:pt x="558" y="370"/>
                    </a:lnTo>
                    <a:lnTo>
                      <a:pt x="560" y="371"/>
                    </a:lnTo>
                    <a:lnTo>
                      <a:pt x="562" y="373"/>
                    </a:lnTo>
                    <a:lnTo>
                      <a:pt x="564" y="373"/>
                    </a:lnTo>
                    <a:lnTo>
                      <a:pt x="564" y="375"/>
                    </a:lnTo>
                    <a:lnTo>
                      <a:pt x="564" y="377"/>
                    </a:lnTo>
                    <a:lnTo>
                      <a:pt x="564" y="379"/>
                    </a:lnTo>
                    <a:lnTo>
                      <a:pt x="562" y="379"/>
                    </a:lnTo>
                    <a:lnTo>
                      <a:pt x="560" y="381"/>
                    </a:lnTo>
                    <a:lnTo>
                      <a:pt x="558" y="383"/>
                    </a:lnTo>
                    <a:lnTo>
                      <a:pt x="554" y="385"/>
                    </a:lnTo>
                    <a:lnTo>
                      <a:pt x="552" y="387"/>
                    </a:lnTo>
                    <a:lnTo>
                      <a:pt x="548" y="389"/>
                    </a:lnTo>
                    <a:lnTo>
                      <a:pt x="543" y="389"/>
                    </a:lnTo>
                    <a:lnTo>
                      <a:pt x="539" y="390"/>
                    </a:lnTo>
                    <a:lnTo>
                      <a:pt x="533" y="392"/>
                    </a:lnTo>
                    <a:lnTo>
                      <a:pt x="527" y="394"/>
                    </a:lnTo>
                    <a:lnTo>
                      <a:pt x="520" y="396"/>
                    </a:lnTo>
                    <a:lnTo>
                      <a:pt x="512" y="398"/>
                    </a:lnTo>
                    <a:lnTo>
                      <a:pt x="506" y="398"/>
                    </a:lnTo>
                    <a:lnTo>
                      <a:pt x="489" y="404"/>
                    </a:lnTo>
                    <a:lnTo>
                      <a:pt x="476" y="408"/>
                    </a:lnTo>
                    <a:lnTo>
                      <a:pt x="461" y="410"/>
                    </a:lnTo>
                    <a:lnTo>
                      <a:pt x="447" y="411"/>
                    </a:lnTo>
                    <a:lnTo>
                      <a:pt x="434" y="413"/>
                    </a:lnTo>
                    <a:lnTo>
                      <a:pt x="420" y="415"/>
                    </a:lnTo>
                    <a:lnTo>
                      <a:pt x="409" y="415"/>
                    </a:lnTo>
                    <a:lnTo>
                      <a:pt x="397" y="415"/>
                    </a:lnTo>
                    <a:lnTo>
                      <a:pt x="397" y="41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917"/>
              <p:cNvSpPr/>
              <p:nvPr/>
            </p:nvSpPr>
            <p:spPr bwMode="auto">
              <a:xfrm>
                <a:off x="3371850" y="569913"/>
                <a:ext cx="131762" cy="119063"/>
              </a:xfrm>
              <a:custGeom>
                <a:avLst/>
                <a:gdLst>
                  <a:gd name="T0" fmla="*/ 83 w 167"/>
                  <a:gd name="T1" fmla="*/ 55 h 151"/>
                  <a:gd name="T2" fmla="*/ 88 w 167"/>
                  <a:gd name="T3" fmla="*/ 44 h 151"/>
                  <a:gd name="T4" fmla="*/ 92 w 167"/>
                  <a:gd name="T5" fmla="*/ 33 h 151"/>
                  <a:gd name="T6" fmla="*/ 94 w 167"/>
                  <a:gd name="T7" fmla="*/ 23 h 151"/>
                  <a:gd name="T8" fmla="*/ 96 w 167"/>
                  <a:gd name="T9" fmla="*/ 13 h 151"/>
                  <a:gd name="T10" fmla="*/ 94 w 167"/>
                  <a:gd name="T11" fmla="*/ 10 h 151"/>
                  <a:gd name="T12" fmla="*/ 94 w 167"/>
                  <a:gd name="T13" fmla="*/ 8 h 151"/>
                  <a:gd name="T14" fmla="*/ 94 w 167"/>
                  <a:gd name="T15" fmla="*/ 6 h 151"/>
                  <a:gd name="T16" fmla="*/ 96 w 167"/>
                  <a:gd name="T17" fmla="*/ 4 h 151"/>
                  <a:gd name="T18" fmla="*/ 98 w 167"/>
                  <a:gd name="T19" fmla="*/ 2 h 151"/>
                  <a:gd name="T20" fmla="*/ 100 w 167"/>
                  <a:gd name="T21" fmla="*/ 0 h 151"/>
                  <a:gd name="T22" fmla="*/ 104 w 167"/>
                  <a:gd name="T23" fmla="*/ 0 h 151"/>
                  <a:gd name="T24" fmla="*/ 107 w 167"/>
                  <a:gd name="T25" fmla="*/ 0 h 151"/>
                  <a:gd name="T26" fmla="*/ 111 w 167"/>
                  <a:gd name="T27" fmla="*/ 0 h 151"/>
                  <a:gd name="T28" fmla="*/ 115 w 167"/>
                  <a:gd name="T29" fmla="*/ 2 h 151"/>
                  <a:gd name="T30" fmla="*/ 119 w 167"/>
                  <a:gd name="T31" fmla="*/ 4 h 151"/>
                  <a:gd name="T32" fmla="*/ 123 w 167"/>
                  <a:gd name="T33" fmla="*/ 6 h 151"/>
                  <a:gd name="T34" fmla="*/ 128 w 167"/>
                  <a:gd name="T35" fmla="*/ 10 h 151"/>
                  <a:gd name="T36" fmla="*/ 134 w 167"/>
                  <a:gd name="T37" fmla="*/ 13 h 151"/>
                  <a:gd name="T38" fmla="*/ 140 w 167"/>
                  <a:gd name="T39" fmla="*/ 17 h 151"/>
                  <a:gd name="T40" fmla="*/ 146 w 167"/>
                  <a:gd name="T41" fmla="*/ 21 h 151"/>
                  <a:gd name="T42" fmla="*/ 153 w 167"/>
                  <a:gd name="T43" fmla="*/ 31 h 151"/>
                  <a:gd name="T44" fmla="*/ 157 w 167"/>
                  <a:gd name="T45" fmla="*/ 34 h 151"/>
                  <a:gd name="T46" fmla="*/ 161 w 167"/>
                  <a:gd name="T47" fmla="*/ 40 h 151"/>
                  <a:gd name="T48" fmla="*/ 163 w 167"/>
                  <a:gd name="T49" fmla="*/ 42 h 151"/>
                  <a:gd name="T50" fmla="*/ 165 w 167"/>
                  <a:gd name="T51" fmla="*/ 46 h 151"/>
                  <a:gd name="T52" fmla="*/ 165 w 167"/>
                  <a:gd name="T53" fmla="*/ 50 h 151"/>
                  <a:gd name="T54" fmla="*/ 167 w 167"/>
                  <a:gd name="T55" fmla="*/ 52 h 151"/>
                  <a:gd name="T56" fmla="*/ 165 w 167"/>
                  <a:gd name="T57" fmla="*/ 53 h 151"/>
                  <a:gd name="T58" fmla="*/ 163 w 167"/>
                  <a:gd name="T59" fmla="*/ 55 h 151"/>
                  <a:gd name="T60" fmla="*/ 161 w 167"/>
                  <a:gd name="T61" fmla="*/ 59 h 151"/>
                  <a:gd name="T62" fmla="*/ 157 w 167"/>
                  <a:gd name="T63" fmla="*/ 63 h 151"/>
                  <a:gd name="T64" fmla="*/ 151 w 167"/>
                  <a:gd name="T65" fmla="*/ 69 h 151"/>
                  <a:gd name="T66" fmla="*/ 146 w 167"/>
                  <a:gd name="T67" fmla="*/ 74 h 151"/>
                  <a:gd name="T68" fmla="*/ 138 w 167"/>
                  <a:gd name="T69" fmla="*/ 82 h 151"/>
                  <a:gd name="T70" fmla="*/ 128 w 167"/>
                  <a:gd name="T71" fmla="*/ 90 h 151"/>
                  <a:gd name="T72" fmla="*/ 107 w 167"/>
                  <a:gd name="T73" fmla="*/ 103 h 151"/>
                  <a:gd name="T74" fmla="*/ 86 w 167"/>
                  <a:gd name="T75" fmla="*/ 116 h 151"/>
                  <a:gd name="T76" fmla="*/ 67 w 167"/>
                  <a:gd name="T77" fmla="*/ 130 h 151"/>
                  <a:gd name="T78" fmla="*/ 46 w 167"/>
                  <a:gd name="T79" fmla="*/ 139 h 151"/>
                  <a:gd name="T80" fmla="*/ 35 w 167"/>
                  <a:gd name="T81" fmla="*/ 143 h 151"/>
                  <a:gd name="T82" fmla="*/ 27 w 167"/>
                  <a:gd name="T83" fmla="*/ 147 h 151"/>
                  <a:gd name="T84" fmla="*/ 19 w 167"/>
                  <a:gd name="T85" fmla="*/ 149 h 151"/>
                  <a:gd name="T86" fmla="*/ 12 w 167"/>
                  <a:gd name="T87" fmla="*/ 151 h 151"/>
                  <a:gd name="T88" fmla="*/ 6 w 167"/>
                  <a:gd name="T89" fmla="*/ 151 h 151"/>
                  <a:gd name="T90" fmla="*/ 2 w 167"/>
                  <a:gd name="T91" fmla="*/ 151 h 151"/>
                  <a:gd name="T92" fmla="*/ 0 w 167"/>
                  <a:gd name="T93" fmla="*/ 147 h 151"/>
                  <a:gd name="T94" fmla="*/ 0 w 167"/>
                  <a:gd name="T95" fmla="*/ 143 h 151"/>
                  <a:gd name="T96" fmla="*/ 10 w 167"/>
                  <a:gd name="T97" fmla="*/ 133 h 151"/>
                  <a:gd name="T98" fmla="*/ 21 w 167"/>
                  <a:gd name="T99" fmla="*/ 122 h 151"/>
                  <a:gd name="T100" fmla="*/ 33 w 167"/>
                  <a:gd name="T101" fmla="*/ 111 h 151"/>
                  <a:gd name="T102" fmla="*/ 46 w 167"/>
                  <a:gd name="T103" fmla="*/ 97 h 151"/>
                  <a:gd name="T104" fmla="*/ 58 w 167"/>
                  <a:gd name="T105" fmla="*/ 88 h 151"/>
                  <a:gd name="T106" fmla="*/ 67 w 167"/>
                  <a:gd name="T107" fmla="*/ 76 h 151"/>
                  <a:gd name="T108" fmla="*/ 77 w 167"/>
                  <a:gd name="T109" fmla="*/ 65 h 151"/>
                  <a:gd name="T110" fmla="*/ 83 w 167"/>
                  <a:gd name="T111" fmla="*/ 55 h 151"/>
                  <a:gd name="T112" fmla="*/ 83 w 167"/>
                  <a:gd name="T113" fmla="*/ 5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7" h="151">
                    <a:moveTo>
                      <a:pt x="83" y="55"/>
                    </a:moveTo>
                    <a:lnTo>
                      <a:pt x="88" y="44"/>
                    </a:lnTo>
                    <a:lnTo>
                      <a:pt x="92" y="33"/>
                    </a:lnTo>
                    <a:lnTo>
                      <a:pt x="94" y="23"/>
                    </a:lnTo>
                    <a:lnTo>
                      <a:pt x="96" y="13"/>
                    </a:lnTo>
                    <a:lnTo>
                      <a:pt x="94" y="10"/>
                    </a:lnTo>
                    <a:lnTo>
                      <a:pt x="94" y="8"/>
                    </a:lnTo>
                    <a:lnTo>
                      <a:pt x="94" y="6"/>
                    </a:lnTo>
                    <a:lnTo>
                      <a:pt x="96" y="4"/>
                    </a:lnTo>
                    <a:lnTo>
                      <a:pt x="98" y="2"/>
                    </a:lnTo>
                    <a:lnTo>
                      <a:pt x="100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11" y="0"/>
                    </a:lnTo>
                    <a:lnTo>
                      <a:pt x="115" y="2"/>
                    </a:lnTo>
                    <a:lnTo>
                      <a:pt x="119" y="4"/>
                    </a:lnTo>
                    <a:lnTo>
                      <a:pt x="123" y="6"/>
                    </a:lnTo>
                    <a:lnTo>
                      <a:pt x="128" y="10"/>
                    </a:lnTo>
                    <a:lnTo>
                      <a:pt x="134" y="13"/>
                    </a:lnTo>
                    <a:lnTo>
                      <a:pt x="140" y="17"/>
                    </a:lnTo>
                    <a:lnTo>
                      <a:pt x="146" y="21"/>
                    </a:lnTo>
                    <a:lnTo>
                      <a:pt x="153" y="31"/>
                    </a:lnTo>
                    <a:lnTo>
                      <a:pt x="157" y="34"/>
                    </a:lnTo>
                    <a:lnTo>
                      <a:pt x="161" y="40"/>
                    </a:lnTo>
                    <a:lnTo>
                      <a:pt x="163" y="42"/>
                    </a:lnTo>
                    <a:lnTo>
                      <a:pt x="165" y="46"/>
                    </a:lnTo>
                    <a:lnTo>
                      <a:pt x="165" y="50"/>
                    </a:lnTo>
                    <a:lnTo>
                      <a:pt x="167" y="52"/>
                    </a:lnTo>
                    <a:lnTo>
                      <a:pt x="165" y="53"/>
                    </a:lnTo>
                    <a:lnTo>
                      <a:pt x="163" y="55"/>
                    </a:lnTo>
                    <a:lnTo>
                      <a:pt x="161" y="59"/>
                    </a:lnTo>
                    <a:lnTo>
                      <a:pt x="157" y="63"/>
                    </a:lnTo>
                    <a:lnTo>
                      <a:pt x="151" y="69"/>
                    </a:lnTo>
                    <a:lnTo>
                      <a:pt x="146" y="74"/>
                    </a:lnTo>
                    <a:lnTo>
                      <a:pt x="138" y="82"/>
                    </a:lnTo>
                    <a:lnTo>
                      <a:pt x="128" y="90"/>
                    </a:lnTo>
                    <a:lnTo>
                      <a:pt x="107" y="103"/>
                    </a:lnTo>
                    <a:lnTo>
                      <a:pt x="86" y="116"/>
                    </a:lnTo>
                    <a:lnTo>
                      <a:pt x="67" y="130"/>
                    </a:lnTo>
                    <a:lnTo>
                      <a:pt x="46" y="139"/>
                    </a:lnTo>
                    <a:lnTo>
                      <a:pt x="35" y="143"/>
                    </a:lnTo>
                    <a:lnTo>
                      <a:pt x="27" y="147"/>
                    </a:lnTo>
                    <a:lnTo>
                      <a:pt x="19" y="149"/>
                    </a:lnTo>
                    <a:lnTo>
                      <a:pt x="12" y="151"/>
                    </a:lnTo>
                    <a:lnTo>
                      <a:pt x="6" y="151"/>
                    </a:lnTo>
                    <a:lnTo>
                      <a:pt x="2" y="151"/>
                    </a:lnTo>
                    <a:lnTo>
                      <a:pt x="0" y="147"/>
                    </a:lnTo>
                    <a:lnTo>
                      <a:pt x="0" y="143"/>
                    </a:lnTo>
                    <a:lnTo>
                      <a:pt x="10" y="133"/>
                    </a:lnTo>
                    <a:lnTo>
                      <a:pt x="21" y="122"/>
                    </a:lnTo>
                    <a:lnTo>
                      <a:pt x="33" y="111"/>
                    </a:lnTo>
                    <a:lnTo>
                      <a:pt x="46" y="97"/>
                    </a:lnTo>
                    <a:lnTo>
                      <a:pt x="58" y="88"/>
                    </a:lnTo>
                    <a:lnTo>
                      <a:pt x="67" y="76"/>
                    </a:lnTo>
                    <a:lnTo>
                      <a:pt x="77" y="65"/>
                    </a:lnTo>
                    <a:lnTo>
                      <a:pt x="83" y="55"/>
                    </a:lnTo>
                    <a:lnTo>
                      <a:pt x="83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918"/>
              <p:cNvSpPr/>
              <p:nvPr/>
            </p:nvSpPr>
            <p:spPr bwMode="auto">
              <a:xfrm>
                <a:off x="3462338" y="657225"/>
                <a:ext cx="152400" cy="120650"/>
              </a:xfrm>
              <a:custGeom>
                <a:avLst/>
                <a:gdLst>
                  <a:gd name="T0" fmla="*/ 0 w 191"/>
                  <a:gd name="T1" fmla="*/ 148 h 152"/>
                  <a:gd name="T2" fmla="*/ 4 w 191"/>
                  <a:gd name="T3" fmla="*/ 141 h 152"/>
                  <a:gd name="T4" fmla="*/ 13 w 191"/>
                  <a:gd name="T5" fmla="*/ 129 h 152"/>
                  <a:gd name="T6" fmla="*/ 31 w 191"/>
                  <a:gd name="T7" fmla="*/ 114 h 152"/>
                  <a:gd name="T8" fmla="*/ 42 w 191"/>
                  <a:gd name="T9" fmla="*/ 104 h 152"/>
                  <a:gd name="T10" fmla="*/ 63 w 191"/>
                  <a:gd name="T11" fmla="*/ 85 h 152"/>
                  <a:gd name="T12" fmla="*/ 80 w 191"/>
                  <a:gd name="T13" fmla="*/ 70 h 152"/>
                  <a:gd name="T14" fmla="*/ 92 w 191"/>
                  <a:gd name="T15" fmla="*/ 57 h 152"/>
                  <a:gd name="T16" fmla="*/ 101 w 191"/>
                  <a:gd name="T17" fmla="*/ 45 h 152"/>
                  <a:gd name="T18" fmla="*/ 109 w 191"/>
                  <a:gd name="T19" fmla="*/ 28 h 152"/>
                  <a:gd name="T20" fmla="*/ 113 w 191"/>
                  <a:gd name="T21" fmla="*/ 11 h 152"/>
                  <a:gd name="T22" fmla="*/ 111 w 191"/>
                  <a:gd name="T23" fmla="*/ 5 h 152"/>
                  <a:gd name="T24" fmla="*/ 113 w 191"/>
                  <a:gd name="T25" fmla="*/ 2 h 152"/>
                  <a:gd name="T26" fmla="*/ 117 w 191"/>
                  <a:gd name="T27" fmla="*/ 0 h 152"/>
                  <a:gd name="T28" fmla="*/ 122 w 191"/>
                  <a:gd name="T29" fmla="*/ 0 h 152"/>
                  <a:gd name="T30" fmla="*/ 128 w 191"/>
                  <a:gd name="T31" fmla="*/ 0 h 152"/>
                  <a:gd name="T32" fmla="*/ 138 w 191"/>
                  <a:gd name="T33" fmla="*/ 3 h 152"/>
                  <a:gd name="T34" fmla="*/ 149 w 191"/>
                  <a:gd name="T35" fmla="*/ 7 h 152"/>
                  <a:gd name="T36" fmla="*/ 163 w 191"/>
                  <a:gd name="T37" fmla="*/ 15 h 152"/>
                  <a:gd name="T38" fmla="*/ 176 w 191"/>
                  <a:gd name="T39" fmla="*/ 24 h 152"/>
                  <a:gd name="T40" fmla="*/ 186 w 191"/>
                  <a:gd name="T41" fmla="*/ 34 h 152"/>
                  <a:gd name="T42" fmla="*/ 191 w 191"/>
                  <a:gd name="T43" fmla="*/ 42 h 152"/>
                  <a:gd name="T44" fmla="*/ 191 w 191"/>
                  <a:gd name="T45" fmla="*/ 49 h 152"/>
                  <a:gd name="T46" fmla="*/ 191 w 191"/>
                  <a:gd name="T47" fmla="*/ 53 h 152"/>
                  <a:gd name="T48" fmla="*/ 186 w 191"/>
                  <a:gd name="T49" fmla="*/ 59 h 152"/>
                  <a:gd name="T50" fmla="*/ 180 w 191"/>
                  <a:gd name="T51" fmla="*/ 64 h 152"/>
                  <a:gd name="T52" fmla="*/ 170 w 191"/>
                  <a:gd name="T53" fmla="*/ 70 h 152"/>
                  <a:gd name="T54" fmla="*/ 157 w 191"/>
                  <a:gd name="T55" fmla="*/ 80 h 152"/>
                  <a:gd name="T56" fmla="*/ 142 w 191"/>
                  <a:gd name="T57" fmla="*/ 87 h 152"/>
                  <a:gd name="T58" fmla="*/ 122 w 191"/>
                  <a:gd name="T59" fmla="*/ 97 h 152"/>
                  <a:gd name="T60" fmla="*/ 101 w 191"/>
                  <a:gd name="T61" fmla="*/ 108 h 152"/>
                  <a:gd name="T62" fmla="*/ 78 w 191"/>
                  <a:gd name="T63" fmla="*/ 120 h 152"/>
                  <a:gd name="T64" fmla="*/ 59 w 191"/>
                  <a:gd name="T65" fmla="*/ 129 h 152"/>
                  <a:gd name="T66" fmla="*/ 44 w 191"/>
                  <a:gd name="T67" fmla="*/ 139 h 152"/>
                  <a:gd name="T68" fmla="*/ 29 w 191"/>
                  <a:gd name="T69" fmla="*/ 144 h 152"/>
                  <a:gd name="T70" fmla="*/ 17 w 191"/>
                  <a:gd name="T71" fmla="*/ 148 h 152"/>
                  <a:gd name="T72" fmla="*/ 10 w 191"/>
                  <a:gd name="T73" fmla="*/ 150 h 152"/>
                  <a:gd name="T74" fmla="*/ 4 w 191"/>
                  <a:gd name="T75" fmla="*/ 152 h 152"/>
                  <a:gd name="T76" fmla="*/ 2 w 191"/>
                  <a:gd name="T7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1" h="152">
                    <a:moveTo>
                      <a:pt x="2" y="150"/>
                    </a:moveTo>
                    <a:lnTo>
                      <a:pt x="0" y="148"/>
                    </a:lnTo>
                    <a:lnTo>
                      <a:pt x="2" y="144"/>
                    </a:lnTo>
                    <a:lnTo>
                      <a:pt x="4" y="141"/>
                    </a:lnTo>
                    <a:lnTo>
                      <a:pt x="8" y="135"/>
                    </a:lnTo>
                    <a:lnTo>
                      <a:pt x="13" y="129"/>
                    </a:lnTo>
                    <a:lnTo>
                      <a:pt x="21" y="122"/>
                    </a:lnTo>
                    <a:lnTo>
                      <a:pt x="31" y="114"/>
                    </a:lnTo>
                    <a:lnTo>
                      <a:pt x="36" y="108"/>
                    </a:lnTo>
                    <a:lnTo>
                      <a:pt x="42" y="104"/>
                    </a:lnTo>
                    <a:lnTo>
                      <a:pt x="54" y="95"/>
                    </a:lnTo>
                    <a:lnTo>
                      <a:pt x="63" y="85"/>
                    </a:lnTo>
                    <a:lnTo>
                      <a:pt x="71" y="78"/>
                    </a:lnTo>
                    <a:lnTo>
                      <a:pt x="80" y="70"/>
                    </a:lnTo>
                    <a:lnTo>
                      <a:pt x="86" y="62"/>
                    </a:lnTo>
                    <a:lnTo>
                      <a:pt x="92" y="57"/>
                    </a:lnTo>
                    <a:lnTo>
                      <a:pt x="98" y="51"/>
                    </a:lnTo>
                    <a:lnTo>
                      <a:pt x="101" y="45"/>
                    </a:lnTo>
                    <a:lnTo>
                      <a:pt x="105" y="36"/>
                    </a:lnTo>
                    <a:lnTo>
                      <a:pt x="109" y="28"/>
                    </a:lnTo>
                    <a:lnTo>
                      <a:pt x="113" y="21"/>
                    </a:lnTo>
                    <a:lnTo>
                      <a:pt x="113" y="11"/>
                    </a:lnTo>
                    <a:lnTo>
                      <a:pt x="113" y="9"/>
                    </a:lnTo>
                    <a:lnTo>
                      <a:pt x="111" y="5"/>
                    </a:lnTo>
                    <a:lnTo>
                      <a:pt x="111" y="3"/>
                    </a:lnTo>
                    <a:lnTo>
                      <a:pt x="113" y="2"/>
                    </a:lnTo>
                    <a:lnTo>
                      <a:pt x="115" y="2"/>
                    </a:lnTo>
                    <a:lnTo>
                      <a:pt x="117" y="0"/>
                    </a:lnTo>
                    <a:lnTo>
                      <a:pt x="119" y="0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38" y="3"/>
                    </a:lnTo>
                    <a:lnTo>
                      <a:pt x="144" y="5"/>
                    </a:lnTo>
                    <a:lnTo>
                      <a:pt x="149" y="7"/>
                    </a:lnTo>
                    <a:lnTo>
                      <a:pt x="155" y="11"/>
                    </a:lnTo>
                    <a:lnTo>
                      <a:pt x="163" y="15"/>
                    </a:lnTo>
                    <a:lnTo>
                      <a:pt x="170" y="21"/>
                    </a:lnTo>
                    <a:lnTo>
                      <a:pt x="176" y="24"/>
                    </a:lnTo>
                    <a:lnTo>
                      <a:pt x="182" y="30"/>
                    </a:lnTo>
                    <a:lnTo>
                      <a:pt x="186" y="34"/>
                    </a:lnTo>
                    <a:lnTo>
                      <a:pt x="188" y="38"/>
                    </a:lnTo>
                    <a:lnTo>
                      <a:pt x="191" y="42"/>
                    </a:lnTo>
                    <a:lnTo>
                      <a:pt x="191" y="45"/>
                    </a:lnTo>
                    <a:lnTo>
                      <a:pt x="191" y="49"/>
                    </a:lnTo>
                    <a:lnTo>
                      <a:pt x="191" y="51"/>
                    </a:lnTo>
                    <a:lnTo>
                      <a:pt x="191" y="53"/>
                    </a:lnTo>
                    <a:lnTo>
                      <a:pt x="189" y="55"/>
                    </a:lnTo>
                    <a:lnTo>
                      <a:pt x="186" y="59"/>
                    </a:lnTo>
                    <a:lnTo>
                      <a:pt x="184" y="61"/>
                    </a:lnTo>
                    <a:lnTo>
                      <a:pt x="180" y="64"/>
                    </a:lnTo>
                    <a:lnTo>
                      <a:pt x="174" y="68"/>
                    </a:lnTo>
                    <a:lnTo>
                      <a:pt x="170" y="70"/>
                    </a:lnTo>
                    <a:lnTo>
                      <a:pt x="165" y="74"/>
                    </a:lnTo>
                    <a:lnTo>
                      <a:pt x="157" y="80"/>
                    </a:lnTo>
                    <a:lnTo>
                      <a:pt x="149" y="83"/>
                    </a:lnTo>
                    <a:lnTo>
                      <a:pt x="142" y="87"/>
                    </a:lnTo>
                    <a:lnTo>
                      <a:pt x="132" y="93"/>
                    </a:lnTo>
                    <a:lnTo>
                      <a:pt x="122" y="97"/>
                    </a:lnTo>
                    <a:lnTo>
                      <a:pt x="113" y="102"/>
                    </a:lnTo>
                    <a:lnTo>
                      <a:pt x="101" y="108"/>
                    </a:lnTo>
                    <a:lnTo>
                      <a:pt x="90" y="114"/>
                    </a:lnTo>
                    <a:lnTo>
                      <a:pt x="78" y="120"/>
                    </a:lnTo>
                    <a:lnTo>
                      <a:pt x="69" y="125"/>
                    </a:lnTo>
                    <a:lnTo>
                      <a:pt x="59" y="129"/>
                    </a:lnTo>
                    <a:lnTo>
                      <a:pt x="52" y="135"/>
                    </a:lnTo>
                    <a:lnTo>
                      <a:pt x="44" y="139"/>
                    </a:lnTo>
                    <a:lnTo>
                      <a:pt x="36" y="141"/>
                    </a:lnTo>
                    <a:lnTo>
                      <a:pt x="29" y="144"/>
                    </a:lnTo>
                    <a:lnTo>
                      <a:pt x="23" y="146"/>
                    </a:lnTo>
                    <a:lnTo>
                      <a:pt x="17" y="148"/>
                    </a:lnTo>
                    <a:lnTo>
                      <a:pt x="13" y="150"/>
                    </a:lnTo>
                    <a:lnTo>
                      <a:pt x="10" y="150"/>
                    </a:lnTo>
                    <a:lnTo>
                      <a:pt x="6" y="152"/>
                    </a:lnTo>
                    <a:lnTo>
                      <a:pt x="4" y="152"/>
                    </a:lnTo>
                    <a:lnTo>
                      <a:pt x="2" y="152"/>
                    </a:lnTo>
                    <a:lnTo>
                      <a:pt x="2" y="150"/>
                    </a:lnTo>
                    <a:lnTo>
                      <a:pt x="2" y="15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19"/>
              <p:cNvSpPr/>
              <p:nvPr/>
            </p:nvSpPr>
            <p:spPr bwMode="auto">
              <a:xfrm>
                <a:off x="3213100" y="936625"/>
                <a:ext cx="285750" cy="138113"/>
              </a:xfrm>
              <a:custGeom>
                <a:avLst/>
                <a:gdLst>
                  <a:gd name="T0" fmla="*/ 333 w 360"/>
                  <a:gd name="T1" fmla="*/ 78 h 173"/>
                  <a:gd name="T2" fmla="*/ 329 w 360"/>
                  <a:gd name="T3" fmla="*/ 82 h 173"/>
                  <a:gd name="T4" fmla="*/ 324 w 360"/>
                  <a:gd name="T5" fmla="*/ 88 h 173"/>
                  <a:gd name="T6" fmla="*/ 316 w 360"/>
                  <a:gd name="T7" fmla="*/ 97 h 173"/>
                  <a:gd name="T8" fmla="*/ 310 w 360"/>
                  <a:gd name="T9" fmla="*/ 109 h 173"/>
                  <a:gd name="T10" fmla="*/ 303 w 360"/>
                  <a:gd name="T11" fmla="*/ 124 h 173"/>
                  <a:gd name="T12" fmla="*/ 295 w 360"/>
                  <a:gd name="T13" fmla="*/ 141 h 173"/>
                  <a:gd name="T14" fmla="*/ 287 w 360"/>
                  <a:gd name="T15" fmla="*/ 162 h 173"/>
                  <a:gd name="T16" fmla="*/ 236 w 360"/>
                  <a:gd name="T17" fmla="*/ 173 h 173"/>
                  <a:gd name="T18" fmla="*/ 241 w 360"/>
                  <a:gd name="T19" fmla="*/ 149 h 173"/>
                  <a:gd name="T20" fmla="*/ 247 w 360"/>
                  <a:gd name="T21" fmla="*/ 126 h 173"/>
                  <a:gd name="T22" fmla="*/ 249 w 360"/>
                  <a:gd name="T23" fmla="*/ 107 h 173"/>
                  <a:gd name="T24" fmla="*/ 253 w 360"/>
                  <a:gd name="T25" fmla="*/ 91 h 173"/>
                  <a:gd name="T26" fmla="*/ 253 w 360"/>
                  <a:gd name="T27" fmla="*/ 78 h 173"/>
                  <a:gd name="T28" fmla="*/ 255 w 360"/>
                  <a:gd name="T29" fmla="*/ 69 h 173"/>
                  <a:gd name="T30" fmla="*/ 255 w 360"/>
                  <a:gd name="T31" fmla="*/ 63 h 173"/>
                  <a:gd name="T32" fmla="*/ 253 w 360"/>
                  <a:gd name="T33" fmla="*/ 59 h 173"/>
                  <a:gd name="T34" fmla="*/ 243 w 360"/>
                  <a:gd name="T35" fmla="*/ 53 h 173"/>
                  <a:gd name="T36" fmla="*/ 228 w 360"/>
                  <a:gd name="T37" fmla="*/ 51 h 173"/>
                  <a:gd name="T38" fmla="*/ 222 w 360"/>
                  <a:gd name="T39" fmla="*/ 51 h 173"/>
                  <a:gd name="T40" fmla="*/ 215 w 360"/>
                  <a:gd name="T41" fmla="*/ 51 h 173"/>
                  <a:gd name="T42" fmla="*/ 203 w 360"/>
                  <a:gd name="T43" fmla="*/ 53 h 173"/>
                  <a:gd name="T44" fmla="*/ 190 w 360"/>
                  <a:gd name="T45" fmla="*/ 55 h 173"/>
                  <a:gd name="T46" fmla="*/ 176 w 360"/>
                  <a:gd name="T47" fmla="*/ 57 h 173"/>
                  <a:gd name="T48" fmla="*/ 157 w 360"/>
                  <a:gd name="T49" fmla="*/ 61 h 173"/>
                  <a:gd name="T50" fmla="*/ 138 w 360"/>
                  <a:gd name="T51" fmla="*/ 65 h 173"/>
                  <a:gd name="T52" fmla="*/ 115 w 360"/>
                  <a:gd name="T53" fmla="*/ 69 h 173"/>
                  <a:gd name="T54" fmla="*/ 94 w 360"/>
                  <a:gd name="T55" fmla="*/ 72 h 173"/>
                  <a:gd name="T56" fmla="*/ 73 w 360"/>
                  <a:gd name="T57" fmla="*/ 76 h 173"/>
                  <a:gd name="T58" fmla="*/ 56 w 360"/>
                  <a:gd name="T59" fmla="*/ 80 h 173"/>
                  <a:gd name="T60" fmla="*/ 39 w 360"/>
                  <a:gd name="T61" fmla="*/ 82 h 173"/>
                  <a:gd name="T62" fmla="*/ 25 w 360"/>
                  <a:gd name="T63" fmla="*/ 84 h 173"/>
                  <a:gd name="T64" fmla="*/ 14 w 360"/>
                  <a:gd name="T65" fmla="*/ 84 h 173"/>
                  <a:gd name="T66" fmla="*/ 6 w 360"/>
                  <a:gd name="T67" fmla="*/ 86 h 173"/>
                  <a:gd name="T68" fmla="*/ 0 w 360"/>
                  <a:gd name="T69" fmla="*/ 86 h 173"/>
                  <a:gd name="T70" fmla="*/ 14 w 360"/>
                  <a:gd name="T71" fmla="*/ 51 h 173"/>
                  <a:gd name="T72" fmla="*/ 46 w 360"/>
                  <a:gd name="T73" fmla="*/ 48 h 173"/>
                  <a:gd name="T74" fmla="*/ 81 w 360"/>
                  <a:gd name="T75" fmla="*/ 42 h 173"/>
                  <a:gd name="T76" fmla="*/ 123 w 360"/>
                  <a:gd name="T77" fmla="*/ 34 h 173"/>
                  <a:gd name="T78" fmla="*/ 155 w 360"/>
                  <a:gd name="T79" fmla="*/ 29 h 173"/>
                  <a:gd name="T80" fmla="*/ 176 w 360"/>
                  <a:gd name="T81" fmla="*/ 23 h 173"/>
                  <a:gd name="T82" fmla="*/ 194 w 360"/>
                  <a:gd name="T83" fmla="*/ 19 h 173"/>
                  <a:gd name="T84" fmla="*/ 209 w 360"/>
                  <a:gd name="T85" fmla="*/ 17 h 173"/>
                  <a:gd name="T86" fmla="*/ 222 w 360"/>
                  <a:gd name="T87" fmla="*/ 13 h 173"/>
                  <a:gd name="T88" fmla="*/ 234 w 360"/>
                  <a:gd name="T89" fmla="*/ 10 h 173"/>
                  <a:gd name="T90" fmla="*/ 243 w 360"/>
                  <a:gd name="T91" fmla="*/ 8 h 173"/>
                  <a:gd name="T92" fmla="*/ 251 w 360"/>
                  <a:gd name="T93" fmla="*/ 6 h 173"/>
                  <a:gd name="T94" fmla="*/ 262 w 360"/>
                  <a:gd name="T95" fmla="*/ 2 h 173"/>
                  <a:gd name="T96" fmla="*/ 276 w 360"/>
                  <a:gd name="T97" fmla="*/ 2 h 173"/>
                  <a:gd name="T98" fmla="*/ 285 w 360"/>
                  <a:gd name="T99" fmla="*/ 2 h 173"/>
                  <a:gd name="T100" fmla="*/ 295 w 360"/>
                  <a:gd name="T101" fmla="*/ 4 h 173"/>
                  <a:gd name="T102" fmla="*/ 306 w 360"/>
                  <a:gd name="T103" fmla="*/ 10 h 173"/>
                  <a:gd name="T104" fmla="*/ 320 w 360"/>
                  <a:gd name="T105" fmla="*/ 17 h 173"/>
                  <a:gd name="T106" fmla="*/ 335 w 360"/>
                  <a:gd name="T107" fmla="*/ 29 h 173"/>
                  <a:gd name="T108" fmla="*/ 347 w 360"/>
                  <a:gd name="T109" fmla="*/ 40 h 173"/>
                  <a:gd name="T110" fmla="*/ 356 w 360"/>
                  <a:gd name="T111" fmla="*/ 50 h 173"/>
                  <a:gd name="T112" fmla="*/ 360 w 360"/>
                  <a:gd name="T113" fmla="*/ 57 h 173"/>
                  <a:gd name="T114" fmla="*/ 356 w 360"/>
                  <a:gd name="T115" fmla="*/ 65 h 173"/>
                  <a:gd name="T116" fmla="*/ 345 w 360"/>
                  <a:gd name="T117" fmla="*/ 74 h 173"/>
                  <a:gd name="T118" fmla="*/ 335 w 360"/>
                  <a:gd name="T119" fmla="*/ 7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0" h="173">
                    <a:moveTo>
                      <a:pt x="335" y="76"/>
                    </a:moveTo>
                    <a:lnTo>
                      <a:pt x="333" y="78"/>
                    </a:lnTo>
                    <a:lnTo>
                      <a:pt x="331" y="80"/>
                    </a:lnTo>
                    <a:lnTo>
                      <a:pt x="329" y="82"/>
                    </a:lnTo>
                    <a:lnTo>
                      <a:pt x="326" y="86"/>
                    </a:lnTo>
                    <a:lnTo>
                      <a:pt x="324" y="88"/>
                    </a:lnTo>
                    <a:lnTo>
                      <a:pt x="320" y="93"/>
                    </a:lnTo>
                    <a:lnTo>
                      <a:pt x="316" y="97"/>
                    </a:lnTo>
                    <a:lnTo>
                      <a:pt x="314" y="103"/>
                    </a:lnTo>
                    <a:lnTo>
                      <a:pt x="310" y="109"/>
                    </a:lnTo>
                    <a:lnTo>
                      <a:pt x="306" y="116"/>
                    </a:lnTo>
                    <a:lnTo>
                      <a:pt x="303" y="124"/>
                    </a:lnTo>
                    <a:lnTo>
                      <a:pt x="299" y="133"/>
                    </a:lnTo>
                    <a:lnTo>
                      <a:pt x="295" y="141"/>
                    </a:lnTo>
                    <a:lnTo>
                      <a:pt x="291" y="152"/>
                    </a:lnTo>
                    <a:lnTo>
                      <a:pt x="287" y="162"/>
                    </a:lnTo>
                    <a:lnTo>
                      <a:pt x="282" y="173"/>
                    </a:lnTo>
                    <a:lnTo>
                      <a:pt x="236" y="173"/>
                    </a:lnTo>
                    <a:lnTo>
                      <a:pt x="240" y="160"/>
                    </a:lnTo>
                    <a:lnTo>
                      <a:pt x="241" y="149"/>
                    </a:lnTo>
                    <a:lnTo>
                      <a:pt x="245" y="137"/>
                    </a:lnTo>
                    <a:lnTo>
                      <a:pt x="247" y="126"/>
                    </a:lnTo>
                    <a:lnTo>
                      <a:pt x="249" y="116"/>
                    </a:lnTo>
                    <a:lnTo>
                      <a:pt x="249" y="107"/>
                    </a:lnTo>
                    <a:lnTo>
                      <a:pt x="251" y="99"/>
                    </a:lnTo>
                    <a:lnTo>
                      <a:pt x="253" y="91"/>
                    </a:lnTo>
                    <a:lnTo>
                      <a:pt x="253" y="86"/>
                    </a:lnTo>
                    <a:lnTo>
                      <a:pt x="253" y="78"/>
                    </a:lnTo>
                    <a:lnTo>
                      <a:pt x="255" y="74"/>
                    </a:lnTo>
                    <a:lnTo>
                      <a:pt x="255" y="69"/>
                    </a:lnTo>
                    <a:lnTo>
                      <a:pt x="255" y="67"/>
                    </a:lnTo>
                    <a:lnTo>
                      <a:pt x="255" y="63"/>
                    </a:lnTo>
                    <a:lnTo>
                      <a:pt x="253" y="61"/>
                    </a:lnTo>
                    <a:lnTo>
                      <a:pt x="253" y="59"/>
                    </a:lnTo>
                    <a:lnTo>
                      <a:pt x="249" y="57"/>
                    </a:lnTo>
                    <a:lnTo>
                      <a:pt x="243" y="53"/>
                    </a:lnTo>
                    <a:lnTo>
                      <a:pt x="236" y="51"/>
                    </a:lnTo>
                    <a:lnTo>
                      <a:pt x="228" y="51"/>
                    </a:lnTo>
                    <a:lnTo>
                      <a:pt x="226" y="51"/>
                    </a:lnTo>
                    <a:lnTo>
                      <a:pt x="222" y="51"/>
                    </a:lnTo>
                    <a:lnTo>
                      <a:pt x="218" y="51"/>
                    </a:lnTo>
                    <a:lnTo>
                      <a:pt x="215" y="51"/>
                    </a:lnTo>
                    <a:lnTo>
                      <a:pt x="209" y="53"/>
                    </a:lnTo>
                    <a:lnTo>
                      <a:pt x="203" y="53"/>
                    </a:lnTo>
                    <a:lnTo>
                      <a:pt x="197" y="53"/>
                    </a:lnTo>
                    <a:lnTo>
                      <a:pt x="190" y="55"/>
                    </a:lnTo>
                    <a:lnTo>
                      <a:pt x="184" y="55"/>
                    </a:lnTo>
                    <a:lnTo>
                      <a:pt x="176" y="57"/>
                    </a:lnTo>
                    <a:lnTo>
                      <a:pt x="167" y="59"/>
                    </a:lnTo>
                    <a:lnTo>
                      <a:pt x="157" y="61"/>
                    </a:lnTo>
                    <a:lnTo>
                      <a:pt x="148" y="63"/>
                    </a:lnTo>
                    <a:lnTo>
                      <a:pt x="138" y="65"/>
                    </a:lnTo>
                    <a:lnTo>
                      <a:pt x="127" y="67"/>
                    </a:lnTo>
                    <a:lnTo>
                      <a:pt x="115" y="69"/>
                    </a:lnTo>
                    <a:lnTo>
                      <a:pt x="104" y="71"/>
                    </a:lnTo>
                    <a:lnTo>
                      <a:pt x="94" y="72"/>
                    </a:lnTo>
                    <a:lnTo>
                      <a:pt x="83" y="74"/>
                    </a:lnTo>
                    <a:lnTo>
                      <a:pt x="73" y="76"/>
                    </a:lnTo>
                    <a:lnTo>
                      <a:pt x="64" y="78"/>
                    </a:lnTo>
                    <a:lnTo>
                      <a:pt x="56" y="80"/>
                    </a:lnTo>
                    <a:lnTo>
                      <a:pt x="46" y="80"/>
                    </a:lnTo>
                    <a:lnTo>
                      <a:pt x="39" y="82"/>
                    </a:lnTo>
                    <a:lnTo>
                      <a:pt x="33" y="82"/>
                    </a:lnTo>
                    <a:lnTo>
                      <a:pt x="25" y="84"/>
                    </a:lnTo>
                    <a:lnTo>
                      <a:pt x="20" y="84"/>
                    </a:lnTo>
                    <a:lnTo>
                      <a:pt x="14" y="84"/>
                    </a:lnTo>
                    <a:lnTo>
                      <a:pt x="10" y="84"/>
                    </a:lnTo>
                    <a:lnTo>
                      <a:pt x="6" y="86"/>
                    </a:lnTo>
                    <a:lnTo>
                      <a:pt x="2" y="86"/>
                    </a:lnTo>
                    <a:lnTo>
                      <a:pt x="0" y="86"/>
                    </a:lnTo>
                    <a:lnTo>
                      <a:pt x="0" y="51"/>
                    </a:lnTo>
                    <a:lnTo>
                      <a:pt x="14" y="51"/>
                    </a:lnTo>
                    <a:lnTo>
                      <a:pt x="29" y="50"/>
                    </a:lnTo>
                    <a:lnTo>
                      <a:pt x="46" y="48"/>
                    </a:lnTo>
                    <a:lnTo>
                      <a:pt x="64" y="46"/>
                    </a:lnTo>
                    <a:lnTo>
                      <a:pt x="81" y="42"/>
                    </a:lnTo>
                    <a:lnTo>
                      <a:pt x="102" y="40"/>
                    </a:lnTo>
                    <a:lnTo>
                      <a:pt x="123" y="34"/>
                    </a:lnTo>
                    <a:lnTo>
                      <a:pt x="146" y="30"/>
                    </a:lnTo>
                    <a:lnTo>
                      <a:pt x="155" y="29"/>
                    </a:lnTo>
                    <a:lnTo>
                      <a:pt x="167" y="27"/>
                    </a:lnTo>
                    <a:lnTo>
                      <a:pt x="176" y="23"/>
                    </a:lnTo>
                    <a:lnTo>
                      <a:pt x="184" y="21"/>
                    </a:lnTo>
                    <a:lnTo>
                      <a:pt x="194" y="19"/>
                    </a:lnTo>
                    <a:lnTo>
                      <a:pt x="201" y="17"/>
                    </a:lnTo>
                    <a:lnTo>
                      <a:pt x="209" y="17"/>
                    </a:lnTo>
                    <a:lnTo>
                      <a:pt x="217" y="15"/>
                    </a:lnTo>
                    <a:lnTo>
                      <a:pt x="222" y="13"/>
                    </a:lnTo>
                    <a:lnTo>
                      <a:pt x="228" y="11"/>
                    </a:lnTo>
                    <a:lnTo>
                      <a:pt x="234" y="10"/>
                    </a:lnTo>
                    <a:lnTo>
                      <a:pt x="240" y="10"/>
                    </a:lnTo>
                    <a:lnTo>
                      <a:pt x="243" y="8"/>
                    </a:lnTo>
                    <a:lnTo>
                      <a:pt x="247" y="8"/>
                    </a:lnTo>
                    <a:lnTo>
                      <a:pt x="251" y="6"/>
                    </a:lnTo>
                    <a:lnTo>
                      <a:pt x="253" y="6"/>
                    </a:lnTo>
                    <a:lnTo>
                      <a:pt x="262" y="2"/>
                    </a:lnTo>
                    <a:lnTo>
                      <a:pt x="268" y="2"/>
                    </a:lnTo>
                    <a:lnTo>
                      <a:pt x="276" y="2"/>
                    </a:lnTo>
                    <a:lnTo>
                      <a:pt x="282" y="0"/>
                    </a:lnTo>
                    <a:lnTo>
                      <a:pt x="285" y="2"/>
                    </a:lnTo>
                    <a:lnTo>
                      <a:pt x="289" y="2"/>
                    </a:lnTo>
                    <a:lnTo>
                      <a:pt x="295" y="4"/>
                    </a:lnTo>
                    <a:lnTo>
                      <a:pt x="301" y="8"/>
                    </a:lnTo>
                    <a:lnTo>
                      <a:pt x="306" y="10"/>
                    </a:lnTo>
                    <a:lnTo>
                      <a:pt x="312" y="13"/>
                    </a:lnTo>
                    <a:lnTo>
                      <a:pt x="320" y="17"/>
                    </a:lnTo>
                    <a:lnTo>
                      <a:pt x="327" y="23"/>
                    </a:lnTo>
                    <a:lnTo>
                      <a:pt x="335" y="29"/>
                    </a:lnTo>
                    <a:lnTo>
                      <a:pt x="341" y="34"/>
                    </a:lnTo>
                    <a:lnTo>
                      <a:pt x="347" y="40"/>
                    </a:lnTo>
                    <a:lnTo>
                      <a:pt x="352" y="44"/>
                    </a:lnTo>
                    <a:lnTo>
                      <a:pt x="356" y="50"/>
                    </a:lnTo>
                    <a:lnTo>
                      <a:pt x="358" y="53"/>
                    </a:lnTo>
                    <a:lnTo>
                      <a:pt x="360" y="57"/>
                    </a:lnTo>
                    <a:lnTo>
                      <a:pt x="360" y="59"/>
                    </a:lnTo>
                    <a:lnTo>
                      <a:pt x="356" y="65"/>
                    </a:lnTo>
                    <a:lnTo>
                      <a:pt x="352" y="71"/>
                    </a:lnTo>
                    <a:lnTo>
                      <a:pt x="345" y="74"/>
                    </a:lnTo>
                    <a:lnTo>
                      <a:pt x="335" y="76"/>
                    </a:lnTo>
                    <a:lnTo>
                      <a:pt x="335" y="7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20"/>
              <p:cNvSpPr/>
              <p:nvPr/>
            </p:nvSpPr>
            <p:spPr bwMode="auto">
              <a:xfrm>
                <a:off x="3238500" y="1058863"/>
                <a:ext cx="206375" cy="49213"/>
              </a:xfrm>
              <a:custGeom>
                <a:avLst/>
                <a:gdLst>
                  <a:gd name="T0" fmla="*/ 241 w 258"/>
                  <a:gd name="T1" fmla="*/ 12 h 61"/>
                  <a:gd name="T2" fmla="*/ 245 w 258"/>
                  <a:gd name="T3" fmla="*/ 14 h 61"/>
                  <a:gd name="T4" fmla="*/ 249 w 258"/>
                  <a:gd name="T5" fmla="*/ 17 h 61"/>
                  <a:gd name="T6" fmla="*/ 252 w 258"/>
                  <a:gd name="T7" fmla="*/ 19 h 61"/>
                  <a:gd name="T8" fmla="*/ 254 w 258"/>
                  <a:gd name="T9" fmla="*/ 21 h 61"/>
                  <a:gd name="T10" fmla="*/ 256 w 258"/>
                  <a:gd name="T11" fmla="*/ 23 h 61"/>
                  <a:gd name="T12" fmla="*/ 258 w 258"/>
                  <a:gd name="T13" fmla="*/ 25 h 61"/>
                  <a:gd name="T14" fmla="*/ 258 w 258"/>
                  <a:gd name="T15" fmla="*/ 27 h 61"/>
                  <a:gd name="T16" fmla="*/ 258 w 258"/>
                  <a:gd name="T17" fmla="*/ 29 h 61"/>
                  <a:gd name="T18" fmla="*/ 256 w 258"/>
                  <a:gd name="T19" fmla="*/ 29 h 61"/>
                  <a:gd name="T20" fmla="*/ 252 w 258"/>
                  <a:gd name="T21" fmla="*/ 31 h 61"/>
                  <a:gd name="T22" fmla="*/ 247 w 258"/>
                  <a:gd name="T23" fmla="*/ 31 h 61"/>
                  <a:gd name="T24" fmla="*/ 239 w 258"/>
                  <a:gd name="T25" fmla="*/ 33 h 61"/>
                  <a:gd name="T26" fmla="*/ 229 w 258"/>
                  <a:gd name="T27" fmla="*/ 35 h 61"/>
                  <a:gd name="T28" fmla="*/ 226 w 258"/>
                  <a:gd name="T29" fmla="*/ 35 h 61"/>
                  <a:gd name="T30" fmla="*/ 220 w 258"/>
                  <a:gd name="T31" fmla="*/ 37 h 61"/>
                  <a:gd name="T32" fmla="*/ 212 w 258"/>
                  <a:gd name="T33" fmla="*/ 37 h 61"/>
                  <a:gd name="T34" fmla="*/ 207 w 258"/>
                  <a:gd name="T35" fmla="*/ 38 h 61"/>
                  <a:gd name="T36" fmla="*/ 199 w 258"/>
                  <a:gd name="T37" fmla="*/ 38 h 61"/>
                  <a:gd name="T38" fmla="*/ 191 w 258"/>
                  <a:gd name="T39" fmla="*/ 40 h 61"/>
                  <a:gd name="T40" fmla="*/ 184 w 258"/>
                  <a:gd name="T41" fmla="*/ 42 h 61"/>
                  <a:gd name="T42" fmla="*/ 174 w 258"/>
                  <a:gd name="T43" fmla="*/ 42 h 61"/>
                  <a:gd name="T44" fmla="*/ 164 w 258"/>
                  <a:gd name="T45" fmla="*/ 44 h 61"/>
                  <a:gd name="T46" fmla="*/ 155 w 258"/>
                  <a:gd name="T47" fmla="*/ 44 h 61"/>
                  <a:gd name="T48" fmla="*/ 145 w 258"/>
                  <a:gd name="T49" fmla="*/ 46 h 61"/>
                  <a:gd name="T50" fmla="*/ 134 w 258"/>
                  <a:gd name="T51" fmla="*/ 48 h 61"/>
                  <a:gd name="T52" fmla="*/ 122 w 258"/>
                  <a:gd name="T53" fmla="*/ 48 h 61"/>
                  <a:gd name="T54" fmla="*/ 111 w 258"/>
                  <a:gd name="T55" fmla="*/ 50 h 61"/>
                  <a:gd name="T56" fmla="*/ 99 w 258"/>
                  <a:gd name="T57" fmla="*/ 52 h 61"/>
                  <a:gd name="T58" fmla="*/ 86 w 258"/>
                  <a:gd name="T59" fmla="*/ 54 h 61"/>
                  <a:gd name="T60" fmla="*/ 73 w 258"/>
                  <a:gd name="T61" fmla="*/ 54 h 61"/>
                  <a:gd name="T62" fmla="*/ 59 w 258"/>
                  <a:gd name="T63" fmla="*/ 56 h 61"/>
                  <a:gd name="T64" fmla="*/ 46 w 258"/>
                  <a:gd name="T65" fmla="*/ 57 h 61"/>
                  <a:gd name="T66" fmla="*/ 31 w 258"/>
                  <a:gd name="T67" fmla="*/ 59 h 61"/>
                  <a:gd name="T68" fmla="*/ 15 w 258"/>
                  <a:gd name="T69" fmla="*/ 61 h 61"/>
                  <a:gd name="T70" fmla="*/ 0 w 258"/>
                  <a:gd name="T71" fmla="*/ 61 h 61"/>
                  <a:gd name="T72" fmla="*/ 0 w 258"/>
                  <a:gd name="T73" fmla="*/ 29 h 61"/>
                  <a:gd name="T74" fmla="*/ 19 w 258"/>
                  <a:gd name="T75" fmla="*/ 25 h 61"/>
                  <a:gd name="T76" fmla="*/ 36 w 258"/>
                  <a:gd name="T77" fmla="*/ 23 h 61"/>
                  <a:gd name="T78" fmla="*/ 54 w 258"/>
                  <a:gd name="T79" fmla="*/ 21 h 61"/>
                  <a:gd name="T80" fmla="*/ 71 w 258"/>
                  <a:gd name="T81" fmla="*/ 19 h 61"/>
                  <a:gd name="T82" fmla="*/ 86 w 258"/>
                  <a:gd name="T83" fmla="*/ 17 h 61"/>
                  <a:gd name="T84" fmla="*/ 99 w 258"/>
                  <a:gd name="T85" fmla="*/ 16 h 61"/>
                  <a:gd name="T86" fmla="*/ 113 w 258"/>
                  <a:gd name="T87" fmla="*/ 14 h 61"/>
                  <a:gd name="T88" fmla="*/ 124 w 258"/>
                  <a:gd name="T89" fmla="*/ 12 h 61"/>
                  <a:gd name="T90" fmla="*/ 136 w 258"/>
                  <a:gd name="T91" fmla="*/ 12 h 61"/>
                  <a:gd name="T92" fmla="*/ 147 w 258"/>
                  <a:gd name="T93" fmla="*/ 10 h 61"/>
                  <a:gd name="T94" fmla="*/ 157 w 258"/>
                  <a:gd name="T95" fmla="*/ 8 h 61"/>
                  <a:gd name="T96" fmla="*/ 164 w 258"/>
                  <a:gd name="T97" fmla="*/ 6 h 61"/>
                  <a:gd name="T98" fmla="*/ 172 w 258"/>
                  <a:gd name="T99" fmla="*/ 6 h 61"/>
                  <a:gd name="T100" fmla="*/ 180 w 258"/>
                  <a:gd name="T101" fmla="*/ 4 h 61"/>
                  <a:gd name="T102" fmla="*/ 185 w 258"/>
                  <a:gd name="T103" fmla="*/ 4 h 61"/>
                  <a:gd name="T104" fmla="*/ 191 w 258"/>
                  <a:gd name="T105" fmla="*/ 2 h 61"/>
                  <a:gd name="T106" fmla="*/ 199 w 258"/>
                  <a:gd name="T107" fmla="*/ 2 h 61"/>
                  <a:gd name="T108" fmla="*/ 207 w 258"/>
                  <a:gd name="T109" fmla="*/ 0 h 61"/>
                  <a:gd name="T110" fmla="*/ 212 w 258"/>
                  <a:gd name="T111" fmla="*/ 2 h 61"/>
                  <a:gd name="T112" fmla="*/ 220 w 258"/>
                  <a:gd name="T113" fmla="*/ 2 h 61"/>
                  <a:gd name="T114" fmla="*/ 226 w 258"/>
                  <a:gd name="T115" fmla="*/ 4 h 61"/>
                  <a:gd name="T116" fmla="*/ 231 w 258"/>
                  <a:gd name="T117" fmla="*/ 6 h 61"/>
                  <a:gd name="T118" fmla="*/ 235 w 258"/>
                  <a:gd name="T119" fmla="*/ 8 h 61"/>
                  <a:gd name="T120" fmla="*/ 241 w 258"/>
                  <a:gd name="T121" fmla="*/ 12 h 61"/>
                  <a:gd name="T122" fmla="*/ 241 w 258"/>
                  <a:gd name="T123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8" h="61">
                    <a:moveTo>
                      <a:pt x="241" y="12"/>
                    </a:moveTo>
                    <a:lnTo>
                      <a:pt x="245" y="14"/>
                    </a:lnTo>
                    <a:lnTo>
                      <a:pt x="249" y="17"/>
                    </a:lnTo>
                    <a:lnTo>
                      <a:pt x="252" y="19"/>
                    </a:lnTo>
                    <a:lnTo>
                      <a:pt x="254" y="21"/>
                    </a:lnTo>
                    <a:lnTo>
                      <a:pt x="256" y="23"/>
                    </a:lnTo>
                    <a:lnTo>
                      <a:pt x="258" y="25"/>
                    </a:lnTo>
                    <a:lnTo>
                      <a:pt x="258" y="27"/>
                    </a:lnTo>
                    <a:lnTo>
                      <a:pt x="258" y="29"/>
                    </a:lnTo>
                    <a:lnTo>
                      <a:pt x="256" y="29"/>
                    </a:lnTo>
                    <a:lnTo>
                      <a:pt x="252" y="31"/>
                    </a:lnTo>
                    <a:lnTo>
                      <a:pt x="247" y="31"/>
                    </a:lnTo>
                    <a:lnTo>
                      <a:pt x="239" y="33"/>
                    </a:lnTo>
                    <a:lnTo>
                      <a:pt x="229" y="35"/>
                    </a:lnTo>
                    <a:lnTo>
                      <a:pt x="226" y="35"/>
                    </a:lnTo>
                    <a:lnTo>
                      <a:pt x="220" y="37"/>
                    </a:lnTo>
                    <a:lnTo>
                      <a:pt x="212" y="37"/>
                    </a:lnTo>
                    <a:lnTo>
                      <a:pt x="207" y="38"/>
                    </a:lnTo>
                    <a:lnTo>
                      <a:pt x="199" y="38"/>
                    </a:lnTo>
                    <a:lnTo>
                      <a:pt x="191" y="40"/>
                    </a:lnTo>
                    <a:lnTo>
                      <a:pt x="184" y="42"/>
                    </a:lnTo>
                    <a:lnTo>
                      <a:pt x="174" y="42"/>
                    </a:lnTo>
                    <a:lnTo>
                      <a:pt x="164" y="44"/>
                    </a:lnTo>
                    <a:lnTo>
                      <a:pt x="155" y="44"/>
                    </a:lnTo>
                    <a:lnTo>
                      <a:pt x="145" y="46"/>
                    </a:lnTo>
                    <a:lnTo>
                      <a:pt x="134" y="48"/>
                    </a:lnTo>
                    <a:lnTo>
                      <a:pt x="122" y="48"/>
                    </a:lnTo>
                    <a:lnTo>
                      <a:pt x="111" y="50"/>
                    </a:lnTo>
                    <a:lnTo>
                      <a:pt x="99" y="52"/>
                    </a:lnTo>
                    <a:lnTo>
                      <a:pt x="86" y="54"/>
                    </a:lnTo>
                    <a:lnTo>
                      <a:pt x="73" y="54"/>
                    </a:lnTo>
                    <a:lnTo>
                      <a:pt x="59" y="56"/>
                    </a:lnTo>
                    <a:lnTo>
                      <a:pt x="46" y="57"/>
                    </a:lnTo>
                    <a:lnTo>
                      <a:pt x="31" y="59"/>
                    </a:lnTo>
                    <a:lnTo>
                      <a:pt x="15" y="61"/>
                    </a:lnTo>
                    <a:lnTo>
                      <a:pt x="0" y="61"/>
                    </a:lnTo>
                    <a:lnTo>
                      <a:pt x="0" y="29"/>
                    </a:lnTo>
                    <a:lnTo>
                      <a:pt x="19" y="25"/>
                    </a:lnTo>
                    <a:lnTo>
                      <a:pt x="36" y="23"/>
                    </a:lnTo>
                    <a:lnTo>
                      <a:pt x="54" y="21"/>
                    </a:lnTo>
                    <a:lnTo>
                      <a:pt x="71" y="19"/>
                    </a:lnTo>
                    <a:lnTo>
                      <a:pt x="86" y="17"/>
                    </a:lnTo>
                    <a:lnTo>
                      <a:pt x="99" y="16"/>
                    </a:lnTo>
                    <a:lnTo>
                      <a:pt x="113" y="14"/>
                    </a:lnTo>
                    <a:lnTo>
                      <a:pt x="124" y="12"/>
                    </a:lnTo>
                    <a:lnTo>
                      <a:pt x="136" y="12"/>
                    </a:lnTo>
                    <a:lnTo>
                      <a:pt x="147" y="10"/>
                    </a:lnTo>
                    <a:lnTo>
                      <a:pt x="157" y="8"/>
                    </a:lnTo>
                    <a:lnTo>
                      <a:pt x="164" y="6"/>
                    </a:lnTo>
                    <a:lnTo>
                      <a:pt x="172" y="6"/>
                    </a:lnTo>
                    <a:lnTo>
                      <a:pt x="180" y="4"/>
                    </a:lnTo>
                    <a:lnTo>
                      <a:pt x="185" y="4"/>
                    </a:lnTo>
                    <a:lnTo>
                      <a:pt x="191" y="2"/>
                    </a:lnTo>
                    <a:lnTo>
                      <a:pt x="199" y="2"/>
                    </a:lnTo>
                    <a:lnTo>
                      <a:pt x="207" y="0"/>
                    </a:lnTo>
                    <a:lnTo>
                      <a:pt x="212" y="2"/>
                    </a:lnTo>
                    <a:lnTo>
                      <a:pt x="220" y="2"/>
                    </a:lnTo>
                    <a:lnTo>
                      <a:pt x="226" y="4"/>
                    </a:lnTo>
                    <a:lnTo>
                      <a:pt x="231" y="6"/>
                    </a:lnTo>
                    <a:lnTo>
                      <a:pt x="235" y="8"/>
                    </a:lnTo>
                    <a:lnTo>
                      <a:pt x="241" y="12"/>
                    </a:lnTo>
                    <a:lnTo>
                      <a:pt x="241" y="1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921"/>
              <p:cNvSpPr/>
              <p:nvPr/>
            </p:nvSpPr>
            <p:spPr bwMode="auto">
              <a:xfrm>
                <a:off x="3203575" y="1147763"/>
                <a:ext cx="63500" cy="93663"/>
              </a:xfrm>
              <a:custGeom>
                <a:avLst/>
                <a:gdLst>
                  <a:gd name="T0" fmla="*/ 78 w 80"/>
                  <a:gd name="T1" fmla="*/ 72 h 118"/>
                  <a:gd name="T2" fmla="*/ 78 w 80"/>
                  <a:gd name="T3" fmla="*/ 78 h 118"/>
                  <a:gd name="T4" fmla="*/ 78 w 80"/>
                  <a:gd name="T5" fmla="*/ 85 h 118"/>
                  <a:gd name="T6" fmla="*/ 78 w 80"/>
                  <a:gd name="T7" fmla="*/ 91 h 118"/>
                  <a:gd name="T8" fmla="*/ 77 w 80"/>
                  <a:gd name="T9" fmla="*/ 97 h 118"/>
                  <a:gd name="T10" fmla="*/ 75 w 80"/>
                  <a:gd name="T11" fmla="*/ 101 h 118"/>
                  <a:gd name="T12" fmla="*/ 75 w 80"/>
                  <a:gd name="T13" fmla="*/ 104 h 118"/>
                  <a:gd name="T14" fmla="*/ 73 w 80"/>
                  <a:gd name="T15" fmla="*/ 106 h 118"/>
                  <a:gd name="T16" fmla="*/ 71 w 80"/>
                  <a:gd name="T17" fmla="*/ 108 h 118"/>
                  <a:gd name="T18" fmla="*/ 67 w 80"/>
                  <a:gd name="T19" fmla="*/ 112 h 118"/>
                  <a:gd name="T20" fmla="*/ 65 w 80"/>
                  <a:gd name="T21" fmla="*/ 116 h 118"/>
                  <a:gd name="T22" fmla="*/ 61 w 80"/>
                  <a:gd name="T23" fmla="*/ 118 h 118"/>
                  <a:gd name="T24" fmla="*/ 59 w 80"/>
                  <a:gd name="T25" fmla="*/ 118 h 118"/>
                  <a:gd name="T26" fmla="*/ 57 w 80"/>
                  <a:gd name="T27" fmla="*/ 118 h 118"/>
                  <a:gd name="T28" fmla="*/ 56 w 80"/>
                  <a:gd name="T29" fmla="*/ 116 h 118"/>
                  <a:gd name="T30" fmla="*/ 52 w 80"/>
                  <a:gd name="T31" fmla="*/ 114 h 118"/>
                  <a:gd name="T32" fmla="*/ 50 w 80"/>
                  <a:gd name="T33" fmla="*/ 112 h 118"/>
                  <a:gd name="T34" fmla="*/ 46 w 80"/>
                  <a:gd name="T35" fmla="*/ 108 h 118"/>
                  <a:gd name="T36" fmla="*/ 42 w 80"/>
                  <a:gd name="T37" fmla="*/ 103 h 118"/>
                  <a:gd name="T38" fmla="*/ 38 w 80"/>
                  <a:gd name="T39" fmla="*/ 99 h 118"/>
                  <a:gd name="T40" fmla="*/ 34 w 80"/>
                  <a:gd name="T41" fmla="*/ 93 h 118"/>
                  <a:gd name="T42" fmla="*/ 25 w 80"/>
                  <a:gd name="T43" fmla="*/ 80 h 118"/>
                  <a:gd name="T44" fmla="*/ 17 w 80"/>
                  <a:gd name="T45" fmla="*/ 66 h 118"/>
                  <a:gd name="T46" fmla="*/ 13 w 80"/>
                  <a:gd name="T47" fmla="*/ 55 h 118"/>
                  <a:gd name="T48" fmla="*/ 10 w 80"/>
                  <a:gd name="T49" fmla="*/ 42 h 118"/>
                  <a:gd name="T50" fmla="*/ 6 w 80"/>
                  <a:gd name="T51" fmla="*/ 30 h 118"/>
                  <a:gd name="T52" fmla="*/ 4 w 80"/>
                  <a:gd name="T53" fmla="*/ 19 h 118"/>
                  <a:gd name="T54" fmla="*/ 2 w 80"/>
                  <a:gd name="T55" fmla="*/ 9 h 118"/>
                  <a:gd name="T56" fmla="*/ 0 w 80"/>
                  <a:gd name="T57" fmla="*/ 0 h 118"/>
                  <a:gd name="T58" fmla="*/ 8 w 80"/>
                  <a:gd name="T59" fmla="*/ 0 h 118"/>
                  <a:gd name="T60" fmla="*/ 15 w 80"/>
                  <a:gd name="T61" fmla="*/ 0 h 118"/>
                  <a:gd name="T62" fmla="*/ 23 w 80"/>
                  <a:gd name="T63" fmla="*/ 2 h 118"/>
                  <a:gd name="T64" fmla="*/ 31 w 80"/>
                  <a:gd name="T65" fmla="*/ 4 h 118"/>
                  <a:gd name="T66" fmla="*/ 38 w 80"/>
                  <a:gd name="T67" fmla="*/ 5 h 118"/>
                  <a:gd name="T68" fmla="*/ 46 w 80"/>
                  <a:gd name="T69" fmla="*/ 9 h 118"/>
                  <a:gd name="T70" fmla="*/ 52 w 80"/>
                  <a:gd name="T71" fmla="*/ 11 h 118"/>
                  <a:gd name="T72" fmla="*/ 59 w 80"/>
                  <a:gd name="T73" fmla="*/ 17 h 118"/>
                  <a:gd name="T74" fmla="*/ 65 w 80"/>
                  <a:gd name="T75" fmla="*/ 21 h 118"/>
                  <a:gd name="T76" fmla="*/ 69 w 80"/>
                  <a:gd name="T77" fmla="*/ 28 h 118"/>
                  <a:gd name="T78" fmla="*/ 73 w 80"/>
                  <a:gd name="T79" fmla="*/ 34 h 118"/>
                  <a:gd name="T80" fmla="*/ 77 w 80"/>
                  <a:gd name="T81" fmla="*/ 42 h 118"/>
                  <a:gd name="T82" fmla="*/ 78 w 80"/>
                  <a:gd name="T83" fmla="*/ 47 h 118"/>
                  <a:gd name="T84" fmla="*/ 80 w 80"/>
                  <a:gd name="T85" fmla="*/ 55 h 118"/>
                  <a:gd name="T86" fmla="*/ 80 w 80"/>
                  <a:gd name="T87" fmla="*/ 63 h 118"/>
                  <a:gd name="T88" fmla="*/ 78 w 80"/>
                  <a:gd name="T89" fmla="*/ 72 h 118"/>
                  <a:gd name="T90" fmla="*/ 78 w 80"/>
                  <a:gd name="T91" fmla="*/ 7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" h="118">
                    <a:moveTo>
                      <a:pt x="78" y="72"/>
                    </a:moveTo>
                    <a:lnTo>
                      <a:pt x="78" y="78"/>
                    </a:lnTo>
                    <a:lnTo>
                      <a:pt x="78" y="85"/>
                    </a:lnTo>
                    <a:lnTo>
                      <a:pt x="78" y="91"/>
                    </a:lnTo>
                    <a:lnTo>
                      <a:pt x="77" y="97"/>
                    </a:lnTo>
                    <a:lnTo>
                      <a:pt x="75" y="101"/>
                    </a:lnTo>
                    <a:lnTo>
                      <a:pt x="75" y="104"/>
                    </a:lnTo>
                    <a:lnTo>
                      <a:pt x="73" y="106"/>
                    </a:lnTo>
                    <a:lnTo>
                      <a:pt x="71" y="108"/>
                    </a:lnTo>
                    <a:lnTo>
                      <a:pt x="67" y="112"/>
                    </a:lnTo>
                    <a:lnTo>
                      <a:pt x="65" y="116"/>
                    </a:lnTo>
                    <a:lnTo>
                      <a:pt x="61" y="118"/>
                    </a:lnTo>
                    <a:lnTo>
                      <a:pt x="59" y="118"/>
                    </a:lnTo>
                    <a:lnTo>
                      <a:pt x="57" y="118"/>
                    </a:lnTo>
                    <a:lnTo>
                      <a:pt x="56" y="116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6" y="108"/>
                    </a:lnTo>
                    <a:lnTo>
                      <a:pt x="42" y="103"/>
                    </a:lnTo>
                    <a:lnTo>
                      <a:pt x="38" y="99"/>
                    </a:lnTo>
                    <a:lnTo>
                      <a:pt x="34" y="93"/>
                    </a:lnTo>
                    <a:lnTo>
                      <a:pt x="25" y="80"/>
                    </a:lnTo>
                    <a:lnTo>
                      <a:pt x="17" y="66"/>
                    </a:lnTo>
                    <a:lnTo>
                      <a:pt x="13" y="55"/>
                    </a:lnTo>
                    <a:lnTo>
                      <a:pt x="10" y="42"/>
                    </a:lnTo>
                    <a:lnTo>
                      <a:pt x="6" y="30"/>
                    </a:lnTo>
                    <a:lnTo>
                      <a:pt x="4" y="19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31" y="4"/>
                    </a:lnTo>
                    <a:lnTo>
                      <a:pt x="38" y="5"/>
                    </a:lnTo>
                    <a:lnTo>
                      <a:pt x="46" y="9"/>
                    </a:lnTo>
                    <a:lnTo>
                      <a:pt x="52" y="11"/>
                    </a:lnTo>
                    <a:lnTo>
                      <a:pt x="59" y="17"/>
                    </a:lnTo>
                    <a:lnTo>
                      <a:pt x="65" y="21"/>
                    </a:lnTo>
                    <a:lnTo>
                      <a:pt x="69" y="28"/>
                    </a:lnTo>
                    <a:lnTo>
                      <a:pt x="73" y="34"/>
                    </a:lnTo>
                    <a:lnTo>
                      <a:pt x="77" y="42"/>
                    </a:lnTo>
                    <a:lnTo>
                      <a:pt x="78" y="47"/>
                    </a:lnTo>
                    <a:lnTo>
                      <a:pt x="80" y="55"/>
                    </a:lnTo>
                    <a:lnTo>
                      <a:pt x="80" y="63"/>
                    </a:lnTo>
                    <a:lnTo>
                      <a:pt x="78" y="72"/>
                    </a:lnTo>
                    <a:lnTo>
                      <a:pt x="78" y="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22"/>
              <p:cNvSpPr/>
              <p:nvPr/>
            </p:nvSpPr>
            <p:spPr bwMode="auto">
              <a:xfrm>
                <a:off x="3354388" y="1101725"/>
                <a:ext cx="115887" cy="160338"/>
              </a:xfrm>
              <a:custGeom>
                <a:avLst/>
                <a:gdLst>
                  <a:gd name="T0" fmla="*/ 6 w 146"/>
                  <a:gd name="T1" fmla="*/ 190 h 202"/>
                  <a:gd name="T2" fmla="*/ 18 w 146"/>
                  <a:gd name="T3" fmla="*/ 169 h 202"/>
                  <a:gd name="T4" fmla="*/ 27 w 146"/>
                  <a:gd name="T5" fmla="*/ 148 h 202"/>
                  <a:gd name="T6" fmla="*/ 37 w 146"/>
                  <a:gd name="T7" fmla="*/ 131 h 202"/>
                  <a:gd name="T8" fmla="*/ 44 w 146"/>
                  <a:gd name="T9" fmla="*/ 116 h 202"/>
                  <a:gd name="T10" fmla="*/ 52 w 146"/>
                  <a:gd name="T11" fmla="*/ 101 h 202"/>
                  <a:gd name="T12" fmla="*/ 56 w 146"/>
                  <a:gd name="T13" fmla="*/ 89 h 202"/>
                  <a:gd name="T14" fmla="*/ 62 w 146"/>
                  <a:gd name="T15" fmla="*/ 80 h 202"/>
                  <a:gd name="T16" fmla="*/ 65 w 146"/>
                  <a:gd name="T17" fmla="*/ 68 h 202"/>
                  <a:gd name="T18" fmla="*/ 69 w 146"/>
                  <a:gd name="T19" fmla="*/ 53 h 202"/>
                  <a:gd name="T20" fmla="*/ 69 w 146"/>
                  <a:gd name="T21" fmla="*/ 42 h 202"/>
                  <a:gd name="T22" fmla="*/ 67 w 146"/>
                  <a:gd name="T23" fmla="*/ 30 h 202"/>
                  <a:gd name="T24" fmla="*/ 65 w 146"/>
                  <a:gd name="T25" fmla="*/ 21 h 202"/>
                  <a:gd name="T26" fmla="*/ 63 w 146"/>
                  <a:gd name="T27" fmla="*/ 13 h 202"/>
                  <a:gd name="T28" fmla="*/ 65 w 146"/>
                  <a:gd name="T29" fmla="*/ 5 h 202"/>
                  <a:gd name="T30" fmla="*/ 71 w 146"/>
                  <a:gd name="T31" fmla="*/ 2 h 202"/>
                  <a:gd name="T32" fmla="*/ 79 w 146"/>
                  <a:gd name="T33" fmla="*/ 0 h 202"/>
                  <a:gd name="T34" fmla="*/ 90 w 146"/>
                  <a:gd name="T35" fmla="*/ 2 h 202"/>
                  <a:gd name="T36" fmla="*/ 100 w 146"/>
                  <a:gd name="T37" fmla="*/ 5 h 202"/>
                  <a:gd name="T38" fmla="*/ 113 w 146"/>
                  <a:gd name="T39" fmla="*/ 11 h 202"/>
                  <a:gd name="T40" fmla="*/ 127 w 146"/>
                  <a:gd name="T41" fmla="*/ 21 h 202"/>
                  <a:gd name="T42" fmla="*/ 136 w 146"/>
                  <a:gd name="T43" fmla="*/ 30 h 202"/>
                  <a:gd name="T44" fmla="*/ 142 w 146"/>
                  <a:gd name="T45" fmla="*/ 38 h 202"/>
                  <a:gd name="T46" fmla="*/ 146 w 146"/>
                  <a:gd name="T47" fmla="*/ 45 h 202"/>
                  <a:gd name="T48" fmla="*/ 146 w 146"/>
                  <a:gd name="T49" fmla="*/ 55 h 202"/>
                  <a:gd name="T50" fmla="*/ 142 w 146"/>
                  <a:gd name="T51" fmla="*/ 66 h 202"/>
                  <a:gd name="T52" fmla="*/ 134 w 146"/>
                  <a:gd name="T53" fmla="*/ 78 h 202"/>
                  <a:gd name="T54" fmla="*/ 123 w 146"/>
                  <a:gd name="T55" fmla="*/ 93 h 202"/>
                  <a:gd name="T56" fmla="*/ 102 w 146"/>
                  <a:gd name="T57" fmla="*/ 120 h 202"/>
                  <a:gd name="T58" fmla="*/ 73 w 146"/>
                  <a:gd name="T59" fmla="*/ 152 h 202"/>
                  <a:gd name="T60" fmla="*/ 50 w 146"/>
                  <a:gd name="T61" fmla="*/ 175 h 202"/>
                  <a:gd name="T62" fmla="*/ 37 w 146"/>
                  <a:gd name="T63" fmla="*/ 188 h 202"/>
                  <a:gd name="T64" fmla="*/ 23 w 146"/>
                  <a:gd name="T65" fmla="*/ 198 h 202"/>
                  <a:gd name="T66" fmla="*/ 8 w 146"/>
                  <a:gd name="T67" fmla="*/ 202 h 202"/>
                  <a:gd name="T68" fmla="*/ 0 w 146"/>
                  <a:gd name="T6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202">
                    <a:moveTo>
                      <a:pt x="0" y="202"/>
                    </a:moveTo>
                    <a:lnTo>
                      <a:pt x="6" y="190"/>
                    </a:lnTo>
                    <a:lnTo>
                      <a:pt x="12" y="179"/>
                    </a:lnTo>
                    <a:lnTo>
                      <a:pt x="18" y="169"/>
                    </a:lnTo>
                    <a:lnTo>
                      <a:pt x="23" y="158"/>
                    </a:lnTo>
                    <a:lnTo>
                      <a:pt x="27" y="148"/>
                    </a:lnTo>
                    <a:lnTo>
                      <a:pt x="33" y="139"/>
                    </a:lnTo>
                    <a:lnTo>
                      <a:pt x="37" y="131"/>
                    </a:lnTo>
                    <a:lnTo>
                      <a:pt x="40" y="123"/>
                    </a:lnTo>
                    <a:lnTo>
                      <a:pt x="44" y="116"/>
                    </a:lnTo>
                    <a:lnTo>
                      <a:pt x="48" y="108"/>
                    </a:lnTo>
                    <a:lnTo>
                      <a:pt x="52" y="101"/>
                    </a:lnTo>
                    <a:lnTo>
                      <a:pt x="54" y="95"/>
                    </a:lnTo>
                    <a:lnTo>
                      <a:pt x="56" y="89"/>
                    </a:lnTo>
                    <a:lnTo>
                      <a:pt x="60" y="83"/>
                    </a:lnTo>
                    <a:lnTo>
                      <a:pt x="62" y="80"/>
                    </a:lnTo>
                    <a:lnTo>
                      <a:pt x="63" y="76"/>
                    </a:lnTo>
                    <a:lnTo>
                      <a:pt x="65" y="68"/>
                    </a:lnTo>
                    <a:lnTo>
                      <a:pt x="67" y="61"/>
                    </a:lnTo>
                    <a:lnTo>
                      <a:pt x="69" y="53"/>
                    </a:lnTo>
                    <a:lnTo>
                      <a:pt x="69" y="47"/>
                    </a:lnTo>
                    <a:lnTo>
                      <a:pt x="69" y="42"/>
                    </a:lnTo>
                    <a:lnTo>
                      <a:pt x="69" y="36"/>
                    </a:lnTo>
                    <a:lnTo>
                      <a:pt x="67" y="30"/>
                    </a:lnTo>
                    <a:lnTo>
                      <a:pt x="67" y="24"/>
                    </a:lnTo>
                    <a:lnTo>
                      <a:pt x="65" y="21"/>
                    </a:lnTo>
                    <a:lnTo>
                      <a:pt x="65" y="17"/>
                    </a:lnTo>
                    <a:lnTo>
                      <a:pt x="63" y="13"/>
                    </a:lnTo>
                    <a:lnTo>
                      <a:pt x="65" y="9"/>
                    </a:lnTo>
                    <a:lnTo>
                      <a:pt x="65" y="5"/>
                    </a:lnTo>
                    <a:lnTo>
                      <a:pt x="67" y="3"/>
                    </a:lnTo>
                    <a:lnTo>
                      <a:pt x="71" y="2"/>
                    </a:lnTo>
                    <a:lnTo>
                      <a:pt x="75" y="0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90" y="2"/>
                    </a:lnTo>
                    <a:lnTo>
                      <a:pt x="94" y="3"/>
                    </a:lnTo>
                    <a:lnTo>
                      <a:pt x="100" y="5"/>
                    </a:lnTo>
                    <a:lnTo>
                      <a:pt x="107" y="9"/>
                    </a:lnTo>
                    <a:lnTo>
                      <a:pt x="113" y="11"/>
                    </a:lnTo>
                    <a:lnTo>
                      <a:pt x="121" y="17"/>
                    </a:lnTo>
                    <a:lnTo>
                      <a:pt x="127" y="21"/>
                    </a:lnTo>
                    <a:lnTo>
                      <a:pt x="132" y="24"/>
                    </a:lnTo>
                    <a:lnTo>
                      <a:pt x="136" y="30"/>
                    </a:lnTo>
                    <a:lnTo>
                      <a:pt x="140" y="34"/>
                    </a:lnTo>
                    <a:lnTo>
                      <a:pt x="142" y="38"/>
                    </a:lnTo>
                    <a:lnTo>
                      <a:pt x="144" y="42"/>
                    </a:lnTo>
                    <a:lnTo>
                      <a:pt x="146" y="45"/>
                    </a:lnTo>
                    <a:lnTo>
                      <a:pt x="146" y="51"/>
                    </a:lnTo>
                    <a:lnTo>
                      <a:pt x="146" y="55"/>
                    </a:lnTo>
                    <a:lnTo>
                      <a:pt x="144" y="61"/>
                    </a:lnTo>
                    <a:lnTo>
                      <a:pt x="142" y="66"/>
                    </a:lnTo>
                    <a:lnTo>
                      <a:pt x="138" y="72"/>
                    </a:lnTo>
                    <a:lnTo>
                      <a:pt x="134" y="78"/>
                    </a:lnTo>
                    <a:lnTo>
                      <a:pt x="130" y="85"/>
                    </a:lnTo>
                    <a:lnTo>
                      <a:pt x="123" y="93"/>
                    </a:lnTo>
                    <a:lnTo>
                      <a:pt x="117" y="101"/>
                    </a:lnTo>
                    <a:lnTo>
                      <a:pt x="102" y="120"/>
                    </a:lnTo>
                    <a:lnTo>
                      <a:pt x="88" y="137"/>
                    </a:lnTo>
                    <a:lnTo>
                      <a:pt x="73" y="152"/>
                    </a:lnTo>
                    <a:lnTo>
                      <a:pt x="58" y="167"/>
                    </a:lnTo>
                    <a:lnTo>
                      <a:pt x="50" y="175"/>
                    </a:lnTo>
                    <a:lnTo>
                      <a:pt x="44" y="183"/>
                    </a:lnTo>
                    <a:lnTo>
                      <a:pt x="37" y="188"/>
                    </a:lnTo>
                    <a:lnTo>
                      <a:pt x="29" y="194"/>
                    </a:lnTo>
                    <a:lnTo>
                      <a:pt x="23" y="198"/>
                    </a:lnTo>
                    <a:lnTo>
                      <a:pt x="16" y="200"/>
                    </a:lnTo>
                    <a:lnTo>
                      <a:pt x="8" y="202"/>
                    </a:lnTo>
                    <a:lnTo>
                      <a:pt x="0" y="202"/>
                    </a:lnTo>
                    <a:lnTo>
                      <a:pt x="0" y="20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23"/>
              <p:cNvSpPr/>
              <p:nvPr/>
            </p:nvSpPr>
            <p:spPr bwMode="auto">
              <a:xfrm>
                <a:off x="3060700" y="1228725"/>
                <a:ext cx="546100" cy="79375"/>
              </a:xfrm>
              <a:custGeom>
                <a:avLst/>
                <a:gdLst>
                  <a:gd name="T0" fmla="*/ 69 w 689"/>
                  <a:gd name="T1" fmla="*/ 55 h 101"/>
                  <a:gd name="T2" fmla="*/ 94 w 689"/>
                  <a:gd name="T3" fmla="*/ 53 h 101"/>
                  <a:gd name="T4" fmla="*/ 121 w 689"/>
                  <a:gd name="T5" fmla="*/ 51 h 101"/>
                  <a:gd name="T6" fmla="*/ 153 w 689"/>
                  <a:gd name="T7" fmla="*/ 49 h 101"/>
                  <a:gd name="T8" fmla="*/ 192 w 689"/>
                  <a:gd name="T9" fmla="*/ 47 h 101"/>
                  <a:gd name="T10" fmla="*/ 272 w 689"/>
                  <a:gd name="T11" fmla="*/ 40 h 101"/>
                  <a:gd name="T12" fmla="*/ 434 w 689"/>
                  <a:gd name="T13" fmla="*/ 17 h 101"/>
                  <a:gd name="T14" fmla="*/ 471 w 689"/>
                  <a:gd name="T15" fmla="*/ 11 h 101"/>
                  <a:gd name="T16" fmla="*/ 501 w 689"/>
                  <a:gd name="T17" fmla="*/ 5 h 101"/>
                  <a:gd name="T18" fmla="*/ 526 w 689"/>
                  <a:gd name="T19" fmla="*/ 2 h 101"/>
                  <a:gd name="T20" fmla="*/ 547 w 689"/>
                  <a:gd name="T21" fmla="*/ 0 h 101"/>
                  <a:gd name="T22" fmla="*/ 563 w 689"/>
                  <a:gd name="T23" fmla="*/ 0 h 101"/>
                  <a:gd name="T24" fmla="*/ 580 w 689"/>
                  <a:gd name="T25" fmla="*/ 0 h 101"/>
                  <a:gd name="T26" fmla="*/ 607 w 689"/>
                  <a:gd name="T27" fmla="*/ 3 h 101"/>
                  <a:gd name="T28" fmla="*/ 637 w 689"/>
                  <a:gd name="T29" fmla="*/ 7 h 101"/>
                  <a:gd name="T30" fmla="*/ 664 w 689"/>
                  <a:gd name="T31" fmla="*/ 19 h 101"/>
                  <a:gd name="T32" fmla="*/ 681 w 689"/>
                  <a:gd name="T33" fmla="*/ 34 h 101"/>
                  <a:gd name="T34" fmla="*/ 687 w 689"/>
                  <a:gd name="T35" fmla="*/ 53 h 101"/>
                  <a:gd name="T36" fmla="*/ 687 w 689"/>
                  <a:gd name="T37" fmla="*/ 66 h 101"/>
                  <a:gd name="T38" fmla="*/ 675 w 689"/>
                  <a:gd name="T39" fmla="*/ 74 h 101"/>
                  <a:gd name="T40" fmla="*/ 656 w 689"/>
                  <a:gd name="T41" fmla="*/ 76 h 101"/>
                  <a:gd name="T42" fmla="*/ 628 w 689"/>
                  <a:gd name="T43" fmla="*/ 72 h 101"/>
                  <a:gd name="T44" fmla="*/ 591 w 689"/>
                  <a:gd name="T45" fmla="*/ 66 h 101"/>
                  <a:gd name="T46" fmla="*/ 551 w 689"/>
                  <a:gd name="T47" fmla="*/ 63 h 101"/>
                  <a:gd name="T48" fmla="*/ 519 w 689"/>
                  <a:gd name="T49" fmla="*/ 59 h 101"/>
                  <a:gd name="T50" fmla="*/ 496 w 689"/>
                  <a:gd name="T51" fmla="*/ 59 h 101"/>
                  <a:gd name="T52" fmla="*/ 475 w 689"/>
                  <a:gd name="T53" fmla="*/ 61 h 101"/>
                  <a:gd name="T54" fmla="*/ 442 w 689"/>
                  <a:gd name="T55" fmla="*/ 63 h 101"/>
                  <a:gd name="T56" fmla="*/ 398 w 689"/>
                  <a:gd name="T57" fmla="*/ 68 h 101"/>
                  <a:gd name="T58" fmla="*/ 343 w 689"/>
                  <a:gd name="T59" fmla="*/ 74 h 101"/>
                  <a:gd name="T60" fmla="*/ 276 w 689"/>
                  <a:gd name="T61" fmla="*/ 80 h 101"/>
                  <a:gd name="T62" fmla="*/ 209 w 689"/>
                  <a:gd name="T63" fmla="*/ 87 h 101"/>
                  <a:gd name="T64" fmla="*/ 155 w 689"/>
                  <a:gd name="T65" fmla="*/ 93 h 101"/>
                  <a:gd name="T66" fmla="*/ 111 w 689"/>
                  <a:gd name="T67" fmla="*/ 97 h 101"/>
                  <a:gd name="T68" fmla="*/ 81 w 689"/>
                  <a:gd name="T69" fmla="*/ 99 h 101"/>
                  <a:gd name="T70" fmla="*/ 63 w 689"/>
                  <a:gd name="T71" fmla="*/ 101 h 101"/>
                  <a:gd name="T72" fmla="*/ 50 w 689"/>
                  <a:gd name="T73" fmla="*/ 101 h 101"/>
                  <a:gd name="T74" fmla="*/ 35 w 689"/>
                  <a:gd name="T75" fmla="*/ 95 h 101"/>
                  <a:gd name="T76" fmla="*/ 19 w 689"/>
                  <a:gd name="T77" fmla="*/ 83 h 101"/>
                  <a:gd name="T78" fmla="*/ 4 w 689"/>
                  <a:gd name="T79" fmla="*/ 72 h 101"/>
                  <a:gd name="T80" fmla="*/ 0 w 689"/>
                  <a:gd name="T81" fmla="*/ 66 h 101"/>
                  <a:gd name="T82" fmla="*/ 4 w 689"/>
                  <a:gd name="T83" fmla="*/ 61 h 101"/>
                  <a:gd name="T84" fmla="*/ 18 w 689"/>
                  <a:gd name="T85" fmla="*/ 57 h 101"/>
                  <a:gd name="T86" fmla="*/ 44 w 689"/>
                  <a:gd name="T87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9" h="101">
                    <a:moveTo>
                      <a:pt x="56" y="55"/>
                    </a:moveTo>
                    <a:lnTo>
                      <a:pt x="62" y="55"/>
                    </a:lnTo>
                    <a:lnTo>
                      <a:pt x="69" y="55"/>
                    </a:lnTo>
                    <a:lnTo>
                      <a:pt x="77" y="55"/>
                    </a:lnTo>
                    <a:lnTo>
                      <a:pt x="84" y="53"/>
                    </a:lnTo>
                    <a:lnTo>
                      <a:pt x="94" y="53"/>
                    </a:lnTo>
                    <a:lnTo>
                      <a:pt x="102" y="53"/>
                    </a:lnTo>
                    <a:lnTo>
                      <a:pt x="111" y="53"/>
                    </a:lnTo>
                    <a:lnTo>
                      <a:pt x="121" y="51"/>
                    </a:lnTo>
                    <a:lnTo>
                      <a:pt x="132" y="51"/>
                    </a:lnTo>
                    <a:lnTo>
                      <a:pt x="142" y="51"/>
                    </a:lnTo>
                    <a:lnTo>
                      <a:pt x="153" y="49"/>
                    </a:lnTo>
                    <a:lnTo>
                      <a:pt x="165" y="49"/>
                    </a:lnTo>
                    <a:lnTo>
                      <a:pt x="178" y="49"/>
                    </a:lnTo>
                    <a:lnTo>
                      <a:pt x="192" y="47"/>
                    </a:lnTo>
                    <a:lnTo>
                      <a:pt x="205" y="47"/>
                    </a:lnTo>
                    <a:lnTo>
                      <a:pt x="218" y="45"/>
                    </a:lnTo>
                    <a:lnTo>
                      <a:pt x="272" y="40"/>
                    </a:lnTo>
                    <a:lnTo>
                      <a:pt x="325" y="32"/>
                    </a:lnTo>
                    <a:lnTo>
                      <a:pt x="381" y="26"/>
                    </a:lnTo>
                    <a:lnTo>
                      <a:pt x="434" y="17"/>
                    </a:lnTo>
                    <a:lnTo>
                      <a:pt x="446" y="15"/>
                    </a:lnTo>
                    <a:lnTo>
                      <a:pt x="459" y="13"/>
                    </a:lnTo>
                    <a:lnTo>
                      <a:pt x="471" y="11"/>
                    </a:lnTo>
                    <a:lnTo>
                      <a:pt x="480" y="9"/>
                    </a:lnTo>
                    <a:lnTo>
                      <a:pt x="492" y="7"/>
                    </a:lnTo>
                    <a:lnTo>
                      <a:pt x="501" y="5"/>
                    </a:lnTo>
                    <a:lnTo>
                      <a:pt x="511" y="3"/>
                    </a:lnTo>
                    <a:lnTo>
                      <a:pt x="519" y="3"/>
                    </a:lnTo>
                    <a:lnTo>
                      <a:pt x="526" y="2"/>
                    </a:lnTo>
                    <a:lnTo>
                      <a:pt x="534" y="2"/>
                    </a:lnTo>
                    <a:lnTo>
                      <a:pt x="540" y="2"/>
                    </a:lnTo>
                    <a:lnTo>
                      <a:pt x="547" y="0"/>
                    </a:lnTo>
                    <a:lnTo>
                      <a:pt x="553" y="0"/>
                    </a:lnTo>
                    <a:lnTo>
                      <a:pt x="557" y="0"/>
                    </a:lnTo>
                    <a:lnTo>
                      <a:pt x="563" y="0"/>
                    </a:lnTo>
                    <a:lnTo>
                      <a:pt x="566" y="0"/>
                    </a:lnTo>
                    <a:lnTo>
                      <a:pt x="572" y="0"/>
                    </a:lnTo>
                    <a:lnTo>
                      <a:pt x="580" y="0"/>
                    </a:lnTo>
                    <a:lnTo>
                      <a:pt x="587" y="2"/>
                    </a:lnTo>
                    <a:lnTo>
                      <a:pt x="597" y="2"/>
                    </a:lnTo>
                    <a:lnTo>
                      <a:pt x="607" y="3"/>
                    </a:lnTo>
                    <a:lnTo>
                      <a:pt x="616" y="5"/>
                    </a:lnTo>
                    <a:lnTo>
                      <a:pt x="626" y="7"/>
                    </a:lnTo>
                    <a:lnTo>
                      <a:pt x="637" y="7"/>
                    </a:lnTo>
                    <a:lnTo>
                      <a:pt x="647" y="11"/>
                    </a:lnTo>
                    <a:lnTo>
                      <a:pt x="656" y="15"/>
                    </a:lnTo>
                    <a:lnTo>
                      <a:pt x="664" y="19"/>
                    </a:lnTo>
                    <a:lnTo>
                      <a:pt x="672" y="24"/>
                    </a:lnTo>
                    <a:lnTo>
                      <a:pt x="677" y="28"/>
                    </a:lnTo>
                    <a:lnTo>
                      <a:pt x="681" y="34"/>
                    </a:lnTo>
                    <a:lnTo>
                      <a:pt x="685" y="40"/>
                    </a:lnTo>
                    <a:lnTo>
                      <a:pt x="687" y="45"/>
                    </a:lnTo>
                    <a:lnTo>
                      <a:pt x="687" y="53"/>
                    </a:lnTo>
                    <a:lnTo>
                      <a:pt x="689" y="57"/>
                    </a:lnTo>
                    <a:lnTo>
                      <a:pt x="687" y="63"/>
                    </a:lnTo>
                    <a:lnTo>
                      <a:pt x="687" y="66"/>
                    </a:lnTo>
                    <a:lnTo>
                      <a:pt x="683" y="68"/>
                    </a:lnTo>
                    <a:lnTo>
                      <a:pt x="681" y="72"/>
                    </a:lnTo>
                    <a:lnTo>
                      <a:pt x="675" y="74"/>
                    </a:lnTo>
                    <a:lnTo>
                      <a:pt x="670" y="76"/>
                    </a:lnTo>
                    <a:lnTo>
                      <a:pt x="664" y="76"/>
                    </a:lnTo>
                    <a:lnTo>
                      <a:pt x="656" y="76"/>
                    </a:lnTo>
                    <a:lnTo>
                      <a:pt x="649" y="74"/>
                    </a:lnTo>
                    <a:lnTo>
                      <a:pt x="639" y="74"/>
                    </a:lnTo>
                    <a:lnTo>
                      <a:pt x="628" y="72"/>
                    </a:lnTo>
                    <a:lnTo>
                      <a:pt x="616" y="70"/>
                    </a:lnTo>
                    <a:lnTo>
                      <a:pt x="605" y="68"/>
                    </a:lnTo>
                    <a:lnTo>
                      <a:pt x="591" y="66"/>
                    </a:lnTo>
                    <a:lnTo>
                      <a:pt x="578" y="66"/>
                    </a:lnTo>
                    <a:lnTo>
                      <a:pt x="564" y="64"/>
                    </a:lnTo>
                    <a:lnTo>
                      <a:pt x="551" y="63"/>
                    </a:lnTo>
                    <a:lnTo>
                      <a:pt x="540" y="61"/>
                    </a:lnTo>
                    <a:lnTo>
                      <a:pt x="528" y="61"/>
                    </a:lnTo>
                    <a:lnTo>
                      <a:pt x="519" y="59"/>
                    </a:lnTo>
                    <a:lnTo>
                      <a:pt x="509" y="59"/>
                    </a:lnTo>
                    <a:lnTo>
                      <a:pt x="499" y="59"/>
                    </a:lnTo>
                    <a:lnTo>
                      <a:pt x="496" y="59"/>
                    </a:lnTo>
                    <a:lnTo>
                      <a:pt x="490" y="59"/>
                    </a:lnTo>
                    <a:lnTo>
                      <a:pt x="482" y="59"/>
                    </a:lnTo>
                    <a:lnTo>
                      <a:pt x="475" y="61"/>
                    </a:lnTo>
                    <a:lnTo>
                      <a:pt x="465" y="61"/>
                    </a:lnTo>
                    <a:lnTo>
                      <a:pt x="454" y="63"/>
                    </a:lnTo>
                    <a:lnTo>
                      <a:pt x="442" y="63"/>
                    </a:lnTo>
                    <a:lnTo>
                      <a:pt x="429" y="64"/>
                    </a:lnTo>
                    <a:lnTo>
                      <a:pt x="413" y="66"/>
                    </a:lnTo>
                    <a:lnTo>
                      <a:pt x="398" y="68"/>
                    </a:lnTo>
                    <a:lnTo>
                      <a:pt x="381" y="70"/>
                    </a:lnTo>
                    <a:lnTo>
                      <a:pt x="362" y="72"/>
                    </a:lnTo>
                    <a:lnTo>
                      <a:pt x="343" y="74"/>
                    </a:lnTo>
                    <a:lnTo>
                      <a:pt x="322" y="76"/>
                    </a:lnTo>
                    <a:lnTo>
                      <a:pt x="299" y="78"/>
                    </a:lnTo>
                    <a:lnTo>
                      <a:pt x="276" y="80"/>
                    </a:lnTo>
                    <a:lnTo>
                      <a:pt x="253" y="82"/>
                    </a:lnTo>
                    <a:lnTo>
                      <a:pt x="230" y="85"/>
                    </a:lnTo>
                    <a:lnTo>
                      <a:pt x="209" y="87"/>
                    </a:lnTo>
                    <a:lnTo>
                      <a:pt x="190" y="89"/>
                    </a:lnTo>
                    <a:lnTo>
                      <a:pt x="171" y="91"/>
                    </a:lnTo>
                    <a:lnTo>
                      <a:pt x="155" y="93"/>
                    </a:lnTo>
                    <a:lnTo>
                      <a:pt x="138" y="93"/>
                    </a:lnTo>
                    <a:lnTo>
                      <a:pt x="125" y="95"/>
                    </a:lnTo>
                    <a:lnTo>
                      <a:pt x="111" y="97"/>
                    </a:lnTo>
                    <a:lnTo>
                      <a:pt x="100" y="97"/>
                    </a:lnTo>
                    <a:lnTo>
                      <a:pt x="90" y="99"/>
                    </a:lnTo>
                    <a:lnTo>
                      <a:pt x="81" y="99"/>
                    </a:lnTo>
                    <a:lnTo>
                      <a:pt x="73" y="101"/>
                    </a:lnTo>
                    <a:lnTo>
                      <a:pt x="67" y="101"/>
                    </a:lnTo>
                    <a:lnTo>
                      <a:pt x="63" y="101"/>
                    </a:lnTo>
                    <a:lnTo>
                      <a:pt x="60" y="101"/>
                    </a:lnTo>
                    <a:lnTo>
                      <a:pt x="56" y="101"/>
                    </a:lnTo>
                    <a:lnTo>
                      <a:pt x="50" y="101"/>
                    </a:lnTo>
                    <a:lnTo>
                      <a:pt x="44" y="99"/>
                    </a:lnTo>
                    <a:lnTo>
                      <a:pt x="39" y="97"/>
                    </a:lnTo>
                    <a:lnTo>
                      <a:pt x="35" y="95"/>
                    </a:lnTo>
                    <a:lnTo>
                      <a:pt x="29" y="91"/>
                    </a:lnTo>
                    <a:lnTo>
                      <a:pt x="23" y="89"/>
                    </a:lnTo>
                    <a:lnTo>
                      <a:pt x="19" y="83"/>
                    </a:lnTo>
                    <a:lnTo>
                      <a:pt x="14" y="80"/>
                    </a:lnTo>
                    <a:lnTo>
                      <a:pt x="8" y="76"/>
                    </a:lnTo>
                    <a:lnTo>
                      <a:pt x="4" y="72"/>
                    </a:lnTo>
                    <a:lnTo>
                      <a:pt x="2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63"/>
                    </a:lnTo>
                    <a:lnTo>
                      <a:pt x="4" y="61"/>
                    </a:lnTo>
                    <a:lnTo>
                      <a:pt x="8" y="61"/>
                    </a:lnTo>
                    <a:lnTo>
                      <a:pt x="12" y="59"/>
                    </a:lnTo>
                    <a:lnTo>
                      <a:pt x="18" y="57"/>
                    </a:lnTo>
                    <a:lnTo>
                      <a:pt x="25" y="57"/>
                    </a:lnTo>
                    <a:lnTo>
                      <a:pt x="35" y="55"/>
                    </a:lnTo>
                    <a:lnTo>
                      <a:pt x="44" y="55"/>
                    </a:lnTo>
                    <a:lnTo>
                      <a:pt x="56" y="55"/>
                    </a:lnTo>
                    <a:lnTo>
                      <a:pt x="56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924"/>
              <p:cNvSpPr/>
              <p:nvPr/>
            </p:nvSpPr>
            <p:spPr bwMode="auto">
              <a:xfrm>
                <a:off x="3222625" y="833438"/>
                <a:ext cx="211137" cy="63500"/>
              </a:xfrm>
              <a:custGeom>
                <a:avLst/>
                <a:gdLst>
                  <a:gd name="T0" fmla="*/ 99 w 266"/>
                  <a:gd name="T1" fmla="*/ 23 h 80"/>
                  <a:gd name="T2" fmla="*/ 120 w 266"/>
                  <a:gd name="T3" fmla="*/ 18 h 80"/>
                  <a:gd name="T4" fmla="*/ 140 w 266"/>
                  <a:gd name="T5" fmla="*/ 12 h 80"/>
                  <a:gd name="T6" fmla="*/ 155 w 266"/>
                  <a:gd name="T7" fmla="*/ 8 h 80"/>
                  <a:gd name="T8" fmla="*/ 170 w 266"/>
                  <a:gd name="T9" fmla="*/ 4 h 80"/>
                  <a:gd name="T10" fmla="*/ 189 w 266"/>
                  <a:gd name="T11" fmla="*/ 2 h 80"/>
                  <a:gd name="T12" fmla="*/ 208 w 266"/>
                  <a:gd name="T13" fmla="*/ 0 h 80"/>
                  <a:gd name="T14" fmla="*/ 229 w 266"/>
                  <a:gd name="T15" fmla="*/ 0 h 80"/>
                  <a:gd name="T16" fmla="*/ 249 w 266"/>
                  <a:gd name="T17" fmla="*/ 4 h 80"/>
                  <a:gd name="T18" fmla="*/ 256 w 266"/>
                  <a:gd name="T19" fmla="*/ 8 h 80"/>
                  <a:gd name="T20" fmla="*/ 262 w 266"/>
                  <a:gd name="T21" fmla="*/ 14 h 80"/>
                  <a:gd name="T22" fmla="*/ 266 w 266"/>
                  <a:gd name="T23" fmla="*/ 18 h 80"/>
                  <a:gd name="T24" fmla="*/ 266 w 266"/>
                  <a:gd name="T25" fmla="*/ 21 h 80"/>
                  <a:gd name="T26" fmla="*/ 264 w 266"/>
                  <a:gd name="T27" fmla="*/ 27 h 80"/>
                  <a:gd name="T28" fmla="*/ 256 w 266"/>
                  <a:gd name="T29" fmla="*/ 33 h 80"/>
                  <a:gd name="T30" fmla="*/ 247 w 266"/>
                  <a:gd name="T31" fmla="*/ 39 h 80"/>
                  <a:gd name="T32" fmla="*/ 233 w 266"/>
                  <a:gd name="T33" fmla="*/ 42 h 80"/>
                  <a:gd name="T34" fmla="*/ 214 w 266"/>
                  <a:gd name="T35" fmla="*/ 48 h 80"/>
                  <a:gd name="T36" fmla="*/ 189 w 266"/>
                  <a:gd name="T37" fmla="*/ 56 h 80"/>
                  <a:gd name="T38" fmla="*/ 162 w 266"/>
                  <a:gd name="T39" fmla="*/ 61 h 80"/>
                  <a:gd name="T40" fmla="*/ 128 w 266"/>
                  <a:gd name="T41" fmla="*/ 67 h 80"/>
                  <a:gd name="T42" fmla="*/ 111 w 266"/>
                  <a:gd name="T43" fmla="*/ 71 h 80"/>
                  <a:gd name="T44" fmla="*/ 96 w 266"/>
                  <a:gd name="T45" fmla="*/ 73 h 80"/>
                  <a:gd name="T46" fmla="*/ 84 w 266"/>
                  <a:gd name="T47" fmla="*/ 75 h 80"/>
                  <a:gd name="T48" fmla="*/ 73 w 266"/>
                  <a:gd name="T49" fmla="*/ 77 h 80"/>
                  <a:gd name="T50" fmla="*/ 63 w 266"/>
                  <a:gd name="T51" fmla="*/ 79 h 80"/>
                  <a:gd name="T52" fmla="*/ 57 w 266"/>
                  <a:gd name="T53" fmla="*/ 79 h 80"/>
                  <a:gd name="T54" fmla="*/ 53 w 266"/>
                  <a:gd name="T55" fmla="*/ 80 h 80"/>
                  <a:gd name="T56" fmla="*/ 50 w 266"/>
                  <a:gd name="T57" fmla="*/ 80 h 80"/>
                  <a:gd name="T58" fmla="*/ 40 w 266"/>
                  <a:gd name="T59" fmla="*/ 77 h 80"/>
                  <a:gd name="T60" fmla="*/ 25 w 266"/>
                  <a:gd name="T61" fmla="*/ 67 h 80"/>
                  <a:gd name="T62" fmla="*/ 15 w 266"/>
                  <a:gd name="T63" fmla="*/ 61 h 80"/>
                  <a:gd name="T64" fmla="*/ 6 w 266"/>
                  <a:gd name="T65" fmla="*/ 58 h 80"/>
                  <a:gd name="T66" fmla="*/ 2 w 266"/>
                  <a:gd name="T67" fmla="*/ 54 h 80"/>
                  <a:gd name="T68" fmla="*/ 0 w 266"/>
                  <a:gd name="T69" fmla="*/ 50 h 80"/>
                  <a:gd name="T70" fmla="*/ 2 w 266"/>
                  <a:gd name="T71" fmla="*/ 48 h 80"/>
                  <a:gd name="T72" fmla="*/ 6 w 266"/>
                  <a:gd name="T73" fmla="*/ 46 h 80"/>
                  <a:gd name="T74" fmla="*/ 13 w 266"/>
                  <a:gd name="T75" fmla="*/ 44 h 80"/>
                  <a:gd name="T76" fmla="*/ 23 w 266"/>
                  <a:gd name="T77" fmla="*/ 40 h 80"/>
                  <a:gd name="T78" fmla="*/ 34 w 266"/>
                  <a:gd name="T79" fmla="*/ 39 h 80"/>
                  <a:gd name="T80" fmla="*/ 50 w 266"/>
                  <a:gd name="T81" fmla="*/ 35 h 80"/>
                  <a:gd name="T82" fmla="*/ 67 w 266"/>
                  <a:gd name="T83" fmla="*/ 31 h 80"/>
                  <a:gd name="T84" fmla="*/ 88 w 266"/>
                  <a:gd name="T85" fmla="*/ 2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6" h="80">
                    <a:moveTo>
                      <a:pt x="88" y="25"/>
                    </a:moveTo>
                    <a:lnTo>
                      <a:pt x="99" y="23"/>
                    </a:lnTo>
                    <a:lnTo>
                      <a:pt x="109" y="20"/>
                    </a:lnTo>
                    <a:lnTo>
                      <a:pt x="120" y="18"/>
                    </a:lnTo>
                    <a:lnTo>
                      <a:pt x="130" y="14"/>
                    </a:lnTo>
                    <a:lnTo>
                      <a:pt x="140" y="12"/>
                    </a:lnTo>
                    <a:lnTo>
                      <a:pt x="147" y="10"/>
                    </a:lnTo>
                    <a:lnTo>
                      <a:pt x="155" y="8"/>
                    </a:lnTo>
                    <a:lnTo>
                      <a:pt x="162" y="6"/>
                    </a:lnTo>
                    <a:lnTo>
                      <a:pt x="170" y="4"/>
                    </a:lnTo>
                    <a:lnTo>
                      <a:pt x="178" y="4"/>
                    </a:lnTo>
                    <a:lnTo>
                      <a:pt x="189" y="2"/>
                    </a:lnTo>
                    <a:lnTo>
                      <a:pt x="199" y="0"/>
                    </a:lnTo>
                    <a:lnTo>
                      <a:pt x="208" y="0"/>
                    </a:lnTo>
                    <a:lnTo>
                      <a:pt x="220" y="0"/>
                    </a:lnTo>
                    <a:lnTo>
                      <a:pt x="229" y="0"/>
                    </a:lnTo>
                    <a:lnTo>
                      <a:pt x="239" y="2"/>
                    </a:lnTo>
                    <a:lnTo>
                      <a:pt x="249" y="4"/>
                    </a:lnTo>
                    <a:lnTo>
                      <a:pt x="254" y="6"/>
                    </a:lnTo>
                    <a:lnTo>
                      <a:pt x="256" y="8"/>
                    </a:lnTo>
                    <a:lnTo>
                      <a:pt x="260" y="10"/>
                    </a:lnTo>
                    <a:lnTo>
                      <a:pt x="262" y="14"/>
                    </a:lnTo>
                    <a:lnTo>
                      <a:pt x="264" y="16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21"/>
                    </a:lnTo>
                    <a:lnTo>
                      <a:pt x="266" y="25"/>
                    </a:lnTo>
                    <a:lnTo>
                      <a:pt x="264" y="27"/>
                    </a:lnTo>
                    <a:lnTo>
                      <a:pt x="260" y="31"/>
                    </a:lnTo>
                    <a:lnTo>
                      <a:pt x="256" y="33"/>
                    </a:lnTo>
                    <a:lnTo>
                      <a:pt x="252" y="37"/>
                    </a:lnTo>
                    <a:lnTo>
                      <a:pt x="247" y="39"/>
                    </a:lnTo>
                    <a:lnTo>
                      <a:pt x="241" y="40"/>
                    </a:lnTo>
                    <a:lnTo>
                      <a:pt x="233" y="42"/>
                    </a:lnTo>
                    <a:lnTo>
                      <a:pt x="224" y="46"/>
                    </a:lnTo>
                    <a:lnTo>
                      <a:pt x="214" y="48"/>
                    </a:lnTo>
                    <a:lnTo>
                      <a:pt x="203" y="52"/>
                    </a:lnTo>
                    <a:lnTo>
                      <a:pt x="189" y="56"/>
                    </a:lnTo>
                    <a:lnTo>
                      <a:pt x="176" y="58"/>
                    </a:lnTo>
                    <a:lnTo>
                      <a:pt x="162" y="61"/>
                    </a:lnTo>
                    <a:lnTo>
                      <a:pt x="145" y="65"/>
                    </a:lnTo>
                    <a:lnTo>
                      <a:pt x="128" y="67"/>
                    </a:lnTo>
                    <a:lnTo>
                      <a:pt x="120" y="69"/>
                    </a:lnTo>
                    <a:lnTo>
                      <a:pt x="111" y="71"/>
                    </a:lnTo>
                    <a:lnTo>
                      <a:pt x="103" y="73"/>
                    </a:lnTo>
                    <a:lnTo>
                      <a:pt x="96" y="73"/>
                    </a:lnTo>
                    <a:lnTo>
                      <a:pt x="90" y="75"/>
                    </a:lnTo>
                    <a:lnTo>
                      <a:pt x="84" y="75"/>
                    </a:lnTo>
                    <a:lnTo>
                      <a:pt x="78" y="77"/>
                    </a:lnTo>
                    <a:lnTo>
                      <a:pt x="73" y="77"/>
                    </a:lnTo>
                    <a:lnTo>
                      <a:pt x="69" y="79"/>
                    </a:lnTo>
                    <a:lnTo>
                      <a:pt x="63" y="79"/>
                    </a:lnTo>
                    <a:lnTo>
                      <a:pt x="61" y="79"/>
                    </a:lnTo>
                    <a:lnTo>
                      <a:pt x="57" y="79"/>
                    </a:lnTo>
                    <a:lnTo>
                      <a:pt x="55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0" y="80"/>
                    </a:lnTo>
                    <a:lnTo>
                      <a:pt x="46" y="79"/>
                    </a:lnTo>
                    <a:lnTo>
                      <a:pt x="40" y="77"/>
                    </a:lnTo>
                    <a:lnTo>
                      <a:pt x="34" y="73"/>
                    </a:lnTo>
                    <a:lnTo>
                      <a:pt x="25" y="67"/>
                    </a:lnTo>
                    <a:lnTo>
                      <a:pt x="19" y="65"/>
                    </a:lnTo>
                    <a:lnTo>
                      <a:pt x="15" y="61"/>
                    </a:lnTo>
                    <a:lnTo>
                      <a:pt x="9" y="60"/>
                    </a:lnTo>
                    <a:lnTo>
                      <a:pt x="6" y="58"/>
                    </a:lnTo>
                    <a:lnTo>
                      <a:pt x="4" y="56"/>
                    </a:lnTo>
                    <a:lnTo>
                      <a:pt x="2" y="54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48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9" y="46"/>
                    </a:lnTo>
                    <a:lnTo>
                      <a:pt x="13" y="44"/>
                    </a:lnTo>
                    <a:lnTo>
                      <a:pt x="17" y="42"/>
                    </a:lnTo>
                    <a:lnTo>
                      <a:pt x="23" y="40"/>
                    </a:lnTo>
                    <a:lnTo>
                      <a:pt x="29" y="40"/>
                    </a:lnTo>
                    <a:lnTo>
                      <a:pt x="34" y="39"/>
                    </a:lnTo>
                    <a:lnTo>
                      <a:pt x="42" y="37"/>
                    </a:lnTo>
                    <a:lnTo>
                      <a:pt x="50" y="35"/>
                    </a:lnTo>
                    <a:lnTo>
                      <a:pt x="57" y="33"/>
                    </a:lnTo>
                    <a:lnTo>
                      <a:pt x="67" y="31"/>
                    </a:lnTo>
                    <a:lnTo>
                      <a:pt x="76" y="27"/>
                    </a:lnTo>
                    <a:lnTo>
                      <a:pt x="88" y="25"/>
                    </a:lnTo>
                    <a:lnTo>
                      <a:pt x="88" y="2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84753" y="2931190"/>
            <a:ext cx="1419204" cy="1426641"/>
            <a:chOff x="1333304" y="2729285"/>
            <a:chExt cx="1419204" cy="142664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3304" y="2729285"/>
              <a:ext cx="1419204" cy="1426641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1457550" y="2941676"/>
              <a:ext cx="1170713" cy="1001859"/>
              <a:chOff x="904875" y="1449388"/>
              <a:chExt cx="825500" cy="706437"/>
            </a:xfrm>
          </p:grpSpPr>
          <p:sp>
            <p:nvSpPr>
              <p:cNvPr id="57" name="Freeform 925"/>
              <p:cNvSpPr/>
              <p:nvPr/>
            </p:nvSpPr>
            <p:spPr bwMode="auto">
              <a:xfrm>
                <a:off x="1243013" y="1598613"/>
                <a:ext cx="109537" cy="206375"/>
              </a:xfrm>
              <a:custGeom>
                <a:avLst/>
                <a:gdLst>
                  <a:gd name="T0" fmla="*/ 59 w 138"/>
                  <a:gd name="T1" fmla="*/ 75 h 259"/>
                  <a:gd name="T2" fmla="*/ 61 w 138"/>
                  <a:gd name="T3" fmla="*/ 56 h 259"/>
                  <a:gd name="T4" fmla="*/ 61 w 138"/>
                  <a:gd name="T5" fmla="*/ 40 h 259"/>
                  <a:gd name="T6" fmla="*/ 59 w 138"/>
                  <a:gd name="T7" fmla="*/ 27 h 259"/>
                  <a:gd name="T8" fmla="*/ 56 w 138"/>
                  <a:gd name="T9" fmla="*/ 19 h 259"/>
                  <a:gd name="T10" fmla="*/ 54 w 138"/>
                  <a:gd name="T11" fmla="*/ 14 h 259"/>
                  <a:gd name="T12" fmla="*/ 54 w 138"/>
                  <a:gd name="T13" fmla="*/ 8 h 259"/>
                  <a:gd name="T14" fmla="*/ 56 w 138"/>
                  <a:gd name="T15" fmla="*/ 4 h 259"/>
                  <a:gd name="T16" fmla="*/ 61 w 138"/>
                  <a:gd name="T17" fmla="*/ 0 h 259"/>
                  <a:gd name="T18" fmla="*/ 71 w 138"/>
                  <a:gd name="T19" fmla="*/ 0 h 259"/>
                  <a:gd name="T20" fmla="*/ 82 w 138"/>
                  <a:gd name="T21" fmla="*/ 2 h 259"/>
                  <a:gd name="T22" fmla="*/ 98 w 138"/>
                  <a:gd name="T23" fmla="*/ 8 h 259"/>
                  <a:gd name="T24" fmla="*/ 111 w 138"/>
                  <a:gd name="T25" fmla="*/ 14 h 259"/>
                  <a:gd name="T26" fmla="*/ 125 w 138"/>
                  <a:gd name="T27" fmla="*/ 19 h 259"/>
                  <a:gd name="T28" fmla="*/ 132 w 138"/>
                  <a:gd name="T29" fmla="*/ 27 h 259"/>
                  <a:gd name="T30" fmla="*/ 138 w 138"/>
                  <a:gd name="T31" fmla="*/ 35 h 259"/>
                  <a:gd name="T32" fmla="*/ 138 w 138"/>
                  <a:gd name="T33" fmla="*/ 46 h 259"/>
                  <a:gd name="T34" fmla="*/ 132 w 138"/>
                  <a:gd name="T35" fmla="*/ 61 h 259"/>
                  <a:gd name="T36" fmla="*/ 123 w 138"/>
                  <a:gd name="T37" fmla="*/ 82 h 259"/>
                  <a:gd name="T38" fmla="*/ 109 w 138"/>
                  <a:gd name="T39" fmla="*/ 111 h 259"/>
                  <a:gd name="T40" fmla="*/ 92 w 138"/>
                  <a:gd name="T41" fmla="*/ 145 h 259"/>
                  <a:gd name="T42" fmla="*/ 75 w 138"/>
                  <a:gd name="T43" fmla="*/ 176 h 259"/>
                  <a:gd name="T44" fmla="*/ 58 w 138"/>
                  <a:gd name="T45" fmla="*/ 200 h 259"/>
                  <a:gd name="T46" fmla="*/ 44 w 138"/>
                  <a:gd name="T47" fmla="*/ 221 h 259"/>
                  <a:gd name="T48" fmla="*/ 33 w 138"/>
                  <a:gd name="T49" fmla="*/ 237 h 259"/>
                  <a:gd name="T50" fmla="*/ 21 w 138"/>
                  <a:gd name="T51" fmla="*/ 250 h 259"/>
                  <a:gd name="T52" fmla="*/ 14 w 138"/>
                  <a:gd name="T53" fmla="*/ 257 h 259"/>
                  <a:gd name="T54" fmla="*/ 6 w 138"/>
                  <a:gd name="T55" fmla="*/ 259 h 259"/>
                  <a:gd name="T56" fmla="*/ 4 w 138"/>
                  <a:gd name="T57" fmla="*/ 259 h 259"/>
                  <a:gd name="T58" fmla="*/ 2 w 138"/>
                  <a:gd name="T59" fmla="*/ 257 h 259"/>
                  <a:gd name="T60" fmla="*/ 0 w 138"/>
                  <a:gd name="T61" fmla="*/ 252 h 259"/>
                  <a:gd name="T62" fmla="*/ 2 w 138"/>
                  <a:gd name="T63" fmla="*/ 246 h 259"/>
                  <a:gd name="T64" fmla="*/ 4 w 138"/>
                  <a:gd name="T65" fmla="*/ 238 h 259"/>
                  <a:gd name="T66" fmla="*/ 8 w 138"/>
                  <a:gd name="T67" fmla="*/ 227 h 259"/>
                  <a:gd name="T68" fmla="*/ 12 w 138"/>
                  <a:gd name="T69" fmla="*/ 216 h 259"/>
                  <a:gd name="T70" fmla="*/ 17 w 138"/>
                  <a:gd name="T71" fmla="*/ 200 h 259"/>
                  <a:gd name="T72" fmla="*/ 29 w 138"/>
                  <a:gd name="T73" fmla="*/ 176 h 259"/>
                  <a:gd name="T74" fmla="*/ 40 w 138"/>
                  <a:gd name="T75" fmla="*/ 147 h 259"/>
                  <a:gd name="T76" fmla="*/ 50 w 138"/>
                  <a:gd name="T77" fmla="*/ 120 h 259"/>
                  <a:gd name="T78" fmla="*/ 58 w 138"/>
                  <a:gd name="T79" fmla="*/ 97 h 259"/>
                  <a:gd name="T80" fmla="*/ 59 w 138"/>
                  <a:gd name="T81" fmla="*/ 86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259">
                    <a:moveTo>
                      <a:pt x="59" y="86"/>
                    </a:moveTo>
                    <a:lnTo>
                      <a:pt x="59" y="75"/>
                    </a:lnTo>
                    <a:lnTo>
                      <a:pt x="61" y="65"/>
                    </a:lnTo>
                    <a:lnTo>
                      <a:pt x="61" y="56"/>
                    </a:lnTo>
                    <a:lnTo>
                      <a:pt x="61" y="48"/>
                    </a:lnTo>
                    <a:lnTo>
                      <a:pt x="61" y="40"/>
                    </a:lnTo>
                    <a:lnTo>
                      <a:pt x="61" y="35"/>
                    </a:lnTo>
                    <a:lnTo>
                      <a:pt x="59" y="27"/>
                    </a:lnTo>
                    <a:lnTo>
                      <a:pt x="59" y="23"/>
                    </a:lnTo>
                    <a:lnTo>
                      <a:pt x="56" y="19"/>
                    </a:lnTo>
                    <a:lnTo>
                      <a:pt x="54" y="16"/>
                    </a:lnTo>
                    <a:lnTo>
                      <a:pt x="54" y="14"/>
                    </a:lnTo>
                    <a:lnTo>
                      <a:pt x="52" y="10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9" y="2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2" y="2"/>
                    </a:lnTo>
                    <a:lnTo>
                      <a:pt x="90" y="4"/>
                    </a:lnTo>
                    <a:lnTo>
                      <a:pt x="98" y="8"/>
                    </a:lnTo>
                    <a:lnTo>
                      <a:pt x="103" y="10"/>
                    </a:lnTo>
                    <a:lnTo>
                      <a:pt x="111" y="14"/>
                    </a:lnTo>
                    <a:lnTo>
                      <a:pt x="119" y="17"/>
                    </a:lnTo>
                    <a:lnTo>
                      <a:pt x="125" y="19"/>
                    </a:lnTo>
                    <a:lnTo>
                      <a:pt x="128" y="23"/>
                    </a:lnTo>
                    <a:lnTo>
                      <a:pt x="132" y="27"/>
                    </a:lnTo>
                    <a:lnTo>
                      <a:pt x="136" y="31"/>
                    </a:lnTo>
                    <a:lnTo>
                      <a:pt x="138" y="35"/>
                    </a:lnTo>
                    <a:lnTo>
                      <a:pt x="138" y="40"/>
                    </a:lnTo>
                    <a:lnTo>
                      <a:pt x="138" y="46"/>
                    </a:lnTo>
                    <a:lnTo>
                      <a:pt x="136" y="52"/>
                    </a:lnTo>
                    <a:lnTo>
                      <a:pt x="132" y="61"/>
                    </a:lnTo>
                    <a:lnTo>
                      <a:pt x="128" y="71"/>
                    </a:lnTo>
                    <a:lnTo>
                      <a:pt x="123" y="82"/>
                    </a:lnTo>
                    <a:lnTo>
                      <a:pt x="117" y="96"/>
                    </a:lnTo>
                    <a:lnTo>
                      <a:pt x="109" y="111"/>
                    </a:lnTo>
                    <a:lnTo>
                      <a:pt x="100" y="128"/>
                    </a:lnTo>
                    <a:lnTo>
                      <a:pt x="92" y="145"/>
                    </a:lnTo>
                    <a:lnTo>
                      <a:pt x="82" y="160"/>
                    </a:lnTo>
                    <a:lnTo>
                      <a:pt x="75" y="176"/>
                    </a:lnTo>
                    <a:lnTo>
                      <a:pt x="65" y="189"/>
                    </a:lnTo>
                    <a:lnTo>
                      <a:pt x="58" y="200"/>
                    </a:lnTo>
                    <a:lnTo>
                      <a:pt x="52" y="212"/>
                    </a:lnTo>
                    <a:lnTo>
                      <a:pt x="44" y="221"/>
                    </a:lnTo>
                    <a:lnTo>
                      <a:pt x="38" y="229"/>
                    </a:lnTo>
                    <a:lnTo>
                      <a:pt x="33" y="237"/>
                    </a:lnTo>
                    <a:lnTo>
                      <a:pt x="27" y="244"/>
                    </a:lnTo>
                    <a:lnTo>
                      <a:pt x="21" y="250"/>
                    </a:lnTo>
                    <a:lnTo>
                      <a:pt x="17" y="254"/>
                    </a:lnTo>
                    <a:lnTo>
                      <a:pt x="14" y="257"/>
                    </a:lnTo>
                    <a:lnTo>
                      <a:pt x="10" y="259"/>
                    </a:lnTo>
                    <a:lnTo>
                      <a:pt x="6" y="259"/>
                    </a:lnTo>
                    <a:lnTo>
                      <a:pt x="4" y="259"/>
                    </a:lnTo>
                    <a:lnTo>
                      <a:pt x="4" y="259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0" y="256"/>
                    </a:lnTo>
                    <a:lnTo>
                      <a:pt x="0" y="252"/>
                    </a:lnTo>
                    <a:lnTo>
                      <a:pt x="0" y="250"/>
                    </a:lnTo>
                    <a:lnTo>
                      <a:pt x="2" y="246"/>
                    </a:lnTo>
                    <a:lnTo>
                      <a:pt x="2" y="242"/>
                    </a:lnTo>
                    <a:lnTo>
                      <a:pt x="4" y="238"/>
                    </a:lnTo>
                    <a:lnTo>
                      <a:pt x="6" y="233"/>
                    </a:lnTo>
                    <a:lnTo>
                      <a:pt x="8" y="227"/>
                    </a:lnTo>
                    <a:lnTo>
                      <a:pt x="10" y="221"/>
                    </a:lnTo>
                    <a:lnTo>
                      <a:pt x="12" y="216"/>
                    </a:lnTo>
                    <a:lnTo>
                      <a:pt x="15" y="208"/>
                    </a:lnTo>
                    <a:lnTo>
                      <a:pt x="17" y="200"/>
                    </a:lnTo>
                    <a:lnTo>
                      <a:pt x="21" y="191"/>
                    </a:lnTo>
                    <a:lnTo>
                      <a:pt x="29" y="176"/>
                    </a:lnTo>
                    <a:lnTo>
                      <a:pt x="35" y="160"/>
                    </a:lnTo>
                    <a:lnTo>
                      <a:pt x="40" y="147"/>
                    </a:lnTo>
                    <a:lnTo>
                      <a:pt x="46" y="134"/>
                    </a:lnTo>
                    <a:lnTo>
                      <a:pt x="50" y="120"/>
                    </a:lnTo>
                    <a:lnTo>
                      <a:pt x="54" y="109"/>
                    </a:lnTo>
                    <a:lnTo>
                      <a:pt x="58" y="97"/>
                    </a:lnTo>
                    <a:lnTo>
                      <a:pt x="59" y="86"/>
                    </a:lnTo>
                    <a:lnTo>
                      <a:pt x="59" y="8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926"/>
              <p:cNvSpPr/>
              <p:nvPr/>
            </p:nvSpPr>
            <p:spPr bwMode="auto">
              <a:xfrm>
                <a:off x="1298575" y="1639888"/>
                <a:ext cx="288925" cy="93663"/>
              </a:xfrm>
              <a:custGeom>
                <a:avLst/>
                <a:gdLst>
                  <a:gd name="T0" fmla="*/ 176 w 363"/>
                  <a:gd name="T1" fmla="*/ 89 h 118"/>
                  <a:gd name="T2" fmla="*/ 140 w 363"/>
                  <a:gd name="T3" fmla="*/ 95 h 118"/>
                  <a:gd name="T4" fmla="*/ 107 w 363"/>
                  <a:gd name="T5" fmla="*/ 103 h 118"/>
                  <a:gd name="T6" fmla="*/ 78 w 363"/>
                  <a:gd name="T7" fmla="*/ 106 h 118"/>
                  <a:gd name="T8" fmla="*/ 54 w 363"/>
                  <a:gd name="T9" fmla="*/ 112 h 118"/>
                  <a:gd name="T10" fmla="*/ 32 w 363"/>
                  <a:gd name="T11" fmla="*/ 114 h 118"/>
                  <a:gd name="T12" fmla="*/ 17 w 363"/>
                  <a:gd name="T13" fmla="*/ 118 h 118"/>
                  <a:gd name="T14" fmla="*/ 4 w 363"/>
                  <a:gd name="T15" fmla="*/ 118 h 118"/>
                  <a:gd name="T16" fmla="*/ 0 w 363"/>
                  <a:gd name="T17" fmla="*/ 80 h 118"/>
                  <a:gd name="T18" fmla="*/ 13 w 363"/>
                  <a:gd name="T19" fmla="*/ 80 h 118"/>
                  <a:gd name="T20" fmla="*/ 27 w 363"/>
                  <a:gd name="T21" fmla="*/ 78 h 118"/>
                  <a:gd name="T22" fmla="*/ 46 w 363"/>
                  <a:gd name="T23" fmla="*/ 76 h 118"/>
                  <a:gd name="T24" fmla="*/ 65 w 363"/>
                  <a:gd name="T25" fmla="*/ 70 h 118"/>
                  <a:gd name="T26" fmla="*/ 88 w 363"/>
                  <a:gd name="T27" fmla="*/ 65 h 118"/>
                  <a:gd name="T28" fmla="*/ 115 w 363"/>
                  <a:gd name="T29" fmla="*/ 57 h 118"/>
                  <a:gd name="T30" fmla="*/ 143 w 363"/>
                  <a:gd name="T31" fmla="*/ 49 h 118"/>
                  <a:gd name="T32" fmla="*/ 174 w 363"/>
                  <a:gd name="T33" fmla="*/ 38 h 118"/>
                  <a:gd name="T34" fmla="*/ 205 w 363"/>
                  <a:gd name="T35" fmla="*/ 28 h 118"/>
                  <a:gd name="T36" fmla="*/ 231 w 363"/>
                  <a:gd name="T37" fmla="*/ 21 h 118"/>
                  <a:gd name="T38" fmla="*/ 256 w 363"/>
                  <a:gd name="T39" fmla="*/ 15 h 118"/>
                  <a:gd name="T40" fmla="*/ 275 w 363"/>
                  <a:gd name="T41" fmla="*/ 9 h 118"/>
                  <a:gd name="T42" fmla="*/ 291 w 363"/>
                  <a:gd name="T43" fmla="*/ 5 h 118"/>
                  <a:gd name="T44" fmla="*/ 304 w 363"/>
                  <a:gd name="T45" fmla="*/ 2 h 118"/>
                  <a:gd name="T46" fmla="*/ 314 w 363"/>
                  <a:gd name="T47" fmla="*/ 2 h 118"/>
                  <a:gd name="T48" fmla="*/ 319 w 363"/>
                  <a:gd name="T49" fmla="*/ 0 h 118"/>
                  <a:gd name="T50" fmla="*/ 329 w 363"/>
                  <a:gd name="T51" fmla="*/ 2 h 118"/>
                  <a:gd name="T52" fmla="*/ 337 w 363"/>
                  <a:gd name="T53" fmla="*/ 4 h 118"/>
                  <a:gd name="T54" fmla="*/ 344 w 363"/>
                  <a:gd name="T55" fmla="*/ 9 h 118"/>
                  <a:gd name="T56" fmla="*/ 354 w 363"/>
                  <a:gd name="T57" fmla="*/ 17 h 118"/>
                  <a:gd name="T58" fmla="*/ 359 w 363"/>
                  <a:gd name="T59" fmla="*/ 30 h 118"/>
                  <a:gd name="T60" fmla="*/ 363 w 363"/>
                  <a:gd name="T61" fmla="*/ 36 h 118"/>
                  <a:gd name="T62" fmla="*/ 361 w 363"/>
                  <a:gd name="T63" fmla="*/ 40 h 118"/>
                  <a:gd name="T64" fmla="*/ 359 w 363"/>
                  <a:gd name="T65" fmla="*/ 44 h 118"/>
                  <a:gd name="T66" fmla="*/ 354 w 363"/>
                  <a:gd name="T67" fmla="*/ 45 h 118"/>
                  <a:gd name="T68" fmla="*/ 342 w 363"/>
                  <a:gd name="T69" fmla="*/ 49 h 118"/>
                  <a:gd name="T70" fmla="*/ 327 w 363"/>
                  <a:gd name="T71" fmla="*/ 55 h 118"/>
                  <a:gd name="T72" fmla="*/ 306 w 363"/>
                  <a:gd name="T73" fmla="*/ 61 h 118"/>
                  <a:gd name="T74" fmla="*/ 281 w 363"/>
                  <a:gd name="T75" fmla="*/ 66 h 118"/>
                  <a:gd name="T76" fmla="*/ 250 w 363"/>
                  <a:gd name="T77" fmla="*/ 72 h 118"/>
                  <a:gd name="T78" fmla="*/ 214 w 363"/>
                  <a:gd name="T79" fmla="*/ 80 h 118"/>
                  <a:gd name="T80" fmla="*/ 195 w 363"/>
                  <a:gd name="T81" fmla="*/ 8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3" h="118">
                    <a:moveTo>
                      <a:pt x="195" y="85"/>
                    </a:moveTo>
                    <a:lnTo>
                      <a:pt x="176" y="89"/>
                    </a:lnTo>
                    <a:lnTo>
                      <a:pt x="157" y="93"/>
                    </a:lnTo>
                    <a:lnTo>
                      <a:pt x="140" y="95"/>
                    </a:lnTo>
                    <a:lnTo>
                      <a:pt x="122" y="99"/>
                    </a:lnTo>
                    <a:lnTo>
                      <a:pt x="107" y="103"/>
                    </a:lnTo>
                    <a:lnTo>
                      <a:pt x="92" y="105"/>
                    </a:lnTo>
                    <a:lnTo>
                      <a:pt x="78" y="106"/>
                    </a:lnTo>
                    <a:lnTo>
                      <a:pt x="65" y="110"/>
                    </a:lnTo>
                    <a:lnTo>
                      <a:pt x="54" y="112"/>
                    </a:lnTo>
                    <a:lnTo>
                      <a:pt x="42" y="114"/>
                    </a:lnTo>
                    <a:lnTo>
                      <a:pt x="32" y="114"/>
                    </a:lnTo>
                    <a:lnTo>
                      <a:pt x="25" y="116"/>
                    </a:lnTo>
                    <a:lnTo>
                      <a:pt x="17" y="118"/>
                    </a:lnTo>
                    <a:lnTo>
                      <a:pt x="10" y="118"/>
                    </a:lnTo>
                    <a:lnTo>
                      <a:pt x="4" y="118"/>
                    </a:lnTo>
                    <a:lnTo>
                      <a:pt x="0" y="118"/>
                    </a:lnTo>
                    <a:lnTo>
                      <a:pt x="0" y="80"/>
                    </a:lnTo>
                    <a:lnTo>
                      <a:pt x="6" y="80"/>
                    </a:lnTo>
                    <a:lnTo>
                      <a:pt x="13" y="80"/>
                    </a:lnTo>
                    <a:lnTo>
                      <a:pt x="19" y="80"/>
                    </a:lnTo>
                    <a:lnTo>
                      <a:pt x="27" y="78"/>
                    </a:lnTo>
                    <a:lnTo>
                      <a:pt x="36" y="76"/>
                    </a:lnTo>
                    <a:lnTo>
                      <a:pt x="46" y="76"/>
                    </a:lnTo>
                    <a:lnTo>
                      <a:pt x="55" y="72"/>
                    </a:lnTo>
                    <a:lnTo>
                      <a:pt x="65" y="70"/>
                    </a:lnTo>
                    <a:lnTo>
                      <a:pt x="76" y="68"/>
                    </a:lnTo>
                    <a:lnTo>
                      <a:pt x="88" y="65"/>
                    </a:lnTo>
                    <a:lnTo>
                      <a:pt x="101" y="61"/>
                    </a:lnTo>
                    <a:lnTo>
                      <a:pt x="115" y="57"/>
                    </a:lnTo>
                    <a:lnTo>
                      <a:pt x="128" y="53"/>
                    </a:lnTo>
                    <a:lnTo>
                      <a:pt x="143" y="49"/>
                    </a:lnTo>
                    <a:lnTo>
                      <a:pt x="159" y="44"/>
                    </a:lnTo>
                    <a:lnTo>
                      <a:pt x="174" y="38"/>
                    </a:lnTo>
                    <a:lnTo>
                      <a:pt x="191" y="34"/>
                    </a:lnTo>
                    <a:lnTo>
                      <a:pt x="205" y="28"/>
                    </a:lnTo>
                    <a:lnTo>
                      <a:pt x="220" y="25"/>
                    </a:lnTo>
                    <a:lnTo>
                      <a:pt x="231" y="21"/>
                    </a:lnTo>
                    <a:lnTo>
                      <a:pt x="245" y="19"/>
                    </a:lnTo>
                    <a:lnTo>
                      <a:pt x="256" y="15"/>
                    </a:lnTo>
                    <a:lnTo>
                      <a:pt x="266" y="11"/>
                    </a:lnTo>
                    <a:lnTo>
                      <a:pt x="275" y="9"/>
                    </a:lnTo>
                    <a:lnTo>
                      <a:pt x="283" y="7"/>
                    </a:lnTo>
                    <a:lnTo>
                      <a:pt x="291" y="5"/>
                    </a:lnTo>
                    <a:lnTo>
                      <a:pt x="298" y="4"/>
                    </a:lnTo>
                    <a:lnTo>
                      <a:pt x="304" y="2"/>
                    </a:lnTo>
                    <a:lnTo>
                      <a:pt x="310" y="2"/>
                    </a:lnTo>
                    <a:lnTo>
                      <a:pt x="314" y="2"/>
                    </a:lnTo>
                    <a:lnTo>
                      <a:pt x="317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29" y="2"/>
                    </a:lnTo>
                    <a:lnTo>
                      <a:pt x="333" y="2"/>
                    </a:lnTo>
                    <a:lnTo>
                      <a:pt x="337" y="4"/>
                    </a:lnTo>
                    <a:lnTo>
                      <a:pt x="340" y="5"/>
                    </a:lnTo>
                    <a:lnTo>
                      <a:pt x="344" y="9"/>
                    </a:lnTo>
                    <a:lnTo>
                      <a:pt x="348" y="13"/>
                    </a:lnTo>
                    <a:lnTo>
                      <a:pt x="354" y="17"/>
                    </a:lnTo>
                    <a:lnTo>
                      <a:pt x="358" y="26"/>
                    </a:lnTo>
                    <a:lnTo>
                      <a:pt x="359" y="30"/>
                    </a:lnTo>
                    <a:lnTo>
                      <a:pt x="361" y="32"/>
                    </a:lnTo>
                    <a:lnTo>
                      <a:pt x="363" y="36"/>
                    </a:lnTo>
                    <a:lnTo>
                      <a:pt x="363" y="38"/>
                    </a:lnTo>
                    <a:lnTo>
                      <a:pt x="361" y="40"/>
                    </a:lnTo>
                    <a:lnTo>
                      <a:pt x="361" y="42"/>
                    </a:lnTo>
                    <a:lnTo>
                      <a:pt x="359" y="44"/>
                    </a:lnTo>
                    <a:lnTo>
                      <a:pt x="358" y="45"/>
                    </a:lnTo>
                    <a:lnTo>
                      <a:pt x="354" y="45"/>
                    </a:lnTo>
                    <a:lnTo>
                      <a:pt x="348" y="47"/>
                    </a:lnTo>
                    <a:lnTo>
                      <a:pt x="342" y="49"/>
                    </a:lnTo>
                    <a:lnTo>
                      <a:pt x="335" y="51"/>
                    </a:lnTo>
                    <a:lnTo>
                      <a:pt x="327" y="55"/>
                    </a:lnTo>
                    <a:lnTo>
                      <a:pt x="317" y="57"/>
                    </a:lnTo>
                    <a:lnTo>
                      <a:pt x="306" y="61"/>
                    </a:lnTo>
                    <a:lnTo>
                      <a:pt x="294" y="63"/>
                    </a:lnTo>
                    <a:lnTo>
                      <a:pt x="281" y="66"/>
                    </a:lnTo>
                    <a:lnTo>
                      <a:pt x="266" y="70"/>
                    </a:lnTo>
                    <a:lnTo>
                      <a:pt x="250" y="72"/>
                    </a:lnTo>
                    <a:lnTo>
                      <a:pt x="233" y="76"/>
                    </a:lnTo>
                    <a:lnTo>
                      <a:pt x="214" y="80"/>
                    </a:lnTo>
                    <a:lnTo>
                      <a:pt x="195" y="85"/>
                    </a:lnTo>
                    <a:lnTo>
                      <a:pt x="195" y="8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927"/>
              <p:cNvSpPr/>
              <p:nvPr/>
            </p:nvSpPr>
            <p:spPr bwMode="auto">
              <a:xfrm>
                <a:off x="1227138" y="1782763"/>
                <a:ext cx="415925" cy="104775"/>
              </a:xfrm>
              <a:custGeom>
                <a:avLst/>
                <a:gdLst>
                  <a:gd name="T0" fmla="*/ 14 w 524"/>
                  <a:gd name="T1" fmla="*/ 103 h 131"/>
                  <a:gd name="T2" fmla="*/ 40 w 524"/>
                  <a:gd name="T3" fmla="*/ 99 h 131"/>
                  <a:gd name="T4" fmla="*/ 69 w 524"/>
                  <a:gd name="T5" fmla="*/ 91 h 131"/>
                  <a:gd name="T6" fmla="*/ 100 w 524"/>
                  <a:gd name="T7" fmla="*/ 85 h 131"/>
                  <a:gd name="T8" fmla="*/ 132 w 524"/>
                  <a:gd name="T9" fmla="*/ 76 h 131"/>
                  <a:gd name="T10" fmla="*/ 167 w 524"/>
                  <a:gd name="T11" fmla="*/ 68 h 131"/>
                  <a:gd name="T12" fmla="*/ 205 w 524"/>
                  <a:gd name="T13" fmla="*/ 59 h 131"/>
                  <a:gd name="T14" fmla="*/ 243 w 524"/>
                  <a:gd name="T15" fmla="*/ 47 h 131"/>
                  <a:gd name="T16" fmla="*/ 281 w 524"/>
                  <a:gd name="T17" fmla="*/ 38 h 131"/>
                  <a:gd name="T18" fmla="*/ 318 w 524"/>
                  <a:gd name="T19" fmla="*/ 28 h 131"/>
                  <a:gd name="T20" fmla="*/ 348 w 524"/>
                  <a:gd name="T21" fmla="*/ 19 h 131"/>
                  <a:gd name="T22" fmla="*/ 377 w 524"/>
                  <a:gd name="T23" fmla="*/ 13 h 131"/>
                  <a:gd name="T24" fmla="*/ 402 w 524"/>
                  <a:gd name="T25" fmla="*/ 7 h 131"/>
                  <a:gd name="T26" fmla="*/ 423 w 524"/>
                  <a:gd name="T27" fmla="*/ 4 h 131"/>
                  <a:gd name="T28" fmla="*/ 442 w 524"/>
                  <a:gd name="T29" fmla="*/ 2 h 131"/>
                  <a:gd name="T30" fmla="*/ 455 w 524"/>
                  <a:gd name="T31" fmla="*/ 0 h 131"/>
                  <a:gd name="T32" fmla="*/ 471 w 524"/>
                  <a:gd name="T33" fmla="*/ 2 h 131"/>
                  <a:gd name="T34" fmla="*/ 486 w 524"/>
                  <a:gd name="T35" fmla="*/ 2 h 131"/>
                  <a:gd name="T36" fmla="*/ 499 w 524"/>
                  <a:gd name="T37" fmla="*/ 7 h 131"/>
                  <a:gd name="T38" fmla="*/ 507 w 524"/>
                  <a:gd name="T39" fmla="*/ 13 h 131"/>
                  <a:gd name="T40" fmla="*/ 517 w 524"/>
                  <a:gd name="T41" fmla="*/ 26 h 131"/>
                  <a:gd name="T42" fmla="*/ 522 w 524"/>
                  <a:gd name="T43" fmla="*/ 40 h 131"/>
                  <a:gd name="T44" fmla="*/ 524 w 524"/>
                  <a:gd name="T45" fmla="*/ 45 h 131"/>
                  <a:gd name="T46" fmla="*/ 520 w 524"/>
                  <a:gd name="T47" fmla="*/ 49 h 131"/>
                  <a:gd name="T48" fmla="*/ 507 w 524"/>
                  <a:gd name="T49" fmla="*/ 55 h 131"/>
                  <a:gd name="T50" fmla="*/ 495 w 524"/>
                  <a:gd name="T51" fmla="*/ 57 h 131"/>
                  <a:gd name="T52" fmla="*/ 486 w 524"/>
                  <a:gd name="T53" fmla="*/ 59 h 131"/>
                  <a:gd name="T54" fmla="*/ 465 w 524"/>
                  <a:gd name="T55" fmla="*/ 59 h 131"/>
                  <a:gd name="T56" fmla="*/ 440 w 524"/>
                  <a:gd name="T57" fmla="*/ 61 h 131"/>
                  <a:gd name="T58" fmla="*/ 407 w 524"/>
                  <a:gd name="T59" fmla="*/ 65 h 131"/>
                  <a:gd name="T60" fmla="*/ 388 w 524"/>
                  <a:gd name="T61" fmla="*/ 66 h 131"/>
                  <a:gd name="T62" fmla="*/ 365 w 524"/>
                  <a:gd name="T63" fmla="*/ 68 h 131"/>
                  <a:gd name="T64" fmla="*/ 318 w 524"/>
                  <a:gd name="T65" fmla="*/ 76 h 131"/>
                  <a:gd name="T66" fmla="*/ 262 w 524"/>
                  <a:gd name="T67" fmla="*/ 87 h 131"/>
                  <a:gd name="T68" fmla="*/ 201 w 524"/>
                  <a:gd name="T69" fmla="*/ 103 h 131"/>
                  <a:gd name="T70" fmla="*/ 168 w 524"/>
                  <a:gd name="T71" fmla="*/ 110 h 131"/>
                  <a:gd name="T72" fmla="*/ 142 w 524"/>
                  <a:gd name="T73" fmla="*/ 116 h 131"/>
                  <a:gd name="T74" fmla="*/ 119 w 524"/>
                  <a:gd name="T75" fmla="*/ 122 h 131"/>
                  <a:gd name="T76" fmla="*/ 98 w 524"/>
                  <a:gd name="T77" fmla="*/ 125 h 131"/>
                  <a:gd name="T78" fmla="*/ 82 w 524"/>
                  <a:gd name="T79" fmla="*/ 129 h 131"/>
                  <a:gd name="T80" fmla="*/ 69 w 524"/>
                  <a:gd name="T81" fmla="*/ 131 h 131"/>
                  <a:gd name="T82" fmla="*/ 59 w 524"/>
                  <a:gd name="T83" fmla="*/ 131 h 131"/>
                  <a:gd name="T84" fmla="*/ 56 w 524"/>
                  <a:gd name="T85" fmla="*/ 131 h 131"/>
                  <a:gd name="T86" fmla="*/ 44 w 524"/>
                  <a:gd name="T87" fmla="*/ 129 h 131"/>
                  <a:gd name="T88" fmla="*/ 33 w 524"/>
                  <a:gd name="T89" fmla="*/ 125 h 131"/>
                  <a:gd name="T90" fmla="*/ 17 w 524"/>
                  <a:gd name="T91" fmla="*/ 118 h 131"/>
                  <a:gd name="T92" fmla="*/ 0 w 524"/>
                  <a:gd name="T93" fmla="*/ 10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4" h="131">
                    <a:moveTo>
                      <a:pt x="0" y="106"/>
                    </a:moveTo>
                    <a:lnTo>
                      <a:pt x="14" y="103"/>
                    </a:lnTo>
                    <a:lnTo>
                      <a:pt x="27" y="101"/>
                    </a:lnTo>
                    <a:lnTo>
                      <a:pt x="40" y="99"/>
                    </a:lnTo>
                    <a:lnTo>
                      <a:pt x="54" y="95"/>
                    </a:lnTo>
                    <a:lnTo>
                      <a:pt x="69" y="91"/>
                    </a:lnTo>
                    <a:lnTo>
                      <a:pt x="84" y="87"/>
                    </a:lnTo>
                    <a:lnTo>
                      <a:pt x="100" y="85"/>
                    </a:lnTo>
                    <a:lnTo>
                      <a:pt x="117" y="82"/>
                    </a:lnTo>
                    <a:lnTo>
                      <a:pt x="132" y="76"/>
                    </a:lnTo>
                    <a:lnTo>
                      <a:pt x="149" y="72"/>
                    </a:lnTo>
                    <a:lnTo>
                      <a:pt x="167" y="68"/>
                    </a:lnTo>
                    <a:lnTo>
                      <a:pt x="186" y="63"/>
                    </a:lnTo>
                    <a:lnTo>
                      <a:pt x="205" y="59"/>
                    </a:lnTo>
                    <a:lnTo>
                      <a:pt x="222" y="53"/>
                    </a:lnTo>
                    <a:lnTo>
                      <a:pt x="243" y="47"/>
                    </a:lnTo>
                    <a:lnTo>
                      <a:pt x="262" y="44"/>
                    </a:lnTo>
                    <a:lnTo>
                      <a:pt x="281" y="38"/>
                    </a:lnTo>
                    <a:lnTo>
                      <a:pt x="298" y="32"/>
                    </a:lnTo>
                    <a:lnTo>
                      <a:pt x="318" y="28"/>
                    </a:lnTo>
                    <a:lnTo>
                      <a:pt x="333" y="23"/>
                    </a:lnTo>
                    <a:lnTo>
                      <a:pt x="348" y="19"/>
                    </a:lnTo>
                    <a:lnTo>
                      <a:pt x="364" y="17"/>
                    </a:lnTo>
                    <a:lnTo>
                      <a:pt x="377" y="13"/>
                    </a:lnTo>
                    <a:lnTo>
                      <a:pt x="390" y="11"/>
                    </a:lnTo>
                    <a:lnTo>
                      <a:pt x="402" y="7"/>
                    </a:lnTo>
                    <a:lnTo>
                      <a:pt x="413" y="5"/>
                    </a:lnTo>
                    <a:lnTo>
                      <a:pt x="423" y="4"/>
                    </a:lnTo>
                    <a:lnTo>
                      <a:pt x="432" y="4"/>
                    </a:lnTo>
                    <a:lnTo>
                      <a:pt x="442" y="2"/>
                    </a:lnTo>
                    <a:lnTo>
                      <a:pt x="450" y="2"/>
                    </a:lnTo>
                    <a:lnTo>
                      <a:pt x="455" y="0"/>
                    </a:lnTo>
                    <a:lnTo>
                      <a:pt x="461" y="0"/>
                    </a:lnTo>
                    <a:lnTo>
                      <a:pt x="471" y="2"/>
                    </a:lnTo>
                    <a:lnTo>
                      <a:pt x="478" y="2"/>
                    </a:lnTo>
                    <a:lnTo>
                      <a:pt x="486" y="2"/>
                    </a:lnTo>
                    <a:lnTo>
                      <a:pt x="494" y="4"/>
                    </a:lnTo>
                    <a:lnTo>
                      <a:pt x="499" y="7"/>
                    </a:lnTo>
                    <a:lnTo>
                      <a:pt x="503" y="9"/>
                    </a:lnTo>
                    <a:lnTo>
                      <a:pt x="507" y="13"/>
                    </a:lnTo>
                    <a:lnTo>
                      <a:pt x="511" y="17"/>
                    </a:lnTo>
                    <a:lnTo>
                      <a:pt x="517" y="26"/>
                    </a:lnTo>
                    <a:lnTo>
                      <a:pt x="520" y="36"/>
                    </a:lnTo>
                    <a:lnTo>
                      <a:pt x="522" y="40"/>
                    </a:lnTo>
                    <a:lnTo>
                      <a:pt x="522" y="42"/>
                    </a:lnTo>
                    <a:lnTo>
                      <a:pt x="524" y="45"/>
                    </a:lnTo>
                    <a:lnTo>
                      <a:pt x="524" y="47"/>
                    </a:lnTo>
                    <a:lnTo>
                      <a:pt x="520" y="49"/>
                    </a:lnTo>
                    <a:lnTo>
                      <a:pt x="515" y="53"/>
                    </a:lnTo>
                    <a:lnTo>
                      <a:pt x="507" y="55"/>
                    </a:lnTo>
                    <a:lnTo>
                      <a:pt x="499" y="55"/>
                    </a:lnTo>
                    <a:lnTo>
                      <a:pt x="495" y="57"/>
                    </a:lnTo>
                    <a:lnTo>
                      <a:pt x="494" y="57"/>
                    </a:lnTo>
                    <a:lnTo>
                      <a:pt x="486" y="59"/>
                    </a:lnTo>
                    <a:lnTo>
                      <a:pt x="476" y="59"/>
                    </a:lnTo>
                    <a:lnTo>
                      <a:pt x="465" y="59"/>
                    </a:lnTo>
                    <a:lnTo>
                      <a:pt x="453" y="61"/>
                    </a:lnTo>
                    <a:lnTo>
                      <a:pt x="440" y="61"/>
                    </a:lnTo>
                    <a:lnTo>
                      <a:pt x="425" y="63"/>
                    </a:lnTo>
                    <a:lnTo>
                      <a:pt x="407" y="65"/>
                    </a:lnTo>
                    <a:lnTo>
                      <a:pt x="398" y="65"/>
                    </a:lnTo>
                    <a:lnTo>
                      <a:pt x="388" y="66"/>
                    </a:lnTo>
                    <a:lnTo>
                      <a:pt x="377" y="66"/>
                    </a:lnTo>
                    <a:lnTo>
                      <a:pt x="365" y="68"/>
                    </a:lnTo>
                    <a:lnTo>
                      <a:pt x="342" y="72"/>
                    </a:lnTo>
                    <a:lnTo>
                      <a:pt x="318" y="76"/>
                    </a:lnTo>
                    <a:lnTo>
                      <a:pt x="291" y="82"/>
                    </a:lnTo>
                    <a:lnTo>
                      <a:pt x="262" y="87"/>
                    </a:lnTo>
                    <a:lnTo>
                      <a:pt x="232" y="95"/>
                    </a:lnTo>
                    <a:lnTo>
                      <a:pt x="201" y="103"/>
                    </a:lnTo>
                    <a:lnTo>
                      <a:pt x="184" y="106"/>
                    </a:lnTo>
                    <a:lnTo>
                      <a:pt x="168" y="110"/>
                    </a:lnTo>
                    <a:lnTo>
                      <a:pt x="155" y="112"/>
                    </a:lnTo>
                    <a:lnTo>
                      <a:pt x="142" y="116"/>
                    </a:lnTo>
                    <a:lnTo>
                      <a:pt x="130" y="120"/>
                    </a:lnTo>
                    <a:lnTo>
                      <a:pt x="119" y="122"/>
                    </a:lnTo>
                    <a:lnTo>
                      <a:pt x="107" y="124"/>
                    </a:lnTo>
                    <a:lnTo>
                      <a:pt x="98" y="125"/>
                    </a:lnTo>
                    <a:lnTo>
                      <a:pt x="90" y="127"/>
                    </a:lnTo>
                    <a:lnTo>
                      <a:pt x="82" y="129"/>
                    </a:lnTo>
                    <a:lnTo>
                      <a:pt x="75" y="131"/>
                    </a:lnTo>
                    <a:lnTo>
                      <a:pt x="69" y="131"/>
                    </a:lnTo>
                    <a:lnTo>
                      <a:pt x="63" y="131"/>
                    </a:lnTo>
                    <a:lnTo>
                      <a:pt x="59" y="131"/>
                    </a:lnTo>
                    <a:lnTo>
                      <a:pt x="58" y="131"/>
                    </a:lnTo>
                    <a:lnTo>
                      <a:pt x="56" y="131"/>
                    </a:lnTo>
                    <a:lnTo>
                      <a:pt x="50" y="131"/>
                    </a:lnTo>
                    <a:lnTo>
                      <a:pt x="44" y="129"/>
                    </a:lnTo>
                    <a:lnTo>
                      <a:pt x="38" y="127"/>
                    </a:lnTo>
                    <a:lnTo>
                      <a:pt x="33" y="125"/>
                    </a:lnTo>
                    <a:lnTo>
                      <a:pt x="25" y="122"/>
                    </a:lnTo>
                    <a:lnTo>
                      <a:pt x="17" y="118"/>
                    </a:lnTo>
                    <a:lnTo>
                      <a:pt x="10" y="112"/>
                    </a:lnTo>
                    <a:lnTo>
                      <a:pt x="0" y="106"/>
                    </a:lnTo>
                    <a:lnTo>
                      <a:pt x="0" y="10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928"/>
              <p:cNvSpPr/>
              <p:nvPr/>
            </p:nvSpPr>
            <p:spPr bwMode="auto">
              <a:xfrm>
                <a:off x="1154113" y="1449388"/>
                <a:ext cx="319087" cy="681038"/>
              </a:xfrm>
              <a:custGeom>
                <a:avLst/>
                <a:gdLst>
                  <a:gd name="T0" fmla="*/ 366 w 404"/>
                  <a:gd name="T1" fmla="*/ 457 h 859"/>
                  <a:gd name="T2" fmla="*/ 354 w 404"/>
                  <a:gd name="T3" fmla="*/ 518 h 859"/>
                  <a:gd name="T4" fmla="*/ 333 w 404"/>
                  <a:gd name="T5" fmla="*/ 577 h 859"/>
                  <a:gd name="T6" fmla="*/ 304 w 404"/>
                  <a:gd name="T7" fmla="*/ 638 h 859"/>
                  <a:gd name="T8" fmla="*/ 268 w 404"/>
                  <a:gd name="T9" fmla="*/ 691 h 859"/>
                  <a:gd name="T10" fmla="*/ 220 w 404"/>
                  <a:gd name="T11" fmla="*/ 743 h 859"/>
                  <a:gd name="T12" fmla="*/ 169 w 404"/>
                  <a:gd name="T13" fmla="*/ 786 h 859"/>
                  <a:gd name="T14" fmla="*/ 113 w 404"/>
                  <a:gd name="T15" fmla="*/ 821 h 859"/>
                  <a:gd name="T16" fmla="*/ 73 w 404"/>
                  <a:gd name="T17" fmla="*/ 840 h 859"/>
                  <a:gd name="T18" fmla="*/ 48 w 404"/>
                  <a:gd name="T19" fmla="*/ 849 h 859"/>
                  <a:gd name="T20" fmla="*/ 29 w 404"/>
                  <a:gd name="T21" fmla="*/ 857 h 859"/>
                  <a:gd name="T22" fmla="*/ 14 w 404"/>
                  <a:gd name="T23" fmla="*/ 859 h 859"/>
                  <a:gd name="T24" fmla="*/ 4 w 404"/>
                  <a:gd name="T25" fmla="*/ 859 h 859"/>
                  <a:gd name="T26" fmla="*/ 0 w 404"/>
                  <a:gd name="T27" fmla="*/ 855 h 859"/>
                  <a:gd name="T28" fmla="*/ 2 w 404"/>
                  <a:gd name="T29" fmla="*/ 851 h 859"/>
                  <a:gd name="T30" fmla="*/ 8 w 404"/>
                  <a:gd name="T31" fmla="*/ 844 h 859"/>
                  <a:gd name="T32" fmla="*/ 19 w 404"/>
                  <a:gd name="T33" fmla="*/ 834 h 859"/>
                  <a:gd name="T34" fmla="*/ 37 w 404"/>
                  <a:gd name="T35" fmla="*/ 823 h 859"/>
                  <a:gd name="T36" fmla="*/ 60 w 404"/>
                  <a:gd name="T37" fmla="*/ 809 h 859"/>
                  <a:gd name="T38" fmla="*/ 109 w 404"/>
                  <a:gd name="T39" fmla="*/ 777 h 859"/>
                  <a:gd name="T40" fmla="*/ 157 w 404"/>
                  <a:gd name="T41" fmla="*/ 737 h 859"/>
                  <a:gd name="T42" fmla="*/ 203 w 404"/>
                  <a:gd name="T43" fmla="*/ 687 h 859"/>
                  <a:gd name="T44" fmla="*/ 239 w 404"/>
                  <a:gd name="T45" fmla="*/ 632 h 859"/>
                  <a:gd name="T46" fmla="*/ 272 w 404"/>
                  <a:gd name="T47" fmla="*/ 567 h 859"/>
                  <a:gd name="T48" fmla="*/ 295 w 404"/>
                  <a:gd name="T49" fmla="*/ 493 h 859"/>
                  <a:gd name="T50" fmla="*/ 312 w 404"/>
                  <a:gd name="T51" fmla="*/ 404 h 859"/>
                  <a:gd name="T52" fmla="*/ 322 w 404"/>
                  <a:gd name="T53" fmla="*/ 337 h 859"/>
                  <a:gd name="T54" fmla="*/ 327 w 404"/>
                  <a:gd name="T55" fmla="*/ 280 h 859"/>
                  <a:gd name="T56" fmla="*/ 331 w 404"/>
                  <a:gd name="T57" fmla="*/ 230 h 859"/>
                  <a:gd name="T58" fmla="*/ 333 w 404"/>
                  <a:gd name="T59" fmla="*/ 186 h 859"/>
                  <a:gd name="T60" fmla="*/ 335 w 404"/>
                  <a:gd name="T61" fmla="*/ 148 h 859"/>
                  <a:gd name="T62" fmla="*/ 335 w 404"/>
                  <a:gd name="T63" fmla="*/ 120 h 859"/>
                  <a:gd name="T64" fmla="*/ 333 w 404"/>
                  <a:gd name="T65" fmla="*/ 97 h 859"/>
                  <a:gd name="T66" fmla="*/ 327 w 404"/>
                  <a:gd name="T67" fmla="*/ 66 h 859"/>
                  <a:gd name="T68" fmla="*/ 322 w 404"/>
                  <a:gd name="T69" fmla="*/ 45 h 859"/>
                  <a:gd name="T70" fmla="*/ 314 w 404"/>
                  <a:gd name="T71" fmla="*/ 26 h 859"/>
                  <a:gd name="T72" fmla="*/ 312 w 404"/>
                  <a:gd name="T73" fmla="*/ 15 h 859"/>
                  <a:gd name="T74" fmla="*/ 314 w 404"/>
                  <a:gd name="T75" fmla="*/ 7 h 859"/>
                  <a:gd name="T76" fmla="*/ 316 w 404"/>
                  <a:gd name="T77" fmla="*/ 4 h 859"/>
                  <a:gd name="T78" fmla="*/ 325 w 404"/>
                  <a:gd name="T79" fmla="*/ 0 h 859"/>
                  <a:gd name="T80" fmla="*/ 348 w 404"/>
                  <a:gd name="T81" fmla="*/ 2 h 859"/>
                  <a:gd name="T82" fmla="*/ 368 w 404"/>
                  <a:gd name="T83" fmla="*/ 7 h 859"/>
                  <a:gd name="T84" fmla="*/ 389 w 404"/>
                  <a:gd name="T85" fmla="*/ 15 h 859"/>
                  <a:gd name="T86" fmla="*/ 400 w 404"/>
                  <a:gd name="T87" fmla="*/ 25 h 859"/>
                  <a:gd name="T88" fmla="*/ 404 w 404"/>
                  <a:gd name="T89" fmla="*/ 34 h 859"/>
                  <a:gd name="T90" fmla="*/ 402 w 404"/>
                  <a:gd name="T91" fmla="*/ 59 h 859"/>
                  <a:gd name="T92" fmla="*/ 398 w 404"/>
                  <a:gd name="T93" fmla="*/ 74 h 859"/>
                  <a:gd name="T94" fmla="*/ 396 w 404"/>
                  <a:gd name="T95" fmla="*/ 85 h 859"/>
                  <a:gd name="T96" fmla="*/ 396 w 404"/>
                  <a:gd name="T97" fmla="*/ 105 h 859"/>
                  <a:gd name="T98" fmla="*/ 394 w 404"/>
                  <a:gd name="T99" fmla="*/ 135 h 859"/>
                  <a:gd name="T100" fmla="*/ 390 w 404"/>
                  <a:gd name="T101" fmla="*/ 194 h 859"/>
                  <a:gd name="T102" fmla="*/ 389 w 404"/>
                  <a:gd name="T103" fmla="*/ 249 h 859"/>
                  <a:gd name="T104" fmla="*/ 387 w 404"/>
                  <a:gd name="T105" fmla="*/ 289 h 859"/>
                  <a:gd name="T106" fmla="*/ 385 w 404"/>
                  <a:gd name="T107" fmla="*/ 320 h 859"/>
                  <a:gd name="T108" fmla="*/ 379 w 404"/>
                  <a:gd name="T109" fmla="*/ 362 h 859"/>
                  <a:gd name="T110" fmla="*/ 371 w 404"/>
                  <a:gd name="T111" fmla="*/ 417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859">
                    <a:moveTo>
                      <a:pt x="371" y="417"/>
                    </a:moveTo>
                    <a:lnTo>
                      <a:pt x="369" y="438"/>
                    </a:lnTo>
                    <a:lnTo>
                      <a:pt x="366" y="457"/>
                    </a:lnTo>
                    <a:lnTo>
                      <a:pt x="362" y="478"/>
                    </a:lnTo>
                    <a:lnTo>
                      <a:pt x="358" y="497"/>
                    </a:lnTo>
                    <a:lnTo>
                      <a:pt x="354" y="518"/>
                    </a:lnTo>
                    <a:lnTo>
                      <a:pt x="348" y="537"/>
                    </a:lnTo>
                    <a:lnTo>
                      <a:pt x="341" y="558"/>
                    </a:lnTo>
                    <a:lnTo>
                      <a:pt x="333" y="577"/>
                    </a:lnTo>
                    <a:lnTo>
                      <a:pt x="325" y="598"/>
                    </a:lnTo>
                    <a:lnTo>
                      <a:pt x="316" y="617"/>
                    </a:lnTo>
                    <a:lnTo>
                      <a:pt x="304" y="638"/>
                    </a:lnTo>
                    <a:lnTo>
                      <a:pt x="293" y="657"/>
                    </a:lnTo>
                    <a:lnTo>
                      <a:pt x="281" y="674"/>
                    </a:lnTo>
                    <a:lnTo>
                      <a:pt x="268" y="691"/>
                    </a:lnTo>
                    <a:lnTo>
                      <a:pt x="253" y="708"/>
                    </a:lnTo>
                    <a:lnTo>
                      <a:pt x="238" y="726"/>
                    </a:lnTo>
                    <a:lnTo>
                      <a:pt x="220" y="743"/>
                    </a:lnTo>
                    <a:lnTo>
                      <a:pt x="203" y="758"/>
                    </a:lnTo>
                    <a:lnTo>
                      <a:pt x="186" y="773"/>
                    </a:lnTo>
                    <a:lnTo>
                      <a:pt x="169" y="786"/>
                    </a:lnTo>
                    <a:lnTo>
                      <a:pt x="151" y="798"/>
                    </a:lnTo>
                    <a:lnTo>
                      <a:pt x="132" y="809"/>
                    </a:lnTo>
                    <a:lnTo>
                      <a:pt x="113" y="821"/>
                    </a:lnTo>
                    <a:lnTo>
                      <a:pt x="92" y="830"/>
                    </a:lnTo>
                    <a:lnTo>
                      <a:pt x="83" y="836"/>
                    </a:lnTo>
                    <a:lnTo>
                      <a:pt x="73" y="840"/>
                    </a:lnTo>
                    <a:lnTo>
                      <a:pt x="65" y="844"/>
                    </a:lnTo>
                    <a:lnTo>
                      <a:pt x="56" y="847"/>
                    </a:lnTo>
                    <a:lnTo>
                      <a:pt x="48" y="849"/>
                    </a:lnTo>
                    <a:lnTo>
                      <a:pt x="42" y="851"/>
                    </a:lnTo>
                    <a:lnTo>
                      <a:pt x="35" y="855"/>
                    </a:lnTo>
                    <a:lnTo>
                      <a:pt x="29" y="857"/>
                    </a:lnTo>
                    <a:lnTo>
                      <a:pt x="23" y="857"/>
                    </a:lnTo>
                    <a:lnTo>
                      <a:pt x="18" y="859"/>
                    </a:lnTo>
                    <a:lnTo>
                      <a:pt x="14" y="859"/>
                    </a:lnTo>
                    <a:lnTo>
                      <a:pt x="10" y="859"/>
                    </a:lnTo>
                    <a:lnTo>
                      <a:pt x="6" y="859"/>
                    </a:lnTo>
                    <a:lnTo>
                      <a:pt x="4" y="859"/>
                    </a:lnTo>
                    <a:lnTo>
                      <a:pt x="2" y="857"/>
                    </a:lnTo>
                    <a:lnTo>
                      <a:pt x="2" y="855"/>
                    </a:lnTo>
                    <a:lnTo>
                      <a:pt x="0" y="855"/>
                    </a:lnTo>
                    <a:lnTo>
                      <a:pt x="0" y="853"/>
                    </a:lnTo>
                    <a:lnTo>
                      <a:pt x="2" y="851"/>
                    </a:lnTo>
                    <a:lnTo>
                      <a:pt x="2" y="851"/>
                    </a:lnTo>
                    <a:lnTo>
                      <a:pt x="4" y="847"/>
                    </a:lnTo>
                    <a:lnTo>
                      <a:pt x="6" y="846"/>
                    </a:lnTo>
                    <a:lnTo>
                      <a:pt x="8" y="844"/>
                    </a:lnTo>
                    <a:lnTo>
                      <a:pt x="12" y="840"/>
                    </a:lnTo>
                    <a:lnTo>
                      <a:pt x="16" y="838"/>
                    </a:lnTo>
                    <a:lnTo>
                      <a:pt x="19" y="834"/>
                    </a:lnTo>
                    <a:lnTo>
                      <a:pt x="25" y="830"/>
                    </a:lnTo>
                    <a:lnTo>
                      <a:pt x="31" y="826"/>
                    </a:lnTo>
                    <a:lnTo>
                      <a:pt x="37" y="823"/>
                    </a:lnTo>
                    <a:lnTo>
                      <a:pt x="44" y="819"/>
                    </a:lnTo>
                    <a:lnTo>
                      <a:pt x="52" y="813"/>
                    </a:lnTo>
                    <a:lnTo>
                      <a:pt x="60" y="809"/>
                    </a:lnTo>
                    <a:lnTo>
                      <a:pt x="77" y="800"/>
                    </a:lnTo>
                    <a:lnTo>
                      <a:pt x="94" y="788"/>
                    </a:lnTo>
                    <a:lnTo>
                      <a:pt x="109" y="777"/>
                    </a:lnTo>
                    <a:lnTo>
                      <a:pt x="127" y="766"/>
                    </a:lnTo>
                    <a:lnTo>
                      <a:pt x="142" y="750"/>
                    </a:lnTo>
                    <a:lnTo>
                      <a:pt x="157" y="737"/>
                    </a:lnTo>
                    <a:lnTo>
                      <a:pt x="172" y="722"/>
                    </a:lnTo>
                    <a:lnTo>
                      <a:pt x="188" y="705"/>
                    </a:lnTo>
                    <a:lnTo>
                      <a:pt x="203" y="687"/>
                    </a:lnTo>
                    <a:lnTo>
                      <a:pt x="215" y="670"/>
                    </a:lnTo>
                    <a:lnTo>
                      <a:pt x="228" y="651"/>
                    </a:lnTo>
                    <a:lnTo>
                      <a:pt x="239" y="632"/>
                    </a:lnTo>
                    <a:lnTo>
                      <a:pt x="251" y="611"/>
                    </a:lnTo>
                    <a:lnTo>
                      <a:pt x="262" y="590"/>
                    </a:lnTo>
                    <a:lnTo>
                      <a:pt x="272" y="567"/>
                    </a:lnTo>
                    <a:lnTo>
                      <a:pt x="280" y="545"/>
                    </a:lnTo>
                    <a:lnTo>
                      <a:pt x="287" y="520"/>
                    </a:lnTo>
                    <a:lnTo>
                      <a:pt x="295" y="493"/>
                    </a:lnTo>
                    <a:lnTo>
                      <a:pt x="301" y="465"/>
                    </a:lnTo>
                    <a:lnTo>
                      <a:pt x="306" y="436"/>
                    </a:lnTo>
                    <a:lnTo>
                      <a:pt x="312" y="404"/>
                    </a:lnTo>
                    <a:lnTo>
                      <a:pt x="318" y="371"/>
                    </a:lnTo>
                    <a:lnTo>
                      <a:pt x="320" y="354"/>
                    </a:lnTo>
                    <a:lnTo>
                      <a:pt x="322" y="337"/>
                    </a:lnTo>
                    <a:lnTo>
                      <a:pt x="324" y="318"/>
                    </a:lnTo>
                    <a:lnTo>
                      <a:pt x="325" y="299"/>
                    </a:lnTo>
                    <a:lnTo>
                      <a:pt x="327" y="280"/>
                    </a:lnTo>
                    <a:lnTo>
                      <a:pt x="327" y="263"/>
                    </a:lnTo>
                    <a:lnTo>
                      <a:pt x="329" y="245"/>
                    </a:lnTo>
                    <a:lnTo>
                      <a:pt x="331" y="230"/>
                    </a:lnTo>
                    <a:lnTo>
                      <a:pt x="331" y="215"/>
                    </a:lnTo>
                    <a:lnTo>
                      <a:pt x="333" y="200"/>
                    </a:lnTo>
                    <a:lnTo>
                      <a:pt x="333" y="186"/>
                    </a:lnTo>
                    <a:lnTo>
                      <a:pt x="333" y="173"/>
                    </a:lnTo>
                    <a:lnTo>
                      <a:pt x="335" y="160"/>
                    </a:lnTo>
                    <a:lnTo>
                      <a:pt x="335" y="148"/>
                    </a:lnTo>
                    <a:lnTo>
                      <a:pt x="335" y="139"/>
                    </a:lnTo>
                    <a:lnTo>
                      <a:pt x="335" y="129"/>
                    </a:lnTo>
                    <a:lnTo>
                      <a:pt x="335" y="120"/>
                    </a:lnTo>
                    <a:lnTo>
                      <a:pt x="335" y="110"/>
                    </a:lnTo>
                    <a:lnTo>
                      <a:pt x="335" y="105"/>
                    </a:lnTo>
                    <a:lnTo>
                      <a:pt x="333" y="97"/>
                    </a:lnTo>
                    <a:lnTo>
                      <a:pt x="331" y="85"/>
                    </a:lnTo>
                    <a:lnTo>
                      <a:pt x="329" y="76"/>
                    </a:lnTo>
                    <a:lnTo>
                      <a:pt x="327" y="66"/>
                    </a:lnTo>
                    <a:lnTo>
                      <a:pt x="325" y="59"/>
                    </a:lnTo>
                    <a:lnTo>
                      <a:pt x="324" y="51"/>
                    </a:lnTo>
                    <a:lnTo>
                      <a:pt x="322" y="45"/>
                    </a:lnTo>
                    <a:lnTo>
                      <a:pt x="318" y="40"/>
                    </a:lnTo>
                    <a:lnTo>
                      <a:pt x="318" y="34"/>
                    </a:lnTo>
                    <a:lnTo>
                      <a:pt x="314" y="26"/>
                    </a:lnTo>
                    <a:lnTo>
                      <a:pt x="312" y="21"/>
                    </a:lnTo>
                    <a:lnTo>
                      <a:pt x="312" y="19"/>
                    </a:lnTo>
                    <a:lnTo>
                      <a:pt x="312" y="15"/>
                    </a:lnTo>
                    <a:lnTo>
                      <a:pt x="312" y="11"/>
                    </a:lnTo>
                    <a:lnTo>
                      <a:pt x="312" y="9"/>
                    </a:lnTo>
                    <a:lnTo>
                      <a:pt x="314" y="7"/>
                    </a:lnTo>
                    <a:lnTo>
                      <a:pt x="314" y="5"/>
                    </a:lnTo>
                    <a:lnTo>
                      <a:pt x="314" y="4"/>
                    </a:lnTo>
                    <a:lnTo>
                      <a:pt x="316" y="4"/>
                    </a:lnTo>
                    <a:lnTo>
                      <a:pt x="318" y="2"/>
                    </a:lnTo>
                    <a:lnTo>
                      <a:pt x="322" y="0"/>
                    </a:lnTo>
                    <a:lnTo>
                      <a:pt x="325" y="0"/>
                    </a:lnTo>
                    <a:lnTo>
                      <a:pt x="329" y="0"/>
                    </a:lnTo>
                    <a:lnTo>
                      <a:pt x="339" y="0"/>
                    </a:lnTo>
                    <a:lnTo>
                      <a:pt x="348" y="2"/>
                    </a:lnTo>
                    <a:lnTo>
                      <a:pt x="354" y="4"/>
                    </a:lnTo>
                    <a:lnTo>
                      <a:pt x="362" y="5"/>
                    </a:lnTo>
                    <a:lnTo>
                      <a:pt x="368" y="7"/>
                    </a:lnTo>
                    <a:lnTo>
                      <a:pt x="375" y="9"/>
                    </a:lnTo>
                    <a:lnTo>
                      <a:pt x="383" y="11"/>
                    </a:lnTo>
                    <a:lnTo>
                      <a:pt x="389" y="15"/>
                    </a:lnTo>
                    <a:lnTo>
                      <a:pt x="394" y="19"/>
                    </a:lnTo>
                    <a:lnTo>
                      <a:pt x="398" y="21"/>
                    </a:lnTo>
                    <a:lnTo>
                      <a:pt x="400" y="25"/>
                    </a:lnTo>
                    <a:lnTo>
                      <a:pt x="402" y="28"/>
                    </a:lnTo>
                    <a:lnTo>
                      <a:pt x="404" y="30"/>
                    </a:lnTo>
                    <a:lnTo>
                      <a:pt x="404" y="34"/>
                    </a:lnTo>
                    <a:lnTo>
                      <a:pt x="404" y="42"/>
                    </a:lnTo>
                    <a:lnTo>
                      <a:pt x="404" y="49"/>
                    </a:lnTo>
                    <a:lnTo>
                      <a:pt x="402" y="59"/>
                    </a:lnTo>
                    <a:lnTo>
                      <a:pt x="400" y="68"/>
                    </a:lnTo>
                    <a:lnTo>
                      <a:pt x="400" y="70"/>
                    </a:lnTo>
                    <a:lnTo>
                      <a:pt x="398" y="74"/>
                    </a:lnTo>
                    <a:lnTo>
                      <a:pt x="398" y="78"/>
                    </a:lnTo>
                    <a:lnTo>
                      <a:pt x="398" y="82"/>
                    </a:lnTo>
                    <a:lnTo>
                      <a:pt x="396" y="85"/>
                    </a:lnTo>
                    <a:lnTo>
                      <a:pt x="396" y="91"/>
                    </a:lnTo>
                    <a:lnTo>
                      <a:pt x="396" y="97"/>
                    </a:lnTo>
                    <a:lnTo>
                      <a:pt x="396" y="105"/>
                    </a:lnTo>
                    <a:lnTo>
                      <a:pt x="396" y="112"/>
                    </a:lnTo>
                    <a:lnTo>
                      <a:pt x="394" y="118"/>
                    </a:lnTo>
                    <a:lnTo>
                      <a:pt x="394" y="135"/>
                    </a:lnTo>
                    <a:lnTo>
                      <a:pt x="392" y="152"/>
                    </a:lnTo>
                    <a:lnTo>
                      <a:pt x="392" y="173"/>
                    </a:lnTo>
                    <a:lnTo>
                      <a:pt x="390" y="194"/>
                    </a:lnTo>
                    <a:lnTo>
                      <a:pt x="389" y="213"/>
                    </a:lnTo>
                    <a:lnTo>
                      <a:pt x="389" y="232"/>
                    </a:lnTo>
                    <a:lnTo>
                      <a:pt x="389" y="249"/>
                    </a:lnTo>
                    <a:lnTo>
                      <a:pt x="389" y="265"/>
                    </a:lnTo>
                    <a:lnTo>
                      <a:pt x="389" y="278"/>
                    </a:lnTo>
                    <a:lnTo>
                      <a:pt x="387" y="289"/>
                    </a:lnTo>
                    <a:lnTo>
                      <a:pt x="387" y="299"/>
                    </a:lnTo>
                    <a:lnTo>
                      <a:pt x="387" y="310"/>
                    </a:lnTo>
                    <a:lnTo>
                      <a:pt x="385" y="320"/>
                    </a:lnTo>
                    <a:lnTo>
                      <a:pt x="383" y="333"/>
                    </a:lnTo>
                    <a:lnTo>
                      <a:pt x="381" y="346"/>
                    </a:lnTo>
                    <a:lnTo>
                      <a:pt x="379" y="362"/>
                    </a:lnTo>
                    <a:lnTo>
                      <a:pt x="377" y="379"/>
                    </a:lnTo>
                    <a:lnTo>
                      <a:pt x="373" y="398"/>
                    </a:lnTo>
                    <a:lnTo>
                      <a:pt x="371" y="417"/>
                    </a:lnTo>
                    <a:lnTo>
                      <a:pt x="371" y="41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929"/>
              <p:cNvSpPr/>
              <p:nvPr/>
            </p:nvSpPr>
            <p:spPr bwMode="auto">
              <a:xfrm>
                <a:off x="1404938" y="1857375"/>
                <a:ext cx="325437" cy="298450"/>
              </a:xfrm>
              <a:custGeom>
                <a:avLst/>
                <a:gdLst>
                  <a:gd name="T0" fmla="*/ 233 w 409"/>
                  <a:gd name="T1" fmla="*/ 372 h 375"/>
                  <a:gd name="T2" fmla="*/ 229 w 409"/>
                  <a:gd name="T3" fmla="*/ 368 h 375"/>
                  <a:gd name="T4" fmla="*/ 224 w 409"/>
                  <a:gd name="T5" fmla="*/ 362 h 375"/>
                  <a:gd name="T6" fmla="*/ 216 w 409"/>
                  <a:gd name="T7" fmla="*/ 352 h 375"/>
                  <a:gd name="T8" fmla="*/ 206 w 409"/>
                  <a:gd name="T9" fmla="*/ 341 h 375"/>
                  <a:gd name="T10" fmla="*/ 197 w 409"/>
                  <a:gd name="T11" fmla="*/ 328 h 375"/>
                  <a:gd name="T12" fmla="*/ 183 w 409"/>
                  <a:gd name="T13" fmla="*/ 311 h 375"/>
                  <a:gd name="T14" fmla="*/ 170 w 409"/>
                  <a:gd name="T15" fmla="*/ 292 h 375"/>
                  <a:gd name="T16" fmla="*/ 155 w 409"/>
                  <a:gd name="T17" fmla="*/ 271 h 375"/>
                  <a:gd name="T18" fmla="*/ 139 w 409"/>
                  <a:gd name="T19" fmla="*/ 246 h 375"/>
                  <a:gd name="T20" fmla="*/ 122 w 409"/>
                  <a:gd name="T21" fmla="*/ 219 h 375"/>
                  <a:gd name="T22" fmla="*/ 103 w 409"/>
                  <a:gd name="T23" fmla="*/ 189 h 375"/>
                  <a:gd name="T24" fmla="*/ 82 w 409"/>
                  <a:gd name="T25" fmla="*/ 158 h 375"/>
                  <a:gd name="T26" fmla="*/ 59 w 409"/>
                  <a:gd name="T27" fmla="*/ 124 h 375"/>
                  <a:gd name="T28" fmla="*/ 36 w 409"/>
                  <a:gd name="T29" fmla="*/ 86 h 375"/>
                  <a:gd name="T30" fmla="*/ 11 w 409"/>
                  <a:gd name="T31" fmla="*/ 46 h 375"/>
                  <a:gd name="T32" fmla="*/ 11 w 409"/>
                  <a:gd name="T33" fmla="*/ 0 h 375"/>
                  <a:gd name="T34" fmla="*/ 63 w 409"/>
                  <a:gd name="T35" fmla="*/ 63 h 375"/>
                  <a:gd name="T36" fmla="*/ 113 w 409"/>
                  <a:gd name="T37" fmla="*/ 116 h 375"/>
                  <a:gd name="T38" fmla="*/ 157 w 409"/>
                  <a:gd name="T39" fmla="*/ 164 h 375"/>
                  <a:gd name="T40" fmla="*/ 197 w 409"/>
                  <a:gd name="T41" fmla="*/ 206 h 375"/>
                  <a:gd name="T42" fmla="*/ 235 w 409"/>
                  <a:gd name="T43" fmla="*/ 240 h 375"/>
                  <a:gd name="T44" fmla="*/ 268 w 409"/>
                  <a:gd name="T45" fmla="*/ 267 h 375"/>
                  <a:gd name="T46" fmla="*/ 298 w 409"/>
                  <a:gd name="T47" fmla="*/ 286 h 375"/>
                  <a:gd name="T48" fmla="*/ 323 w 409"/>
                  <a:gd name="T49" fmla="*/ 299 h 375"/>
                  <a:gd name="T50" fmla="*/ 342 w 409"/>
                  <a:gd name="T51" fmla="*/ 309 h 375"/>
                  <a:gd name="T52" fmla="*/ 361 w 409"/>
                  <a:gd name="T53" fmla="*/ 316 h 375"/>
                  <a:gd name="T54" fmla="*/ 377 w 409"/>
                  <a:gd name="T55" fmla="*/ 324 h 375"/>
                  <a:gd name="T56" fmla="*/ 388 w 409"/>
                  <a:gd name="T57" fmla="*/ 332 h 375"/>
                  <a:gd name="T58" fmla="*/ 398 w 409"/>
                  <a:gd name="T59" fmla="*/ 337 h 375"/>
                  <a:gd name="T60" fmla="*/ 403 w 409"/>
                  <a:gd name="T61" fmla="*/ 343 h 375"/>
                  <a:gd name="T62" fmla="*/ 409 w 409"/>
                  <a:gd name="T63" fmla="*/ 347 h 375"/>
                  <a:gd name="T64" fmla="*/ 409 w 409"/>
                  <a:gd name="T65" fmla="*/ 351 h 375"/>
                  <a:gd name="T66" fmla="*/ 409 w 409"/>
                  <a:gd name="T67" fmla="*/ 354 h 375"/>
                  <a:gd name="T68" fmla="*/ 405 w 409"/>
                  <a:gd name="T69" fmla="*/ 356 h 375"/>
                  <a:gd name="T70" fmla="*/ 400 w 409"/>
                  <a:gd name="T71" fmla="*/ 360 h 375"/>
                  <a:gd name="T72" fmla="*/ 392 w 409"/>
                  <a:gd name="T73" fmla="*/ 362 h 375"/>
                  <a:gd name="T74" fmla="*/ 382 w 409"/>
                  <a:gd name="T75" fmla="*/ 366 h 375"/>
                  <a:gd name="T76" fmla="*/ 369 w 409"/>
                  <a:gd name="T77" fmla="*/ 368 h 375"/>
                  <a:gd name="T78" fmla="*/ 356 w 409"/>
                  <a:gd name="T79" fmla="*/ 370 h 375"/>
                  <a:gd name="T80" fmla="*/ 338 w 409"/>
                  <a:gd name="T81" fmla="*/ 372 h 375"/>
                  <a:gd name="T82" fmla="*/ 306 w 409"/>
                  <a:gd name="T83" fmla="*/ 373 h 375"/>
                  <a:gd name="T84" fmla="*/ 277 w 409"/>
                  <a:gd name="T85" fmla="*/ 375 h 375"/>
                  <a:gd name="T86" fmla="*/ 254 w 409"/>
                  <a:gd name="T87" fmla="*/ 373 h 375"/>
                  <a:gd name="T88" fmla="*/ 235 w 409"/>
                  <a:gd name="T89" fmla="*/ 37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" h="375">
                    <a:moveTo>
                      <a:pt x="235" y="372"/>
                    </a:moveTo>
                    <a:lnTo>
                      <a:pt x="233" y="372"/>
                    </a:lnTo>
                    <a:lnTo>
                      <a:pt x="231" y="370"/>
                    </a:lnTo>
                    <a:lnTo>
                      <a:pt x="229" y="368"/>
                    </a:lnTo>
                    <a:lnTo>
                      <a:pt x="225" y="364"/>
                    </a:lnTo>
                    <a:lnTo>
                      <a:pt x="224" y="362"/>
                    </a:lnTo>
                    <a:lnTo>
                      <a:pt x="220" y="356"/>
                    </a:lnTo>
                    <a:lnTo>
                      <a:pt x="216" y="352"/>
                    </a:lnTo>
                    <a:lnTo>
                      <a:pt x="210" y="347"/>
                    </a:lnTo>
                    <a:lnTo>
                      <a:pt x="206" y="341"/>
                    </a:lnTo>
                    <a:lnTo>
                      <a:pt x="201" y="335"/>
                    </a:lnTo>
                    <a:lnTo>
                      <a:pt x="197" y="328"/>
                    </a:lnTo>
                    <a:lnTo>
                      <a:pt x="189" y="320"/>
                    </a:lnTo>
                    <a:lnTo>
                      <a:pt x="183" y="311"/>
                    </a:lnTo>
                    <a:lnTo>
                      <a:pt x="178" y="301"/>
                    </a:lnTo>
                    <a:lnTo>
                      <a:pt x="170" y="292"/>
                    </a:lnTo>
                    <a:lnTo>
                      <a:pt x="162" y="282"/>
                    </a:lnTo>
                    <a:lnTo>
                      <a:pt x="155" y="271"/>
                    </a:lnTo>
                    <a:lnTo>
                      <a:pt x="147" y="257"/>
                    </a:lnTo>
                    <a:lnTo>
                      <a:pt x="139" y="246"/>
                    </a:lnTo>
                    <a:lnTo>
                      <a:pt x="130" y="232"/>
                    </a:lnTo>
                    <a:lnTo>
                      <a:pt x="122" y="219"/>
                    </a:lnTo>
                    <a:lnTo>
                      <a:pt x="113" y="204"/>
                    </a:lnTo>
                    <a:lnTo>
                      <a:pt x="103" y="189"/>
                    </a:lnTo>
                    <a:lnTo>
                      <a:pt x="92" y="173"/>
                    </a:lnTo>
                    <a:lnTo>
                      <a:pt x="82" y="158"/>
                    </a:lnTo>
                    <a:lnTo>
                      <a:pt x="71" y="141"/>
                    </a:lnTo>
                    <a:lnTo>
                      <a:pt x="59" y="124"/>
                    </a:lnTo>
                    <a:lnTo>
                      <a:pt x="48" y="105"/>
                    </a:lnTo>
                    <a:lnTo>
                      <a:pt x="36" y="86"/>
                    </a:lnTo>
                    <a:lnTo>
                      <a:pt x="25" y="67"/>
                    </a:lnTo>
                    <a:lnTo>
                      <a:pt x="11" y="46"/>
                    </a:lnTo>
                    <a:lnTo>
                      <a:pt x="0" y="25"/>
                    </a:lnTo>
                    <a:lnTo>
                      <a:pt x="11" y="0"/>
                    </a:lnTo>
                    <a:lnTo>
                      <a:pt x="38" y="32"/>
                    </a:lnTo>
                    <a:lnTo>
                      <a:pt x="63" y="63"/>
                    </a:lnTo>
                    <a:lnTo>
                      <a:pt x="88" y="90"/>
                    </a:lnTo>
                    <a:lnTo>
                      <a:pt x="113" y="116"/>
                    </a:lnTo>
                    <a:lnTo>
                      <a:pt x="136" y="141"/>
                    </a:lnTo>
                    <a:lnTo>
                      <a:pt x="157" y="164"/>
                    </a:lnTo>
                    <a:lnTo>
                      <a:pt x="178" y="187"/>
                    </a:lnTo>
                    <a:lnTo>
                      <a:pt x="197" y="206"/>
                    </a:lnTo>
                    <a:lnTo>
                      <a:pt x="216" y="223"/>
                    </a:lnTo>
                    <a:lnTo>
                      <a:pt x="235" y="240"/>
                    </a:lnTo>
                    <a:lnTo>
                      <a:pt x="252" y="253"/>
                    </a:lnTo>
                    <a:lnTo>
                      <a:pt x="268" y="267"/>
                    </a:lnTo>
                    <a:lnTo>
                      <a:pt x="283" y="278"/>
                    </a:lnTo>
                    <a:lnTo>
                      <a:pt x="298" y="286"/>
                    </a:lnTo>
                    <a:lnTo>
                      <a:pt x="310" y="293"/>
                    </a:lnTo>
                    <a:lnTo>
                      <a:pt x="323" y="299"/>
                    </a:lnTo>
                    <a:lnTo>
                      <a:pt x="333" y="305"/>
                    </a:lnTo>
                    <a:lnTo>
                      <a:pt x="342" y="309"/>
                    </a:lnTo>
                    <a:lnTo>
                      <a:pt x="352" y="312"/>
                    </a:lnTo>
                    <a:lnTo>
                      <a:pt x="361" y="316"/>
                    </a:lnTo>
                    <a:lnTo>
                      <a:pt x="369" y="322"/>
                    </a:lnTo>
                    <a:lnTo>
                      <a:pt x="377" y="324"/>
                    </a:lnTo>
                    <a:lnTo>
                      <a:pt x="382" y="328"/>
                    </a:lnTo>
                    <a:lnTo>
                      <a:pt x="388" y="332"/>
                    </a:lnTo>
                    <a:lnTo>
                      <a:pt x="394" y="335"/>
                    </a:lnTo>
                    <a:lnTo>
                      <a:pt x="398" y="337"/>
                    </a:lnTo>
                    <a:lnTo>
                      <a:pt x="401" y="339"/>
                    </a:lnTo>
                    <a:lnTo>
                      <a:pt x="403" y="343"/>
                    </a:lnTo>
                    <a:lnTo>
                      <a:pt x="407" y="345"/>
                    </a:lnTo>
                    <a:lnTo>
                      <a:pt x="409" y="347"/>
                    </a:lnTo>
                    <a:lnTo>
                      <a:pt x="409" y="349"/>
                    </a:lnTo>
                    <a:lnTo>
                      <a:pt x="409" y="351"/>
                    </a:lnTo>
                    <a:lnTo>
                      <a:pt x="409" y="352"/>
                    </a:lnTo>
                    <a:lnTo>
                      <a:pt x="409" y="354"/>
                    </a:lnTo>
                    <a:lnTo>
                      <a:pt x="407" y="354"/>
                    </a:lnTo>
                    <a:lnTo>
                      <a:pt x="405" y="356"/>
                    </a:lnTo>
                    <a:lnTo>
                      <a:pt x="403" y="358"/>
                    </a:lnTo>
                    <a:lnTo>
                      <a:pt x="400" y="360"/>
                    </a:lnTo>
                    <a:lnTo>
                      <a:pt x="396" y="360"/>
                    </a:lnTo>
                    <a:lnTo>
                      <a:pt x="392" y="362"/>
                    </a:lnTo>
                    <a:lnTo>
                      <a:pt x="386" y="364"/>
                    </a:lnTo>
                    <a:lnTo>
                      <a:pt x="382" y="366"/>
                    </a:lnTo>
                    <a:lnTo>
                      <a:pt x="377" y="366"/>
                    </a:lnTo>
                    <a:lnTo>
                      <a:pt x="369" y="368"/>
                    </a:lnTo>
                    <a:lnTo>
                      <a:pt x="363" y="368"/>
                    </a:lnTo>
                    <a:lnTo>
                      <a:pt x="356" y="370"/>
                    </a:lnTo>
                    <a:lnTo>
                      <a:pt x="348" y="370"/>
                    </a:lnTo>
                    <a:lnTo>
                      <a:pt x="338" y="372"/>
                    </a:lnTo>
                    <a:lnTo>
                      <a:pt x="321" y="373"/>
                    </a:lnTo>
                    <a:lnTo>
                      <a:pt x="306" y="373"/>
                    </a:lnTo>
                    <a:lnTo>
                      <a:pt x="291" y="373"/>
                    </a:lnTo>
                    <a:lnTo>
                      <a:pt x="277" y="375"/>
                    </a:lnTo>
                    <a:lnTo>
                      <a:pt x="264" y="373"/>
                    </a:lnTo>
                    <a:lnTo>
                      <a:pt x="254" y="373"/>
                    </a:lnTo>
                    <a:lnTo>
                      <a:pt x="245" y="373"/>
                    </a:lnTo>
                    <a:lnTo>
                      <a:pt x="235" y="372"/>
                    </a:lnTo>
                    <a:lnTo>
                      <a:pt x="235" y="3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930"/>
              <p:cNvSpPr/>
              <p:nvPr/>
            </p:nvSpPr>
            <p:spPr bwMode="auto">
              <a:xfrm>
                <a:off x="981075" y="1590675"/>
                <a:ext cx="71437" cy="169863"/>
              </a:xfrm>
              <a:custGeom>
                <a:avLst/>
                <a:gdLst>
                  <a:gd name="T0" fmla="*/ 6 w 90"/>
                  <a:gd name="T1" fmla="*/ 42 h 213"/>
                  <a:gd name="T2" fmla="*/ 0 w 90"/>
                  <a:gd name="T3" fmla="*/ 30 h 213"/>
                  <a:gd name="T4" fmla="*/ 0 w 90"/>
                  <a:gd name="T5" fmla="*/ 17 h 213"/>
                  <a:gd name="T6" fmla="*/ 6 w 90"/>
                  <a:gd name="T7" fmla="*/ 6 h 213"/>
                  <a:gd name="T8" fmla="*/ 14 w 90"/>
                  <a:gd name="T9" fmla="*/ 2 h 213"/>
                  <a:gd name="T10" fmla="*/ 23 w 90"/>
                  <a:gd name="T11" fmla="*/ 2 h 213"/>
                  <a:gd name="T12" fmla="*/ 39 w 90"/>
                  <a:gd name="T13" fmla="*/ 4 h 213"/>
                  <a:gd name="T14" fmla="*/ 58 w 90"/>
                  <a:gd name="T15" fmla="*/ 7 h 213"/>
                  <a:gd name="T16" fmla="*/ 73 w 90"/>
                  <a:gd name="T17" fmla="*/ 28 h 213"/>
                  <a:gd name="T18" fmla="*/ 77 w 90"/>
                  <a:gd name="T19" fmla="*/ 61 h 213"/>
                  <a:gd name="T20" fmla="*/ 81 w 90"/>
                  <a:gd name="T21" fmla="*/ 91 h 213"/>
                  <a:gd name="T22" fmla="*/ 85 w 90"/>
                  <a:gd name="T23" fmla="*/ 116 h 213"/>
                  <a:gd name="T24" fmla="*/ 86 w 90"/>
                  <a:gd name="T25" fmla="*/ 137 h 213"/>
                  <a:gd name="T26" fmla="*/ 88 w 90"/>
                  <a:gd name="T27" fmla="*/ 156 h 213"/>
                  <a:gd name="T28" fmla="*/ 90 w 90"/>
                  <a:gd name="T29" fmla="*/ 169 h 213"/>
                  <a:gd name="T30" fmla="*/ 90 w 90"/>
                  <a:gd name="T31" fmla="*/ 179 h 213"/>
                  <a:gd name="T32" fmla="*/ 90 w 90"/>
                  <a:gd name="T33" fmla="*/ 190 h 213"/>
                  <a:gd name="T34" fmla="*/ 88 w 90"/>
                  <a:gd name="T35" fmla="*/ 202 h 213"/>
                  <a:gd name="T36" fmla="*/ 86 w 90"/>
                  <a:gd name="T37" fmla="*/ 209 h 213"/>
                  <a:gd name="T38" fmla="*/ 81 w 90"/>
                  <a:gd name="T39" fmla="*/ 213 h 213"/>
                  <a:gd name="T40" fmla="*/ 77 w 90"/>
                  <a:gd name="T41" fmla="*/ 213 h 213"/>
                  <a:gd name="T42" fmla="*/ 73 w 90"/>
                  <a:gd name="T43" fmla="*/ 211 h 213"/>
                  <a:gd name="T44" fmla="*/ 69 w 90"/>
                  <a:gd name="T45" fmla="*/ 206 h 213"/>
                  <a:gd name="T46" fmla="*/ 65 w 90"/>
                  <a:gd name="T47" fmla="*/ 198 h 213"/>
                  <a:gd name="T48" fmla="*/ 62 w 90"/>
                  <a:gd name="T49" fmla="*/ 188 h 213"/>
                  <a:gd name="T50" fmla="*/ 58 w 90"/>
                  <a:gd name="T51" fmla="*/ 175 h 213"/>
                  <a:gd name="T52" fmla="*/ 52 w 90"/>
                  <a:gd name="T53" fmla="*/ 160 h 213"/>
                  <a:gd name="T54" fmla="*/ 48 w 90"/>
                  <a:gd name="T55" fmla="*/ 143 h 213"/>
                  <a:gd name="T56" fmla="*/ 42 w 90"/>
                  <a:gd name="T57" fmla="*/ 124 h 213"/>
                  <a:gd name="T58" fmla="*/ 39 w 90"/>
                  <a:gd name="T59" fmla="*/ 106 h 213"/>
                  <a:gd name="T60" fmla="*/ 35 w 90"/>
                  <a:gd name="T61" fmla="*/ 91 h 213"/>
                  <a:gd name="T62" fmla="*/ 29 w 90"/>
                  <a:gd name="T63" fmla="*/ 80 h 213"/>
                  <a:gd name="T64" fmla="*/ 25 w 90"/>
                  <a:gd name="T65" fmla="*/ 68 h 213"/>
                  <a:gd name="T66" fmla="*/ 21 w 90"/>
                  <a:gd name="T67" fmla="*/ 61 h 213"/>
                  <a:gd name="T68" fmla="*/ 18 w 90"/>
                  <a:gd name="T69" fmla="*/ 53 h 213"/>
                  <a:gd name="T70" fmla="*/ 14 w 90"/>
                  <a:gd name="T71" fmla="*/ 49 h 213"/>
                  <a:gd name="T72" fmla="*/ 12 w 90"/>
                  <a:gd name="T73" fmla="*/ 4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0" h="213">
                    <a:moveTo>
                      <a:pt x="12" y="49"/>
                    </a:moveTo>
                    <a:lnTo>
                      <a:pt x="6" y="42"/>
                    </a:lnTo>
                    <a:lnTo>
                      <a:pt x="2" y="36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31" y="2"/>
                    </a:lnTo>
                    <a:lnTo>
                      <a:pt x="39" y="4"/>
                    </a:lnTo>
                    <a:lnTo>
                      <a:pt x="48" y="6"/>
                    </a:lnTo>
                    <a:lnTo>
                      <a:pt x="58" y="7"/>
                    </a:lnTo>
                    <a:lnTo>
                      <a:pt x="71" y="11"/>
                    </a:lnTo>
                    <a:lnTo>
                      <a:pt x="73" y="28"/>
                    </a:lnTo>
                    <a:lnTo>
                      <a:pt x="75" y="46"/>
                    </a:lnTo>
                    <a:lnTo>
                      <a:pt x="77" y="61"/>
                    </a:lnTo>
                    <a:lnTo>
                      <a:pt x="79" y="76"/>
                    </a:lnTo>
                    <a:lnTo>
                      <a:pt x="81" y="91"/>
                    </a:lnTo>
                    <a:lnTo>
                      <a:pt x="83" y="103"/>
                    </a:lnTo>
                    <a:lnTo>
                      <a:pt x="85" y="116"/>
                    </a:lnTo>
                    <a:lnTo>
                      <a:pt x="85" y="127"/>
                    </a:lnTo>
                    <a:lnTo>
                      <a:pt x="86" y="137"/>
                    </a:lnTo>
                    <a:lnTo>
                      <a:pt x="88" y="146"/>
                    </a:lnTo>
                    <a:lnTo>
                      <a:pt x="88" y="156"/>
                    </a:lnTo>
                    <a:lnTo>
                      <a:pt x="90" y="164"/>
                    </a:lnTo>
                    <a:lnTo>
                      <a:pt x="90" y="169"/>
                    </a:lnTo>
                    <a:lnTo>
                      <a:pt x="90" y="175"/>
                    </a:lnTo>
                    <a:lnTo>
                      <a:pt x="90" y="179"/>
                    </a:lnTo>
                    <a:lnTo>
                      <a:pt x="90" y="183"/>
                    </a:lnTo>
                    <a:lnTo>
                      <a:pt x="90" y="190"/>
                    </a:lnTo>
                    <a:lnTo>
                      <a:pt x="90" y="198"/>
                    </a:lnTo>
                    <a:lnTo>
                      <a:pt x="88" y="202"/>
                    </a:lnTo>
                    <a:lnTo>
                      <a:pt x="88" y="206"/>
                    </a:lnTo>
                    <a:lnTo>
                      <a:pt x="86" y="209"/>
                    </a:lnTo>
                    <a:lnTo>
                      <a:pt x="85" y="211"/>
                    </a:lnTo>
                    <a:lnTo>
                      <a:pt x="81" y="213"/>
                    </a:lnTo>
                    <a:lnTo>
                      <a:pt x="79" y="213"/>
                    </a:lnTo>
                    <a:lnTo>
                      <a:pt x="77" y="213"/>
                    </a:lnTo>
                    <a:lnTo>
                      <a:pt x="75" y="211"/>
                    </a:lnTo>
                    <a:lnTo>
                      <a:pt x="73" y="211"/>
                    </a:lnTo>
                    <a:lnTo>
                      <a:pt x="71" y="207"/>
                    </a:lnTo>
                    <a:lnTo>
                      <a:pt x="69" y="206"/>
                    </a:lnTo>
                    <a:lnTo>
                      <a:pt x="67" y="202"/>
                    </a:lnTo>
                    <a:lnTo>
                      <a:pt x="65" y="198"/>
                    </a:lnTo>
                    <a:lnTo>
                      <a:pt x="63" y="194"/>
                    </a:lnTo>
                    <a:lnTo>
                      <a:pt x="62" y="188"/>
                    </a:lnTo>
                    <a:lnTo>
                      <a:pt x="60" y="183"/>
                    </a:lnTo>
                    <a:lnTo>
                      <a:pt x="58" y="175"/>
                    </a:lnTo>
                    <a:lnTo>
                      <a:pt x="54" y="169"/>
                    </a:lnTo>
                    <a:lnTo>
                      <a:pt x="52" y="160"/>
                    </a:lnTo>
                    <a:lnTo>
                      <a:pt x="50" y="152"/>
                    </a:lnTo>
                    <a:lnTo>
                      <a:pt x="48" y="143"/>
                    </a:lnTo>
                    <a:lnTo>
                      <a:pt x="46" y="133"/>
                    </a:lnTo>
                    <a:lnTo>
                      <a:pt x="42" y="124"/>
                    </a:lnTo>
                    <a:lnTo>
                      <a:pt x="41" y="114"/>
                    </a:lnTo>
                    <a:lnTo>
                      <a:pt x="39" y="106"/>
                    </a:lnTo>
                    <a:lnTo>
                      <a:pt x="37" y="99"/>
                    </a:lnTo>
                    <a:lnTo>
                      <a:pt x="35" y="91"/>
                    </a:lnTo>
                    <a:lnTo>
                      <a:pt x="31" y="86"/>
                    </a:lnTo>
                    <a:lnTo>
                      <a:pt x="29" y="80"/>
                    </a:lnTo>
                    <a:lnTo>
                      <a:pt x="27" y="74"/>
                    </a:lnTo>
                    <a:lnTo>
                      <a:pt x="25" y="68"/>
                    </a:lnTo>
                    <a:lnTo>
                      <a:pt x="23" y="65"/>
                    </a:lnTo>
                    <a:lnTo>
                      <a:pt x="21" y="61"/>
                    </a:lnTo>
                    <a:lnTo>
                      <a:pt x="19" y="57"/>
                    </a:lnTo>
                    <a:lnTo>
                      <a:pt x="18" y="53"/>
                    </a:lnTo>
                    <a:lnTo>
                      <a:pt x="16" y="51"/>
                    </a:lnTo>
                    <a:lnTo>
                      <a:pt x="14" y="49"/>
                    </a:lnTo>
                    <a:lnTo>
                      <a:pt x="12" y="49"/>
                    </a:lnTo>
                    <a:lnTo>
                      <a:pt x="12" y="4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931"/>
              <p:cNvSpPr/>
              <p:nvPr/>
            </p:nvSpPr>
            <p:spPr bwMode="auto">
              <a:xfrm>
                <a:off x="1017588" y="1557338"/>
                <a:ext cx="219075" cy="158750"/>
              </a:xfrm>
              <a:custGeom>
                <a:avLst/>
                <a:gdLst>
                  <a:gd name="T0" fmla="*/ 172 w 278"/>
                  <a:gd name="T1" fmla="*/ 8 h 202"/>
                  <a:gd name="T2" fmla="*/ 184 w 278"/>
                  <a:gd name="T3" fmla="*/ 0 h 202"/>
                  <a:gd name="T4" fmla="*/ 191 w 278"/>
                  <a:gd name="T5" fmla="*/ 0 h 202"/>
                  <a:gd name="T6" fmla="*/ 201 w 278"/>
                  <a:gd name="T7" fmla="*/ 4 h 202"/>
                  <a:gd name="T8" fmla="*/ 213 w 278"/>
                  <a:gd name="T9" fmla="*/ 10 h 202"/>
                  <a:gd name="T10" fmla="*/ 230 w 278"/>
                  <a:gd name="T11" fmla="*/ 17 h 202"/>
                  <a:gd name="T12" fmla="*/ 249 w 278"/>
                  <a:gd name="T13" fmla="*/ 27 h 202"/>
                  <a:gd name="T14" fmla="*/ 262 w 278"/>
                  <a:gd name="T15" fmla="*/ 38 h 202"/>
                  <a:gd name="T16" fmla="*/ 272 w 278"/>
                  <a:gd name="T17" fmla="*/ 46 h 202"/>
                  <a:gd name="T18" fmla="*/ 278 w 278"/>
                  <a:gd name="T19" fmla="*/ 53 h 202"/>
                  <a:gd name="T20" fmla="*/ 278 w 278"/>
                  <a:gd name="T21" fmla="*/ 57 h 202"/>
                  <a:gd name="T22" fmla="*/ 276 w 278"/>
                  <a:gd name="T23" fmla="*/ 65 h 202"/>
                  <a:gd name="T24" fmla="*/ 272 w 278"/>
                  <a:gd name="T25" fmla="*/ 69 h 202"/>
                  <a:gd name="T26" fmla="*/ 264 w 278"/>
                  <a:gd name="T27" fmla="*/ 74 h 202"/>
                  <a:gd name="T28" fmla="*/ 258 w 278"/>
                  <a:gd name="T29" fmla="*/ 76 h 202"/>
                  <a:gd name="T30" fmla="*/ 253 w 278"/>
                  <a:gd name="T31" fmla="*/ 82 h 202"/>
                  <a:gd name="T32" fmla="*/ 245 w 278"/>
                  <a:gd name="T33" fmla="*/ 91 h 202"/>
                  <a:gd name="T34" fmla="*/ 237 w 278"/>
                  <a:gd name="T35" fmla="*/ 103 h 202"/>
                  <a:gd name="T36" fmla="*/ 230 w 278"/>
                  <a:gd name="T37" fmla="*/ 118 h 202"/>
                  <a:gd name="T38" fmla="*/ 220 w 278"/>
                  <a:gd name="T39" fmla="*/ 139 h 202"/>
                  <a:gd name="T40" fmla="*/ 211 w 278"/>
                  <a:gd name="T41" fmla="*/ 162 h 202"/>
                  <a:gd name="T42" fmla="*/ 199 w 278"/>
                  <a:gd name="T43" fmla="*/ 187 h 202"/>
                  <a:gd name="T44" fmla="*/ 165 w 278"/>
                  <a:gd name="T45" fmla="*/ 202 h 202"/>
                  <a:gd name="T46" fmla="*/ 170 w 278"/>
                  <a:gd name="T47" fmla="*/ 171 h 202"/>
                  <a:gd name="T48" fmla="*/ 174 w 278"/>
                  <a:gd name="T49" fmla="*/ 143 h 202"/>
                  <a:gd name="T50" fmla="*/ 176 w 278"/>
                  <a:gd name="T51" fmla="*/ 118 h 202"/>
                  <a:gd name="T52" fmla="*/ 180 w 278"/>
                  <a:gd name="T53" fmla="*/ 99 h 202"/>
                  <a:gd name="T54" fmla="*/ 182 w 278"/>
                  <a:gd name="T55" fmla="*/ 82 h 202"/>
                  <a:gd name="T56" fmla="*/ 182 w 278"/>
                  <a:gd name="T57" fmla="*/ 70 h 202"/>
                  <a:gd name="T58" fmla="*/ 184 w 278"/>
                  <a:gd name="T59" fmla="*/ 63 h 202"/>
                  <a:gd name="T60" fmla="*/ 182 w 278"/>
                  <a:gd name="T61" fmla="*/ 59 h 202"/>
                  <a:gd name="T62" fmla="*/ 176 w 278"/>
                  <a:gd name="T63" fmla="*/ 57 h 202"/>
                  <a:gd name="T64" fmla="*/ 163 w 278"/>
                  <a:gd name="T65" fmla="*/ 59 h 202"/>
                  <a:gd name="T66" fmla="*/ 144 w 278"/>
                  <a:gd name="T67" fmla="*/ 61 h 202"/>
                  <a:gd name="T68" fmla="*/ 123 w 278"/>
                  <a:gd name="T69" fmla="*/ 67 h 202"/>
                  <a:gd name="T70" fmla="*/ 102 w 278"/>
                  <a:gd name="T71" fmla="*/ 70 h 202"/>
                  <a:gd name="T72" fmla="*/ 75 w 278"/>
                  <a:gd name="T73" fmla="*/ 74 h 202"/>
                  <a:gd name="T74" fmla="*/ 54 w 278"/>
                  <a:gd name="T75" fmla="*/ 78 h 202"/>
                  <a:gd name="T76" fmla="*/ 39 w 278"/>
                  <a:gd name="T77" fmla="*/ 80 h 202"/>
                  <a:gd name="T78" fmla="*/ 23 w 278"/>
                  <a:gd name="T79" fmla="*/ 80 h 202"/>
                  <a:gd name="T80" fmla="*/ 12 w 278"/>
                  <a:gd name="T81" fmla="*/ 74 h 202"/>
                  <a:gd name="T82" fmla="*/ 4 w 278"/>
                  <a:gd name="T83" fmla="*/ 69 h 202"/>
                  <a:gd name="T84" fmla="*/ 0 w 278"/>
                  <a:gd name="T85" fmla="*/ 61 h 202"/>
                  <a:gd name="T86" fmla="*/ 17 w 278"/>
                  <a:gd name="T87" fmla="*/ 51 h 202"/>
                  <a:gd name="T88" fmla="*/ 52 w 278"/>
                  <a:gd name="T89" fmla="*/ 44 h 202"/>
                  <a:gd name="T90" fmla="*/ 82 w 278"/>
                  <a:gd name="T91" fmla="*/ 36 h 202"/>
                  <a:gd name="T92" fmla="*/ 107 w 278"/>
                  <a:gd name="T93" fmla="*/ 30 h 202"/>
                  <a:gd name="T94" fmla="*/ 128 w 278"/>
                  <a:gd name="T95" fmla="*/ 27 h 202"/>
                  <a:gd name="T96" fmla="*/ 144 w 278"/>
                  <a:gd name="T97" fmla="*/ 21 h 202"/>
                  <a:gd name="T98" fmla="*/ 155 w 278"/>
                  <a:gd name="T99" fmla="*/ 17 h 202"/>
                  <a:gd name="T100" fmla="*/ 163 w 278"/>
                  <a:gd name="T101" fmla="*/ 13 h 202"/>
                  <a:gd name="T102" fmla="*/ 165 w 278"/>
                  <a:gd name="T103" fmla="*/ 1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8" h="202">
                    <a:moveTo>
                      <a:pt x="165" y="13"/>
                    </a:moveTo>
                    <a:lnTo>
                      <a:pt x="172" y="8"/>
                    </a:lnTo>
                    <a:lnTo>
                      <a:pt x="178" y="4"/>
                    </a:lnTo>
                    <a:lnTo>
                      <a:pt x="184" y="0"/>
                    </a:lnTo>
                    <a:lnTo>
                      <a:pt x="190" y="0"/>
                    </a:lnTo>
                    <a:lnTo>
                      <a:pt x="191" y="0"/>
                    </a:lnTo>
                    <a:lnTo>
                      <a:pt x="195" y="2"/>
                    </a:lnTo>
                    <a:lnTo>
                      <a:pt x="201" y="4"/>
                    </a:lnTo>
                    <a:lnTo>
                      <a:pt x="207" y="6"/>
                    </a:lnTo>
                    <a:lnTo>
                      <a:pt x="213" y="10"/>
                    </a:lnTo>
                    <a:lnTo>
                      <a:pt x="220" y="11"/>
                    </a:lnTo>
                    <a:lnTo>
                      <a:pt x="230" y="17"/>
                    </a:lnTo>
                    <a:lnTo>
                      <a:pt x="239" y="21"/>
                    </a:lnTo>
                    <a:lnTo>
                      <a:pt x="249" y="27"/>
                    </a:lnTo>
                    <a:lnTo>
                      <a:pt x="257" y="32"/>
                    </a:lnTo>
                    <a:lnTo>
                      <a:pt x="262" y="38"/>
                    </a:lnTo>
                    <a:lnTo>
                      <a:pt x="268" y="42"/>
                    </a:lnTo>
                    <a:lnTo>
                      <a:pt x="272" y="46"/>
                    </a:lnTo>
                    <a:lnTo>
                      <a:pt x="276" y="50"/>
                    </a:lnTo>
                    <a:lnTo>
                      <a:pt x="278" y="53"/>
                    </a:lnTo>
                    <a:lnTo>
                      <a:pt x="278" y="55"/>
                    </a:lnTo>
                    <a:lnTo>
                      <a:pt x="278" y="57"/>
                    </a:lnTo>
                    <a:lnTo>
                      <a:pt x="276" y="61"/>
                    </a:lnTo>
                    <a:lnTo>
                      <a:pt x="276" y="65"/>
                    </a:lnTo>
                    <a:lnTo>
                      <a:pt x="274" y="67"/>
                    </a:lnTo>
                    <a:lnTo>
                      <a:pt x="272" y="69"/>
                    </a:lnTo>
                    <a:lnTo>
                      <a:pt x="268" y="72"/>
                    </a:lnTo>
                    <a:lnTo>
                      <a:pt x="264" y="74"/>
                    </a:lnTo>
                    <a:lnTo>
                      <a:pt x="260" y="76"/>
                    </a:lnTo>
                    <a:lnTo>
                      <a:pt x="258" y="76"/>
                    </a:lnTo>
                    <a:lnTo>
                      <a:pt x="257" y="80"/>
                    </a:lnTo>
                    <a:lnTo>
                      <a:pt x="253" y="82"/>
                    </a:lnTo>
                    <a:lnTo>
                      <a:pt x="249" y="86"/>
                    </a:lnTo>
                    <a:lnTo>
                      <a:pt x="245" y="91"/>
                    </a:lnTo>
                    <a:lnTo>
                      <a:pt x="241" y="97"/>
                    </a:lnTo>
                    <a:lnTo>
                      <a:pt x="237" y="103"/>
                    </a:lnTo>
                    <a:lnTo>
                      <a:pt x="234" y="110"/>
                    </a:lnTo>
                    <a:lnTo>
                      <a:pt x="230" y="118"/>
                    </a:lnTo>
                    <a:lnTo>
                      <a:pt x="224" y="128"/>
                    </a:lnTo>
                    <a:lnTo>
                      <a:pt x="220" y="139"/>
                    </a:lnTo>
                    <a:lnTo>
                      <a:pt x="214" y="149"/>
                    </a:lnTo>
                    <a:lnTo>
                      <a:pt x="211" y="162"/>
                    </a:lnTo>
                    <a:lnTo>
                      <a:pt x="205" y="173"/>
                    </a:lnTo>
                    <a:lnTo>
                      <a:pt x="199" y="187"/>
                    </a:lnTo>
                    <a:lnTo>
                      <a:pt x="195" y="202"/>
                    </a:lnTo>
                    <a:lnTo>
                      <a:pt x="165" y="202"/>
                    </a:lnTo>
                    <a:lnTo>
                      <a:pt x="169" y="187"/>
                    </a:lnTo>
                    <a:lnTo>
                      <a:pt x="170" y="171"/>
                    </a:lnTo>
                    <a:lnTo>
                      <a:pt x="172" y="156"/>
                    </a:lnTo>
                    <a:lnTo>
                      <a:pt x="174" y="143"/>
                    </a:lnTo>
                    <a:lnTo>
                      <a:pt x="176" y="131"/>
                    </a:lnTo>
                    <a:lnTo>
                      <a:pt x="176" y="118"/>
                    </a:lnTo>
                    <a:lnTo>
                      <a:pt x="178" y="109"/>
                    </a:lnTo>
                    <a:lnTo>
                      <a:pt x="180" y="99"/>
                    </a:lnTo>
                    <a:lnTo>
                      <a:pt x="180" y="90"/>
                    </a:lnTo>
                    <a:lnTo>
                      <a:pt x="182" y="82"/>
                    </a:lnTo>
                    <a:lnTo>
                      <a:pt x="182" y="76"/>
                    </a:lnTo>
                    <a:lnTo>
                      <a:pt x="182" y="70"/>
                    </a:lnTo>
                    <a:lnTo>
                      <a:pt x="184" y="67"/>
                    </a:lnTo>
                    <a:lnTo>
                      <a:pt x="184" y="63"/>
                    </a:lnTo>
                    <a:lnTo>
                      <a:pt x="182" y="61"/>
                    </a:lnTo>
                    <a:lnTo>
                      <a:pt x="182" y="59"/>
                    </a:lnTo>
                    <a:lnTo>
                      <a:pt x="180" y="57"/>
                    </a:lnTo>
                    <a:lnTo>
                      <a:pt x="176" y="57"/>
                    </a:lnTo>
                    <a:lnTo>
                      <a:pt x="170" y="57"/>
                    </a:lnTo>
                    <a:lnTo>
                      <a:pt x="163" y="59"/>
                    </a:lnTo>
                    <a:lnTo>
                      <a:pt x="153" y="59"/>
                    </a:lnTo>
                    <a:lnTo>
                      <a:pt x="144" y="61"/>
                    </a:lnTo>
                    <a:lnTo>
                      <a:pt x="130" y="65"/>
                    </a:lnTo>
                    <a:lnTo>
                      <a:pt x="123" y="67"/>
                    </a:lnTo>
                    <a:lnTo>
                      <a:pt x="115" y="67"/>
                    </a:lnTo>
                    <a:lnTo>
                      <a:pt x="102" y="70"/>
                    </a:lnTo>
                    <a:lnTo>
                      <a:pt x="86" y="72"/>
                    </a:lnTo>
                    <a:lnTo>
                      <a:pt x="75" y="74"/>
                    </a:lnTo>
                    <a:lnTo>
                      <a:pt x="63" y="76"/>
                    </a:lnTo>
                    <a:lnTo>
                      <a:pt x="54" y="78"/>
                    </a:lnTo>
                    <a:lnTo>
                      <a:pt x="44" y="80"/>
                    </a:lnTo>
                    <a:lnTo>
                      <a:pt x="39" y="80"/>
                    </a:lnTo>
                    <a:lnTo>
                      <a:pt x="33" y="80"/>
                    </a:lnTo>
                    <a:lnTo>
                      <a:pt x="23" y="80"/>
                    </a:lnTo>
                    <a:lnTo>
                      <a:pt x="17" y="78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4" y="69"/>
                    </a:lnTo>
                    <a:lnTo>
                      <a:pt x="2" y="65"/>
                    </a:lnTo>
                    <a:lnTo>
                      <a:pt x="0" y="61"/>
                    </a:lnTo>
                    <a:lnTo>
                      <a:pt x="0" y="55"/>
                    </a:lnTo>
                    <a:lnTo>
                      <a:pt x="17" y="51"/>
                    </a:lnTo>
                    <a:lnTo>
                      <a:pt x="37" y="48"/>
                    </a:lnTo>
                    <a:lnTo>
                      <a:pt x="52" y="44"/>
                    </a:lnTo>
                    <a:lnTo>
                      <a:pt x="67" y="40"/>
                    </a:lnTo>
                    <a:lnTo>
                      <a:pt x="82" y="36"/>
                    </a:lnTo>
                    <a:lnTo>
                      <a:pt x="96" y="34"/>
                    </a:lnTo>
                    <a:lnTo>
                      <a:pt x="107" y="30"/>
                    </a:lnTo>
                    <a:lnTo>
                      <a:pt x="119" y="29"/>
                    </a:lnTo>
                    <a:lnTo>
                      <a:pt x="128" y="27"/>
                    </a:lnTo>
                    <a:lnTo>
                      <a:pt x="136" y="25"/>
                    </a:lnTo>
                    <a:lnTo>
                      <a:pt x="144" y="21"/>
                    </a:lnTo>
                    <a:lnTo>
                      <a:pt x="151" y="19"/>
                    </a:lnTo>
                    <a:lnTo>
                      <a:pt x="155" y="17"/>
                    </a:lnTo>
                    <a:lnTo>
                      <a:pt x="161" y="15"/>
                    </a:lnTo>
                    <a:lnTo>
                      <a:pt x="163" y="13"/>
                    </a:lnTo>
                    <a:lnTo>
                      <a:pt x="165" y="13"/>
                    </a:lnTo>
                    <a:lnTo>
                      <a:pt x="165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932"/>
              <p:cNvSpPr/>
              <p:nvPr/>
            </p:nvSpPr>
            <p:spPr bwMode="auto">
              <a:xfrm>
                <a:off x="957263" y="1812925"/>
                <a:ext cx="74612" cy="234950"/>
              </a:xfrm>
              <a:custGeom>
                <a:avLst/>
                <a:gdLst>
                  <a:gd name="T0" fmla="*/ 7 w 93"/>
                  <a:gd name="T1" fmla="*/ 36 h 295"/>
                  <a:gd name="T2" fmla="*/ 2 w 93"/>
                  <a:gd name="T3" fmla="*/ 28 h 295"/>
                  <a:gd name="T4" fmla="*/ 0 w 93"/>
                  <a:gd name="T5" fmla="*/ 21 h 295"/>
                  <a:gd name="T6" fmla="*/ 2 w 93"/>
                  <a:gd name="T7" fmla="*/ 13 h 295"/>
                  <a:gd name="T8" fmla="*/ 5 w 93"/>
                  <a:gd name="T9" fmla="*/ 6 h 295"/>
                  <a:gd name="T10" fmla="*/ 9 w 93"/>
                  <a:gd name="T11" fmla="*/ 0 h 295"/>
                  <a:gd name="T12" fmla="*/ 17 w 93"/>
                  <a:gd name="T13" fmla="*/ 0 h 295"/>
                  <a:gd name="T14" fmla="*/ 28 w 93"/>
                  <a:gd name="T15" fmla="*/ 2 h 295"/>
                  <a:gd name="T16" fmla="*/ 44 w 93"/>
                  <a:gd name="T17" fmla="*/ 7 h 295"/>
                  <a:gd name="T18" fmla="*/ 57 w 93"/>
                  <a:gd name="T19" fmla="*/ 13 h 295"/>
                  <a:gd name="T20" fmla="*/ 67 w 93"/>
                  <a:gd name="T21" fmla="*/ 19 h 295"/>
                  <a:gd name="T22" fmla="*/ 74 w 93"/>
                  <a:gd name="T23" fmla="*/ 25 h 295"/>
                  <a:gd name="T24" fmla="*/ 80 w 93"/>
                  <a:gd name="T25" fmla="*/ 28 h 295"/>
                  <a:gd name="T26" fmla="*/ 86 w 93"/>
                  <a:gd name="T27" fmla="*/ 40 h 295"/>
                  <a:gd name="T28" fmla="*/ 90 w 93"/>
                  <a:gd name="T29" fmla="*/ 53 h 295"/>
                  <a:gd name="T30" fmla="*/ 93 w 93"/>
                  <a:gd name="T31" fmla="*/ 70 h 295"/>
                  <a:gd name="T32" fmla="*/ 93 w 93"/>
                  <a:gd name="T33" fmla="*/ 87 h 295"/>
                  <a:gd name="T34" fmla="*/ 93 w 93"/>
                  <a:gd name="T35" fmla="*/ 101 h 295"/>
                  <a:gd name="T36" fmla="*/ 93 w 93"/>
                  <a:gd name="T37" fmla="*/ 120 h 295"/>
                  <a:gd name="T38" fmla="*/ 91 w 93"/>
                  <a:gd name="T39" fmla="*/ 143 h 295"/>
                  <a:gd name="T40" fmla="*/ 91 w 93"/>
                  <a:gd name="T41" fmla="*/ 171 h 295"/>
                  <a:gd name="T42" fmla="*/ 90 w 93"/>
                  <a:gd name="T43" fmla="*/ 202 h 295"/>
                  <a:gd name="T44" fmla="*/ 88 w 93"/>
                  <a:gd name="T45" fmla="*/ 236 h 295"/>
                  <a:gd name="T46" fmla="*/ 88 w 93"/>
                  <a:gd name="T47" fmla="*/ 274 h 295"/>
                  <a:gd name="T48" fmla="*/ 53 w 93"/>
                  <a:gd name="T49" fmla="*/ 295 h 295"/>
                  <a:gd name="T50" fmla="*/ 51 w 93"/>
                  <a:gd name="T51" fmla="*/ 255 h 295"/>
                  <a:gd name="T52" fmla="*/ 49 w 93"/>
                  <a:gd name="T53" fmla="*/ 219 h 295"/>
                  <a:gd name="T54" fmla="*/ 47 w 93"/>
                  <a:gd name="T55" fmla="*/ 187 h 295"/>
                  <a:gd name="T56" fmla="*/ 44 w 93"/>
                  <a:gd name="T57" fmla="*/ 158 h 295"/>
                  <a:gd name="T58" fmla="*/ 42 w 93"/>
                  <a:gd name="T59" fmla="*/ 133 h 295"/>
                  <a:gd name="T60" fmla="*/ 40 w 93"/>
                  <a:gd name="T61" fmla="*/ 112 h 295"/>
                  <a:gd name="T62" fmla="*/ 38 w 93"/>
                  <a:gd name="T63" fmla="*/ 97 h 295"/>
                  <a:gd name="T64" fmla="*/ 36 w 93"/>
                  <a:gd name="T65" fmla="*/ 86 h 295"/>
                  <a:gd name="T66" fmla="*/ 32 w 93"/>
                  <a:gd name="T67" fmla="*/ 68 h 295"/>
                  <a:gd name="T68" fmla="*/ 26 w 93"/>
                  <a:gd name="T69" fmla="*/ 53 h 295"/>
                  <a:gd name="T70" fmla="*/ 19 w 93"/>
                  <a:gd name="T71" fmla="*/ 44 h 295"/>
                  <a:gd name="T72" fmla="*/ 11 w 93"/>
                  <a:gd name="T73" fmla="*/ 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295">
                    <a:moveTo>
                      <a:pt x="11" y="38"/>
                    </a:moveTo>
                    <a:lnTo>
                      <a:pt x="7" y="36"/>
                    </a:lnTo>
                    <a:lnTo>
                      <a:pt x="3" y="32"/>
                    </a:lnTo>
                    <a:lnTo>
                      <a:pt x="2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4" y="7"/>
                    </a:lnTo>
                    <a:lnTo>
                      <a:pt x="49" y="11"/>
                    </a:lnTo>
                    <a:lnTo>
                      <a:pt x="57" y="13"/>
                    </a:lnTo>
                    <a:lnTo>
                      <a:pt x="61" y="17"/>
                    </a:lnTo>
                    <a:lnTo>
                      <a:pt x="67" y="19"/>
                    </a:lnTo>
                    <a:lnTo>
                      <a:pt x="70" y="23"/>
                    </a:lnTo>
                    <a:lnTo>
                      <a:pt x="74" y="25"/>
                    </a:lnTo>
                    <a:lnTo>
                      <a:pt x="78" y="27"/>
                    </a:lnTo>
                    <a:lnTo>
                      <a:pt x="80" y="28"/>
                    </a:lnTo>
                    <a:lnTo>
                      <a:pt x="84" y="34"/>
                    </a:lnTo>
                    <a:lnTo>
                      <a:pt x="86" y="40"/>
                    </a:lnTo>
                    <a:lnTo>
                      <a:pt x="88" y="4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3" y="80"/>
                    </a:lnTo>
                    <a:lnTo>
                      <a:pt x="93" y="87"/>
                    </a:lnTo>
                    <a:lnTo>
                      <a:pt x="93" y="93"/>
                    </a:lnTo>
                    <a:lnTo>
                      <a:pt x="93" y="101"/>
                    </a:lnTo>
                    <a:lnTo>
                      <a:pt x="93" y="110"/>
                    </a:lnTo>
                    <a:lnTo>
                      <a:pt x="93" y="120"/>
                    </a:lnTo>
                    <a:lnTo>
                      <a:pt x="93" y="131"/>
                    </a:lnTo>
                    <a:lnTo>
                      <a:pt x="91" y="143"/>
                    </a:lnTo>
                    <a:lnTo>
                      <a:pt x="91" y="156"/>
                    </a:lnTo>
                    <a:lnTo>
                      <a:pt x="91" y="171"/>
                    </a:lnTo>
                    <a:lnTo>
                      <a:pt x="90" y="185"/>
                    </a:lnTo>
                    <a:lnTo>
                      <a:pt x="90" y="202"/>
                    </a:lnTo>
                    <a:lnTo>
                      <a:pt x="90" y="219"/>
                    </a:lnTo>
                    <a:lnTo>
                      <a:pt x="88" y="236"/>
                    </a:lnTo>
                    <a:lnTo>
                      <a:pt x="88" y="255"/>
                    </a:lnTo>
                    <a:lnTo>
                      <a:pt x="88" y="274"/>
                    </a:lnTo>
                    <a:lnTo>
                      <a:pt x="86" y="295"/>
                    </a:lnTo>
                    <a:lnTo>
                      <a:pt x="53" y="295"/>
                    </a:lnTo>
                    <a:lnTo>
                      <a:pt x="51" y="274"/>
                    </a:lnTo>
                    <a:lnTo>
                      <a:pt x="51" y="255"/>
                    </a:lnTo>
                    <a:lnTo>
                      <a:pt x="49" y="236"/>
                    </a:lnTo>
                    <a:lnTo>
                      <a:pt x="49" y="219"/>
                    </a:lnTo>
                    <a:lnTo>
                      <a:pt x="47" y="202"/>
                    </a:lnTo>
                    <a:lnTo>
                      <a:pt x="47" y="187"/>
                    </a:lnTo>
                    <a:lnTo>
                      <a:pt x="46" y="171"/>
                    </a:lnTo>
                    <a:lnTo>
                      <a:pt x="44" y="158"/>
                    </a:lnTo>
                    <a:lnTo>
                      <a:pt x="44" y="145"/>
                    </a:lnTo>
                    <a:lnTo>
                      <a:pt x="42" y="133"/>
                    </a:lnTo>
                    <a:lnTo>
                      <a:pt x="42" y="122"/>
                    </a:lnTo>
                    <a:lnTo>
                      <a:pt x="40" y="112"/>
                    </a:lnTo>
                    <a:lnTo>
                      <a:pt x="38" y="105"/>
                    </a:lnTo>
                    <a:lnTo>
                      <a:pt x="38" y="97"/>
                    </a:lnTo>
                    <a:lnTo>
                      <a:pt x="36" y="89"/>
                    </a:lnTo>
                    <a:lnTo>
                      <a:pt x="36" y="86"/>
                    </a:lnTo>
                    <a:lnTo>
                      <a:pt x="34" y="76"/>
                    </a:lnTo>
                    <a:lnTo>
                      <a:pt x="32" y="68"/>
                    </a:lnTo>
                    <a:lnTo>
                      <a:pt x="30" y="61"/>
                    </a:lnTo>
                    <a:lnTo>
                      <a:pt x="26" y="53"/>
                    </a:lnTo>
                    <a:lnTo>
                      <a:pt x="23" y="47"/>
                    </a:lnTo>
                    <a:lnTo>
                      <a:pt x="19" y="44"/>
                    </a:lnTo>
                    <a:lnTo>
                      <a:pt x="15" y="40"/>
                    </a:lnTo>
                    <a:lnTo>
                      <a:pt x="11" y="38"/>
                    </a:lnTo>
                    <a:lnTo>
                      <a:pt x="11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933"/>
              <p:cNvSpPr/>
              <p:nvPr/>
            </p:nvSpPr>
            <p:spPr bwMode="auto">
              <a:xfrm>
                <a:off x="1085850" y="1733550"/>
                <a:ext cx="55562" cy="258763"/>
              </a:xfrm>
              <a:custGeom>
                <a:avLst/>
                <a:gdLst>
                  <a:gd name="T0" fmla="*/ 63 w 71"/>
                  <a:gd name="T1" fmla="*/ 114 h 326"/>
                  <a:gd name="T2" fmla="*/ 62 w 71"/>
                  <a:gd name="T3" fmla="*/ 122 h 326"/>
                  <a:gd name="T4" fmla="*/ 62 w 71"/>
                  <a:gd name="T5" fmla="*/ 129 h 326"/>
                  <a:gd name="T6" fmla="*/ 62 w 71"/>
                  <a:gd name="T7" fmla="*/ 139 h 326"/>
                  <a:gd name="T8" fmla="*/ 60 w 71"/>
                  <a:gd name="T9" fmla="*/ 148 h 326"/>
                  <a:gd name="T10" fmla="*/ 60 w 71"/>
                  <a:gd name="T11" fmla="*/ 158 h 326"/>
                  <a:gd name="T12" fmla="*/ 60 w 71"/>
                  <a:gd name="T13" fmla="*/ 169 h 326"/>
                  <a:gd name="T14" fmla="*/ 60 w 71"/>
                  <a:gd name="T15" fmla="*/ 181 h 326"/>
                  <a:gd name="T16" fmla="*/ 60 w 71"/>
                  <a:gd name="T17" fmla="*/ 194 h 326"/>
                  <a:gd name="T18" fmla="*/ 60 w 71"/>
                  <a:gd name="T19" fmla="*/ 208 h 326"/>
                  <a:gd name="T20" fmla="*/ 60 w 71"/>
                  <a:gd name="T21" fmla="*/ 223 h 326"/>
                  <a:gd name="T22" fmla="*/ 60 w 71"/>
                  <a:gd name="T23" fmla="*/ 236 h 326"/>
                  <a:gd name="T24" fmla="*/ 60 w 71"/>
                  <a:gd name="T25" fmla="*/ 253 h 326"/>
                  <a:gd name="T26" fmla="*/ 58 w 71"/>
                  <a:gd name="T27" fmla="*/ 270 h 326"/>
                  <a:gd name="T28" fmla="*/ 58 w 71"/>
                  <a:gd name="T29" fmla="*/ 288 h 326"/>
                  <a:gd name="T30" fmla="*/ 58 w 71"/>
                  <a:gd name="T31" fmla="*/ 307 h 326"/>
                  <a:gd name="T32" fmla="*/ 58 w 71"/>
                  <a:gd name="T33" fmla="*/ 326 h 326"/>
                  <a:gd name="T34" fmla="*/ 14 w 71"/>
                  <a:gd name="T35" fmla="*/ 326 h 326"/>
                  <a:gd name="T36" fmla="*/ 14 w 71"/>
                  <a:gd name="T37" fmla="*/ 282 h 326"/>
                  <a:gd name="T38" fmla="*/ 12 w 71"/>
                  <a:gd name="T39" fmla="*/ 238 h 326"/>
                  <a:gd name="T40" fmla="*/ 12 w 71"/>
                  <a:gd name="T41" fmla="*/ 196 h 326"/>
                  <a:gd name="T42" fmla="*/ 10 w 71"/>
                  <a:gd name="T43" fmla="*/ 154 h 326"/>
                  <a:gd name="T44" fmla="*/ 8 w 71"/>
                  <a:gd name="T45" fmla="*/ 114 h 326"/>
                  <a:gd name="T46" fmla="*/ 6 w 71"/>
                  <a:gd name="T47" fmla="*/ 76 h 326"/>
                  <a:gd name="T48" fmla="*/ 4 w 71"/>
                  <a:gd name="T49" fmla="*/ 38 h 326"/>
                  <a:gd name="T50" fmla="*/ 0 w 71"/>
                  <a:gd name="T51" fmla="*/ 0 h 326"/>
                  <a:gd name="T52" fmla="*/ 8 w 71"/>
                  <a:gd name="T53" fmla="*/ 2 h 326"/>
                  <a:gd name="T54" fmla="*/ 16 w 71"/>
                  <a:gd name="T55" fmla="*/ 6 h 326"/>
                  <a:gd name="T56" fmla="*/ 23 w 71"/>
                  <a:gd name="T57" fmla="*/ 7 h 326"/>
                  <a:gd name="T58" fmla="*/ 31 w 71"/>
                  <a:gd name="T59" fmla="*/ 9 h 326"/>
                  <a:gd name="T60" fmla="*/ 37 w 71"/>
                  <a:gd name="T61" fmla="*/ 13 h 326"/>
                  <a:gd name="T62" fmla="*/ 42 w 71"/>
                  <a:gd name="T63" fmla="*/ 15 h 326"/>
                  <a:gd name="T64" fmla="*/ 46 w 71"/>
                  <a:gd name="T65" fmla="*/ 17 h 326"/>
                  <a:gd name="T66" fmla="*/ 52 w 71"/>
                  <a:gd name="T67" fmla="*/ 19 h 326"/>
                  <a:gd name="T68" fmla="*/ 56 w 71"/>
                  <a:gd name="T69" fmla="*/ 21 h 326"/>
                  <a:gd name="T70" fmla="*/ 60 w 71"/>
                  <a:gd name="T71" fmla="*/ 25 h 326"/>
                  <a:gd name="T72" fmla="*/ 65 w 71"/>
                  <a:gd name="T73" fmla="*/ 28 h 326"/>
                  <a:gd name="T74" fmla="*/ 69 w 71"/>
                  <a:gd name="T75" fmla="*/ 34 h 326"/>
                  <a:gd name="T76" fmla="*/ 71 w 71"/>
                  <a:gd name="T77" fmla="*/ 38 h 326"/>
                  <a:gd name="T78" fmla="*/ 71 w 71"/>
                  <a:gd name="T79" fmla="*/ 44 h 326"/>
                  <a:gd name="T80" fmla="*/ 71 w 71"/>
                  <a:gd name="T81" fmla="*/ 49 h 326"/>
                  <a:gd name="T82" fmla="*/ 69 w 71"/>
                  <a:gd name="T83" fmla="*/ 57 h 326"/>
                  <a:gd name="T84" fmla="*/ 69 w 71"/>
                  <a:gd name="T85" fmla="*/ 67 h 326"/>
                  <a:gd name="T86" fmla="*/ 67 w 71"/>
                  <a:gd name="T87" fmla="*/ 76 h 326"/>
                  <a:gd name="T88" fmla="*/ 65 w 71"/>
                  <a:gd name="T89" fmla="*/ 87 h 326"/>
                  <a:gd name="T90" fmla="*/ 63 w 71"/>
                  <a:gd name="T91" fmla="*/ 101 h 326"/>
                  <a:gd name="T92" fmla="*/ 63 w 71"/>
                  <a:gd name="T93" fmla="*/ 114 h 326"/>
                  <a:gd name="T94" fmla="*/ 63 w 71"/>
                  <a:gd name="T95" fmla="*/ 114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1" h="326">
                    <a:moveTo>
                      <a:pt x="63" y="114"/>
                    </a:moveTo>
                    <a:lnTo>
                      <a:pt x="62" y="122"/>
                    </a:lnTo>
                    <a:lnTo>
                      <a:pt x="62" y="129"/>
                    </a:lnTo>
                    <a:lnTo>
                      <a:pt x="62" y="139"/>
                    </a:lnTo>
                    <a:lnTo>
                      <a:pt x="60" y="148"/>
                    </a:lnTo>
                    <a:lnTo>
                      <a:pt x="60" y="158"/>
                    </a:lnTo>
                    <a:lnTo>
                      <a:pt x="60" y="169"/>
                    </a:lnTo>
                    <a:lnTo>
                      <a:pt x="60" y="181"/>
                    </a:lnTo>
                    <a:lnTo>
                      <a:pt x="60" y="194"/>
                    </a:lnTo>
                    <a:lnTo>
                      <a:pt x="60" y="208"/>
                    </a:lnTo>
                    <a:lnTo>
                      <a:pt x="60" y="223"/>
                    </a:lnTo>
                    <a:lnTo>
                      <a:pt x="60" y="236"/>
                    </a:lnTo>
                    <a:lnTo>
                      <a:pt x="60" y="253"/>
                    </a:lnTo>
                    <a:lnTo>
                      <a:pt x="58" y="270"/>
                    </a:lnTo>
                    <a:lnTo>
                      <a:pt x="58" y="288"/>
                    </a:lnTo>
                    <a:lnTo>
                      <a:pt x="58" y="307"/>
                    </a:lnTo>
                    <a:lnTo>
                      <a:pt x="58" y="326"/>
                    </a:lnTo>
                    <a:lnTo>
                      <a:pt x="14" y="326"/>
                    </a:lnTo>
                    <a:lnTo>
                      <a:pt x="14" y="282"/>
                    </a:lnTo>
                    <a:lnTo>
                      <a:pt x="12" y="238"/>
                    </a:lnTo>
                    <a:lnTo>
                      <a:pt x="12" y="196"/>
                    </a:lnTo>
                    <a:lnTo>
                      <a:pt x="10" y="154"/>
                    </a:lnTo>
                    <a:lnTo>
                      <a:pt x="8" y="114"/>
                    </a:lnTo>
                    <a:lnTo>
                      <a:pt x="6" y="76"/>
                    </a:lnTo>
                    <a:lnTo>
                      <a:pt x="4" y="38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6" y="6"/>
                    </a:lnTo>
                    <a:lnTo>
                      <a:pt x="23" y="7"/>
                    </a:lnTo>
                    <a:lnTo>
                      <a:pt x="31" y="9"/>
                    </a:lnTo>
                    <a:lnTo>
                      <a:pt x="37" y="13"/>
                    </a:lnTo>
                    <a:lnTo>
                      <a:pt x="42" y="15"/>
                    </a:lnTo>
                    <a:lnTo>
                      <a:pt x="46" y="17"/>
                    </a:lnTo>
                    <a:lnTo>
                      <a:pt x="52" y="19"/>
                    </a:lnTo>
                    <a:lnTo>
                      <a:pt x="56" y="21"/>
                    </a:lnTo>
                    <a:lnTo>
                      <a:pt x="60" y="25"/>
                    </a:lnTo>
                    <a:lnTo>
                      <a:pt x="65" y="28"/>
                    </a:lnTo>
                    <a:lnTo>
                      <a:pt x="69" y="34"/>
                    </a:lnTo>
                    <a:lnTo>
                      <a:pt x="71" y="38"/>
                    </a:lnTo>
                    <a:lnTo>
                      <a:pt x="71" y="44"/>
                    </a:lnTo>
                    <a:lnTo>
                      <a:pt x="71" y="49"/>
                    </a:lnTo>
                    <a:lnTo>
                      <a:pt x="69" y="57"/>
                    </a:lnTo>
                    <a:lnTo>
                      <a:pt x="69" y="67"/>
                    </a:lnTo>
                    <a:lnTo>
                      <a:pt x="67" y="76"/>
                    </a:lnTo>
                    <a:lnTo>
                      <a:pt x="65" y="87"/>
                    </a:lnTo>
                    <a:lnTo>
                      <a:pt x="63" y="101"/>
                    </a:lnTo>
                    <a:lnTo>
                      <a:pt x="63" y="114"/>
                    </a:lnTo>
                    <a:lnTo>
                      <a:pt x="63" y="1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934"/>
              <p:cNvSpPr/>
              <p:nvPr/>
            </p:nvSpPr>
            <p:spPr bwMode="auto">
              <a:xfrm>
                <a:off x="1116013" y="1812925"/>
                <a:ext cx="104775" cy="38100"/>
              </a:xfrm>
              <a:custGeom>
                <a:avLst/>
                <a:gdLst>
                  <a:gd name="T0" fmla="*/ 103 w 132"/>
                  <a:gd name="T1" fmla="*/ 38 h 47"/>
                  <a:gd name="T2" fmla="*/ 95 w 132"/>
                  <a:gd name="T3" fmla="*/ 40 h 47"/>
                  <a:gd name="T4" fmla="*/ 88 w 132"/>
                  <a:gd name="T5" fmla="*/ 42 h 47"/>
                  <a:gd name="T6" fmla="*/ 76 w 132"/>
                  <a:gd name="T7" fmla="*/ 44 h 47"/>
                  <a:gd name="T8" fmla="*/ 65 w 132"/>
                  <a:gd name="T9" fmla="*/ 44 h 47"/>
                  <a:gd name="T10" fmla="*/ 51 w 132"/>
                  <a:gd name="T11" fmla="*/ 46 h 47"/>
                  <a:gd name="T12" fmla="*/ 36 w 132"/>
                  <a:gd name="T13" fmla="*/ 46 h 47"/>
                  <a:gd name="T14" fmla="*/ 19 w 132"/>
                  <a:gd name="T15" fmla="*/ 47 h 47"/>
                  <a:gd name="T16" fmla="*/ 9 w 132"/>
                  <a:gd name="T17" fmla="*/ 47 h 47"/>
                  <a:gd name="T18" fmla="*/ 0 w 132"/>
                  <a:gd name="T19" fmla="*/ 47 h 47"/>
                  <a:gd name="T20" fmla="*/ 0 w 132"/>
                  <a:gd name="T21" fmla="*/ 21 h 47"/>
                  <a:gd name="T22" fmla="*/ 15 w 132"/>
                  <a:gd name="T23" fmla="*/ 17 h 47"/>
                  <a:gd name="T24" fmla="*/ 30 w 132"/>
                  <a:gd name="T25" fmla="*/ 13 h 47"/>
                  <a:gd name="T26" fmla="*/ 44 w 132"/>
                  <a:gd name="T27" fmla="*/ 9 h 47"/>
                  <a:gd name="T28" fmla="*/ 57 w 132"/>
                  <a:gd name="T29" fmla="*/ 6 h 47"/>
                  <a:gd name="T30" fmla="*/ 66 w 132"/>
                  <a:gd name="T31" fmla="*/ 2 h 47"/>
                  <a:gd name="T32" fmla="*/ 76 w 132"/>
                  <a:gd name="T33" fmla="*/ 2 h 47"/>
                  <a:gd name="T34" fmla="*/ 84 w 132"/>
                  <a:gd name="T35" fmla="*/ 0 h 47"/>
                  <a:gd name="T36" fmla="*/ 89 w 132"/>
                  <a:gd name="T37" fmla="*/ 0 h 47"/>
                  <a:gd name="T38" fmla="*/ 93 w 132"/>
                  <a:gd name="T39" fmla="*/ 0 h 47"/>
                  <a:gd name="T40" fmla="*/ 99 w 132"/>
                  <a:gd name="T41" fmla="*/ 2 h 47"/>
                  <a:gd name="T42" fmla="*/ 107 w 132"/>
                  <a:gd name="T43" fmla="*/ 2 h 47"/>
                  <a:gd name="T44" fmla="*/ 114 w 132"/>
                  <a:gd name="T45" fmla="*/ 6 h 47"/>
                  <a:gd name="T46" fmla="*/ 120 w 132"/>
                  <a:gd name="T47" fmla="*/ 6 h 47"/>
                  <a:gd name="T48" fmla="*/ 122 w 132"/>
                  <a:gd name="T49" fmla="*/ 7 h 47"/>
                  <a:gd name="T50" fmla="*/ 126 w 132"/>
                  <a:gd name="T51" fmla="*/ 9 h 47"/>
                  <a:gd name="T52" fmla="*/ 128 w 132"/>
                  <a:gd name="T53" fmla="*/ 11 h 47"/>
                  <a:gd name="T54" fmla="*/ 130 w 132"/>
                  <a:gd name="T55" fmla="*/ 13 h 47"/>
                  <a:gd name="T56" fmla="*/ 132 w 132"/>
                  <a:gd name="T57" fmla="*/ 15 h 47"/>
                  <a:gd name="T58" fmla="*/ 132 w 132"/>
                  <a:gd name="T59" fmla="*/ 15 h 47"/>
                  <a:gd name="T60" fmla="*/ 132 w 132"/>
                  <a:gd name="T61" fmla="*/ 17 h 47"/>
                  <a:gd name="T62" fmla="*/ 132 w 132"/>
                  <a:gd name="T63" fmla="*/ 19 h 47"/>
                  <a:gd name="T64" fmla="*/ 130 w 132"/>
                  <a:gd name="T65" fmla="*/ 21 h 47"/>
                  <a:gd name="T66" fmla="*/ 128 w 132"/>
                  <a:gd name="T67" fmla="*/ 25 h 47"/>
                  <a:gd name="T68" fmla="*/ 126 w 132"/>
                  <a:gd name="T69" fmla="*/ 27 h 47"/>
                  <a:gd name="T70" fmla="*/ 120 w 132"/>
                  <a:gd name="T71" fmla="*/ 28 h 47"/>
                  <a:gd name="T72" fmla="*/ 116 w 132"/>
                  <a:gd name="T73" fmla="*/ 32 h 47"/>
                  <a:gd name="T74" fmla="*/ 110 w 132"/>
                  <a:gd name="T75" fmla="*/ 36 h 47"/>
                  <a:gd name="T76" fmla="*/ 103 w 132"/>
                  <a:gd name="T77" fmla="*/ 38 h 47"/>
                  <a:gd name="T78" fmla="*/ 103 w 132"/>
                  <a:gd name="T79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2" h="47">
                    <a:moveTo>
                      <a:pt x="103" y="38"/>
                    </a:moveTo>
                    <a:lnTo>
                      <a:pt x="95" y="40"/>
                    </a:lnTo>
                    <a:lnTo>
                      <a:pt x="88" y="42"/>
                    </a:lnTo>
                    <a:lnTo>
                      <a:pt x="76" y="44"/>
                    </a:lnTo>
                    <a:lnTo>
                      <a:pt x="65" y="44"/>
                    </a:lnTo>
                    <a:lnTo>
                      <a:pt x="51" y="46"/>
                    </a:lnTo>
                    <a:lnTo>
                      <a:pt x="36" y="46"/>
                    </a:lnTo>
                    <a:lnTo>
                      <a:pt x="19" y="47"/>
                    </a:lnTo>
                    <a:lnTo>
                      <a:pt x="9" y="47"/>
                    </a:lnTo>
                    <a:lnTo>
                      <a:pt x="0" y="47"/>
                    </a:lnTo>
                    <a:lnTo>
                      <a:pt x="0" y="21"/>
                    </a:lnTo>
                    <a:lnTo>
                      <a:pt x="15" y="17"/>
                    </a:lnTo>
                    <a:lnTo>
                      <a:pt x="30" y="13"/>
                    </a:lnTo>
                    <a:lnTo>
                      <a:pt x="44" y="9"/>
                    </a:lnTo>
                    <a:lnTo>
                      <a:pt x="57" y="6"/>
                    </a:lnTo>
                    <a:lnTo>
                      <a:pt x="66" y="2"/>
                    </a:lnTo>
                    <a:lnTo>
                      <a:pt x="76" y="2"/>
                    </a:lnTo>
                    <a:lnTo>
                      <a:pt x="84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9" y="2"/>
                    </a:lnTo>
                    <a:lnTo>
                      <a:pt x="107" y="2"/>
                    </a:lnTo>
                    <a:lnTo>
                      <a:pt x="114" y="6"/>
                    </a:lnTo>
                    <a:lnTo>
                      <a:pt x="120" y="6"/>
                    </a:lnTo>
                    <a:lnTo>
                      <a:pt x="122" y="7"/>
                    </a:lnTo>
                    <a:lnTo>
                      <a:pt x="126" y="9"/>
                    </a:lnTo>
                    <a:lnTo>
                      <a:pt x="128" y="11"/>
                    </a:lnTo>
                    <a:lnTo>
                      <a:pt x="130" y="13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7"/>
                    </a:lnTo>
                    <a:lnTo>
                      <a:pt x="132" y="19"/>
                    </a:lnTo>
                    <a:lnTo>
                      <a:pt x="130" y="21"/>
                    </a:lnTo>
                    <a:lnTo>
                      <a:pt x="128" y="25"/>
                    </a:lnTo>
                    <a:lnTo>
                      <a:pt x="126" y="27"/>
                    </a:lnTo>
                    <a:lnTo>
                      <a:pt x="120" y="28"/>
                    </a:lnTo>
                    <a:lnTo>
                      <a:pt x="116" y="32"/>
                    </a:lnTo>
                    <a:lnTo>
                      <a:pt x="110" y="36"/>
                    </a:lnTo>
                    <a:lnTo>
                      <a:pt x="103" y="38"/>
                    </a:lnTo>
                    <a:lnTo>
                      <a:pt x="103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935"/>
              <p:cNvSpPr/>
              <p:nvPr/>
            </p:nvSpPr>
            <p:spPr bwMode="auto">
              <a:xfrm>
                <a:off x="904875" y="1946275"/>
                <a:ext cx="341312" cy="139700"/>
              </a:xfrm>
              <a:custGeom>
                <a:avLst/>
                <a:gdLst>
                  <a:gd name="T0" fmla="*/ 313 w 430"/>
                  <a:gd name="T1" fmla="*/ 67 h 176"/>
                  <a:gd name="T2" fmla="*/ 269 w 430"/>
                  <a:gd name="T3" fmla="*/ 86 h 176"/>
                  <a:gd name="T4" fmla="*/ 206 w 430"/>
                  <a:gd name="T5" fmla="*/ 113 h 176"/>
                  <a:gd name="T6" fmla="*/ 155 w 430"/>
                  <a:gd name="T7" fmla="*/ 138 h 176"/>
                  <a:gd name="T8" fmla="*/ 137 w 430"/>
                  <a:gd name="T9" fmla="*/ 147 h 176"/>
                  <a:gd name="T10" fmla="*/ 122 w 430"/>
                  <a:gd name="T11" fmla="*/ 157 h 176"/>
                  <a:gd name="T12" fmla="*/ 109 w 430"/>
                  <a:gd name="T13" fmla="*/ 162 h 176"/>
                  <a:gd name="T14" fmla="*/ 97 w 430"/>
                  <a:gd name="T15" fmla="*/ 168 h 176"/>
                  <a:gd name="T16" fmla="*/ 82 w 430"/>
                  <a:gd name="T17" fmla="*/ 172 h 176"/>
                  <a:gd name="T18" fmla="*/ 70 w 430"/>
                  <a:gd name="T19" fmla="*/ 176 h 176"/>
                  <a:gd name="T20" fmla="*/ 61 w 430"/>
                  <a:gd name="T21" fmla="*/ 174 h 176"/>
                  <a:gd name="T22" fmla="*/ 51 w 430"/>
                  <a:gd name="T23" fmla="*/ 168 h 176"/>
                  <a:gd name="T24" fmla="*/ 40 w 430"/>
                  <a:gd name="T25" fmla="*/ 160 h 176"/>
                  <a:gd name="T26" fmla="*/ 28 w 430"/>
                  <a:gd name="T27" fmla="*/ 149 h 176"/>
                  <a:gd name="T28" fmla="*/ 15 w 430"/>
                  <a:gd name="T29" fmla="*/ 140 h 176"/>
                  <a:gd name="T30" fmla="*/ 5 w 430"/>
                  <a:gd name="T31" fmla="*/ 132 h 176"/>
                  <a:gd name="T32" fmla="*/ 2 w 430"/>
                  <a:gd name="T33" fmla="*/ 122 h 176"/>
                  <a:gd name="T34" fmla="*/ 0 w 430"/>
                  <a:gd name="T35" fmla="*/ 117 h 176"/>
                  <a:gd name="T36" fmla="*/ 2 w 430"/>
                  <a:gd name="T37" fmla="*/ 111 h 176"/>
                  <a:gd name="T38" fmla="*/ 9 w 430"/>
                  <a:gd name="T39" fmla="*/ 107 h 176"/>
                  <a:gd name="T40" fmla="*/ 23 w 430"/>
                  <a:gd name="T41" fmla="*/ 103 h 176"/>
                  <a:gd name="T42" fmla="*/ 40 w 430"/>
                  <a:gd name="T43" fmla="*/ 103 h 176"/>
                  <a:gd name="T44" fmla="*/ 51 w 430"/>
                  <a:gd name="T45" fmla="*/ 101 h 176"/>
                  <a:gd name="T46" fmla="*/ 69 w 430"/>
                  <a:gd name="T47" fmla="*/ 100 h 176"/>
                  <a:gd name="T48" fmla="*/ 88 w 430"/>
                  <a:gd name="T49" fmla="*/ 96 h 176"/>
                  <a:gd name="T50" fmla="*/ 113 w 430"/>
                  <a:gd name="T51" fmla="*/ 88 h 176"/>
                  <a:gd name="T52" fmla="*/ 141 w 430"/>
                  <a:gd name="T53" fmla="*/ 80 h 176"/>
                  <a:gd name="T54" fmla="*/ 174 w 430"/>
                  <a:gd name="T55" fmla="*/ 69 h 176"/>
                  <a:gd name="T56" fmla="*/ 212 w 430"/>
                  <a:gd name="T57" fmla="*/ 58 h 176"/>
                  <a:gd name="T58" fmla="*/ 252 w 430"/>
                  <a:gd name="T59" fmla="*/ 44 h 176"/>
                  <a:gd name="T60" fmla="*/ 292 w 430"/>
                  <a:gd name="T61" fmla="*/ 31 h 176"/>
                  <a:gd name="T62" fmla="*/ 329 w 430"/>
                  <a:gd name="T63" fmla="*/ 20 h 176"/>
                  <a:gd name="T64" fmla="*/ 359 w 430"/>
                  <a:gd name="T65" fmla="*/ 12 h 176"/>
                  <a:gd name="T66" fmla="*/ 384 w 430"/>
                  <a:gd name="T67" fmla="*/ 6 h 176"/>
                  <a:gd name="T68" fmla="*/ 403 w 430"/>
                  <a:gd name="T69" fmla="*/ 2 h 176"/>
                  <a:gd name="T70" fmla="*/ 417 w 430"/>
                  <a:gd name="T71" fmla="*/ 0 h 176"/>
                  <a:gd name="T72" fmla="*/ 426 w 430"/>
                  <a:gd name="T73" fmla="*/ 0 h 176"/>
                  <a:gd name="T74" fmla="*/ 430 w 430"/>
                  <a:gd name="T75" fmla="*/ 2 h 176"/>
                  <a:gd name="T76" fmla="*/ 430 w 430"/>
                  <a:gd name="T77" fmla="*/ 6 h 176"/>
                  <a:gd name="T78" fmla="*/ 424 w 430"/>
                  <a:gd name="T79" fmla="*/ 12 h 176"/>
                  <a:gd name="T80" fmla="*/ 417 w 430"/>
                  <a:gd name="T81" fmla="*/ 18 h 176"/>
                  <a:gd name="T82" fmla="*/ 407 w 430"/>
                  <a:gd name="T83" fmla="*/ 25 h 176"/>
                  <a:gd name="T84" fmla="*/ 394 w 430"/>
                  <a:gd name="T85" fmla="*/ 31 h 176"/>
                  <a:gd name="T86" fmla="*/ 376 w 430"/>
                  <a:gd name="T87" fmla="*/ 39 h 176"/>
                  <a:gd name="T88" fmla="*/ 357 w 430"/>
                  <a:gd name="T89" fmla="*/ 48 h 176"/>
                  <a:gd name="T90" fmla="*/ 336 w 430"/>
                  <a:gd name="T91" fmla="*/ 5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0" h="176">
                    <a:moveTo>
                      <a:pt x="336" y="58"/>
                    </a:moveTo>
                    <a:lnTo>
                      <a:pt x="313" y="67"/>
                    </a:lnTo>
                    <a:lnTo>
                      <a:pt x="290" y="77"/>
                    </a:lnTo>
                    <a:lnTo>
                      <a:pt x="269" y="86"/>
                    </a:lnTo>
                    <a:lnTo>
                      <a:pt x="246" y="96"/>
                    </a:lnTo>
                    <a:lnTo>
                      <a:pt x="206" y="113"/>
                    </a:lnTo>
                    <a:lnTo>
                      <a:pt x="166" y="134"/>
                    </a:lnTo>
                    <a:lnTo>
                      <a:pt x="155" y="138"/>
                    </a:lnTo>
                    <a:lnTo>
                      <a:pt x="147" y="143"/>
                    </a:lnTo>
                    <a:lnTo>
                      <a:pt x="137" y="147"/>
                    </a:lnTo>
                    <a:lnTo>
                      <a:pt x="130" y="153"/>
                    </a:lnTo>
                    <a:lnTo>
                      <a:pt x="122" y="157"/>
                    </a:lnTo>
                    <a:lnTo>
                      <a:pt x="114" y="159"/>
                    </a:lnTo>
                    <a:lnTo>
                      <a:pt x="109" y="162"/>
                    </a:lnTo>
                    <a:lnTo>
                      <a:pt x="103" y="164"/>
                    </a:lnTo>
                    <a:lnTo>
                      <a:pt x="97" y="168"/>
                    </a:lnTo>
                    <a:lnTo>
                      <a:pt x="92" y="170"/>
                    </a:lnTo>
                    <a:lnTo>
                      <a:pt x="82" y="172"/>
                    </a:lnTo>
                    <a:lnTo>
                      <a:pt x="76" y="174"/>
                    </a:lnTo>
                    <a:lnTo>
                      <a:pt x="70" y="176"/>
                    </a:lnTo>
                    <a:lnTo>
                      <a:pt x="65" y="174"/>
                    </a:lnTo>
                    <a:lnTo>
                      <a:pt x="61" y="174"/>
                    </a:lnTo>
                    <a:lnTo>
                      <a:pt x="55" y="172"/>
                    </a:lnTo>
                    <a:lnTo>
                      <a:pt x="51" y="168"/>
                    </a:lnTo>
                    <a:lnTo>
                      <a:pt x="46" y="164"/>
                    </a:lnTo>
                    <a:lnTo>
                      <a:pt x="40" y="160"/>
                    </a:lnTo>
                    <a:lnTo>
                      <a:pt x="34" y="155"/>
                    </a:lnTo>
                    <a:lnTo>
                      <a:pt x="28" y="149"/>
                    </a:lnTo>
                    <a:lnTo>
                      <a:pt x="21" y="145"/>
                    </a:lnTo>
                    <a:lnTo>
                      <a:pt x="15" y="140"/>
                    </a:lnTo>
                    <a:lnTo>
                      <a:pt x="9" y="136"/>
                    </a:lnTo>
                    <a:lnTo>
                      <a:pt x="5" y="132"/>
                    </a:lnTo>
                    <a:lnTo>
                      <a:pt x="4" y="126"/>
                    </a:lnTo>
                    <a:lnTo>
                      <a:pt x="2" y="122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0" y="113"/>
                    </a:lnTo>
                    <a:lnTo>
                      <a:pt x="2" y="111"/>
                    </a:lnTo>
                    <a:lnTo>
                      <a:pt x="5" y="109"/>
                    </a:lnTo>
                    <a:lnTo>
                      <a:pt x="9" y="107"/>
                    </a:lnTo>
                    <a:lnTo>
                      <a:pt x="15" y="105"/>
                    </a:lnTo>
                    <a:lnTo>
                      <a:pt x="23" y="103"/>
                    </a:lnTo>
                    <a:lnTo>
                      <a:pt x="30" y="103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1" y="101"/>
                    </a:lnTo>
                    <a:lnTo>
                      <a:pt x="59" y="101"/>
                    </a:lnTo>
                    <a:lnTo>
                      <a:pt x="69" y="100"/>
                    </a:lnTo>
                    <a:lnTo>
                      <a:pt x="78" y="98"/>
                    </a:lnTo>
                    <a:lnTo>
                      <a:pt x="88" y="96"/>
                    </a:lnTo>
                    <a:lnTo>
                      <a:pt x="99" y="92"/>
                    </a:lnTo>
                    <a:lnTo>
                      <a:pt x="113" y="88"/>
                    </a:lnTo>
                    <a:lnTo>
                      <a:pt x="126" y="84"/>
                    </a:lnTo>
                    <a:lnTo>
                      <a:pt x="141" y="80"/>
                    </a:lnTo>
                    <a:lnTo>
                      <a:pt x="157" y="75"/>
                    </a:lnTo>
                    <a:lnTo>
                      <a:pt x="174" y="69"/>
                    </a:lnTo>
                    <a:lnTo>
                      <a:pt x="193" y="63"/>
                    </a:lnTo>
                    <a:lnTo>
                      <a:pt x="212" y="58"/>
                    </a:lnTo>
                    <a:lnTo>
                      <a:pt x="231" y="52"/>
                    </a:lnTo>
                    <a:lnTo>
                      <a:pt x="252" y="44"/>
                    </a:lnTo>
                    <a:lnTo>
                      <a:pt x="273" y="37"/>
                    </a:lnTo>
                    <a:lnTo>
                      <a:pt x="292" y="31"/>
                    </a:lnTo>
                    <a:lnTo>
                      <a:pt x="311" y="25"/>
                    </a:lnTo>
                    <a:lnTo>
                      <a:pt x="329" y="20"/>
                    </a:lnTo>
                    <a:lnTo>
                      <a:pt x="344" y="16"/>
                    </a:lnTo>
                    <a:lnTo>
                      <a:pt x="359" y="12"/>
                    </a:lnTo>
                    <a:lnTo>
                      <a:pt x="373" y="8"/>
                    </a:lnTo>
                    <a:lnTo>
                      <a:pt x="384" y="6"/>
                    </a:lnTo>
                    <a:lnTo>
                      <a:pt x="394" y="4"/>
                    </a:lnTo>
                    <a:lnTo>
                      <a:pt x="403" y="2"/>
                    </a:lnTo>
                    <a:lnTo>
                      <a:pt x="411" y="0"/>
                    </a:lnTo>
                    <a:lnTo>
                      <a:pt x="417" y="0"/>
                    </a:lnTo>
                    <a:lnTo>
                      <a:pt x="422" y="0"/>
                    </a:lnTo>
                    <a:lnTo>
                      <a:pt x="426" y="0"/>
                    </a:lnTo>
                    <a:lnTo>
                      <a:pt x="430" y="0"/>
                    </a:lnTo>
                    <a:lnTo>
                      <a:pt x="430" y="2"/>
                    </a:lnTo>
                    <a:lnTo>
                      <a:pt x="430" y="4"/>
                    </a:lnTo>
                    <a:lnTo>
                      <a:pt x="430" y="6"/>
                    </a:lnTo>
                    <a:lnTo>
                      <a:pt x="428" y="10"/>
                    </a:lnTo>
                    <a:lnTo>
                      <a:pt x="424" y="12"/>
                    </a:lnTo>
                    <a:lnTo>
                      <a:pt x="420" y="16"/>
                    </a:lnTo>
                    <a:lnTo>
                      <a:pt x="417" y="18"/>
                    </a:lnTo>
                    <a:lnTo>
                      <a:pt x="413" y="21"/>
                    </a:lnTo>
                    <a:lnTo>
                      <a:pt x="407" y="25"/>
                    </a:lnTo>
                    <a:lnTo>
                      <a:pt x="399" y="27"/>
                    </a:lnTo>
                    <a:lnTo>
                      <a:pt x="394" y="31"/>
                    </a:lnTo>
                    <a:lnTo>
                      <a:pt x="384" y="35"/>
                    </a:lnTo>
                    <a:lnTo>
                      <a:pt x="376" y="39"/>
                    </a:lnTo>
                    <a:lnTo>
                      <a:pt x="367" y="44"/>
                    </a:lnTo>
                    <a:lnTo>
                      <a:pt x="357" y="48"/>
                    </a:lnTo>
                    <a:lnTo>
                      <a:pt x="346" y="52"/>
                    </a:lnTo>
                    <a:lnTo>
                      <a:pt x="336" y="58"/>
                    </a:lnTo>
                    <a:lnTo>
                      <a:pt x="336" y="5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936"/>
              <p:cNvSpPr/>
              <p:nvPr/>
            </p:nvSpPr>
            <p:spPr bwMode="auto">
              <a:xfrm>
                <a:off x="1042988" y="1700213"/>
                <a:ext cx="157162" cy="47625"/>
              </a:xfrm>
              <a:custGeom>
                <a:avLst/>
                <a:gdLst>
                  <a:gd name="T0" fmla="*/ 116 w 199"/>
                  <a:gd name="T1" fmla="*/ 46 h 59"/>
                  <a:gd name="T2" fmla="*/ 95 w 199"/>
                  <a:gd name="T3" fmla="*/ 49 h 59"/>
                  <a:gd name="T4" fmla="*/ 78 w 199"/>
                  <a:gd name="T5" fmla="*/ 51 h 59"/>
                  <a:gd name="T6" fmla="*/ 61 w 199"/>
                  <a:gd name="T7" fmla="*/ 55 h 59"/>
                  <a:gd name="T8" fmla="*/ 46 w 199"/>
                  <a:gd name="T9" fmla="*/ 55 h 59"/>
                  <a:gd name="T10" fmla="*/ 30 w 199"/>
                  <a:gd name="T11" fmla="*/ 57 h 59"/>
                  <a:gd name="T12" fmla="*/ 19 w 199"/>
                  <a:gd name="T13" fmla="*/ 59 h 59"/>
                  <a:gd name="T14" fmla="*/ 7 w 199"/>
                  <a:gd name="T15" fmla="*/ 59 h 59"/>
                  <a:gd name="T16" fmla="*/ 4 w 199"/>
                  <a:gd name="T17" fmla="*/ 59 h 59"/>
                  <a:gd name="T18" fmla="*/ 0 w 199"/>
                  <a:gd name="T19" fmla="*/ 59 h 59"/>
                  <a:gd name="T20" fmla="*/ 0 w 199"/>
                  <a:gd name="T21" fmla="*/ 34 h 59"/>
                  <a:gd name="T22" fmla="*/ 15 w 199"/>
                  <a:gd name="T23" fmla="*/ 30 h 59"/>
                  <a:gd name="T24" fmla="*/ 30 w 199"/>
                  <a:gd name="T25" fmla="*/ 27 h 59"/>
                  <a:gd name="T26" fmla="*/ 44 w 199"/>
                  <a:gd name="T27" fmla="*/ 23 h 59"/>
                  <a:gd name="T28" fmla="*/ 57 w 199"/>
                  <a:gd name="T29" fmla="*/ 19 h 59"/>
                  <a:gd name="T30" fmla="*/ 71 w 199"/>
                  <a:gd name="T31" fmla="*/ 17 h 59"/>
                  <a:gd name="T32" fmla="*/ 82 w 199"/>
                  <a:gd name="T33" fmla="*/ 13 h 59"/>
                  <a:gd name="T34" fmla="*/ 93 w 199"/>
                  <a:gd name="T35" fmla="*/ 11 h 59"/>
                  <a:gd name="T36" fmla="*/ 103 w 199"/>
                  <a:gd name="T37" fmla="*/ 9 h 59"/>
                  <a:gd name="T38" fmla="*/ 111 w 199"/>
                  <a:gd name="T39" fmla="*/ 8 h 59"/>
                  <a:gd name="T40" fmla="*/ 118 w 199"/>
                  <a:gd name="T41" fmla="*/ 6 h 59"/>
                  <a:gd name="T42" fmla="*/ 126 w 199"/>
                  <a:gd name="T43" fmla="*/ 4 h 59"/>
                  <a:gd name="T44" fmla="*/ 132 w 199"/>
                  <a:gd name="T45" fmla="*/ 2 h 59"/>
                  <a:gd name="T46" fmla="*/ 137 w 199"/>
                  <a:gd name="T47" fmla="*/ 2 h 59"/>
                  <a:gd name="T48" fmla="*/ 143 w 199"/>
                  <a:gd name="T49" fmla="*/ 0 h 59"/>
                  <a:gd name="T50" fmla="*/ 147 w 199"/>
                  <a:gd name="T51" fmla="*/ 0 h 59"/>
                  <a:gd name="T52" fmla="*/ 149 w 199"/>
                  <a:gd name="T53" fmla="*/ 0 h 59"/>
                  <a:gd name="T54" fmla="*/ 158 w 199"/>
                  <a:gd name="T55" fmla="*/ 0 h 59"/>
                  <a:gd name="T56" fmla="*/ 166 w 199"/>
                  <a:gd name="T57" fmla="*/ 0 h 59"/>
                  <a:gd name="T58" fmla="*/ 174 w 199"/>
                  <a:gd name="T59" fmla="*/ 2 h 59"/>
                  <a:gd name="T60" fmla="*/ 181 w 199"/>
                  <a:gd name="T61" fmla="*/ 4 h 59"/>
                  <a:gd name="T62" fmla="*/ 187 w 199"/>
                  <a:gd name="T63" fmla="*/ 6 h 59"/>
                  <a:gd name="T64" fmla="*/ 189 w 199"/>
                  <a:gd name="T65" fmla="*/ 8 h 59"/>
                  <a:gd name="T66" fmla="*/ 193 w 199"/>
                  <a:gd name="T67" fmla="*/ 11 h 59"/>
                  <a:gd name="T68" fmla="*/ 195 w 199"/>
                  <a:gd name="T69" fmla="*/ 13 h 59"/>
                  <a:gd name="T70" fmla="*/ 197 w 199"/>
                  <a:gd name="T71" fmla="*/ 15 h 59"/>
                  <a:gd name="T72" fmla="*/ 199 w 199"/>
                  <a:gd name="T73" fmla="*/ 17 h 59"/>
                  <a:gd name="T74" fmla="*/ 199 w 199"/>
                  <a:gd name="T75" fmla="*/ 19 h 59"/>
                  <a:gd name="T76" fmla="*/ 199 w 199"/>
                  <a:gd name="T77" fmla="*/ 21 h 59"/>
                  <a:gd name="T78" fmla="*/ 199 w 199"/>
                  <a:gd name="T79" fmla="*/ 23 h 59"/>
                  <a:gd name="T80" fmla="*/ 197 w 199"/>
                  <a:gd name="T81" fmla="*/ 23 h 59"/>
                  <a:gd name="T82" fmla="*/ 195 w 199"/>
                  <a:gd name="T83" fmla="*/ 25 h 59"/>
                  <a:gd name="T84" fmla="*/ 193 w 199"/>
                  <a:gd name="T85" fmla="*/ 25 h 59"/>
                  <a:gd name="T86" fmla="*/ 191 w 199"/>
                  <a:gd name="T87" fmla="*/ 27 h 59"/>
                  <a:gd name="T88" fmla="*/ 187 w 199"/>
                  <a:gd name="T89" fmla="*/ 29 h 59"/>
                  <a:gd name="T90" fmla="*/ 181 w 199"/>
                  <a:gd name="T91" fmla="*/ 29 h 59"/>
                  <a:gd name="T92" fmla="*/ 178 w 199"/>
                  <a:gd name="T93" fmla="*/ 30 h 59"/>
                  <a:gd name="T94" fmla="*/ 172 w 199"/>
                  <a:gd name="T95" fmla="*/ 32 h 59"/>
                  <a:gd name="T96" fmla="*/ 166 w 199"/>
                  <a:gd name="T97" fmla="*/ 34 h 59"/>
                  <a:gd name="T98" fmla="*/ 158 w 199"/>
                  <a:gd name="T99" fmla="*/ 36 h 59"/>
                  <a:gd name="T100" fmla="*/ 151 w 199"/>
                  <a:gd name="T101" fmla="*/ 38 h 59"/>
                  <a:gd name="T102" fmla="*/ 143 w 199"/>
                  <a:gd name="T103" fmla="*/ 40 h 59"/>
                  <a:gd name="T104" fmla="*/ 136 w 199"/>
                  <a:gd name="T105" fmla="*/ 42 h 59"/>
                  <a:gd name="T106" fmla="*/ 126 w 199"/>
                  <a:gd name="T107" fmla="*/ 44 h 59"/>
                  <a:gd name="T108" fmla="*/ 116 w 199"/>
                  <a:gd name="T109" fmla="*/ 46 h 59"/>
                  <a:gd name="T110" fmla="*/ 116 w 199"/>
                  <a:gd name="T111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9" h="59">
                    <a:moveTo>
                      <a:pt x="116" y="46"/>
                    </a:moveTo>
                    <a:lnTo>
                      <a:pt x="95" y="49"/>
                    </a:lnTo>
                    <a:lnTo>
                      <a:pt x="78" y="51"/>
                    </a:lnTo>
                    <a:lnTo>
                      <a:pt x="61" y="55"/>
                    </a:lnTo>
                    <a:lnTo>
                      <a:pt x="46" y="55"/>
                    </a:lnTo>
                    <a:lnTo>
                      <a:pt x="30" y="57"/>
                    </a:lnTo>
                    <a:lnTo>
                      <a:pt x="19" y="59"/>
                    </a:lnTo>
                    <a:lnTo>
                      <a:pt x="7" y="59"/>
                    </a:lnTo>
                    <a:lnTo>
                      <a:pt x="4" y="59"/>
                    </a:lnTo>
                    <a:lnTo>
                      <a:pt x="0" y="59"/>
                    </a:lnTo>
                    <a:lnTo>
                      <a:pt x="0" y="34"/>
                    </a:lnTo>
                    <a:lnTo>
                      <a:pt x="15" y="30"/>
                    </a:lnTo>
                    <a:lnTo>
                      <a:pt x="30" y="27"/>
                    </a:lnTo>
                    <a:lnTo>
                      <a:pt x="44" y="23"/>
                    </a:lnTo>
                    <a:lnTo>
                      <a:pt x="57" y="19"/>
                    </a:lnTo>
                    <a:lnTo>
                      <a:pt x="71" y="17"/>
                    </a:lnTo>
                    <a:lnTo>
                      <a:pt x="82" y="13"/>
                    </a:lnTo>
                    <a:lnTo>
                      <a:pt x="93" y="11"/>
                    </a:lnTo>
                    <a:lnTo>
                      <a:pt x="103" y="9"/>
                    </a:lnTo>
                    <a:lnTo>
                      <a:pt x="111" y="8"/>
                    </a:lnTo>
                    <a:lnTo>
                      <a:pt x="118" y="6"/>
                    </a:lnTo>
                    <a:lnTo>
                      <a:pt x="126" y="4"/>
                    </a:lnTo>
                    <a:lnTo>
                      <a:pt x="132" y="2"/>
                    </a:lnTo>
                    <a:lnTo>
                      <a:pt x="137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6" y="0"/>
                    </a:lnTo>
                    <a:lnTo>
                      <a:pt x="174" y="2"/>
                    </a:lnTo>
                    <a:lnTo>
                      <a:pt x="181" y="4"/>
                    </a:lnTo>
                    <a:lnTo>
                      <a:pt x="187" y="6"/>
                    </a:lnTo>
                    <a:lnTo>
                      <a:pt x="189" y="8"/>
                    </a:lnTo>
                    <a:lnTo>
                      <a:pt x="193" y="11"/>
                    </a:lnTo>
                    <a:lnTo>
                      <a:pt x="195" y="13"/>
                    </a:lnTo>
                    <a:lnTo>
                      <a:pt x="197" y="15"/>
                    </a:lnTo>
                    <a:lnTo>
                      <a:pt x="199" y="17"/>
                    </a:lnTo>
                    <a:lnTo>
                      <a:pt x="199" y="19"/>
                    </a:lnTo>
                    <a:lnTo>
                      <a:pt x="199" y="21"/>
                    </a:lnTo>
                    <a:lnTo>
                      <a:pt x="199" y="23"/>
                    </a:lnTo>
                    <a:lnTo>
                      <a:pt x="197" y="23"/>
                    </a:lnTo>
                    <a:lnTo>
                      <a:pt x="195" y="25"/>
                    </a:lnTo>
                    <a:lnTo>
                      <a:pt x="193" y="25"/>
                    </a:lnTo>
                    <a:lnTo>
                      <a:pt x="191" y="27"/>
                    </a:lnTo>
                    <a:lnTo>
                      <a:pt x="187" y="29"/>
                    </a:lnTo>
                    <a:lnTo>
                      <a:pt x="181" y="29"/>
                    </a:lnTo>
                    <a:lnTo>
                      <a:pt x="178" y="30"/>
                    </a:lnTo>
                    <a:lnTo>
                      <a:pt x="172" y="32"/>
                    </a:lnTo>
                    <a:lnTo>
                      <a:pt x="166" y="34"/>
                    </a:lnTo>
                    <a:lnTo>
                      <a:pt x="158" y="36"/>
                    </a:lnTo>
                    <a:lnTo>
                      <a:pt x="151" y="38"/>
                    </a:lnTo>
                    <a:lnTo>
                      <a:pt x="143" y="40"/>
                    </a:lnTo>
                    <a:lnTo>
                      <a:pt x="136" y="42"/>
                    </a:lnTo>
                    <a:lnTo>
                      <a:pt x="126" y="44"/>
                    </a:lnTo>
                    <a:lnTo>
                      <a:pt x="116" y="46"/>
                    </a:lnTo>
                    <a:lnTo>
                      <a:pt x="116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168374" y="2931190"/>
            <a:ext cx="1419204" cy="1426641"/>
            <a:chOff x="2972471" y="2729285"/>
            <a:chExt cx="1419204" cy="142664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2471" y="2729285"/>
              <a:ext cx="1419204" cy="1426641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3121482" y="2931543"/>
              <a:ext cx="1121183" cy="1022124"/>
              <a:chOff x="1781175" y="1447800"/>
              <a:chExt cx="790575" cy="720726"/>
            </a:xfrm>
          </p:grpSpPr>
          <p:sp>
            <p:nvSpPr>
              <p:cNvPr id="70" name="Freeform 937"/>
              <p:cNvSpPr/>
              <p:nvPr/>
            </p:nvSpPr>
            <p:spPr bwMode="auto">
              <a:xfrm>
                <a:off x="1868488" y="1447800"/>
                <a:ext cx="306387" cy="347663"/>
              </a:xfrm>
              <a:custGeom>
                <a:avLst/>
                <a:gdLst>
                  <a:gd name="T0" fmla="*/ 289 w 386"/>
                  <a:gd name="T1" fmla="*/ 86 h 438"/>
                  <a:gd name="T2" fmla="*/ 297 w 386"/>
                  <a:gd name="T3" fmla="*/ 61 h 438"/>
                  <a:gd name="T4" fmla="*/ 300 w 386"/>
                  <a:gd name="T5" fmla="*/ 42 h 438"/>
                  <a:gd name="T6" fmla="*/ 300 w 386"/>
                  <a:gd name="T7" fmla="*/ 28 h 438"/>
                  <a:gd name="T8" fmla="*/ 297 w 386"/>
                  <a:gd name="T9" fmla="*/ 19 h 438"/>
                  <a:gd name="T10" fmla="*/ 295 w 386"/>
                  <a:gd name="T11" fmla="*/ 13 h 438"/>
                  <a:gd name="T12" fmla="*/ 295 w 386"/>
                  <a:gd name="T13" fmla="*/ 7 h 438"/>
                  <a:gd name="T14" fmla="*/ 297 w 386"/>
                  <a:gd name="T15" fmla="*/ 4 h 438"/>
                  <a:gd name="T16" fmla="*/ 302 w 386"/>
                  <a:gd name="T17" fmla="*/ 0 h 438"/>
                  <a:gd name="T18" fmla="*/ 310 w 386"/>
                  <a:gd name="T19" fmla="*/ 0 h 438"/>
                  <a:gd name="T20" fmla="*/ 321 w 386"/>
                  <a:gd name="T21" fmla="*/ 2 h 438"/>
                  <a:gd name="T22" fmla="*/ 339 w 386"/>
                  <a:gd name="T23" fmla="*/ 6 h 438"/>
                  <a:gd name="T24" fmla="*/ 358 w 386"/>
                  <a:gd name="T25" fmla="*/ 15 h 438"/>
                  <a:gd name="T26" fmla="*/ 373 w 386"/>
                  <a:gd name="T27" fmla="*/ 25 h 438"/>
                  <a:gd name="T28" fmla="*/ 383 w 386"/>
                  <a:gd name="T29" fmla="*/ 34 h 438"/>
                  <a:gd name="T30" fmla="*/ 386 w 386"/>
                  <a:gd name="T31" fmla="*/ 44 h 438"/>
                  <a:gd name="T32" fmla="*/ 386 w 386"/>
                  <a:gd name="T33" fmla="*/ 53 h 438"/>
                  <a:gd name="T34" fmla="*/ 381 w 386"/>
                  <a:gd name="T35" fmla="*/ 70 h 438"/>
                  <a:gd name="T36" fmla="*/ 371 w 386"/>
                  <a:gd name="T37" fmla="*/ 91 h 438"/>
                  <a:gd name="T38" fmla="*/ 356 w 386"/>
                  <a:gd name="T39" fmla="*/ 120 h 438"/>
                  <a:gd name="T40" fmla="*/ 335 w 386"/>
                  <a:gd name="T41" fmla="*/ 154 h 438"/>
                  <a:gd name="T42" fmla="*/ 310 w 386"/>
                  <a:gd name="T43" fmla="*/ 188 h 438"/>
                  <a:gd name="T44" fmla="*/ 283 w 386"/>
                  <a:gd name="T45" fmla="*/ 223 h 438"/>
                  <a:gd name="T46" fmla="*/ 254 w 386"/>
                  <a:gd name="T47" fmla="*/ 259 h 438"/>
                  <a:gd name="T48" fmla="*/ 220 w 386"/>
                  <a:gd name="T49" fmla="*/ 293 h 438"/>
                  <a:gd name="T50" fmla="*/ 184 w 386"/>
                  <a:gd name="T51" fmla="*/ 326 h 438"/>
                  <a:gd name="T52" fmla="*/ 147 w 386"/>
                  <a:gd name="T53" fmla="*/ 356 h 438"/>
                  <a:gd name="T54" fmla="*/ 109 w 386"/>
                  <a:gd name="T55" fmla="*/ 385 h 438"/>
                  <a:gd name="T56" fmla="*/ 79 w 386"/>
                  <a:gd name="T57" fmla="*/ 404 h 438"/>
                  <a:gd name="T58" fmla="*/ 61 w 386"/>
                  <a:gd name="T59" fmla="*/ 415 h 438"/>
                  <a:gd name="T60" fmla="*/ 46 w 386"/>
                  <a:gd name="T61" fmla="*/ 425 h 438"/>
                  <a:gd name="T62" fmla="*/ 33 w 386"/>
                  <a:gd name="T63" fmla="*/ 430 h 438"/>
                  <a:gd name="T64" fmla="*/ 21 w 386"/>
                  <a:gd name="T65" fmla="*/ 436 h 438"/>
                  <a:gd name="T66" fmla="*/ 12 w 386"/>
                  <a:gd name="T67" fmla="*/ 438 h 438"/>
                  <a:gd name="T68" fmla="*/ 6 w 386"/>
                  <a:gd name="T69" fmla="*/ 438 h 438"/>
                  <a:gd name="T70" fmla="*/ 2 w 386"/>
                  <a:gd name="T71" fmla="*/ 438 h 438"/>
                  <a:gd name="T72" fmla="*/ 0 w 386"/>
                  <a:gd name="T73" fmla="*/ 436 h 438"/>
                  <a:gd name="T74" fmla="*/ 2 w 386"/>
                  <a:gd name="T75" fmla="*/ 432 h 438"/>
                  <a:gd name="T76" fmla="*/ 6 w 386"/>
                  <a:gd name="T77" fmla="*/ 427 h 438"/>
                  <a:gd name="T78" fmla="*/ 13 w 386"/>
                  <a:gd name="T79" fmla="*/ 419 h 438"/>
                  <a:gd name="T80" fmla="*/ 25 w 386"/>
                  <a:gd name="T81" fmla="*/ 409 h 438"/>
                  <a:gd name="T82" fmla="*/ 36 w 386"/>
                  <a:gd name="T83" fmla="*/ 398 h 438"/>
                  <a:gd name="T84" fmla="*/ 52 w 386"/>
                  <a:gd name="T85" fmla="*/ 385 h 438"/>
                  <a:gd name="T86" fmla="*/ 71 w 386"/>
                  <a:gd name="T87" fmla="*/ 369 h 438"/>
                  <a:gd name="T88" fmla="*/ 100 w 386"/>
                  <a:gd name="T89" fmla="*/ 345 h 438"/>
                  <a:gd name="T90" fmla="*/ 136 w 386"/>
                  <a:gd name="T91" fmla="*/ 310 h 438"/>
                  <a:gd name="T92" fmla="*/ 168 w 386"/>
                  <a:gd name="T93" fmla="*/ 278 h 438"/>
                  <a:gd name="T94" fmla="*/ 195 w 386"/>
                  <a:gd name="T95" fmla="*/ 244 h 438"/>
                  <a:gd name="T96" fmla="*/ 220 w 386"/>
                  <a:gd name="T97" fmla="*/ 207 h 438"/>
                  <a:gd name="T98" fmla="*/ 243 w 386"/>
                  <a:gd name="T99" fmla="*/ 175 h 438"/>
                  <a:gd name="T100" fmla="*/ 260 w 386"/>
                  <a:gd name="T101" fmla="*/ 143 h 438"/>
                  <a:gd name="T102" fmla="*/ 277 w 386"/>
                  <a:gd name="T103" fmla="*/ 114 h 438"/>
                  <a:gd name="T104" fmla="*/ 283 w 386"/>
                  <a:gd name="T105" fmla="*/ 99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6" h="438">
                    <a:moveTo>
                      <a:pt x="283" y="99"/>
                    </a:moveTo>
                    <a:lnTo>
                      <a:pt x="289" y="86"/>
                    </a:lnTo>
                    <a:lnTo>
                      <a:pt x="293" y="72"/>
                    </a:lnTo>
                    <a:lnTo>
                      <a:pt x="297" y="61"/>
                    </a:lnTo>
                    <a:lnTo>
                      <a:pt x="298" y="51"/>
                    </a:lnTo>
                    <a:lnTo>
                      <a:pt x="300" y="42"/>
                    </a:lnTo>
                    <a:lnTo>
                      <a:pt x="300" y="34"/>
                    </a:lnTo>
                    <a:lnTo>
                      <a:pt x="300" y="28"/>
                    </a:lnTo>
                    <a:lnTo>
                      <a:pt x="300" y="23"/>
                    </a:lnTo>
                    <a:lnTo>
                      <a:pt x="297" y="19"/>
                    </a:lnTo>
                    <a:lnTo>
                      <a:pt x="295" y="17"/>
                    </a:lnTo>
                    <a:lnTo>
                      <a:pt x="295" y="13"/>
                    </a:lnTo>
                    <a:lnTo>
                      <a:pt x="293" y="11"/>
                    </a:lnTo>
                    <a:lnTo>
                      <a:pt x="295" y="7"/>
                    </a:lnTo>
                    <a:lnTo>
                      <a:pt x="295" y="6"/>
                    </a:lnTo>
                    <a:lnTo>
                      <a:pt x="297" y="4"/>
                    </a:lnTo>
                    <a:lnTo>
                      <a:pt x="300" y="2"/>
                    </a:lnTo>
                    <a:lnTo>
                      <a:pt x="302" y="0"/>
                    </a:lnTo>
                    <a:lnTo>
                      <a:pt x="306" y="0"/>
                    </a:lnTo>
                    <a:lnTo>
                      <a:pt x="310" y="0"/>
                    </a:lnTo>
                    <a:lnTo>
                      <a:pt x="316" y="0"/>
                    </a:lnTo>
                    <a:lnTo>
                      <a:pt x="321" y="2"/>
                    </a:lnTo>
                    <a:lnTo>
                      <a:pt x="331" y="4"/>
                    </a:lnTo>
                    <a:lnTo>
                      <a:pt x="339" y="6"/>
                    </a:lnTo>
                    <a:lnTo>
                      <a:pt x="350" y="11"/>
                    </a:lnTo>
                    <a:lnTo>
                      <a:pt x="358" y="15"/>
                    </a:lnTo>
                    <a:lnTo>
                      <a:pt x="365" y="21"/>
                    </a:lnTo>
                    <a:lnTo>
                      <a:pt x="373" y="25"/>
                    </a:lnTo>
                    <a:lnTo>
                      <a:pt x="377" y="30"/>
                    </a:lnTo>
                    <a:lnTo>
                      <a:pt x="383" y="34"/>
                    </a:lnTo>
                    <a:lnTo>
                      <a:pt x="384" y="40"/>
                    </a:lnTo>
                    <a:lnTo>
                      <a:pt x="386" y="44"/>
                    </a:lnTo>
                    <a:lnTo>
                      <a:pt x="386" y="47"/>
                    </a:lnTo>
                    <a:lnTo>
                      <a:pt x="386" y="53"/>
                    </a:lnTo>
                    <a:lnTo>
                      <a:pt x="384" y="61"/>
                    </a:lnTo>
                    <a:lnTo>
                      <a:pt x="381" y="70"/>
                    </a:lnTo>
                    <a:lnTo>
                      <a:pt x="377" y="80"/>
                    </a:lnTo>
                    <a:lnTo>
                      <a:pt x="371" y="91"/>
                    </a:lnTo>
                    <a:lnTo>
                      <a:pt x="363" y="105"/>
                    </a:lnTo>
                    <a:lnTo>
                      <a:pt x="356" y="120"/>
                    </a:lnTo>
                    <a:lnTo>
                      <a:pt x="346" y="137"/>
                    </a:lnTo>
                    <a:lnTo>
                      <a:pt x="335" y="154"/>
                    </a:lnTo>
                    <a:lnTo>
                      <a:pt x="323" y="171"/>
                    </a:lnTo>
                    <a:lnTo>
                      <a:pt x="310" y="188"/>
                    </a:lnTo>
                    <a:lnTo>
                      <a:pt x="298" y="206"/>
                    </a:lnTo>
                    <a:lnTo>
                      <a:pt x="283" y="223"/>
                    </a:lnTo>
                    <a:lnTo>
                      <a:pt x="270" y="242"/>
                    </a:lnTo>
                    <a:lnTo>
                      <a:pt x="254" y="259"/>
                    </a:lnTo>
                    <a:lnTo>
                      <a:pt x="237" y="276"/>
                    </a:lnTo>
                    <a:lnTo>
                      <a:pt x="220" y="293"/>
                    </a:lnTo>
                    <a:lnTo>
                      <a:pt x="203" y="310"/>
                    </a:lnTo>
                    <a:lnTo>
                      <a:pt x="184" y="326"/>
                    </a:lnTo>
                    <a:lnTo>
                      <a:pt x="166" y="343"/>
                    </a:lnTo>
                    <a:lnTo>
                      <a:pt x="147" y="356"/>
                    </a:lnTo>
                    <a:lnTo>
                      <a:pt x="128" y="371"/>
                    </a:lnTo>
                    <a:lnTo>
                      <a:pt x="109" y="385"/>
                    </a:lnTo>
                    <a:lnTo>
                      <a:pt x="88" y="398"/>
                    </a:lnTo>
                    <a:lnTo>
                      <a:pt x="79" y="404"/>
                    </a:lnTo>
                    <a:lnTo>
                      <a:pt x="69" y="409"/>
                    </a:lnTo>
                    <a:lnTo>
                      <a:pt x="61" y="415"/>
                    </a:lnTo>
                    <a:lnTo>
                      <a:pt x="52" y="419"/>
                    </a:lnTo>
                    <a:lnTo>
                      <a:pt x="46" y="425"/>
                    </a:lnTo>
                    <a:lnTo>
                      <a:pt x="38" y="428"/>
                    </a:lnTo>
                    <a:lnTo>
                      <a:pt x="33" y="430"/>
                    </a:lnTo>
                    <a:lnTo>
                      <a:pt x="27" y="434"/>
                    </a:lnTo>
                    <a:lnTo>
                      <a:pt x="21" y="436"/>
                    </a:lnTo>
                    <a:lnTo>
                      <a:pt x="15" y="436"/>
                    </a:lnTo>
                    <a:lnTo>
                      <a:pt x="12" y="438"/>
                    </a:lnTo>
                    <a:lnTo>
                      <a:pt x="10" y="438"/>
                    </a:lnTo>
                    <a:lnTo>
                      <a:pt x="6" y="438"/>
                    </a:lnTo>
                    <a:lnTo>
                      <a:pt x="4" y="438"/>
                    </a:lnTo>
                    <a:lnTo>
                      <a:pt x="2" y="438"/>
                    </a:lnTo>
                    <a:lnTo>
                      <a:pt x="0" y="436"/>
                    </a:lnTo>
                    <a:lnTo>
                      <a:pt x="0" y="436"/>
                    </a:lnTo>
                    <a:lnTo>
                      <a:pt x="0" y="434"/>
                    </a:lnTo>
                    <a:lnTo>
                      <a:pt x="2" y="432"/>
                    </a:lnTo>
                    <a:lnTo>
                      <a:pt x="4" y="428"/>
                    </a:lnTo>
                    <a:lnTo>
                      <a:pt x="6" y="427"/>
                    </a:lnTo>
                    <a:lnTo>
                      <a:pt x="10" y="423"/>
                    </a:lnTo>
                    <a:lnTo>
                      <a:pt x="13" y="419"/>
                    </a:lnTo>
                    <a:lnTo>
                      <a:pt x="19" y="415"/>
                    </a:lnTo>
                    <a:lnTo>
                      <a:pt x="25" y="409"/>
                    </a:lnTo>
                    <a:lnTo>
                      <a:pt x="31" y="404"/>
                    </a:lnTo>
                    <a:lnTo>
                      <a:pt x="36" y="398"/>
                    </a:lnTo>
                    <a:lnTo>
                      <a:pt x="44" y="392"/>
                    </a:lnTo>
                    <a:lnTo>
                      <a:pt x="52" y="385"/>
                    </a:lnTo>
                    <a:lnTo>
                      <a:pt x="61" y="377"/>
                    </a:lnTo>
                    <a:lnTo>
                      <a:pt x="71" y="369"/>
                    </a:lnTo>
                    <a:lnTo>
                      <a:pt x="80" y="360"/>
                    </a:lnTo>
                    <a:lnTo>
                      <a:pt x="100" y="345"/>
                    </a:lnTo>
                    <a:lnTo>
                      <a:pt x="119" y="327"/>
                    </a:lnTo>
                    <a:lnTo>
                      <a:pt x="136" y="310"/>
                    </a:lnTo>
                    <a:lnTo>
                      <a:pt x="151" y="295"/>
                    </a:lnTo>
                    <a:lnTo>
                      <a:pt x="168" y="278"/>
                    </a:lnTo>
                    <a:lnTo>
                      <a:pt x="182" y="261"/>
                    </a:lnTo>
                    <a:lnTo>
                      <a:pt x="195" y="244"/>
                    </a:lnTo>
                    <a:lnTo>
                      <a:pt x="209" y="225"/>
                    </a:lnTo>
                    <a:lnTo>
                      <a:pt x="220" y="207"/>
                    </a:lnTo>
                    <a:lnTo>
                      <a:pt x="231" y="190"/>
                    </a:lnTo>
                    <a:lnTo>
                      <a:pt x="243" y="175"/>
                    </a:lnTo>
                    <a:lnTo>
                      <a:pt x="253" y="160"/>
                    </a:lnTo>
                    <a:lnTo>
                      <a:pt x="260" y="143"/>
                    </a:lnTo>
                    <a:lnTo>
                      <a:pt x="270" y="127"/>
                    </a:lnTo>
                    <a:lnTo>
                      <a:pt x="277" y="114"/>
                    </a:lnTo>
                    <a:lnTo>
                      <a:pt x="283" y="99"/>
                    </a:lnTo>
                    <a:lnTo>
                      <a:pt x="283" y="9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938"/>
              <p:cNvSpPr/>
              <p:nvPr/>
            </p:nvSpPr>
            <p:spPr bwMode="auto">
              <a:xfrm>
                <a:off x="2109788" y="1543050"/>
                <a:ext cx="411162" cy="233363"/>
              </a:xfrm>
              <a:custGeom>
                <a:avLst/>
                <a:gdLst>
                  <a:gd name="T0" fmla="*/ 402 w 518"/>
                  <a:gd name="T1" fmla="*/ 287 h 293"/>
                  <a:gd name="T2" fmla="*/ 381 w 518"/>
                  <a:gd name="T3" fmla="*/ 289 h 293"/>
                  <a:gd name="T4" fmla="*/ 360 w 518"/>
                  <a:gd name="T5" fmla="*/ 291 h 293"/>
                  <a:gd name="T6" fmla="*/ 342 w 518"/>
                  <a:gd name="T7" fmla="*/ 291 h 293"/>
                  <a:gd name="T8" fmla="*/ 325 w 518"/>
                  <a:gd name="T9" fmla="*/ 293 h 293"/>
                  <a:gd name="T10" fmla="*/ 312 w 518"/>
                  <a:gd name="T11" fmla="*/ 293 h 293"/>
                  <a:gd name="T12" fmla="*/ 300 w 518"/>
                  <a:gd name="T13" fmla="*/ 293 h 293"/>
                  <a:gd name="T14" fmla="*/ 291 w 518"/>
                  <a:gd name="T15" fmla="*/ 291 h 293"/>
                  <a:gd name="T16" fmla="*/ 283 w 518"/>
                  <a:gd name="T17" fmla="*/ 289 h 293"/>
                  <a:gd name="T18" fmla="*/ 277 w 518"/>
                  <a:gd name="T19" fmla="*/ 287 h 293"/>
                  <a:gd name="T20" fmla="*/ 272 w 518"/>
                  <a:gd name="T21" fmla="*/ 284 h 293"/>
                  <a:gd name="T22" fmla="*/ 262 w 518"/>
                  <a:gd name="T23" fmla="*/ 276 h 293"/>
                  <a:gd name="T24" fmla="*/ 251 w 518"/>
                  <a:gd name="T25" fmla="*/ 267 h 293"/>
                  <a:gd name="T26" fmla="*/ 237 w 518"/>
                  <a:gd name="T27" fmla="*/ 257 h 293"/>
                  <a:gd name="T28" fmla="*/ 224 w 518"/>
                  <a:gd name="T29" fmla="*/ 244 h 293"/>
                  <a:gd name="T30" fmla="*/ 207 w 518"/>
                  <a:gd name="T31" fmla="*/ 230 h 293"/>
                  <a:gd name="T32" fmla="*/ 189 w 518"/>
                  <a:gd name="T33" fmla="*/ 213 h 293"/>
                  <a:gd name="T34" fmla="*/ 170 w 518"/>
                  <a:gd name="T35" fmla="*/ 194 h 293"/>
                  <a:gd name="T36" fmla="*/ 147 w 518"/>
                  <a:gd name="T37" fmla="*/ 173 h 293"/>
                  <a:gd name="T38" fmla="*/ 124 w 518"/>
                  <a:gd name="T39" fmla="*/ 150 h 293"/>
                  <a:gd name="T40" fmla="*/ 100 w 518"/>
                  <a:gd name="T41" fmla="*/ 126 h 293"/>
                  <a:gd name="T42" fmla="*/ 73 w 518"/>
                  <a:gd name="T43" fmla="*/ 99 h 293"/>
                  <a:gd name="T44" fmla="*/ 46 w 518"/>
                  <a:gd name="T45" fmla="*/ 68 h 293"/>
                  <a:gd name="T46" fmla="*/ 15 w 518"/>
                  <a:gd name="T47" fmla="*/ 38 h 293"/>
                  <a:gd name="T48" fmla="*/ 12 w 518"/>
                  <a:gd name="T49" fmla="*/ 0 h 293"/>
                  <a:gd name="T50" fmla="*/ 65 w 518"/>
                  <a:gd name="T51" fmla="*/ 42 h 293"/>
                  <a:gd name="T52" fmla="*/ 115 w 518"/>
                  <a:gd name="T53" fmla="*/ 78 h 293"/>
                  <a:gd name="T54" fmla="*/ 159 w 518"/>
                  <a:gd name="T55" fmla="*/ 110 h 293"/>
                  <a:gd name="T56" fmla="*/ 199 w 518"/>
                  <a:gd name="T57" fmla="*/ 135 h 293"/>
                  <a:gd name="T58" fmla="*/ 239 w 518"/>
                  <a:gd name="T59" fmla="*/ 160 h 293"/>
                  <a:gd name="T60" fmla="*/ 287 w 518"/>
                  <a:gd name="T61" fmla="*/ 183 h 293"/>
                  <a:gd name="T62" fmla="*/ 339 w 518"/>
                  <a:gd name="T63" fmla="*/ 204 h 293"/>
                  <a:gd name="T64" fmla="*/ 398 w 518"/>
                  <a:gd name="T65" fmla="*/ 223 h 293"/>
                  <a:gd name="T66" fmla="*/ 427 w 518"/>
                  <a:gd name="T67" fmla="*/ 234 h 293"/>
                  <a:gd name="T68" fmla="*/ 450 w 518"/>
                  <a:gd name="T69" fmla="*/ 244 h 293"/>
                  <a:gd name="T70" fmla="*/ 471 w 518"/>
                  <a:gd name="T71" fmla="*/ 249 h 293"/>
                  <a:gd name="T72" fmla="*/ 488 w 518"/>
                  <a:gd name="T73" fmla="*/ 257 h 293"/>
                  <a:gd name="T74" fmla="*/ 501 w 518"/>
                  <a:gd name="T75" fmla="*/ 261 h 293"/>
                  <a:gd name="T76" fmla="*/ 511 w 518"/>
                  <a:gd name="T77" fmla="*/ 265 h 293"/>
                  <a:gd name="T78" fmla="*/ 517 w 518"/>
                  <a:gd name="T79" fmla="*/ 268 h 293"/>
                  <a:gd name="T80" fmla="*/ 518 w 518"/>
                  <a:gd name="T81" fmla="*/ 270 h 293"/>
                  <a:gd name="T82" fmla="*/ 517 w 518"/>
                  <a:gd name="T83" fmla="*/ 272 h 293"/>
                  <a:gd name="T84" fmla="*/ 513 w 518"/>
                  <a:gd name="T85" fmla="*/ 274 h 293"/>
                  <a:gd name="T86" fmla="*/ 505 w 518"/>
                  <a:gd name="T87" fmla="*/ 276 h 293"/>
                  <a:gd name="T88" fmla="*/ 494 w 518"/>
                  <a:gd name="T89" fmla="*/ 278 h 293"/>
                  <a:gd name="T90" fmla="*/ 478 w 518"/>
                  <a:gd name="T91" fmla="*/ 280 h 293"/>
                  <a:gd name="T92" fmla="*/ 461 w 518"/>
                  <a:gd name="T93" fmla="*/ 284 h 293"/>
                  <a:gd name="T94" fmla="*/ 440 w 518"/>
                  <a:gd name="T95" fmla="*/ 286 h 293"/>
                  <a:gd name="T96" fmla="*/ 415 w 518"/>
                  <a:gd name="T97" fmla="*/ 287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8" h="293">
                    <a:moveTo>
                      <a:pt x="415" y="287"/>
                    </a:moveTo>
                    <a:lnTo>
                      <a:pt x="402" y="287"/>
                    </a:lnTo>
                    <a:lnTo>
                      <a:pt x="390" y="287"/>
                    </a:lnTo>
                    <a:lnTo>
                      <a:pt x="381" y="289"/>
                    </a:lnTo>
                    <a:lnTo>
                      <a:pt x="369" y="289"/>
                    </a:lnTo>
                    <a:lnTo>
                      <a:pt x="360" y="291"/>
                    </a:lnTo>
                    <a:lnTo>
                      <a:pt x="350" y="291"/>
                    </a:lnTo>
                    <a:lnTo>
                      <a:pt x="342" y="291"/>
                    </a:lnTo>
                    <a:lnTo>
                      <a:pt x="333" y="291"/>
                    </a:lnTo>
                    <a:lnTo>
                      <a:pt x="325" y="293"/>
                    </a:lnTo>
                    <a:lnTo>
                      <a:pt x="318" y="293"/>
                    </a:lnTo>
                    <a:lnTo>
                      <a:pt x="312" y="293"/>
                    </a:lnTo>
                    <a:lnTo>
                      <a:pt x="306" y="293"/>
                    </a:lnTo>
                    <a:lnTo>
                      <a:pt x="300" y="293"/>
                    </a:lnTo>
                    <a:lnTo>
                      <a:pt x="295" y="291"/>
                    </a:lnTo>
                    <a:lnTo>
                      <a:pt x="291" y="291"/>
                    </a:lnTo>
                    <a:lnTo>
                      <a:pt x="287" y="291"/>
                    </a:lnTo>
                    <a:lnTo>
                      <a:pt x="283" y="289"/>
                    </a:lnTo>
                    <a:lnTo>
                      <a:pt x="281" y="289"/>
                    </a:lnTo>
                    <a:lnTo>
                      <a:pt x="277" y="287"/>
                    </a:lnTo>
                    <a:lnTo>
                      <a:pt x="276" y="286"/>
                    </a:lnTo>
                    <a:lnTo>
                      <a:pt x="272" y="284"/>
                    </a:lnTo>
                    <a:lnTo>
                      <a:pt x="266" y="280"/>
                    </a:lnTo>
                    <a:lnTo>
                      <a:pt x="262" y="276"/>
                    </a:lnTo>
                    <a:lnTo>
                      <a:pt x="256" y="272"/>
                    </a:lnTo>
                    <a:lnTo>
                      <a:pt x="251" y="267"/>
                    </a:lnTo>
                    <a:lnTo>
                      <a:pt x="245" y="263"/>
                    </a:lnTo>
                    <a:lnTo>
                      <a:pt x="237" y="257"/>
                    </a:lnTo>
                    <a:lnTo>
                      <a:pt x="232" y="251"/>
                    </a:lnTo>
                    <a:lnTo>
                      <a:pt x="224" y="244"/>
                    </a:lnTo>
                    <a:lnTo>
                      <a:pt x="216" y="238"/>
                    </a:lnTo>
                    <a:lnTo>
                      <a:pt x="207" y="230"/>
                    </a:lnTo>
                    <a:lnTo>
                      <a:pt x="199" y="221"/>
                    </a:lnTo>
                    <a:lnTo>
                      <a:pt x="189" y="213"/>
                    </a:lnTo>
                    <a:lnTo>
                      <a:pt x="180" y="204"/>
                    </a:lnTo>
                    <a:lnTo>
                      <a:pt x="170" y="194"/>
                    </a:lnTo>
                    <a:lnTo>
                      <a:pt x="159" y="185"/>
                    </a:lnTo>
                    <a:lnTo>
                      <a:pt x="147" y="173"/>
                    </a:lnTo>
                    <a:lnTo>
                      <a:pt x="136" y="162"/>
                    </a:lnTo>
                    <a:lnTo>
                      <a:pt x="124" y="150"/>
                    </a:lnTo>
                    <a:lnTo>
                      <a:pt x="113" y="139"/>
                    </a:lnTo>
                    <a:lnTo>
                      <a:pt x="100" y="126"/>
                    </a:lnTo>
                    <a:lnTo>
                      <a:pt x="86" y="112"/>
                    </a:lnTo>
                    <a:lnTo>
                      <a:pt x="73" y="99"/>
                    </a:lnTo>
                    <a:lnTo>
                      <a:pt x="59" y="84"/>
                    </a:lnTo>
                    <a:lnTo>
                      <a:pt x="46" y="68"/>
                    </a:lnTo>
                    <a:lnTo>
                      <a:pt x="31" y="53"/>
                    </a:lnTo>
                    <a:lnTo>
                      <a:pt x="15" y="38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40" y="23"/>
                    </a:lnTo>
                    <a:lnTo>
                      <a:pt x="65" y="42"/>
                    </a:lnTo>
                    <a:lnTo>
                      <a:pt x="90" y="61"/>
                    </a:lnTo>
                    <a:lnTo>
                      <a:pt x="115" y="78"/>
                    </a:lnTo>
                    <a:lnTo>
                      <a:pt x="138" y="95"/>
                    </a:lnTo>
                    <a:lnTo>
                      <a:pt x="159" y="110"/>
                    </a:lnTo>
                    <a:lnTo>
                      <a:pt x="180" y="124"/>
                    </a:lnTo>
                    <a:lnTo>
                      <a:pt x="199" y="135"/>
                    </a:lnTo>
                    <a:lnTo>
                      <a:pt x="218" y="147"/>
                    </a:lnTo>
                    <a:lnTo>
                      <a:pt x="239" y="160"/>
                    </a:lnTo>
                    <a:lnTo>
                      <a:pt x="262" y="171"/>
                    </a:lnTo>
                    <a:lnTo>
                      <a:pt x="287" y="183"/>
                    </a:lnTo>
                    <a:lnTo>
                      <a:pt x="312" y="192"/>
                    </a:lnTo>
                    <a:lnTo>
                      <a:pt x="339" y="204"/>
                    </a:lnTo>
                    <a:lnTo>
                      <a:pt x="367" y="213"/>
                    </a:lnTo>
                    <a:lnTo>
                      <a:pt x="398" y="223"/>
                    </a:lnTo>
                    <a:lnTo>
                      <a:pt x="413" y="228"/>
                    </a:lnTo>
                    <a:lnTo>
                      <a:pt x="427" y="234"/>
                    </a:lnTo>
                    <a:lnTo>
                      <a:pt x="438" y="238"/>
                    </a:lnTo>
                    <a:lnTo>
                      <a:pt x="450" y="244"/>
                    </a:lnTo>
                    <a:lnTo>
                      <a:pt x="461" y="247"/>
                    </a:lnTo>
                    <a:lnTo>
                      <a:pt x="471" y="249"/>
                    </a:lnTo>
                    <a:lnTo>
                      <a:pt x="480" y="253"/>
                    </a:lnTo>
                    <a:lnTo>
                      <a:pt x="488" y="257"/>
                    </a:lnTo>
                    <a:lnTo>
                      <a:pt x="495" y="259"/>
                    </a:lnTo>
                    <a:lnTo>
                      <a:pt x="501" y="261"/>
                    </a:lnTo>
                    <a:lnTo>
                      <a:pt x="507" y="263"/>
                    </a:lnTo>
                    <a:lnTo>
                      <a:pt x="511" y="265"/>
                    </a:lnTo>
                    <a:lnTo>
                      <a:pt x="515" y="267"/>
                    </a:lnTo>
                    <a:lnTo>
                      <a:pt x="517" y="268"/>
                    </a:lnTo>
                    <a:lnTo>
                      <a:pt x="518" y="268"/>
                    </a:lnTo>
                    <a:lnTo>
                      <a:pt x="518" y="270"/>
                    </a:lnTo>
                    <a:lnTo>
                      <a:pt x="518" y="270"/>
                    </a:lnTo>
                    <a:lnTo>
                      <a:pt x="517" y="272"/>
                    </a:lnTo>
                    <a:lnTo>
                      <a:pt x="515" y="272"/>
                    </a:lnTo>
                    <a:lnTo>
                      <a:pt x="513" y="274"/>
                    </a:lnTo>
                    <a:lnTo>
                      <a:pt x="509" y="274"/>
                    </a:lnTo>
                    <a:lnTo>
                      <a:pt x="505" y="276"/>
                    </a:lnTo>
                    <a:lnTo>
                      <a:pt x="499" y="278"/>
                    </a:lnTo>
                    <a:lnTo>
                      <a:pt x="494" y="278"/>
                    </a:lnTo>
                    <a:lnTo>
                      <a:pt x="486" y="280"/>
                    </a:lnTo>
                    <a:lnTo>
                      <a:pt x="478" y="280"/>
                    </a:lnTo>
                    <a:lnTo>
                      <a:pt x="471" y="282"/>
                    </a:lnTo>
                    <a:lnTo>
                      <a:pt x="461" y="284"/>
                    </a:lnTo>
                    <a:lnTo>
                      <a:pt x="451" y="284"/>
                    </a:lnTo>
                    <a:lnTo>
                      <a:pt x="440" y="286"/>
                    </a:lnTo>
                    <a:lnTo>
                      <a:pt x="429" y="286"/>
                    </a:lnTo>
                    <a:lnTo>
                      <a:pt x="415" y="287"/>
                    </a:lnTo>
                    <a:lnTo>
                      <a:pt x="415" y="28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939"/>
              <p:cNvSpPr/>
              <p:nvPr/>
            </p:nvSpPr>
            <p:spPr bwMode="auto">
              <a:xfrm>
                <a:off x="2033588" y="1757363"/>
                <a:ext cx="239712" cy="411163"/>
              </a:xfrm>
              <a:custGeom>
                <a:avLst/>
                <a:gdLst>
                  <a:gd name="T0" fmla="*/ 260 w 302"/>
                  <a:gd name="T1" fmla="*/ 214 h 518"/>
                  <a:gd name="T2" fmla="*/ 246 w 302"/>
                  <a:gd name="T3" fmla="*/ 259 h 518"/>
                  <a:gd name="T4" fmla="*/ 227 w 302"/>
                  <a:gd name="T5" fmla="*/ 303 h 518"/>
                  <a:gd name="T6" fmla="*/ 204 w 302"/>
                  <a:gd name="T7" fmla="*/ 345 h 518"/>
                  <a:gd name="T8" fmla="*/ 175 w 302"/>
                  <a:gd name="T9" fmla="*/ 387 h 518"/>
                  <a:gd name="T10" fmla="*/ 147 w 302"/>
                  <a:gd name="T11" fmla="*/ 421 h 518"/>
                  <a:gd name="T12" fmla="*/ 116 w 302"/>
                  <a:gd name="T13" fmla="*/ 450 h 518"/>
                  <a:gd name="T14" fmla="*/ 86 w 302"/>
                  <a:gd name="T15" fmla="*/ 475 h 518"/>
                  <a:gd name="T16" fmla="*/ 63 w 302"/>
                  <a:gd name="T17" fmla="*/ 490 h 518"/>
                  <a:gd name="T18" fmla="*/ 47 w 302"/>
                  <a:gd name="T19" fmla="*/ 498 h 518"/>
                  <a:gd name="T20" fmla="*/ 34 w 302"/>
                  <a:gd name="T21" fmla="*/ 505 h 518"/>
                  <a:gd name="T22" fmla="*/ 24 w 302"/>
                  <a:gd name="T23" fmla="*/ 511 h 518"/>
                  <a:gd name="T24" fmla="*/ 15 w 302"/>
                  <a:gd name="T25" fmla="*/ 515 h 518"/>
                  <a:gd name="T26" fmla="*/ 5 w 302"/>
                  <a:gd name="T27" fmla="*/ 518 h 518"/>
                  <a:gd name="T28" fmla="*/ 0 w 302"/>
                  <a:gd name="T29" fmla="*/ 518 h 518"/>
                  <a:gd name="T30" fmla="*/ 0 w 302"/>
                  <a:gd name="T31" fmla="*/ 517 h 518"/>
                  <a:gd name="T32" fmla="*/ 0 w 302"/>
                  <a:gd name="T33" fmla="*/ 513 h 518"/>
                  <a:gd name="T34" fmla="*/ 3 w 302"/>
                  <a:gd name="T35" fmla="*/ 507 h 518"/>
                  <a:gd name="T36" fmla="*/ 9 w 302"/>
                  <a:gd name="T37" fmla="*/ 501 h 518"/>
                  <a:gd name="T38" fmla="*/ 17 w 302"/>
                  <a:gd name="T39" fmla="*/ 494 h 518"/>
                  <a:gd name="T40" fmla="*/ 26 w 302"/>
                  <a:gd name="T41" fmla="*/ 484 h 518"/>
                  <a:gd name="T42" fmla="*/ 40 w 302"/>
                  <a:gd name="T43" fmla="*/ 473 h 518"/>
                  <a:gd name="T44" fmla="*/ 53 w 302"/>
                  <a:gd name="T45" fmla="*/ 459 h 518"/>
                  <a:gd name="T46" fmla="*/ 82 w 302"/>
                  <a:gd name="T47" fmla="*/ 429 h 518"/>
                  <a:gd name="T48" fmla="*/ 109 w 302"/>
                  <a:gd name="T49" fmla="*/ 393 h 518"/>
                  <a:gd name="T50" fmla="*/ 133 w 302"/>
                  <a:gd name="T51" fmla="*/ 353 h 518"/>
                  <a:gd name="T52" fmla="*/ 156 w 302"/>
                  <a:gd name="T53" fmla="*/ 307 h 518"/>
                  <a:gd name="T54" fmla="*/ 177 w 302"/>
                  <a:gd name="T55" fmla="*/ 261 h 518"/>
                  <a:gd name="T56" fmla="*/ 195 w 302"/>
                  <a:gd name="T57" fmla="*/ 216 h 518"/>
                  <a:gd name="T58" fmla="*/ 206 w 302"/>
                  <a:gd name="T59" fmla="*/ 170 h 518"/>
                  <a:gd name="T60" fmla="*/ 216 w 302"/>
                  <a:gd name="T61" fmla="*/ 126 h 518"/>
                  <a:gd name="T62" fmla="*/ 218 w 302"/>
                  <a:gd name="T63" fmla="*/ 107 h 518"/>
                  <a:gd name="T64" fmla="*/ 219 w 302"/>
                  <a:gd name="T65" fmla="*/ 90 h 518"/>
                  <a:gd name="T66" fmla="*/ 221 w 302"/>
                  <a:gd name="T67" fmla="*/ 73 h 518"/>
                  <a:gd name="T68" fmla="*/ 221 w 302"/>
                  <a:gd name="T69" fmla="*/ 59 h 518"/>
                  <a:gd name="T70" fmla="*/ 221 w 302"/>
                  <a:gd name="T71" fmla="*/ 48 h 518"/>
                  <a:gd name="T72" fmla="*/ 221 w 302"/>
                  <a:gd name="T73" fmla="*/ 38 h 518"/>
                  <a:gd name="T74" fmla="*/ 221 w 302"/>
                  <a:gd name="T75" fmla="*/ 31 h 518"/>
                  <a:gd name="T76" fmla="*/ 219 w 302"/>
                  <a:gd name="T77" fmla="*/ 25 h 518"/>
                  <a:gd name="T78" fmla="*/ 216 w 302"/>
                  <a:gd name="T79" fmla="*/ 19 h 518"/>
                  <a:gd name="T80" fmla="*/ 212 w 302"/>
                  <a:gd name="T81" fmla="*/ 14 h 518"/>
                  <a:gd name="T82" fmla="*/ 214 w 302"/>
                  <a:gd name="T83" fmla="*/ 8 h 518"/>
                  <a:gd name="T84" fmla="*/ 216 w 302"/>
                  <a:gd name="T85" fmla="*/ 4 h 518"/>
                  <a:gd name="T86" fmla="*/ 221 w 302"/>
                  <a:gd name="T87" fmla="*/ 2 h 518"/>
                  <a:gd name="T88" fmla="*/ 231 w 302"/>
                  <a:gd name="T89" fmla="*/ 2 h 518"/>
                  <a:gd name="T90" fmla="*/ 244 w 302"/>
                  <a:gd name="T91" fmla="*/ 4 h 518"/>
                  <a:gd name="T92" fmla="*/ 262 w 302"/>
                  <a:gd name="T93" fmla="*/ 8 h 518"/>
                  <a:gd name="T94" fmla="*/ 275 w 302"/>
                  <a:gd name="T95" fmla="*/ 17 h 518"/>
                  <a:gd name="T96" fmla="*/ 286 w 302"/>
                  <a:gd name="T97" fmla="*/ 25 h 518"/>
                  <a:gd name="T98" fmla="*/ 294 w 302"/>
                  <a:gd name="T99" fmla="*/ 31 h 518"/>
                  <a:gd name="T100" fmla="*/ 298 w 302"/>
                  <a:gd name="T101" fmla="*/ 38 h 518"/>
                  <a:gd name="T102" fmla="*/ 302 w 302"/>
                  <a:gd name="T103" fmla="*/ 54 h 518"/>
                  <a:gd name="T104" fmla="*/ 298 w 302"/>
                  <a:gd name="T105" fmla="*/ 71 h 518"/>
                  <a:gd name="T106" fmla="*/ 296 w 302"/>
                  <a:gd name="T107" fmla="*/ 78 h 518"/>
                  <a:gd name="T108" fmla="*/ 294 w 302"/>
                  <a:gd name="T109" fmla="*/ 86 h 518"/>
                  <a:gd name="T110" fmla="*/ 290 w 302"/>
                  <a:gd name="T111" fmla="*/ 98 h 518"/>
                  <a:gd name="T112" fmla="*/ 286 w 302"/>
                  <a:gd name="T113" fmla="*/ 111 h 518"/>
                  <a:gd name="T114" fmla="*/ 283 w 302"/>
                  <a:gd name="T115" fmla="*/ 128 h 518"/>
                  <a:gd name="T116" fmla="*/ 277 w 302"/>
                  <a:gd name="T117" fmla="*/ 147 h 518"/>
                  <a:gd name="T118" fmla="*/ 271 w 302"/>
                  <a:gd name="T119" fmla="*/ 166 h 518"/>
                  <a:gd name="T120" fmla="*/ 265 w 302"/>
                  <a:gd name="T121" fmla="*/ 189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2" h="518">
                    <a:moveTo>
                      <a:pt x="265" y="189"/>
                    </a:moveTo>
                    <a:lnTo>
                      <a:pt x="260" y="214"/>
                    </a:lnTo>
                    <a:lnTo>
                      <a:pt x="254" y="237"/>
                    </a:lnTo>
                    <a:lnTo>
                      <a:pt x="246" y="259"/>
                    </a:lnTo>
                    <a:lnTo>
                      <a:pt x="237" y="280"/>
                    </a:lnTo>
                    <a:lnTo>
                      <a:pt x="227" y="303"/>
                    </a:lnTo>
                    <a:lnTo>
                      <a:pt x="216" y="324"/>
                    </a:lnTo>
                    <a:lnTo>
                      <a:pt x="204" y="345"/>
                    </a:lnTo>
                    <a:lnTo>
                      <a:pt x="191" y="366"/>
                    </a:lnTo>
                    <a:lnTo>
                      <a:pt x="175" y="387"/>
                    </a:lnTo>
                    <a:lnTo>
                      <a:pt x="162" y="404"/>
                    </a:lnTo>
                    <a:lnTo>
                      <a:pt x="147" y="421"/>
                    </a:lnTo>
                    <a:lnTo>
                      <a:pt x="131" y="437"/>
                    </a:lnTo>
                    <a:lnTo>
                      <a:pt x="116" y="450"/>
                    </a:lnTo>
                    <a:lnTo>
                      <a:pt x="101" y="463"/>
                    </a:lnTo>
                    <a:lnTo>
                      <a:pt x="86" y="475"/>
                    </a:lnTo>
                    <a:lnTo>
                      <a:pt x="70" y="484"/>
                    </a:lnTo>
                    <a:lnTo>
                      <a:pt x="63" y="490"/>
                    </a:lnTo>
                    <a:lnTo>
                      <a:pt x="55" y="494"/>
                    </a:lnTo>
                    <a:lnTo>
                      <a:pt x="47" y="498"/>
                    </a:lnTo>
                    <a:lnTo>
                      <a:pt x="40" y="501"/>
                    </a:lnTo>
                    <a:lnTo>
                      <a:pt x="34" y="505"/>
                    </a:lnTo>
                    <a:lnTo>
                      <a:pt x="28" y="507"/>
                    </a:lnTo>
                    <a:lnTo>
                      <a:pt x="24" y="511"/>
                    </a:lnTo>
                    <a:lnTo>
                      <a:pt x="19" y="513"/>
                    </a:lnTo>
                    <a:lnTo>
                      <a:pt x="15" y="515"/>
                    </a:lnTo>
                    <a:lnTo>
                      <a:pt x="11" y="517"/>
                    </a:lnTo>
                    <a:lnTo>
                      <a:pt x="5" y="518"/>
                    </a:lnTo>
                    <a:lnTo>
                      <a:pt x="1" y="518"/>
                    </a:lnTo>
                    <a:lnTo>
                      <a:pt x="0" y="518"/>
                    </a:lnTo>
                    <a:lnTo>
                      <a:pt x="0" y="517"/>
                    </a:lnTo>
                    <a:lnTo>
                      <a:pt x="0" y="517"/>
                    </a:lnTo>
                    <a:lnTo>
                      <a:pt x="0" y="515"/>
                    </a:lnTo>
                    <a:lnTo>
                      <a:pt x="0" y="513"/>
                    </a:lnTo>
                    <a:lnTo>
                      <a:pt x="1" y="511"/>
                    </a:lnTo>
                    <a:lnTo>
                      <a:pt x="3" y="507"/>
                    </a:lnTo>
                    <a:lnTo>
                      <a:pt x="7" y="505"/>
                    </a:lnTo>
                    <a:lnTo>
                      <a:pt x="9" y="501"/>
                    </a:lnTo>
                    <a:lnTo>
                      <a:pt x="13" y="498"/>
                    </a:lnTo>
                    <a:lnTo>
                      <a:pt x="17" y="494"/>
                    </a:lnTo>
                    <a:lnTo>
                      <a:pt x="22" y="490"/>
                    </a:lnTo>
                    <a:lnTo>
                      <a:pt x="26" y="484"/>
                    </a:lnTo>
                    <a:lnTo>
                      <a:pt x="32" y="478"/>
                    </a:lnTo>
                    <a:lnTo>
                      <a:pt x="40" y="473"/>
                    </a:lnTo>
                    <a:lnTo>
                      <a:pt x="45" y="467"/>
                    </a:lnTo>
                    <a:lnTo>
                      <a:pt x="53" y="459"/>
                    </a:lnTo>
                    <a:lnTo>
                      <a:pt x="66" y="444"/>
                    </a:lnTo>
                    <a:lnTo>
                      <a:pt x="82" y="429"/>
                    </a:lnTo>
                    <a:lnTo>
                      <a:pt x="95" y="412"/>
                    </a:lnTo>
                    <a:lnTo>
                      <a:pt x="109" y="393"/>
                    </a:lnTo>
                    <a:lnTo>
                      <a:pt x="122" y="374"/>
                    </a:lnTo>
                    <a:lnTo>
                      <a:pt x="133" y="353"/>
                    </a:lnTo>
                    <a:lnTo>
                      <a:pt x="147" y="330"/>
                    </a:lnTo>
                    <a:lnTo>
                      <a:pt x="156" y="307"/>
                    </a:lnTo>
                    <a:lnTo>
                      <a:pt x="168" y="284"/>
                    </a:lnTo>
                    <a:lnTo>
                      <a:pt x="177" y="261"/>
                    </a:lnTo>
                    <a:lnTo>
                      <a:pt x="185" y="238"/>
                    </a:lnTo>
                    <a:lnTo>
                      <a:pt x="195" y="216"/>
                    </a:lnTo>
                    <a:lnTo>
                      <a:pt x="200" y="193"/>
                    </a:lnTo>
                    <a:lnTo>
                      <a:pt x="206" y="170"/>
                    </a:lnTo>
                    <a:lnTo>
                      <a:pt x="212" y="149"/>
                    </a:lnTo>
                    <a:lnTo>
                      <a:pt x="216" y="126"/>
                    </a:lnTo>
                    <a:lnTo>
                      <a:pt x="218" y="117"/>
                    </a:lnTo>
                    <a:lnTo>
                      <a:pt x="218" y="107"/>
                    </a:lnTo>
                    <a:lnTo>
                      <a:pt x="219" y="98"/>
                    </a:lnTo>
                    <a:lnTo>
                      <a:pt x="219" y="90"/>
                    </a:lnTo>
                    <a:lnTo>
                      <a:pt x="221" y="80"/>
                    </a:lnTo>
                    <a:lnTo>
                      <a:pt x="221" y="73"/>
                    </a:lnTo>
                    <a:lnTo>
                      <a:pt x="221" y="67"/>
                    </a:lnTo>
                    <a:lnTo>
                      <a:pt x="221" y="59"/>
                    </a:lnTo>
                    <a:lnTo>
                      <a:pt x="221" y="54"/>
                    </a:lnTo>
                    <a:lnTo>
                      <a:pt x="221" y="48"/>
                    </a:lnTo>
                    <a:lnTo>
                      <a:pt x="221" y="42"/>
                    </a:lnTo>
                    <a:lnTo>
                      <a:pt x="221" y="38"/>
                    </a:lnTo>
                    <a:lnTo>
                      <a:pt x="221" y="35"/>
                    </a:lnTo>
                    <a:lnTo>
                      <a:pt x="221" y="31"/>
                    </a:lnTo>
                    <a:lnTo>
                      <a:pt x="219" y="27"/>
                    </a:lnTo>
                    <a:lnTo>
                      <a:pt x="219" y="25"/>
                    </a:lnTo>
                    <a:lnTo>
                      <a:pt x="218" y="21"/>
                    </a:lnTo>
                    <a:lnTo>
                      <a:pt x="216" y="19"/>
                    </a:lnTo>
                    <a:lnTo>
                      <a:pt x="214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4" y="8"/>
                    </a:lnTo>
                    <a:lnTo>
                      <a:pt x="214" y="6"/>
                    </a:lnTo>
                    <a:lnTo>
                      <a:pt x="216" y="4"/>
                    </a:lnTo>
                    <a:lnTo>
                      <a:pt x="218" y="2"/>
                    </a:lnTo>
                    <a:lnTo>
                      <a:pt x="221" y="2"/>
                    </a:lnTo>
                    <a:lnTo>
                      <a:pt x="225" y="0"/>
                    </a:lnTo>
                    <a:lnTo>
                      <a:pt x="231" y="2"/>
                    </a:lnTo>
                    <a:lnTo>
                      <a:pt x="237" y="2"/>
                    </a:lnTo>
                    <a:lnTo>
                      <a:pt x="244" y="4"/>
                    </a:lnTo>
                    <a:lnTo>
                      <a:pt x="252" y="6"/>
                    </a:lnTo>
                    <a:lnTo>
                      <a:pt x="262" y="8"/>
                    </a:lnTo>
                    <a:lnTo>
                      <a:pt x="269" y="14"/>
                    </a:lnTo>
                    <a:lnTo>
                      <a:pt x="275" y="17"/>
                    </a:lnTo>
                    <a:lnTo>
                      <a:pt x="281" y="21"/>
                    </a:lnTo>
                    <a:lnTo>
                      <a:pt x="286" y="25"/>
                    </a:lnTo>
                    <a:lnTo>
                      <a:pt x="290" y="29"/>
                    </a:lnTo>
                    <a:lnTo>
                      <a:pt x="294" y="31"/>
                    </a:lnTo>
                    <a:lnTo>
                      <a:pt x="296" y="35"/>
                    </a:lnTo>
                    <a:lnTo>
                      <a:pt x="298" y="38"/>
                    </a:lnTo>
                    <a:lnTo>
                      <a:pt x="300" y="44"/>
                    </a:lnTo>
                    <a:lnTo>
                      <a:pt x="302" y="54"/>
                    </a:lnTo>
                    <a:lnTo>
                      <a:pt x="300" y="61"/>
                    </a:lnTo>
                    <a:lnTo>
                      <a:pt x="298" y="71"/>
                    </a:lnTo>
                    <a:lnTo>
                      <a:pt x="298" y="75"/>
                    </a:lnTo>
                    <a:lnTo>
                      <a:pt x="296" y="78"/>
                    </a:lnTo>
                    <a:lnTo>
                      <a:pt x="294" y="82"/>
                    </a:lnTo>
                    <a:lnTo>
                      <a:pt x="294" y="86"/>
                    </a:lnTo>
                    <a:lnTo>
                      <a:pt x="292" y="92"/>
                    </a:lnTo>
                    <a:lnTo>
                      <a:pt x="290" y="98"/>
                    </a:lnTo>
                    <a:lnTo>
                      <a:pt x="288" y="105"/>
                    </a:lnTo>
                    <a:lnTo>
                      <a:pt x="286" y="111"/>
                    </a:lnTo>
                    <a:lnTo>
                      <a:pt x="284" y="118"/>
                    </a:lnTo>
                    <a:lnTo>
                      <a:pt x="283" y="128"/>
                    </a:lnTo>
                    <a:lnTo>
                      <a:pt x="279" y="138"/>
                    </a:lnTo>
                    <a:lnTo>
                      <a:pt x="277" y="147"/>
                    </a:lnTo>
                    <a:lnTo>
                      <a:pt x="273" y="157"/>
                    </a:lnTo>
                    <a:lnTo>
                      <a:pt x="271" y="166"/>
                    </a:lnTo>
                    <a:lnTo>
                      <a:pt x="267" y="178"/>
                    </a:lnTo>
                    <a:lnTo>
                      <a:pt x="265" y="189"/>
                    </a:lnTo>
                    <a:lnTo>
                      <a:pt x="265" y="18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940"/>
              <p:cNvSpPr/>
              <p:nvPr/>
            </p:nvSpPr>
            <p:spPr bwMode="auto">
              <a:xfrm>
                <a:off x="2214563" y="1890713"/>
                <a:ext cx="357187" cy="261938"/>
              </a:xfrm>
              <a:custGeom>
                <a:avLst/>
                <a:gdLst>
                  <a:gd name="T0" fmla="*/ 369 w 450"/>
                  <a:gd name="T1" fmla="*/ 278 h 330"/>
                  <a:gd name="T2" fmla="*/ 388 w 450"/>
                  <a:gd name="T3" fmla="*/ 286 h 330"/>
                  <a:gd name="T4" fmla="*/ 406 w 450"/>
                  <a:gd name="T5" fmla="*/ 291 h 330"/>
                  <a:gd name="T6" fmla="*/ 421 w 450"/>
                  <a:gd name="T7" fmla="*/ 297 h 330"/>
                  <a:gd name="T8" fmla="*/ 432 w 450"/>
                  <a:gd name="T9" fmla="*/ 303 h 330"/>
                  <a:gd name="T10" fmla="*/ 440 w 450"/>
                  <a:gd name="T11" fmla="*/ 307 h 330"/>
                  <a:gd name="T12" fmla="*/ 446 w 450"/>
                  <a:gd name="T13" fmla="*/ 312 h 330"/>
                  <a:gd name="T14" fmla="*/ 448 w 450"/>
                  <a:gd name="T15" fmla="*/ 314 h 330"/>
                  <a:gd name="T16" fmla="*/ 448 w 450"/>
                  <a:gd name="T17" fmla="*/ 318 h 330"/>
                  <a:gd name="T18" fmla="*/ 446 w 450"/>
                  <a:gd name="T19" fmla="*/ 320 h 330"/>
                  <a:gd name="T20" fmla="*/ 438 w 450"/>
                  <a:gd name="T21" fmla="*/ 320 h 330"/>
                  <a:gd name="T22" fmla="*/ 427 w 450"/>
                  <a:gd name="T23" fmla="*/ 322 h 330"/>
                  <a:gd name="T24" fmla="*/ 413 w 450"/>
                  <a:gd name="T25" fmla="*/ 324 h 330"/>
                  <a:gd name="T26" fmla="*/ 396 w 450"/>
                  <a:gd name="T27" fmla="*/ 326 h 330"/>
                  <a:gd name="T28" fmla="*/ 375 w 450"/>
                  <a:gd name="T29" fmla="*/ 328 h 330"/>
                  <a:gd name="T30" fmla="*/ 350 w 450"/>
                  <a:gd name="T31" fmla="*/ 328 h 330"/>
                  <a:gd name="T32" fmla="*/ 323 w 450"/>
                  <a:gd name="T33" fmla="*/ 330 h 330"/>
                  <a:gd name="T34" fmla="*/ 298 w 450"/>
                  <a:gd name="T35" fmla="*/ 328 h 330"/>
                  <a:gd name="T36" fmla="*/ 275 w 450"/>
                  <a:gd name="T37" fmla="*/ 328 h 330"/>
                  <a:gd name="T38" fmla="*/ 254 w 450"/>
                  <a:gd name="T39" fmla="*/ 326 h 330"/>
                  <a:gd name="T40" fmla="*/ 239 w 450"/>
                  <a:gd name="T41" fmla="*/ 322 h 330"/>
                  <a:gd name="T42" fmla="*/ 224 w 450"/>
                  <a:gd name="T43" fmla="*/ 318 h 330"/>
                  <a:gd name="T44" fmla="*/ 212 w 450"/>
                  <a:gd name="T45" fmla="*/ 314 h 330"/>
                  <a:gd name="T46" fmla="*/ 203 w 450"/>
                  <a:gd name="T47" fmla="*/ 310 h 330"/>
                  <a:gd name="T48" fmla="*/ 199 w 450"/>
                  <a:gd name="T49" fmla="*/ 307 h 330"/>
                  <a:gd name="T50" fmla="*/ 193 w 450"/>
                  <a:gd name="T51" fmla="*/ 303 h 330"/>
                  <a:gd name="T52" fmla="*/ 188 w 450"/>
                  <a:gd name="T53" fmla="*/ 297 h 330"/>
                  <a:gd name="T54" fmla="*/ 182 w 450"/>
                  <a:gd name="T55" fmla="*/ 288 h 330"/>
                  <a:gd name="T56" fmla="*/ 174 w 450"/>
                  <a:gd name="T57" fmla="*/ 278 h 330"/>
                  <a:gd name="T58" fmla="*/ 165 w 450"/>
                  <a:gd name="T59" fmla="*/ 267 h 330"/>
                  <a:gd name="T60" fmla="*/ 149 w 450"/>
                  <a:gd name="T61" fmla="*/ 244 h 330"/>
                  <a:gd name="T62" fmla="*/ 124 w 450"/>
                  <a:gd name="T63" fmla="*/ 210 h 330"/>
                  <a:gd name="T64" fmla="*/ 94 w 450"/>
                  <a:gd name="T65" fmla="*/ 166 h 330"/>
                  <a:gd name="T66" fmla="*/ 59 w 450"/>
                  <a:gd name="T67" fmla="*/ 116 h 330"/>
                  <a:gd name="T68" fmla="*/ 21 w 450"/>
                  <a:gd name="T69" fmla="*/ 57 h 330"/>
                  <a:gd name="T70" fmla="*/ 17 w 450"/>
                  <a:gd name="T71" fmla="*/ 0 h 330"/>
                  <a:gd name="T72" fmla="*/ 48 w 450"/>
                  <a:gd name="T73" fmla="*/ 36 h 330"/>
                  <a:gd name="T74" fmla="*/ 75 w 450"/>
                  <a:gd name="T75" fmla="*/ 67 h 330"/>
                  <a:gd name="T76" fmla="*/ 101 w 450"/>
                  <a:gd name="T77" fmla="*/ 95 h 330"/>
                  <a:gd name="T78" fmla="*/ 126 w 450"/>
                  <a:gd name="T79" fmla="*/ 120 h 330"/>
                  <a:gd name="T80" fmla="*/ 149 w 450"/>
                  <a:gd name="T81" fmla="*/ 143 h 330"/>
                  <a:gd name="T82" fmla="*/ 168 w 450"/>
                  <a:gd name="T83" fmla="*/ 162 h 330"/>
                  <a:gd name="T84" fmla="*/ 188 w 450"/>
                  <a:gd name="T85" fmla="*/ 177 h 330"/>
                  <a:gd name="T86" fmla="*/ 205 w 450"/>
                  <a:gd name="T87" fmla="*/ 190 h 330"/>
                  <a:gd name="T88" fmla="*/ 237 w 450"/>
                  <a:gd name="T89" fmla="*/ 215 h 330"/>
                  <a:gd name="T90" fmla="*/ 274 w 450"/>
                  <a:gd name="T91" fmla="*/ 236 h 330"/>
                  <a:gd name="T92" fmla="*/ 314 w 450"/>
                  <a:gd name="T93" fmla="*/ 257 h 330"/>
                  <a:gd name="T94" fmla="*/ 358 w 450"/>
                  <a:gd name="T95" fmla="*/ 274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0" h="330">
                    <a:moveTo>
                      <a:pt x="358" y="274"/>
                    </a:moveTo>
                    <a:lnTo>
                      <a:pt x="369" y="278"/>
                    </a:lnTo>
                    <a:lnTo>
                      <a:pt x="379" y="282"/>
                    </a:lnTo>
                    <a:lnTo>
                      <a:pt x="388" y="286"/>
                    </a:lnTo>
                    <a:lnTo>
                      <a:pt x="398" y="290"/>
                    </a:lnTo>
                    <a:lnTo>
                      <a:pt x="406" y="291"/>
                    </a:lnTo>
                    <a:lnTo>
                      <a:pt x="413" y="295"/>
                    </a:lnTo>
                    <a:lnTo>
                      <a:pt x="421" y="297"/>
                    </a:lnTo>
                    <a:lnTo>
                      <a:pt x="427" y="301"/>
                    </a:lnTo>
                    <a:lnTo>
                      <a:pt x="432" y="303"/>
                    </a:lnTo>
                    <a:lnTo>
                      <a:pt x="436" y="305"/>
                    </a:lnTo>
                    <a:lnTo>
                      <a:pt x="440" y="307"/>
                    </a:lnTo>
                    <a:lnTo>
                      <a:pt x="444" y="310"/>
                    </a:lnTo>
                    <a:lnTo>
                      <a:pt x="446" y="312"/>
                    </a:lnTo>
                    <a:lnTo>
                      <a:pt x="448" y="314"/>
                    </a:lnTo>
                    <a:lnTo>
                      <a:pt x="448" y="314"/>
                    </a:lnTo>
                    <a:lnTo>
                      <a:pt x="450" y="316"/>
                    </a:lnTo>
                    <a:lnTo>
                      <a:pt x="448" y="318"/>
                    </a:lnTo>
                    <a:lnTo>
                      <a:pt x="448" y="318"/>
                    </a:lnTo>
                    <a:lnTo>
                      <a:pt x="446" y="320"/>
                    </a:lnTo>
                    <a:lnTo>
                      <a:pt x="442" y="320"/>
                    </a:lnTo>
                    <a:lnTo>
                      <a:pt x="438" y="320"/>
                    </a:lnTo>
                    <a:lnTo>
                      <a:pt x="432" y="322"/>
                    </a:lnTo>
                    <a:lnTo>
                      <a:pt x="427" y="322"/>
                    </a:lnTo>
                    <a:lnTo>
                      <a:pt x="421" y="324"/>
                    </a:lnTo>
                    <a:lnTo>
                      <a:pt x="413" y="324"/>
                    </a:lnTo>
                    <a:lnTo>
                      <a:pt x="406" y="324"/>
                    </a:lnTo>
                    <a:lnTo>
                      <a:pt x="396" y="326"/>
                    </a:lnTo>
                    <a:lnTo>
                      <a:pt x="386" y="326"/>
                    </a:lnTo>
                    <a:lnTo>
                      <a:pt x="375" y="328"/>
                    </a:lnTo>
                    <a:lnTo>
                      <a:pt x="363" y="328"/>
                    </a:lnTo>
                    <a:lnTo>
                      <a:pt x="350" y="328"/>
                    </a:lnTo>
                    <a:lnTo>
                      <a:pt x="337" y="330"/>
                    </a:lnTo>
                    <a:lnTo>
                      <a:pt x="323" y="330"/>
                    </a:lnTo>
                    <a:lnTo>
                      <a:pt x="310" y="330"/>
                    </a:lnTo>
                    <a:lnTo>
                      <a:pt x="298" y="328"/>
                    </a:lnTo>
                    <a:lnTo>
                      <a:pt x="287" y="328"/>
                    </a:lnTo>
                    <a:lnTo>
                      <a:pt x="275" y="328"/>
                    </a:lnTo>
                    <a:lnTo>
                      <a:pt x="266" y="326"/>
                    </a:lnTo>
                    <a:lnTo>
                      <a:pt x="254" y="326"/>
                    </a:lnTo>
                    <a:lnTo>
                      <a:pt x="247" y="324"/>
                    </a:lnTo>
                    <a:lnTo>
                      <a:pt x="239" y="322"/>
                    </a:lnTo>
                    <a:lnTo>
                      <a:pt x="232" y="320"/>
                    </a:lnTo>
                    <a:lnTo>
                      <a:pt x="224" y="318"/>
                    </a:lnTo>
                    <a:lnTo>
                      <a:pt x="218" y="316"/>
                    </a:lnTo>
                    <a:lnTo>
                      <a:pt x="212" y="314"/>
                    </a:lnTo>
                    <a:lnTo>
                      <a:pt x="207" y="312"/>
                    </a:lnTo>
                    <a:lnTo>
                      <a:pt x="203" y="310"/>
                    </a:lnTo>
                    <a:lnTo>
                      <a:pt x="199" y="309"/>
                    </a:lnTo>
                    <a:lnTo>
                      <a:pt x="199" y="307"/>
                    </a:lnTo>
                    <a:lnTo>
                      <a:pt x="197" y="305"/>
                    </a:lnTo>
                    <a:lnTo>
                      <a:pt x="193" y="303"/>
                    </a:lnTo>
                    <a:lnTo>
                      <a:pt x="191" y="299"/>
                    </a:lnTo>
                    <a:lnTo>
                      <a:pt x="188" y="297"/>
                    </a:lnTo>
                    <a:lnTo>
                      <a:pt x="186" y="291"/>
                    </a:lnTo>
                    <a:lnTo>
                      <a:pt x="182" y="288"/>
                    </a:lnTo>
                    <a:lnTo>
                      <a:pt x="178" y="284"/>
                    </a:lnTo>
                    <a:lnTo>
                      <a:pt x="174" y="278"/>
                    </a:lnTo>
                    <a:lnTo>
                      <a:pt x="170" y="272"/>
                    </a:lnTo>
                    <a:lnTo>
                      <a:pt x="165" y="267"/>
                    </a:lnTo>
                    <a:lnTo>
                      <a:pt x="161" y="259"/>
                    </a:lnTo>
                    <a:lnTo>
                      <a:pt x="149" y="244"/>
                    </a:lnTo>
                    <a:lnTo>
                      <a:pt x="138" y="227"/>
                    </a:lnTo>
                    <a:lnTo>
                      <a:pt x="124" y="210"/>
                    </a:lnTo>
                    <a:lnTo>
                      <a:pt x="109" y="189"/>
                    </a:lnTo>
                    <a:lnTo>
                      <a:pt x="94" y="166"/>
                    </a:lnTo>
                    <a:lnTo>
                      <a:pt x="79" y="141"/>
                    </a:lnTo>
                    <a:lnTo>
                      <a:pt x="59" y="116"/>
                    </a:lnTo>
                    <a:lnTo>
                      <a:pt x="42" y="88"/>
                    </a:lnTo>
                    <a:lnTo>
                      <a:pt x="21" y="57"/>
                    </a:lnTo>
                    <a:lnTo>
                      <a:pt x="0" y="27"/>
                    </a:lnTo>
                    <a:lnTo>
                      <a:pt x="17" y="0"/>
                    </a:lnTo>
                    <a:lnTo>
                      <a:pt x="33" y="19"/>
                    </a:lnTo>
                    <a:lnTo>
                      <a:pt x="48" y="36"/>
                    </a:lnTo>
                    <a:lnTo>
                      <a:pt x="61" y="51"/>
                    </a:lnTo>
                    <a:lnTo>
                      <a:pt x="75" y="67"/>
                    </a:lnTo>
                    <a:lnTo>
                      <a:pt x="88" y="82"/>
                    </a:lnTo>
                    <a:lnTo>
                      <a:pt x="101" y="95"/>
                    </a:lnTo>
                    <a:lnTo>
                      <a:pt x="115" y="109"/>
                    </a:lnTo>
                    <a:lnTo>
                      <a:pt x="126" y="120"/>
                    </a:lnTo>
                    <a:lnTo>
                      <a:pt x="138" y="131"/>
                    </a:lnTo>
                    <a:lnTo>
                      <a:pt x="149" y="143"/>
                    </a:lnTo>
                    <a:lnTo>
                      <a:pt x="159" y="152"/>
                    </a:lnTo>
                    <a:lnTo>
                      <a:pt x="168" y="162"/>
                    </a:lnTo>
                    <a:lnTo>
                      <a:pt x="178" y="170"/>
                    </a:lnTo>
                    <a:lnTo>
                      <a:pt x="188" y="177"/>
                    </a:lnTo>
                    <a:lnTo>
                      <a:pt x="195" y="185"/>
                    </a:lnTo>
                    <a:lnTo>
                      <a:pt x="205" y="190"/>
                    </a:lnTo>
                    <a:lnTo>
                      <a:pt x="220" y="202"/>
                    </a:lnTo>
                    <a:lnTo>
                      <a:pt x="237" y="215"/>
                    </a:lnTo>
                    <a:lnTo>
                      <a:pt x="254" y="227"/>
                    </a:lnTo>
                    <a:lnTo>
                      <a:pt x="274" y="236"/>
                    </a:lnTo>
                    <a:lnTo>
                      <a:pt x="293" y="248"/>
                    </a:lnTo>
                    <a:lnTo>
                      <a:pt x="314" y="257"/>
                    </a:lnTo>
                    <a:lnTo>
                      <a:pt x="335" y="267"/>
                    </a:lnTo>
                    <a:lnTo>
                      <a:pt x="358" y="274"/>
                    </a:lnTo>
                    <a:lnTo>
                      <a:pt x="358" y="27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941"/>
              <p:cNvSpPr/>
              <p:nvPr/>
            </p:nvSpPr>
            <p:spPr bwMode="auto">
              <a:xfrm>
                <a:off x="1781175" y="1765300"/>
                <a:ext cx="269875" cy="366713"/>
              </a:xfrm>
              <a:custGeom>
                <a:avLst/>
                <a:gdLst>
                  <a:gd name="T0" fmla="*/ 67 w 341"/>
                  <a:gd name="T1" fmla="*/ 434 h 463"/>
                  <a:gd name="T2" fmla="*/ 52 w 341"/>
                  <a:gd name="T3" fmla="*/ 444 h 463"/>
                  <a:gd name="T4" fmla="*/ 38 w 341"/>
                  <a:gd name="T5" fmla="*/ 449 h 463"/>
                  <a:gd name="T6" fmla="*/ 27 w 341"/>
                  <a:gd name="T7" fmla="*/ 455 h 463"/>
                  <a:gd name="T8" fmla="*/ 17 w 341"/>
                  <a:gd name="T9" fmla="*/ 459 h 463"/>
                  <a:gd name="T10" fmla="*/ 10 w 341"/>
                  <a:gd name="T11" fmla="*/ 463 h 463"/>
                  <a:gd name="T12" fmla="*/ 4 w 341"/>
                  <a:gd name="T13" fmla="*/ 463 h 463"/>
                  <a:gd name="T14" fmla="*/ 0 w 341"/>
                  <a:gd name="T15" fmla="*/ 463 h 463"/>
                  <a:gd name="T16" fmla="*/ 0 w 341"/>
                  <a:gd name="T17" fmla="*/ 461 h 463"/>
                  <a:gd name="T18" fmla="*/ 0 w 341"/>
                  <a:gd name="T19" fmla="*/ 457 h 463"/>
                  <a:gd name="T20" fmla="*/ 2 w 341"/>
                  <a:gd name="T21" fmla="*/ 451 h 463"/>
                  <a:gd name="T22" fmla="*/ 8 w 341"/>
                  <a:gd name="T23" fmla="*/ 446 h 463"/>
                  <a:gd name="T24" fmla="*/ 14 w 341"/>
                  <a:gd name="T25" fmla="*/ 436 h 463"/>
                  <a:gd name="T26" fmla="*/ 23 w 341"/>
                  <a:gd name="T27" fmla="*/ 427 h 463"/>
                  <a:gd name="T28" fmla="*/ 35 w 341"/>
                  <a:gd name="T29" fmla="*/ 415 h 463"/>
                  <a:gd name="T30" fmla="*/ 50 w 341"/>
                  <a:gd name="T31" fmla="*/ 402 h 463"/>
                  <a:gd name="T32" fmla="*/ 75 w 341"/>
                  <a:gd name="T33" fmla="*/ 379 h 463"/>
                  <a:gd name="T34" fmla="*/ 107 w 341"/>
                  <a:gd name="T35" fmla="*/ 348 h 463"/>
                  <a:gd name="T36" fmla="*/ 136 w 341"/>
                  <a:gd name="T37" fmla="*/ 312 h 463"/>
                  <a:gd name="T38" fmla="*/ 165 w 341"/>
                  <a:gd name="T39" fmla="*/ 272 h 463"/>
                  <a:gd name="T40" fmla="*/ 191 w 341"/>
                  <a:gd name="T41" fmla="*/ 230 h 463"/>
                  <a:gd name="T42" fmla="*/ 214 w 341"/>
                  <a:gd name="T43" fmla="*/ 192 h 463"/>
                  <a:gd name="T44" fmla="*/ 232 w 341"/>
                  <a:gd name="T45" fmla="*/ 154 h 463"/>
                  <a:gd name="T46" fmla="*/ 243 w 341"/>
                  <a:gd name="T47" fmla="*/ 120 h 463"/>
                  <a:gd name="T48" fmla="*/ 253 w 341"/>
                  <a:gd name="T49" fmla="*/ 89 h 463"/>
                  <a:gd name="T50" fmla="*/ 258 w 341"/>
                  <a:gd name="T51" fmla="*/ 67 h 463"/>
                  <a:gd name="T52" fmla="*/ 260 w 341"/>
                  <a:gd name="T53" fmla="*/ 47 h 463"/>
                  <a:gd name="T54" fmla="*/ 258 w 341"/>
                  <a:gd name="T55" fmla="*/ 36 h 463"/>
                  <a:gd name="T56" fmla="*/ 255 w 341"/>
                  <a:gd name="T57" fmla="*/ 27 h 463"/>
                  <a:gd name="T58" fmla="*/ 251 w 341"/>
                  <a:gd name="T59" fmla="*/ 17 h 463"/>
                  <a:gd name="T60" fmla="*/ 253 w 341"/>
                  <a:gd name="T61" fmla="*/ 9 h 463"/>
                  <a:gd name="T62" fmla="*/ 255 w 341"/>
                  <a:gd name="T63" fmla="*/ 4 h 463"/>
                  <a:gd name="T64" fmla="*/ 262 w 341"/>
                  <a:gd name="T65" fmla="*/ 2 h 463"/>
                  <a:gd name="T66" fmla="*/ 272 w 341"/>
                  <a:gd name="T67" fmla="*/ 2 h 463"/>
                  <a:gd name="T68" fmla="*/ 285 w 341"/>
                  <a:gd name="T69" fmla="*/ 7 h 463"/>
                  <a:gd name="T70" fmla="*/ 304 w 341"/>
                  <a:gd name="T71" fmla="*/ 15 h 463"/>
                  <a:gd name="T72" fmla="*/ 320 w 341"/>
                  <a:gd name="T73" fmla="*/ 25 h 463"/>
                  <a:gd name="T74" fmla="*/ 331 w 341"/>
                  <a:gd name="T75" fmla="*/ 34 h 463"/>
                  <a:gd name="T76" fmla="*/ 339 w 341"/>
                  <a:gd name="T77" fmla="*/ 42 h 463"/>
                  <a:gd name="T78" fmla="*/ 341 w 341"/>
                  <a:gd name="T79" fmla="*/ 46 h 463"/>
                  <a:gd name="T80" fmla="*/ 341 w 341"/>
                  <a:gd name="T81" fmla="*/ 51 h 463"/>
                  <a:gd name="T82" fmla="*/ 339 w 341"/>
                  <a:gd name="T83" fmla="*/ 59 h 463"/>
                  <a:gd name="T84" fmla="*/ 337 w 341"/>
                  <a:gd name="T85" fmla="*/ 68 h 463"/>
                  <a:gd name="T86" fmla="*/ 333 w 341"/>
                  <a:gd name="T87" fmla="*/ 80 h 463"/>
                  <a:gd name="T88" fmla="*/ 327 w 341"/>
                  <a:gd name="T89" fmla="*/ 93 h 463"/>
                  <a:gd name="T90" fmla="*/ 320 w 341"/>
                  <a:gd name="T91" fmla="*/ 108 h 463"/>
                  <a:gd name="T92" fmla="*/ 312 w 341"/>
                  <a:gd name="T93" fmla="*/ 128 h 463"/>
                  <a:gd name="T94" fmla="*/ 297 w 341"/>
                  <a:gd name="T95" fmla="*/ 158 h 463"/>
                  <a:gd name="T96" fmla="*/ 276 w 341"/>
                  <a:gd name="T97" fmla="*/ 200 h 463"/>
                  <a:gd name="T98" fmla="*/ 251 w 341"/>
                  <a:gd name="T99" fmla="*/ 240 h 463"/>
                  <a:gd name="T100" fmla="*/ 222 w 341"/>
                  <a:gd name="T101" fmla="*/ 282 h 463"/>
                  <a:gd name="T102" fmla="*/ 191 w 341"/>
                  <a:gd name="T103" fmla="*/ 322 h 463"/>
                  <a:gd name="T104" fmla="*/ 159 w 341"/>
                  <a:gd name="T105" fmla="*/ 358 h 463"/>
                  <a:gd name="T106" fmla="*/ 126 w 341"/>
                  <a:gd name="T107" fmla="*/ 390 h 463"/>
                  <a:gd name="T108" fmla="*/ 92 w 341"/>
                  <a:gd name="T109" fmla="*/ 417 h 463"/>
                  <a:gd name="T110" fmla="*/ 75 w 341"/>
                  <a:gd name="T111" fmla="*/ 428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1" h="463">
                    <a:moveTo>
                      <a:pt x="75" y="428"/>
                    </a:moveTo>
                    <a:lnTo>
                      <a:pt x="67" y="434"/>
                    </a:lnTo>
                    <a:lnTo>
                      <a:pt x="59" y="438"/>
                    </a:lnTo>
                    <a:lnTo>
                      <a:pt x="52" y="444"/>
                    </a:lnTo>
                    <a:lnTo>
                      <a:pt x="44" y="448"/>
                    </a:lnTo>
                    <a:lnTo>
                      <a:pt x="38" y="449"/>
                    </a:lnTo>
                    <a:lnTo>
                      <a:pt x="33" y="453"/>
                    </a:lnTo>
                    <a:lnTo>
                      <a:pt x="27" y="455"/>
                    </a:lnTo>
                    <a:lnTo>
                      <a:pt x="21" y="457"/>
                    </a:lnTo>
                    <a:lnTo>
                      <a:pt x="17" y="459"/>
                    </a:lnTo>
                    <a:lnTo>
                      <a:pt x="14" y="461"/>
                    </a:lnTo>
                    <a:lnTo>
                      <a:pt x="10" y="463"/>
                    </a:lnTo>
                    <a:lnTo>
                      <a:pt x="8" y="463"/>
                    </a:lnTo>
                    <a:lnTo>
                      <a:pt x="4" y="463"/>
                    </a:lnTo>
                    <a:lnTo>
                      <a:pt x="2" y="463"/>
                    </a:lnTo>
                    <a:lnTo>
                      <a:pt x="0" y="463"/>
                    </a:lnTo>
                    <a:lnTo>
                      <a:pt x="0" y="463"/>
                    </a:lnTo>
                    <a:lnTo>
                      <a:pt x="0" y="461"/>
                    </a:lnTo>
                    <a:lnTo>
                      <a:pt x="0" y="459"/>
                    </a:lnTo>
                    <a:lnTo>
                      <a:pt x="0" y="457"/>
                    </a:lnTo>
                    <a:lnTo>
                      <a:pt x="0" y="455"/>
                    </a:lnTo>
                    <a:lnTo>
                      <a:pt x="2" y="451"/>
                    </a:lnTo>
                    <a:lnTo>
                      <a:pt x="4" y="449"/>
                    </a:lnTo>
                    <a:lnTo>
                      <a:pt x="8" y="446"/>
                    </a:lnTo>
                    <a:lnTo>
                      <a:pt x="10" y="442"/>
                    </a:lnTo>
                    <a:lnTo>
                      <a:pt x="14" y="436"/>
                    </a:lnTo>
                    <a:lnTo>
                      <a:pt x="19" y="432"/>
                    </a:lnTo>
                    <a:lnTo>
                      <a:pt x="23" y="427"/>
                    </a:lnTo>
                    <a:lnTo>
                      <a:pt x="29" y="421"/>
                    </a:lnTo>
                    <a:lnTo>
                      <a:pt x="35" y="415"/>
                    </a:lnTo>
                    <a:lnTo>
                      <a:pt x="42" y="408"/>
                    </a:lnTo>
                    <a:lnTo>
                      <a:pt x="50" y="402"/>
                    </a:lnTo>
                    <a:lnTo>
                      <a:pt x="58" y="394"/>
                    </a:lnTo>
                    <a:lnTo>
                      <a:pt x="75" y="379"/>
                    </a:lnTo>
                    <a:lnTo>
                      <a:pt x="90" y="364"/>
                    </a:lnTo>
                    <a:lnTo>
                      <a:pt x="107" y="348"/>
                    </a:lnTo>
                    <a:lnTo>
                      <a:pt x="121" y="331"/>
                    </a:lnTo>
                    <a:lnTo>
                      <a:pt x="136" y="312"/>
                    </a:lnTo>
                    <a:lnTo>
                      <a:pt x="151" y="293"/>
                    </a:lnTo>
                    <a:lnTo>
                      <a:pt x="165" y="272"/>
                    </a:lnTo>
                    <a:lnTo>
                      <a:pt x="178" y="251"/>
                    </a:lnTo>
                    <a:lnTo>
                      <a:pt x="191" y="230"/>
                    </a:lnTo>
                    <a:lnTo>
                      <a:pt x="203" y="211"/>
                    </a:lnTo>
                    <a:lnTo>
                      <a:pt x="214" y="192"/>
                    </a:lnTo>
                    <a:lnTo>
                      <a:pt x="222" y="173"/>
                    </a:lnTo>
                    <a:lnTo>
                      <a:pt x="232" y="154"/>
                    </a:lnTo>
                    <a:lnTo>
                      <a:pt x="237" y="137"/>
                    </a:lnTo>
                    <a:lnTo>
                      <a:pt x="243" y="120"/>
                    </a:lnTo>
                    <a:lnTo>
                      <a:pt x="249" y="103"/>
                    </a:lnTo>
                    <a:lnTo>
                      <a:pt x="253" y="89"/>
                    </a:lnTo>
                    <a:lnTo>
                      <a:pt x="256" y="78"/>
                    </a:lnTo>
                    <a:lnTo>
                      <a:pt x="258" y="67"/>
                    </a:lnTo>
                    <a:lnTo>
                      <a:pt x="258" y="57"/>
                    </a:lnTo>
                    <a:lnTo>
                      <a:pt x="260" y="47"/>
                    </a:lnTo>
                    <a:lnTo>
                      <a:pt x="260" y="42"/>
                    </a:lnTo>
                    <a:lnTo>
                      <a:pt x="258" y="36"/>
                    </a:lnTo>
                    <a:lnTo>
                      <a:pt x="256" y="32"/>
                    </a:lnTo>
                    <a:lnTo>
                      <a:pt x="255" y="27"/>
                    </a:lnTo>
                    <a:lnTo>
                      <a:pt x="253" y="19"/>
                    </a:lnTo>
                    <a:lnTo>
                      <a:pt x="251" y="17"/>
                    </a:lnTo>
                    <a:lnTo>
                      <a:pt x="251" y="13"/>
                    </a:lnTo>
                    <a:lnTo>
                      <a:pt x="253" y="9"/>
                    </a:lnTo>
                    <a:lnTo>
                      <a:pt x="253" y="7"/>
                    </a:lnTo>
                    <a:lnTo>
                      <a:pt x="255" y="4"/>
                    </a:lnTo>
                    <a:lnTo>
                      <a:pt x="258" y="2"/>
                    </a:lnTo>
                    <a:lnTo>
                      <a:pt x="262" y="2"/>
                    </a:lnTo>
                    <a:lnTo>
                      <a:pt x="266" y="0"/>
                    </a:lnTo>
                    <a:lnTo>
                      <a:pt x="272" y="2"/>
                    </a:lnTo>
                    <a:lnTo>
                      <a:pt x="277" y="4"/>
                    </a:lnTo>
                    <a:lnTo>
                      <a:pt x="285" y="7"/>
                    </a:lnTo>
                    <a:lnTo>
                      <a:pt x="295" y="11"/>
                    </a:lnTo>
                    <a:lnTo>
                      <a:pt x="304" y="15"/>
                    </a:lnTo>
                    <a:lnTo>
                      <a:pt x="312" y="21"/>
                    </a:lnTo>
                    <a:lnTo>
                      <a:pt x="320" y="25"/>
                    </a:lnTo>
                    <a:lnTo>
                      <a:pt x="325" y="30"/>
                    </a:lnTo>
                    <a:lnTo>
                      <a:pt x="331" y="34"/>
                    </a:lnTo>
                    <a:lnTo>
                      <a:pt x="335" y="38"/>
                    </a:lnTo>
                    <a:lnTo>
                      <a:pt x="339" y="42"/>
                    </a:lnTo>
                    <a:lnTo>
                      <a:pt x="341" y="44"/>
                    </a:lnTo>
                    <a:lnTo>
                      <a:pt x="341" y="46"/>
                    </a:lnTo>
                    <a:lnTo>
                      <a:pt x="341" y="49"/>
                    </a:lnTo>
                    <a:lnTo>
                      <a:pt x="341" y="51"/>
                    </a:lnTo>
                    <a:lnTo>
                      <a:pt x="341" y="55"/>
                    </a:lnTo>
                    <a:lnTo>
                      <a:pt x="339" y="59"/>
                    </a:lnTo>
                    <a:lnTo>
                      <a:pt x="339" y="63"/>
                    </a:lnTo>
                    <a:lnTo>
                      <a:pt x="337" y="68"/>
                    </a:lnTo>
                    <a:lnTo>
                      <a:pt x="335" y="74"/>
                    </a:lnTo>
                    <a:lnTo>
                      <a:pt x="333" y="80"/>
                    </a:lnTo>
                    <a:lnTo>
                      <a:pt x="329" y="86"/>
                    </a:lnTo>
                    <a:lnTo>
                      <a:pt x="327" y="93"/>
                    </a:lnTo>
                    <a:lnTo>
                      <a:pt x="323" y="101"/>
                    </a:lnTo>
                    <a:lnTo>
                      <a:pt x="320" y="108"/>
                    </a:lnTo>
                    <a:lnTo>
                      <a:pt x="316" y="118"/>
                    </a:lnTo>
                    <a:lnTo>
                      <a:pt x="312" y="128"/>
                    </a:lnTo>
                    <a:lnTo>
                      <a:pt x="306" y="137"/>
                    </a:lnTo>
                    <a:lnTo>
                      <a:pt x="297" y="158"/>
                    </a:lnTo>
                    <a:lnTo>
                      <a:pt x="287" y="179"/>
                    </a:lnTo>
                    <a:lnTo>
                      <a:pt x="276" y="200"/>
                    </a:lnTo>
                    <a:lnTo>
                      <a:pt x="264" y="219"/>
                    </a:lnTo>
                    <a:lnTo>
                      <a:pt x="251" y="240"/>
                    </a:lnTo>
                    <a:lnTo>
                      <a:pt x="237" y="261"/>
                    </a:lnTo>
                    <a:lnTo>
                      <a:pt x="222" y="282"/>
                    </a:lnTo>
                    <a:lnTo>
                      <a:pt x="207" y="303"/>
                    </a:lnTo>
                    <a:lnTo>
                      <a:pt x="191" y="322"/>
                    </a:lnTo>
                    <a:lnTo>
                      <a:pt x="176" y="341"/>
                    </a:lnTo>
                    <a:lnTo>
                      <a:pt x="159" y="358"/>
                    </a:lnTo>
                    <a:lnTo>
                      <a:pt x="144" y="375"/>
                    </a:lnTo>
                    <a:lnTo>
                      <a:pt x="126" y="390"/>
                    </a:lnTo>
                    <a:lnTo>
                      <a:pt x="109" y="404"/>
                    </a:lnTo>
                    <a:lnTo>
                      <a:pt x="92" y="417"/>
                    </a:lnTo>
                    <a:lnTo>
                      <a:pt x="75" y="428"/>
                    </a:lnTo>
                    <a:lnTo>
                      <a:pt x="75" y="4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942"/>
              <p:cNvSpPr/>
              <p:nvPr/>
            </p:nvSpPr>
            <p:spPr bwMode="auto">
              <a:xfrm>
                <a:off x="1957388" y="1958975"/>
                <a:ext cx="141287" cy="115888"/>
              </a:xfrm>
              <a:custGeom>
                <a:avLst/>
                <a:gdLst>
                  <a:gd name="T0" fmla="*/ 0 w 178"/>
                  <a:gd name="T1" fmla="*/ 0 h 146"/>
                  <a:gd name="T2" fmla="*/ 13 w 178"/>
                  <a:gd name="T3" fmla="*/ 0 h 146"/>
                  <a:gd name="T4" fmla="*/ 27 w 178"/>
                  <a:gd name="T5" fmla="*/ 0 h 146"/>
                  <a:gd name="T6" fmla="*/ 36 w 178"/>
                  <a:gd name="T7" fmla="*/ 0 h 146"/>
                  <a:gd name="T8" fmla="*/ 48 w 178"/>
                  <a:gd name="T9" fmla="*/ 0 h 146"/>
                  <a:gd name="T10" fmla="*/ 57 w 178"/>
                  <a:gd name="T11" fmla="*/ 0 h 146"/>
                  <a:gd name="T12" fmla="*/ 65 w 178"/>
                  <a:gd name="T13" fmla="*/ 0 h 146"/>
                  <a:gd name="T14" fmla="*/ 73 w 178"/>
                  <a:gd name="T15" fmla="*/ 2 h 146"/>
                  <a:gd name="T16" fmla="*/ 78 w 178"/>
                  <a:gd name="T17" fmla="*/ 4 h 146"/>
                  <a:gd name="T18" fmla="*/ 84 w 178"/>
                  <a:gd name="T19" fmla="*/ 5 h 146"/>
                  <a:gd name="T20" fmla="*/ 90 w 178"/>
                  <a:gd name="T21" fmla="*/ 7 h 146"/>
                  <a:gd name="T22" fmla="*/ 96 w 178"/>
                  <a:gd name="T23" fmla="*/ 11 h 146"/>
                  <a:gd name="T24" fmla="*/ 103 w 178"/>
                  <a:gd name="T25" fmla="*/ 15 h 146"/>
                  <a:gd name="T26" fmla="*/ 111 w 178"/>
                  <a:gd name="T27" fmla="*/ 21 h 146"/>
                  <a:gd name="T28" fmla="*/ 117 w 178"/>
                  <a:gd name="T29" fmla="*/ 24 h 146"/>
                  <a:gd name="T30" fmla="*/ 124 w 178"/>
                  <a:gd name="T31" fmla="*/ 30 h 146"/>
                  <a:gd name="T32" fmla="*/ 134 w 178"/>
                  <a:gd name="T33" fmla="*/ 36 h 146"/>
                  <a:gd name="T34" fmla="*/ 140 w 178"/>
                  <a:gd name="T35" fmla="*/ 45 h 146"/>
                  <a:gd name="T36" fmla="*/ 147 w 178"/>
                  <a:gd name="T37" fmla="*/ 51 h 146"/>
                  <a:gd name="T38" fmla="*/ 155 w 178"/>
                  <a:gd name="T39" fmla="*/ 59 h 146"/>
                  <a:gd name="T40" fmla="*/ 161 w 178"/>
                  <a:gd name="T41" fmla="*/ 64 h 146"/>
                  <a:gd name="T42" fmla="*/ 164 w 178"/>
                  <a:gd name="T43" fmla="*/ 72 h 146"/>
                  <a:gd name="T44" fmla="*/ 168 w 178"/>
                  <a:gd name="T45" fmla="*/ 78 h 146"/>
                  <a:gd name="T46" fmla="*/ 172 w 178"/>
                  <a:gd name="T47" fmla="*/ 82 h 146"/>
                  <a:gd name="T48" fmla="*/ 174 w 178"/>
                  <a:gd name="T49" fmla="*/ 87 h 146"/>
                  <a:gd name="T50" fmla="*/ 176 w 178"/>
                  <a:gd name="T51" fmla="*/ 99 h 146"/>
                  <a:gd name="T52" fmla="*/ 178 w 178"/>
                  <a:gd name="T53" fmla="*/ 110 h 146"/>
                  <a:gd name="T54" fmla="*/ 176 w 178"/>
                  <a:gd name="T55" fmla="*/ 120 h 146"/>
                  <a:gd name="T56" fmla="*/ 174 w 178"/>
                  <a:gd name="T57" fmla="*/ 129 h 146"/>
                  <a:gd name="T58" fmla="*/ 172 w 178"/>
                  <a:gd name="T59" fmla="*/ 133 h 146"/>
                  <a:gd name="T60" fmla="*/ 170 w 178"/>
                  <a:gd name="T61" fmla="*/ 137 h 146"/>
                  <a:gd name="T62" fmla="*/ 168 w 178"/>
                  <a:gd name="T63" fmla="*/ 141 h 146"/>
                  <a:gd name="T64" fmla="*/ 166 w 178"/>
                  <a:gd name="T65" fmla="*/ 143 h 146"/>
                  <a:gd name="T66" fmla="*/ 164 w 178"/>
                  <a:gd name="T67" fmla="*/ 144 h 146"/>
                  <a:gd name="T68" fmla="*/ 161 w 178"/>
                  <a:gd name="T69" fmla="*/ 146 h 146"/>
                  <a:gd name="T70" fmla="*/ 159 w 178"/>
                  <a:gd name="T71" fmla="*/ 146 h 146"/>
                  <a:gd name="T72" fmla="*/ 159 w 178"/>
                  <a:gd name="T73" fmla="*/ 146 h 146"/>
                  <a:gd name="T74" fmla="*/ 155 w 178"/>
                  <a:gd name="T75" fmla="*/ 146 h 146"/>
                  <a:gd name="T76" fmla="*/ 153 w 178"/>
                  <a:gd name="T77" fmla="*/ 144 h 146"/>
                  <a:gd name="T78" fmla="*/ 149 w 178"/>
                  <a:gd name="T79" fmla="*/ 141 h 146"/>
                  <a:gd name="T80" fmla="*/ 143 w 178"/>
                  <a:gd name="T81" fmla="*/ 137 h 146"/>
                  <a:gd name="T82" fmla="*/ 136 w 178"/>
                  <a:gd name="T83" fmla="*/ 131 h 146"/>
                  <a:gd name="T84" fmla="*/ 130 w 178"/>
                  <a:gd name="T85" fmla="*/ 125 h 146"/>
                  <a:gd name="T86" fmla="*/ 120 w 178"/>
                  <a:gd name="T87" fmla="*/ 118 h 146"/>
                  <a:gd name="T88" fmla="*/ 111 w 178"/>
                  <a:gd name="T89" fmla="*/ 110 h 146"/>
                  <a:gd name="T90" fmla="*/ 101 w 178"/>
                  <a:gd name="T91" fmla="*/ 99 h 146"/>
                  <a:gd name="T92" fmla="*/ 90 w 178"/>
                  <a:gd name="T93" fmla="*/ 89 h 146"/>
                  <a:gd name="T94" fmla="*/ 76 w 178"/>
                  <a:gd name="T95" fmla="*/ 76 h 146"/>
                  <a:gd name="T96" fmla="*/ 63 w 178"/>
                  <a:gd name="T97" fmla="*/ 63 h 146"/>
                  <a:gd name="T98" fmla="*/ 50 w 178"/>
                  <a:gd name="T99" fmla="*/ 49 h 146"/>
                  <a:gd name="T100" fmla="*/ 34 w 178"/>
                  <a:gd name="T101" fmla="*/ 34 h 146"/>
                  <a:gd name="T102" fmla="*/ 17 w 178"/>
                  <a:gd name="T103" fmla="*/ 17 h 146"/>
                  <a:gd name="T104" fmla="*/ 0 w 178"/>
                  <a:gd name="T105" fmla="*/ 0 h 146"/>
                  <a:gd name="T106" fmla="*/ 0 w 178"/>
                  <a:gd name="T10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8" h="146">
                    <a:moveTo>
                      <a:pt x="0" y="0"/>
                    </a:moveTo>
                    <a:lnTo>
                      <a:pt x="13" y="0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57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78" y="4"/>
                    </a:lnTo>
                    <a:lnTo>
                      <a:pt x="84" y="5"/>
                    </a:lnTo>
                    <a:lnTo>
                      <a:pt x="90" y="7"/>
                    </a:lnTo>
                    <a:lnTo>
                      <a:pt x="96" y="11"/>
                    </a:lnTo>
                    <a:lnTo>
                      <a:pt x="103" y="15"/>
                    </a:lnTo>
                    <a:lnTo>
                      <a:pt x="111" y="21"/>
                    </a:lnTo>
                    <a:lnTo>
                      <a:pt x="117" y="24"/>
                    </a:lnTo>
                    <a:lnTo>
                      <a:pt x="124" y="30"/>
                    </a:lnTo>
                    <a:lnTo>
                      <a:pt x="134" y="36"/>
                    </a:lnTo>
                    <a:lnTo>
                      <a:pt x="140" y="45"/>
                    </a:lnTo>
                    <a:lnTo>
                      <a:pt x="147" y="51"/>
                    </a:lnTo>
                    <a:lnTo>
                      <a:pt x="155" y="59"/>
                    </a:lnTo>
                    <a:lnTo>
                      <a:pt x="161" y="64"/>
                    </a:lnTo>
                    <a:lnTo>
                      <a:pt x="164" y="72"/>
                    </a:lnTo>
                    <a:lnTo>
                      <a:pt x="168" y="78"/>
                    </a:lnTo>
                    <a:lnTo>
                      <a:pt x="172" y="82"/>
                    </a:lnTo>
                    <a:lnTo>
                      <a:pt x="174" y="87"/>
                    </a:lnTo>
                    <a:lnTo>
                      <a:pt x="176" y="99"/>
                    </a:lnTo>
                    <a:lnTo>
                      <a:pt x="178" y="110"/>
                    </a:lnTo>
                    <a:lnTo>
                      <a:pt x="176" y="120"/>
                    </a:lnTo>
                    <a:lnTo>
                      <a:pt x="174" y="129"/>
                    </a:lnTo>
                    <a:lnTo>
                      <a:pt x="172" y="133"/>
                    </a:lnTo>
                    <a:lnTo>
                      <a:pt x="170" y="137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4" y="144"/>
                    </a:lnTo>
                    <a:lnTo>
                      <a:pt x="161" y="146"/>
                    </a:lnTo>
                    <a:lnTo>
                      <a:pt x="159" y="146"/>
                    </a:lnTo>
                    <a:lnTo>
                      <a:pt x="159" y="146"/>
                    </a:lnTo>
                    <a:lnTo>
                      <a:pt x="155" y="146"/>
                    </a:lnTo>
                    <a:lnTo>
                      <a:pt x="153" y="144"/>
                    </a:lnTo>
                    <a:lnTo>
                      <a:pt x="149" y="141"/>
                    </a:lnTo>
                    <a:lnTo>
                      <a:pt x="143" y="137"/>
                    </a:lnTo>
                    <a:lnTo>
                      <a:pt x="136" y="131"/>
                    </a:lnTo>
                    <a:lnTo>
                      <a:pt x="130" y="125"/>
                    </a:lnTo>
                    <a:lnTo>
                      <a:pt x="120" y="118"/>
                    </a:lnTo>
                    <a:lnTo>
                      <a:pt x="111" y="110"/>
                    </a:lnTo>
                    <a:lnTo>
                      <a:pt x="101" y="99"/>
                    </a:lnTo>
                    <a:lnTo>
                      <a:pt x="90" y="89"/>
                    </a:lnTo>
                    <a:lnTo>
                      <a:pt x="76" y="76"/>
                    </a:lnTo>
                    <a:lnTo>
                      <a:pt x="63" y="63"/>
                    </a:lnTo>
                    <a:lnTo>
                      <a:pt x="50" y="49"/>
                    </a:lnTo>
                    <a:lnTo>
                      <a:pt x="34" y="34"/>
                    </a:lnTo>
                    <a:lnTo>
                      <a:pt x="17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51995" y="2931190"/>
            <a:ext cx="1419204" cy="1426641"/>
            <a:chOff x="4611638" y="2729285"/>
            <a:chExt cx="1419204" cy="142664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1638" y="2729285"/>
              <a:ext cx="1419204" cy="1426641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>
              <a:off x="4806802" y="2909030"/>
              <a:ext cx="1028876" cy="1067150"/>
              <a:chOff x="2643188" y="1449388"/>
              <a:chExt cx="725487" cy="752475"/>
            </a:xfrm>
          </p:grpSpPr>
          <p:sp>
            <p:nvSpPr>
              <p:cNvPr id="77" name="Freeform 943"/>
              <p:cNvSpPr/>
              <p:nvPr/>
            </p:nvSpPr>
            <p:spPr bwMode="auto">
              <a:xfrm>
                <a:off x="2643188" y="1817688"/>
                <a:ext cx="725487" cy="103188"/>
              </a:xfrm>
              <a:custGeom>
                <a:avLst/>
                <a:gdLst>
                  <a:gd name="T0" fmla="*/ 645 w 915"/>
                  <a:gd name="T1" fmla="*/ 19 h 129"/>
                  <a:gd name="T2" fmla="*/ 712 w 915"/>
                  <a:gd name="T3" fmla="*/ 11 h 129"/>
                  <a:gd name="T4" fmla="*/ 762 w 915"/>
                  <a:gd name="T5" fmla="*/ 5 h 129"/>
                  <a:gd name="T6" fmla="*/ 800 w 915"/>
                  <a:gd name="T7" fmla="*/ 1 h 129"/>
                  <a:gd name="T8" fmla="*/ 823 w 915"/>
                  <a:gd name="T9" fmla="*/ 0 h 129"/>
                  <a:gd name="T10" fmla="*/ 834 w 915"/>
                  <a:gd name="T11" fmla="*/ 1 h 129"/>
                  <a:gd name="T12" fmla="*/ 850 w 915"/>
                  <a:gd name="T13" fmla="*/ 9 h 129"/>
                  <a:gd name="T14" fmla="*/ 872 w 915"/>
                  <a:gd name="T15" fmla="*/ 19 h 129"/>
                  <a:gd name="T16" fmla="*/ 895 w 915"/>
                  <a:gd name="T17" fmla="*/ 36 h 129"/>
                  <a:gd name="T18" fmla="*/ 909 w 915"/>
                  <a:gd name="T19" fmla="*/ 51 h 129"/>
                  <a:gd name="T20" fmla="*/ 915 w 915"/>
                  <a:gd name="T21" fmla="*/ 62 h 129"/>
                  <a:gd name="T22" fmla="*/ 909 w 915"/>
                  <a:gd name="T23" fmla="*/ 66 h 129"/>
                  <a:gd name="T24" fmla="*/ 899 w 915"/>
                  <a:gd name="T25" fmla="*/ 68 h 129"/>
                  <a:gd name="T26" fmla="*/ 886 w 915"/>
                  <a:gd name="T27" fmla="*/ 68 h 129"/>
                  <a:gd name="T28" fmla="*/ 867 w 915"/>
                  <a:gd name="T29" fmla="*/ 68 h 129"/>
                  <a:gd name="T30" fmla="*/ 840 w 915"/>
                  <a:gd name="T31" fmla="*/ 66 h 129"/>
                  <a:gd name="T32" fmla="*/ 752 w 915"/>
                  <a:gd name="T33" fmla="*/ 62 h 129"/>
                  <a:gd name="T34" fmla="*/ 658 w 915"/>
                  <a:gd name="T35" fmla="*/ 62 h 129"/>
                  <a:gd name="T36" fmla="*/ 603 w 915"/>
                  <a:gd name="T37" fmla="*/ 62 h 129"/>
                  <a:gd name="T38" fmla="*/ 555 w 915"/>
                  <a:gd name="T39" fmla="*/ 64 h 129"/>
                  <a:gd name="T40" fmla="*/ 507 w 915"/>
                  <a:gd name="T41" fmla="*/ 70 h 129"/>
                  <a:gd name="T42" fmla="*/ 448 w 915"/>
                  <a:gd name="T43" fmla="*/ 78 h 129"/>
                  <a:gd name="T44" fmla="*/ 379 w 915"/>
                  <a:gd name="T45" fmla="*/ 83 h 129"/>
                  <a:gd name="T46" fmla="*/ 236 w 915"/>
                  <a:gd name="T47" fmla="*/ 104 h 129"/>
                  <a:gd name="T48" fmla="*/ 171 w 915"/>
                  <a:gd name="T49" fmla="*/ 118 h 129"/>
                  <a:gd name="T50" fmla="*/ 140 w 915"/>
                  <a:gd name="T51" fmla="*/ 121 h 129"/>
                  <a:gd name="T52" fmla="*/ 117 w 915"/>
                  <a:gd name="T53" fmla="*/ 125 h 129"/>
                  <a:gd name="T54" fmla="*/ 98 w 915"/>
                  <a:gd name="T55" fmla="*/ 129 h 129"/>
                  <a:gd name="T56" fmla="*/ 83 w 915"/>
                  <a:gd name="T57" fmla="*/ 129 h 129"/>
                  <a:gd name="T58" fmla="*/ 67 w 915"/>
                  <a:gd name="T59" fmla="*/ 129 h 129"/>
                  <a:gd name="T60" fmla="*/ 48 w 915"/>
                  <a:gd name="T61" fmla="*/ 123 h 129"/>
                  <a:gd name="T62" fmla="*/ 31 w 915"/>
                  <a:gd name="T63" fmla="*/ 114 h 129"/>
                  <a:gd name="T64" fmla="*/ 16 w 915"/>
                  <a:gd name="T65" fmla="*/ 101 h 129"/>
                  <a:gd name="T66" fmla="*/ 4 w 915"/>
                  <a:gd name="T67" fmla="*/ 89 h 129"/>
                  <a:gd name="T68" fmla="*/ 0 w 915"/>
                  <a:gd name="T69" fmla="*/ 83 h 129"/>
                  <a:gd name="T70" fmla="*/ 4 w 915"/>
                  <a:gd name="T71" fmla="*/ 81 h 129"/>
                  <a:gd name="T72" fmla="*/ 10 w 915"/>
                  <a:gd name="T73" fmla="*/ 78 h 129"/>
                  <a:gd name="T74" fmla="*/ 21 w 915"/>
                  <a:gd name="T75" fmla="*/ 76 h 129"/>
                  <a:gd name="T76" fmla="*/ 39 w 915"/>
                  <a:gd name="T77" fmla="*/ 76 h 129"/>
                  <a:gd name="T78" fmla="*/ 60 w 915"/>
                  <a:gd name="T79" fmla="*/ 74 h 129"/>
                  <a:gd name="T80" fmla="*/ 106 w 915"/>
                  <a:gd name="T81" fmla="*/ 74 h 129"/>
                  <a:gd name="T82" fmla="*/ 174 w 915"/>
                  <a:gd name="T83" fmla="*/ 70 h 129"/>
                  <a:gd name="T84" fmla="*/ 243 w 915"/>
                  <a:gd name="T85" fmla="*/ 64 h 129"/>
                  <a:gd name="T86" fmla="*/ 289 w 915"/>
                  <a:gd name="T87" fmla="*/ 59 h 129"/>
                  <a:gd name="T88" fmla="*/ 343 w 915"/>
                  <a:gd name="T89" fmla="*/ 53 h 129"/>
                  <a:gd name="T90" fmla="*/ 402 w 915"/>
                  <a:gd name="T91" fmla="*/ 45 h 129"/>
                  <a:gd name="T92" fmla="*/ 469 w 915"/>
                  <a:gd name="T93" fmla="*/ 40 h 129"/>
                  <a:gd name="T94" fmla="*/ 542 w 915"/>
                  <a:gd name="T95" fmla="*/ 30 h 129"/>
                  <a:gd name="T96" fmla="*/ 595 w 915"/>
                  <a:gd name="T97" fmla="*/ 2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5" h="129">
                    <a:moveTo>
                      <a:pt x="595" y="24"/>
                    </a:moveTo>
                    <a:lnTo>
                      <a:pt x="620" y="21"/>
                    </a:lnTo>
                    <a:lnTo>
                      <a:pt x="645" y="19"/>
                    </a:lnTo>
                    <a:lnTo>
                      <a:pt x="670" y="15"/>
                    </a:lnTo>
                    <a:lnTo>
                      <a:pt x="691" y="13"/>
                    </a:lnTo>
                    <a:lnTo>
                      <a:pt x="712" y="11"/>
                    </a:lnTo>
                    <a:lnTo>
                      <a:pt x="729" y="9"/>
                    </a:lnTo>
                    <a:lnTo>
                      <a:pt x="746" y="7"/>
                    </a:lnTo>
                    <a:lnTo>
                      <a:pt x="762" y="5"/>
                    </a:lnTo>
                    <a:lnTo>
                      <a:pt x="777" y="3"/>
                    </a:lnTo>
                    <a:lnTo>
                      <a:pt x="788" y="1"/>
                    </a:lnTo>
                    <a:lnTo>
                      <a:pt x="800" y="1"/>
                    </a:lnTo>
                    <a:lnTo>
                      <a:pt x="809" y="0"/>
                    </a:lnTo>
                    <a:lnTo>
                      <a:pt x="817" y="0"/>
                    </a:lnTo>
                    <a:lnTo>
                      <a:pt x="823" y="0"/>
                    </a:lnTo>
                    <a:lnTo>
                      <a:pt x="828" y="0"/>
                    </a:lnTo>
                    <a:lnTo>
                      <a:pt x="830" y="0"/>
                    </a:lnTo>
                    <a:lnTo>
                      <a:pt x="834" y="1"/>
                    </a:lnTo>
                    <a:lnTo>
                      <a:pt x="838" y="3"/>
                    </a:lnTo>
                    <a:lnTo>
                      <a:pt x="844" y="5"/>
                    </a:lnTo>
                    <a:lnTo>
                      <a:pt x="850" y="9"/>
                    </a:lnTo>
                    <a:lnTo>
                      <a:pt x="857" y="11"/>
                    </a:lnTo>
                    <a:lnTo>
                      <a:pt x="863" y="15"/>
                    </a:lnTo>
                    <a:lnTo>
                      <a:pt x="872" y="19"/>
                    </a:lnTo>
                    <a:lnTo>
                      <a:pt x="880" y="24"/>
                    </a:lnTo>
                    <a:lnTo>
                      <a:pt x="888" y="30"/>
                    </a:lnTo>
                    <a:lnTo>
                      <a:pt x="895" y="36"/>
                    </a:lnTo>
                    <a:lnTo>
                      <a:pt x="901" y="41"/>
                    </a:lnTo>
                    <a:lnTo>
                      <a:pt x="905" y="47"/>
                    </a:lnTo>
                    <a:lnTo>
                      <a:pt x="909" y="51"/>
                    </a:lnTo>
                    <a:lnTo>
                      <a:pt x="911" y="55"/>
                    </a:lnTo>
                    <a:lnTo>
                      <a:pt x="913" y="59"/>
                    </a:lnTo>
                    <a:lnTo>
                      <a:pt x="915" y="62"/>
                    </a:lnTo>
                    <a:lnTo>
                      <a:pt x="913" y="64"/>
                    </a:lnTo>
                    <a:lnTo>
                      <a:pt x="911" y="64"/>
                    </a:lnTo>
                    <a:lnTo>
                      <a:pt x="909" y="66"/>
                    </a:lnTo>
                    <a:lnTo>
                      <a:pt x="907" y="66"/>
                    </a:lnTo>
                    <a:lnTo>
                      <a:pt x="903" y="68"/>
                    </a:lnTo>
                    <a:lnTo>
                      <a:pt x="899" y="68"/>
                    </a:lnTo>
                    <a:lnTo>
                      <a:pt x="895" y="68"/>
                    </a:lnTo>
                    <a:lnTo>
                      <a:pt x="892" y="68"/>
                    </a:lnTo>
                    <a:lnTo>
                      <a:pt x="886" y="68"/>
                    </a:lnTo>
                    <a:lnTo>
                      <a:pt x="880" y="68"/>
                    </a:lnTo>
                    <a:lnTo>
                      <a:pt x="872" y="68"/>
                    </a:lnTo>
                    <a:lnTo>
                      <a:pt x="867" y="68"/>
                    </a:lnTo>
                    <a:lnTo>
                      <a:pt x="859" y="68"/>
                    </a:lnTo>
                    <a:lnTo>
                      <a:pt x="850" y="68"/>
                    </a:lnTo>
                    <a:lnTo>
                      <a:pt x="840" y="66"/>
                    </a:lnTo>
                    <a:lnTo>
                      <a:pt x="830" y="66"/>
                    </a:lnTo>
                    <a:lnTo>
                      <a:pt x="792" y="64"/>
                    </a:lnTo>
                    <a:lnTo>
                      <a:pt x="752" y="62"/>
                    </a:lnTo>
                    <a:lnTo>
                      <a:pt x="716" y="62"/>
                    </a:lnTo>
                    <a:lnTo>
                      <a:pt x="677" y="62"/>
                    </a:lnTo>
                    <a:lnTo>
                      <a:pt x="658" y="62"/>
                    </a:lnTo>
                    <a:lnTo>
                      <a:pt x="639" y="62"/>
                    </a:lnTo>
                    <a:lnTo>
                      <a:pt x="620" y="62"/>
                    </a:lnTo>
                    <a:lnTo>
                      <a:pt x="603" y="62"/>
                    </a:lnTo>
                    <a:lnTo>
                      <a:pt x="586" y="62"/>
                    </a:lnTo>
                    <a:lnTo>
                      <a:pt x="570" y="64"/>
                    </a:lnTo>
                    <a:lnTo>
                      <a:pt x="555" y="64"/>
                    </a:lnTo>
                    <a:lnTo>
                      <a:pt x="540" y="66"/>
                    </a:lnTo>
                    <a:lnTo>
                      <a:pt x="524" y="68"/>
                    </a:lnTo>
                    <a:lnTo>
                      <a:pt x="507" y="70"/>
                    </a:lnTo>
                    <a:lnTo>
                      <a:pt x="488" y="72"/>
                    </a:lnTo>
                    <a:lnTo>
                      <a:pt x="469" y="74"/>
                    </a:lnTo>
                    <a:lnTo>
                      <a:pt x="448" y="78"/>
                    </a:lnTo>
                    <a:lnTo>
                      <a:pt x="427" y="80"/>
                    </a:lnTo>
                    <a:lnTo>
                      <a:pt x="402" y="81"/>
                    </a:lnTo>
                    <a:lnTo>
                      <a:pt x="379" y="83"/>
                    </a:lnTo>
                    <a:lnTo>
                      <a:pt x="329" y="89"/>
                    </a:lnTo>
                    <a:lnTo>
                      <a:pt x="282" y="97"/>
                    </a:lnTo>
                    <a:lnTo>
                      <a:pt x="236" y="104"/>
                    </a:lnTo>
                    <a:lnTo>
                      <a:pt x="192" y="112"/>
                    </a:lnTo>
                    <a:lnTo>
                      <a:pt x="180" y="116"/>
                    </a:lnTo>
                    <a:lnTo>
                      <a:pt x="171" y="118"/>
                    </a:lnTo>
                    <a:lnTo>
                      <a:pt x="159" y="120"/>
                    </a:lnTo>
                    <a:lnTo>
                      <a:pt x="150" y="121"/>
                    </a:lnTo>
                    <a:lnTo>
                      <a:pt x="140" y="121"/>
                    </a:lnTo>
                    <a:lnTo>
                      <a:pt x="132" y="123"/>
                    </a:lnTo>
                    <a:lnTo>
                      <a:pt x="125" y="125"/>
                    </a:lnTo>
                    <a:lnTo>
                      <a:pt x="117" y="125"/>
                    </a:lnTo>
                    <a:lnTo>
                      <a:pt x="109" y="127"/>
                    </a:lnTo>
                    <a:lnTo>
                      <a:pt x="104" y="127"/>
                    </a:lnTo>
                    <a:lnTo>
                      <a:pt x="98" y="129"/>
                    </a:lnTo>
                    <a:lnTo>
                      <a:pt x="92" y="129"/>
                    </a:lnTo>
                    <a:lnTo>
                      <a:pt x="86" y="129"/>
                    </a:lnTo>
                    <a:lnTo>
                      <a:pt x="83" y="129"/>
                    </a:lnTo>
                    <a:lnTo>
                      <a:pt x="79" y="129"/>
                    </a:lnTo>
                    <a:lnTo>
                      <a:pt x="75" y="129"/>
                    </a:lnTo>
                    <a:lnTo>
                      <a:pt x="67" y="129"/>
                    </a:lnTo>
                    <a:lnTo>
                      <a:pt x="62" y="127"/>
                    </a:lnTo>
                    <a:lnTo>
                      <a:pt x="54" y="125"/>
                    </a:lnTo>
                    <a:lnTo>
                      <a:pt x="48" y="123"/>
                    </a:lnTo>
                    <a:lnTo>
                      <a:pt x="42" y="121"/>
                    </a:lnTo>
                    <a:lnTo>
                      <a:pt x="37" y="118"/>
                    </a:lnTo>
                    <a:lnTo>
                      <a:pt x="31" y="114"/>
                    </a:lnTo>
                    <a:lnTo>
                      <a:pt x="25" y="108"/>
                    </a:lnTo>
                    <a:lnTo>
                      <a:pt x="20" y="104"/>
                    </a:lnTo>
                    <a:lnTo>
                      <a:pt x="16" y="101"/>
                    </a:lnTo>
                    <a:lnTo>
                      <a:pt x="10" y="97"/>
                    </a:lnTo>
                    <a:lnTo>
                      <a:pt x="8" y="93"/>
                    </a:lnTo>
                    <a:lnTo>
                      <a:pt x="4" y="89"/>
                    </a:lnTo>
                    <a:lnTo>
                      <a:pt x="2" y="87"/>
                    </a:lnTo>
                    <a:lnTo>
                      <a:pt x="2" y="85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2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8" y="80"/>
                    </a:lnTo>
                    <a:lnTo>
                      <a:pt x="10" y="78"/>
                    </a:lnTo>
                    <a:lnTo>
                      <a:pt x="14" y="78"/>
                    </a:lnTo>
                    <a:lnTo>
                      <a:pt x="18" y="78"/>
                    </a:lnTo>
                    <a:lnTo>
                      <a:pt x="21" y="76"/>
                    </a:lnTo>
                    <a:lnTo>
                      <a:pt x="27" y="76"/>
                    </a:lnTo>
                    <a:lnTo>
                      <a:pt x="31" y="76"/>
                    </a:lnTo>
                    <a:lnTo>
                      <a:pt x="39" y="76"/>
                    </a:lnTo>
                    <a:lnTo>
                      <a:pt x="44" y="76"/>
                    </a:lnTo>
                    <a:lnTo>
                      <a:pt x="52" y="74"/>
                    </a:lnTo>
                    <a:lnTo>
                      <a:pt x="60" y="74"/>
                    </a:lnTo>
                    <a:lnTo>
                      <a:pt x="67" y="74"/>
                    </a:lnTo>
                    <a:lnTo>
                      <a:pt x="85" y="74"/>
                    </a:lnTo>
                    <a:lnTo>
                      <a:pt x="106" y="74"/>
                    </a:lnTo>
                    <a:lnTo>
                      <a:pt x="127" y="72"/>
                    </a:lnTo>
                    <a:lnTo>
                      <a:pt x="150" y="72"/>
                    </a:lnTo>
                    <a:lnTo>
                      <a:pt x="174" y="70"/>
                    </a:lnTo>
                    <a:lnTo>
                      <a:pt x="199" y="68"/>
                    </a:lnTo>
                    <a:lnTo>
                      <a:pt x="228" y="64"/>
                    </a:lnTo>
                    <a:lnTo>
                      <a:pt x="243" y="64"/>
                    </a:lnTo>
                    <a:lnTo>
                      <a:pt x="259" y="62"/>
                    </a:lnTo>
                    <a:lnTo>
                      <a:pt x="274" y="61"/>
                    </a:lnTo>
                    <a:lnTo>
                      <a:pt x="289" y="59"/>
                    </a:lnTo>
                    <a:lnTo>
                      <a:pt x="306" y="57"/>
                    </a:lnTo>
                    <a:lnTo>
                      <a:pt x="324" y="55"/>
                    </a:lnTo>
                    <a:lnTo>
                      <a:pt x="343" y="53"/>
                    </a:lnTo>
                    <a:lnTo>
                      <a:pt x="362" y="51"/>
                    </a:lnTo>
                    <a:lnTo>
                      <a:pt x="381" y="49"/>
                    </a:lnTo>
                    <a:lnTo>
                      <a:pt x="402" y="45"/>
                    </a:lnTo>
                    <a:lnTo>
                      <a:pt x="423" y="43"/>
                    </a:lnTo>
                    <a:lnTo>
                      <a:pt x="446" y="41"/>
                    </a:lnTo>
                    <a:lnTo>
                      <a:pt x="469" y="40"/>
                    </a:lnTo>
                    <a:lnTo>
                      <a:pt x="492" y="36"/>
                    </a:lnTo>
                    <a:lnTo>
                      <a:pt x="517" y="34"/>
                    </a:lnTo>
                    <a:lnTo>
                      <a:pt x="542" y="30"/>
                    </a:lnTo>
                    <a:lnTo>
                      <a:pt x="568" y="28"/>
                    </a:lnTo>
                    <a:lnTo>
                      <a:pt x="595" y="24"/>
                    </a:lnTo>
                    <a:lnTo>
                      <a:pt x="595" y="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44"/>
              <p:cNvSpPr/>
              <p:nvPr/>
            </p:nvSpPr>
            <p:spPr bwMode="auto">
              <a:xfrm>
                <a:off x="2744788" y="1779588"/>
                <a:ext cx="206375" cy="396875"/>
              </a:xfrm>
              <a:custGeom>
                <a:avLst/>
                <a:gdLst>
                  <a:gd name="T0" fmla="*/ 242 w 260"/>
                  <a:gd name="T1" fmla="*/ 149 h 501"/>
                  <a:gd name="T2" fmla="*/ 233 w 260"/>
                  <a:gd name="T3" fmla="*/ 189 h 501"/>
                  <a:gd name="T4" fmla="*/ 221 w 260"/>
                  <a:gd name="T5" fmla="*/ 229 h 501"/>
                  <a:gd name="T6" fmla="*/ 200 w 260"/>
                  <a:gd name="T7" fmla="*/ 290 h 501"/>
                  <a:gd name="T8" fmla="*/ 181 w 260"/>
                  <a:gd name="T9" fmla="*/ 330 h 501"/>
                  <a:gd name="T10" fmla="*/ 156 w 260"/>
                  <a:gd name="T11" fmla="*/ 368 h 501"/>
                  <a:gd name="T12" fmla="*/ 126 w 260"/>
                  <a:gd name="T13" fmla="*/ 406 h 501"/>
                  <a:gd name="T14" fmla="*/ 88 w 260"/>
                  <a:gd name="T15" fmla="*/ 440 h 501"/>
                  <a:gd name="T16" fmla="*/ 68 w 260"/>
                  <a:gd name="T17" fmla="*/ 457 h 501"/>
                  <a:gd name="T18" fmla="*/ 53 w 260"/>
                  <a:gd name="T19" fmla="*/ 471 h 501"/>
                  <a:gd name="T20" fmla="*/ 38 w 260"/>
                  <a:gd name="T21" fmla="*/ 482 h 501"/>
                  <a:gd name="T22" fmla="*/ 26 w 260"/>
                  <a:gd name="T23" fmla="*/ 490 h 501"/>
                  <a:gd name="T24" fmla="*/ 17 w 260"/>
                  <a:gd name="T25" fmla="*/ 495 h 501"/>
                  <a:gd name="T26" fmla="*/ 9 w 260"/>
                  <a:gd name="T27" fmla="*/ 499 h 501"/>
                  <a:gd name="T28" fmla="*/ 3 w 260"/>
                  <a:gd name="T29" fmla="*/ 501 h 501"/>
                  <a:gd name="T30" fmla="*/ 1 w 260"/>
                  <a:gd name="T31" fmla="*/ 499 h 501"/>
                  <a:gd name="T32" fmla="*/ 1 w 260"/>
                  <a:gd name="T33" fmla="*/ 491 h 501"/>
                  <a:gd name="T34" fmla="*/ 7 w 260"/>
                  <a:gd name="T35" fmla="*/ 478 h 501"/>
                  <a:gd name="T36" fmla="*/ 21 w 260"/>
                  <a:gd name="T37" fmla="*/ 459 h 501"/>
                  <a:gd name="T38" fmla="*/ 42 w 260"/>
                  <a:gd name="T39" fmla="*/ 436 h 501"/>
                  <a:gd name="T40" fmla="*/ 66 w 260"/>
                  <a:gd name="T41" fmla="*/ 410 h 501"/>
                  <a:gd name="T42" fmla="*/ 89 w 260"/>
                  <a:gd name="T43" fmla="*/ 381 h 501"/>
                  <a:gd name="T44" fmla="*/ 110 w 260"/>
                  <a:gd name="T45" fmla="*/ 349 h 501"/>
                  <a:gd name="T46" fmla="*/ 130 w 260"/>
                  <a:gd name="T47" fmla="*/ 314 h 501"/>
                  <a:gd name="T48" fmla="*/ 147 w 260"/>
                  <a:gd name="T49" fmla="*/ 276 h 501"/>
                  <a:gd name="T50" fmla="*/ 160 w 260"/>
                  <a:gd name="T51" fmla="*/ 236 h 501"/>
                  <a:gd name="T52" fmla="*/ 172 w 260"/>
                  <a:gd name="T53" fmla="*/ 191 h 501"/>
                  <a:gd name="T54" fmla="*/ 179 w 260"/>
                  <a:gd name="T55" fmla="*/ 141 h 501"/>
                  <a:gd name="T56" fmla="*/ 181 w 260"/>
                  <a:gd name="T57" fmla="*/ 118 h 501"/>
                  <a:gd name="T58" fmla="*/ 183 w 260"/>
                  <a:gd name="T59" fmla="*/ 97 h 501"/>
                  <a:gd name="T60" fmla="*/ 185 w 260"/>
                  <a:gd name="T61" fmla="*/ 80 h 501"/>
                  <a:gd name="T62" fmla="*/ 185 w 260"/>
                  <a:gd name="T63" fmla="*/ 63 h 501"/>
                  <a:gd name="T64" fmla="*/ 183 w 260"/>
                  <a:gd name="T65" fmla="*/ 50 h 501"/>
                  <a:gd name="T66" fmla="*/ 181 w 260"/>
                  <a:gd name="T67" fmla="*/ 38 h 501"/>
                  <a:gd name="T68" fmla="*/ 179 w 260"/>
                  <a:gd name="T69" fmla="*/ 29 h 501"/>
                  <a:gd name="T70" fmla="*/ 175 w 260"/>
                  <a:gd name="T71" fmla="*/ 23 h 501"/>
                  <a:gd name="T72" fmla="*/ 168 w 260"/>
                  <a:gd name="T73" fmla="*/ 15 h 501"/>
                  <a:gd name="T74" fmla="*/ 164 w 260"/>
                  <a:gd name="T75" fmla="*/ 10 h 501"/>
                  <a:gd name="T76" fmla="*/ 164 w 260"/>
                  <a:gd name="T77" fmla="*/ 6 h 501"/>
                  <a:gd name="T78" fmla="*/ 172 w 260"/>
                  <a:gd name="T79" fmla="*/ 2 h 501"/>
                  <a:gd name="T80" fmla="*/ 179 w 260"/>
                  <a:gd name="T81" fmla="*/ 0 h 501"/>
                  <a:gd name="T82" fmla="*/ 189 w 260"/>
                  <a:gd name="T83" fmla="*/ 2 h 501"/>
                  <a:gd name="T84" fmla="*/ 204 w 260"/>
                  <a:gd name="T85" fmla="*/ 6 h 501"/>
                  <a:gd name="T86" fmla="*/ 221 w 260"/>
                  <a:gd name="T87" fmla="*/ 11 h 501"/>
                  <a:gd name="T88" fmla="*/ 235 w 260"/>
                  <a:gd name="T89" fmla="*/ 19 h 501"/>
                  <a:gd name="T90" fmla="*/ 246 w 260"/>
                  <a:gd name="T91" fmla="*/ 27 h 501"/>
                  <a:gd name="T92" fmla="*/ 254 w 260"/>
                  <a:gd name="T93" fmla="*/ 32 h 501"/>
                  <a:gd name="T94" fmla="*/ 258 w 260"/>
                  <a:gd name="T95" fmla="*/ 36 h 501"/>
                  <a:gd name="T96" fmla="*/ 260 w 260"/>
                  <a:gd name="T97" fmla="*/ 38 h 501"/>
                  <a:gd name="T98" fmla="*/ 260 w 260"/>
                  <a:gd name="T99" fmla="*/ 44 h 501"/>
                  <a:gd name="T100" fmla="*/ 260 w 260"/>
                  <a:gd name="T101" fmla="*/ 53 h 501"/>
                  <a:gd name="T102" fmla="*/ 258 w 260"/>
                  <a:gd name="T103" fmla="*/ 63 h 501"/>
                  <a:gd name="T104" fmla="*/ 256 w 260"/>
                  <a:gd name="T105" fmla="*/ 76 h 501"/>
                  <a:gd name="T106" fmla="*/ 254 w 260"/>
                  <a:gd name="T107" fmla="*/ 91 h 501"/>
                  <a:gd name="T108" fmla="*/ 250 w 260"/>
                  <a:gd name="T109" fmla="*/ 109 h 501"/>
                  <a:gd name="T110" fmla="*/ 246 w 260"/>
                  <a:gd name="T111" fmla="*/ 13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0" h="501">
                    <a:moveTo>
                      <a:pt x="246" y="130"/>
                    </a:moveTo>
                    <a:lnTo>
                      <a:pt x="242" y="149"/>
                    </a:lnTo>
                    <a:lnTo>
                      <a:pt x="239" y="170"/>
                    </a:lnTo>
                    <a:lnTo>
                      <a:pt x="233" y="189"/>
                    </a:lnTo>
                    <a:lnTo>
                      <a:pt x="227" y="210"/>
                    </a:lnTo>
                    <a:lnTo>
                      <a:pt x="221" y="229"/>
                    </a:lnTo>
                    <a:lnTo>
                      <a:pt x="214" y="248"/>
                    </a:lnTo>
                    <a:lnTo>
                      <a:pt x="200" y="290"/>
                    </a:lnTo>
                    <a:lnTo>
                      <a:pt x="191" y="309"/>
                    </a:lnTo>
                    <a:lnTo>
                      <a:pt x="181" y="330"/>
                    </a:lnTo>
                    <a:lnTo>
                      <a:pt x="170" y="349"/>
                    </a:lnTo>
                    <a:lnTo>
                      <a:pt x="156" y="368"/>
                    </a:lnTo>
                    <a:lnTo>
                      <a:pt x="141" y="387"/>
                    </a:lnTo>
                    <a:lnTo>
                      <a:pt x="126" y="406"/>
                    </a:lnTo>
                    <a:lnTo>
                      <a:pt x="107" y="423"/>
                    </a:lnTo>
                    <a:lnTo>
                      <a:pt x="88" y="440"/>
                    </a:lnTo>
                    <a:lnTo>
                      <a:pt x="78" y="450"/>
                    </a:lnTo>
                    <a:lnTo>
                      <a:pt x="68" y="457"/>
                    </a:lnTo>
                    <a:lnTo>
                      <a:pt x="61" y="465"/>
                    </a:lnTo>
                    <a:lnTo>
                      <a:pt x="53" y="471"/>
                    </a:lnTo>
                    <a:lnTo>
                      <a:pt x="45" y="476"/>
                    </a:lnTo>
                    <a:lnTo>
                      <a:pt x="38" y="482"/>
                    </a:lnTo>
                    <a:lnTo>
                      <a:pt x="32" y="486"/>
                    </a:lnTo>
                    <a:lnTo>
                      <a:pt x="26" y="490"/>
                    </a:lnTo>
                    <a:lnTo>
                      <a:pt x="21" y="493"/>
                    </a:lnTo>
                    <a:lnTo>
                      <a:pt x="17" y="495"/>
                    </a:lnTo>
                    <a:lnTo>
                      <a:pt x="13" y="497"/>
                    </a:lnTo>
                    <a:lnTo>
                      <a:pt x="9" y="499"/>
                    </a:lnTo>
                    <a:lnTo>
                      <a:pt x="5" y="499"/>
                    </a:lnTo>
                    <a:lnTo>
                      <a:pt x="3" y="501"/>
                    </a:lnTo>
                    <a:lnTo>
                      <a:pt x="1" y="501"/>
                    </a:lnTo>
                    <a:lnTo>
                      <a:pt x="1" y="499"/>
                    </a:lnTo>
                    <a:lnTo>
                      <a:pt x="0" y="495"/>
                    </a:lnTo>
                    <a:lnTo>
                      <a:pt x="1" y="491"/>
                    </a:lnTo>
                    <a:lnTo>
                      <a:pt x="3" y="486"/>
                    </a:lnTo>
                    <a:lnTo>
                      <a:pt x="7" y="478"/>
                    </a:lnTo>
                    <a:lnTo>
                      <a:pt x="13" y="469"/>
                    </a:lnTo>
                    <a:lnTo>
                      <a:pt x="21" y="459"/>
                    </a:lnTo>
                    <a:lnTo>
                      <a:pt x="30" y="450"/>
                    </a:lnTo>
                    <a:lnTo>
                      <a:pt x="42" y="436"/>
                    </a:lnTo>
                    <a:lnTo>
                      <a:pt x="55" y="423"/>
                    </a:lnTo>
                    <a:lnTo>
                      <a:pt x="66" y="410"/>
                    </a:lnTo>
                    <a:lnTo>
                      <a:pt x="78" y="394"/>
                    </a:lnTo>
                    <a:lnTo>
                      <a:pt x="89" y="381"/>
                    </a:lnTo>
                    <a:lnTo>
                      <a:pt x="99" y="364"/>
                    </a:lnTo>
                    <a:lnTo>
                      <a:pt x="110" y="349"/>
                    </a:lnTo>
                    <a:lnTo>
                      <a:pt x="120" y="331"/>
                    </a:lnTo>
                    <a:lnTo>
                      <a:pt x="130" y="314"/>
                    </a:lnTo>
                    <a:lnTo>
                      <a:pt x="139" y="297"/>
                    </a:lnTo>
                    <a:lnTo>
                      <a:pt x="147" y="276"/>
                    </a:lnTo>
                    <a:lnTo>
                      <a:pt x="154" y="257"/>
                    </a:lnTo>
                    <a:lnTo>
                      <a:pt x="160" y="236"/>
                    </a:lnTo>
                    <a:lnTo>
                      <a:pt x="166" y="213"/>
                    </a:lnTo>
                    <a:lnTo>
                      <a:pt x="172" y="191"/>
                    </a:lnTo>
                    <a:lnTo>
                      <a:pt x="175" y="166"/>
                    </a:lnTo>
                    <a:lnTo>
                      <a:pt x="179" y="141"/>
                    </a:lnTo>
                    <a:lnTo>
                      <a:pt x="181" y="130"/>
                    </a:lnTo>
                    <a:lnTo>
                      <a:pt x="181" y="118"/>
                    </a:lnTo>
                    <a:lnTo>
                      <a:pt x="183" y="109"/>
                    </a:lnTo>
                    <a:lnTo>
                      <a:pt x="183" y="97"/>
                    </a:lnTo>
                    <a:lnTo>
                      <a:pt x="185" y="90"/>
                    </a:lnTo>
                    <a:lnTo>
                      <a:pt x="185" y="80"/>
                    </a:lnTo>
                    <a:lnTo>
                      <a:pt x="185" y="71"/>
                    </a:lnTo>
                    <a:lnTo>
                      <a:pt x="185" y="63"/>
                    </a:lnTo>
                    <a:lnTo>
                      <a:pt x="185" y="57"/>
                    </a:lnTo>
                    <a:lnTo>
                      <a:pt x="183" y="50"/>
                    </a:lnTo>
                    <a:lnTo>
                      <a:pt x="183" y="44"/>
                    </a:lnTo>
                    <a:lnTo>
                      <a:pt x="181" y="38"/>
                    </a:lnTo>
                    <a:lnTo>
                      <a:pt x="181" y="34"/>
                    </a:lnTo>
                    <a:lnTo>
                      <a:pt x="179" y="29"/>
                    </a:lnTo>
                    <a:lnTo>
                      <a:pt x="177" y="27"/>
                    </a:lnTo>
                    <a:lnTo>
                      <a:pt x="175" y="23"/>
                    </a:lnTo>
                    <a:lnTo>
                      <a:pt x="172" y="19"/>
                    </a:lnTo>
                    <a:lnTo>
                      <a:pt x="168" y="15"/>
                    </a:lnTo>
                    <a:lnTo>
                      <a:pt x="166" y="11"/>
                    </a:lnTo>
                    <a:lnTo>
                      <a:pt x="164" y="10"/>
                    </a:lnTo>
                    <a:lnTo>
                      <a:pt x="164" y="8"/>
                    </a:lnTo>
                    <a:lnTo>
                      <a:pt x="164" y="6"/>
                    </a:lnTo>
                    <a:lnTo>
                      <a:pt x="168" y="4"/>
                    </a:lnTo>
                    <a:lnTo>
                      <a:pt x="172" y="2"/>
                    </a:lnTo>
                    <a:lnTo>
                      <a:pt x="174" y="2"/>
                    </a:lnTo>
                    <a:lnTo>
                      <a:pt x="179" y="0"/>
                    </a:lnTo>
                    <a:lnTo>
                      <a:pt x="183" y="0"/>
                    </a:lnTo>
                    <a:lnTo>
                      <a:pt x="189" y="2"/>
                    </a:lnTo>
                    <a:lnTo>
                      <a:pt x="197" y="4"/>
                    </a:lnTo>
                    <a:lnTo>
                      <a:pt x="204" y="6"/>
                    </a:lnTo>
                    <a:lnTo>
                      <a:pt x="212" y="8"/>
                    </a:lnTo>
                    <a:lnTo>
                      <a:pt x="221" y="11"/>
                    </a:lnTo>
                    <a:lnTo>
                      <a:pt x="227" y="15"/>
                    </a:lnTo>
                    <a:lnTo>
                      <a:pt x="235" y="19"/>
                    </a:lnTo>
                    <a:lnTo>
                      <a:pt x="240" y="23"/>
                    </a:lnTo>
                    <a:lnTo>
                      <a:pt x="246" y="27"/>
                    </a:lnTo>
                    <a:lnTo>
                      <a:pt x="250" y="29"/>
                    </a:lnTo>
                    <a:lnTo>
                      <a:pt x="254" y="32"/>
                    </a:lnTo>
                    <a:lnTo>
                      <a:pt x="256" y="34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60" y="38"/>
                    </a:lnTo>
                    <a:lnTo>
                      <a:pt x="260" y="42"/>
                    </a:lnTo>
                    <a:lnTo>
                      <a:pt x="260" y="44"/>
                    </a:lnTo>
                    <a:lnTo>
                      <a:pt x="260" y="48"/>
                    </a:lnTo>
                    <a:lnTo>
                      <a:pt x="260" y="53"/>
                    </a:lnTo>
                    <a:lnTo>
                      <a:pt x="258" y="57"/>
                    </a:lnTo>
                    <a:lnTo>
                      <a:pt x="258" y="63"/>
                    </a:lnTo>
                    <a:lnTo>
                      <a:pt x="258" y="71"/>
                    </a:lnTo>
                    <a:lnTo>
                      <a:pt x="256" y="76"/>
                    </a:lnTo>
                    <a:lnTo>
                      <a:pt x="254" y="84"/>
                    </a:lnTo>
                    <a:lnTo>
                      <a:pt x="254" y="91"/>
                    </a:lnTo>
                    <a:lnTo>
                      <a:pt x="252" y="101"/>
                    </a:lnTo>
                    <a:lnTo>
                      <a:pt x="250" y="109"/>
                    </a:lnTo>
                    <a:lnTo>
                      <a:pt x="248" y="118"/>
                    </a:lnTo>
                    <a:lnTo>
                      <a:pt x="246" y="130"/>
                    </a:lnTo>
                    <a:lnTo>
                      <a:pt x="246" y="13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945"/>
              <p:cNvSpPr/>
              <p:nvPr/>
            </p:nvSpPr>
            <p:spPr bwMode="auto">
              <a:xfrm>
                <a:off x="2940050" y="1449388"/>
                <a:ext cx="103187" cy="79375"/>
              </a:xfrm>
              <a:custGeom>
                <a:avLst/>
                <a:gdLst>
                  <a:gd name="T0" fmla="*/ 0 w 130"/>
                  <a:gd name="T1" fmla="*/ 0 h 101"/>
                  <a:gd name="T2" fmla="*/ 16 w 130"/>
                  <a:gd name="T3" fmla="*/ 0 h 101"/>
                  <a:gd name="T4" fmla="*/ 31 w 130"/>
                  <a:gd name="T5" fmla="*/ 0 h 101"/>
                  <a:gd name="T6" fmla="*/ 44 w 130"/>
                  <a:gd name="T7" fmla="*/ 2 h 101"/>
                  <a:gd name="T8" fmla="*/ 56 w 130"/>
                  <a:gd name="T9" fmla="*/ 2 h 101"/>
                  <a:gd name="T10" fmla="*/ 67 w 130"/>
                  <a:gd name="T11" fmla="*/ 4 h 101"/>
                  <a:gd name="T12" fmla="*/ 77 w 130"/>
                  <a:gd name="T13" fmla="*/ 5 h 101"/>
                  <a:gd name="T14" fmla="*/ 84 w 130"/>
                  <a:gd name="T15" fmla="*/ 7 h 101"/>
                  <a:gd name="T16" fmla="*/ 90 w 130"/>
                  <a:gd name="T17" fmla="*/ 9 h 101"/>
                  <a:gd name="T18" fmla="*/ 100 w 130"/>
                  <a:gd name="T19" fmla="*/ 15 h 101"/>
                  <a:gd name="T20" fmla="*/ 109 w 130"/>
                  <a:gd name="T21" fmla="*/ 25 h 101"/>
                  <a:gd name="T22" fmla="*/ 117 w 130"/>
                  <a:gd name="T23" fmla="*/ 32 h 101"/>
                  <a:gd name="T24" fmla="*/ 125 w 130"/>
                  <a:gd name="T25" fmla="*/ 42 h 101"/>
                  <a:gd name="T26" fmla="*/ 126 w 130"/>
                  <a:gd name="T27" fmla="*/ 55 h 101"/>
                  <a:gd name="T28" fmla="*/ 128 w 130"/>
                  <a:gd name="T29" fmla="*/ 65 h 101"/>
                  <a:gd name="T30" fmla="*/ 130 w 130"/>
                  <a:gd name="T31" fmla="*/ 70 h 101"/>
                  <a:gd name="T32" fmla="*/ 130 w 130"/>
                  <a:gd name="T33" fmla="*/ 74 h 101"/>
                  <a:gd name="T34" fmla="*/ 130 w 130"/>
                  <a:gd name="T35" fmla="*/ 80 h 101"/>
                  <a:gd name="T36" fmla="*/ 128 w 130"/>
                  <a:gd name="T37" fmla="*/ 84 h 101"/>
                  <a:gd name="T38" fmla="*/ 126 w 130"/>
                  <a:gd name="T39" fmla="*/ 89 h 101"/>
                  <a:gd name="T40" fmla="*/ 125 w 130"/>
                  <a:gd name="T41" fmla="*/ 93 h 101"/>
                  <a:gd name="T42" fmla="*/ 123 w 130"/>
                  <a:gd name="T43" fmla="*/ 95 h 101"/>
                  <a:gd name="T44" fmla="*/ 121 w 130"/>
                  <a:gd name="T45" fmla="*/ 97 h 101"/>
                  <a:gd name="T46" fmla="*/ 117 w 130"/>
                  <a:gd name="T47" fmla="*/ 99 h 101"/>
                  <a:gd name="T48" fmla="*/ 115 w 130"/>
                  <a:gd name="T49" fmla="*/ 101 h 101"/>
                  <a:gd name="T50" fmla="*/ 113 w 130"/>
                  <a:gd name="T51" fmla="*/ 101 h 101"/>
                  <a:gd name="T52" fmla="*/ 111 w 130"/>
                  <a:gd name="T53" fmla="*/ 101 h 101"/>
                  <a:gd name="T54" fmla="*/ 107 w 130"/>
                  <a:gd name="T55" fmla="*/ 101 h 101"/>
                  <a:gd name="T56" fmla="*/ 104 w 130"/>
                  <a:gd name="T57" fmla="*/ 99 h 101"/>
                  <a:gd name="T58" fmla="*/ 98 w 130"/>
                  <a:gd name="T59" fmla="*/ 95 h 101"/>
                  <a:gd name="T60" fmla="*/ 90 w 130"/>
                  <a:gd name="T61" fmla="*/ 91 h 101"/>
                  <a:gd name="T62" fmla="*/ 81 w 130"/>
                  <a:gd name="T63" fmla="*/ 85 h 101"/>
                  <a:gd name="T64" fmla="*/ 71 w 130"/>
                  <a:gd name="T65" fmla="*/ 78 h 101"/>
                  <a:gd name="T66" fmla="*/ 61 w 130"/>
                  <a:gd name="T67" fmla="*/ 70 h 101"/>
                  <a:gd name="T68" fmla="*/ 50 w 130"/>
                  <a:gd name="T69" fmla="*/ 59 h 101"/>
                  <a:gd name="T70" fmla="*/ 38 w 130"/>
                  <a:gd name="T71" fmla="*/ 49 h 101"/>
                  <a:gd name="T72" fmla="*/ 27 w 130"/>
                  <a:gd name="T73" fmla="*/ 42 h 101"/>
                  <a:gd name="T74" fmla="*/ 19 w 130"/>
                  <a:gd name="T75" fmla="*/ 32 h 101"/>
                  <a:gd name="T76" fmla="*/ 12 w 130"/>
                  <a:gd name="T77" fmla="*/ 25 h 101"/>
                  <a:gd name="T78" fmla="*/ 6 w 130"/>
                  <a:gd name="T79" fmla="*/ 17 h 101"/>
                  <a:gd name="T80" fmla="*/ 2 w 130"/>
                  <a:gd name="T81" fmla="*/ 11 h 101"/>
                  <a:gd name="T82" fmla="*/ 0 w 130"/>
                  <a:gd name="T83" fmla="*/ 5 h 101"/>
                  <a:gd name="T84" fmla="*/ 0 w 130"/>
                  <a:gd name="T85" fmla="*/ 0 h 101"/>
                  <a:gd name="T86" fmla="*/ 0 w 130"/>
                  <a:gd name="T8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01">
                    <a:moveTo>
                      <a:pt x="0" y="0"/>
                    </a:moveTo>
                    <a:lnTo>
                      <a:pt x="16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56" y="2"/>
                    </a:lnTo>
                    <a:lnTo>
                      <a:pt x="67" y="4"/>
                    </a:lnTo>
                    <a:lnTo>
                      <a:pt x="77" y="5"/>
                    </a:lnTo>
                    <a:lnTo>
                      <a:pt x="84" y="7"/>
                    </a:lnTo>
                    <a:lnTo>
                      <a:pt x="90" y="9"/>
                    </a:lnTo>
                    <a:lnTo>
                      <a:pt x="100" y="15"/>
                    </a:lnTo>
                    <a:lnTo>
                      <a:pt x="109" y="25"/>
                    </a:lnTo>
                    <a:lnTo>
                      <a:pt x="117" y="32"/>
                    </a:lnTo>
                    <a:lnTo>
                      <a:pt x="125" y="42"/>
                    </a:lnTo>
                    <a:lnTo>
                      <a:pt x="126" y="55"/>
                    </a:lnTo>
                    <a:lnTo>
                      <a:pt x="128" y="65"/>
                    </a:lnTo>
                    <a:lnTo>
                      <a:pt x="130" y="70"/>
                    </a:lnTo>
                    <a:lnTo>
                      <a:pt x="130" y="74"/>
                    </a:lnTo>
                    <a:lnTo>
                      <a:pt x="130" y="80"/>
                    </a:lnTo>
                    <a:lnTo>
                      <a:pt x="128" y="84"/>
                    </a:lnTo>
                    <a:lnTo>
                      <a:pt x="126" y="89"/>
                    </a:lnTo>
                    <a:lnTo>
                      <a:pt x="125" y="93"/>
                    </a:lnTo>
                    <a:lnTo>
                      <a:pt x="123" y="95"/>
                    </a:lnTo>
                    <a:lnTo>
                      <a:pt x="121" y="97"/>
                    </a:lnTo>
                    <a:lnTo>
                      <a:pt x="117" y="99"/>
                    </a:lnTo>
                    <a:lnTo>
                      <a:pt x="115" y="101"/>
                    </a:lnTo>
                    <a:lnTo>
                      <a:pt x="113" y="101"/>
                    </a:lnTo>
                    <a:lnTo>
                      <a:pt x="111" y="101"/>
                    </a:lnTo>
                    <a:lnTo>
                      <a:pt x="107" y="101"/>
                    </a:lnTo>
                    <a:lnTo>
                      <a:pt x="104" y="99"/>
                    </a:lnTo>
                    <a:lnTo>
                      <a:pt x="98" y="95"/>
                    </a:lnTo>
                    <a:lnTo>
                      <a:pt x="90" y="91"/>
                    </a:lnTo>
                    <a:lnTo>
                      <a:pt x="81" y="85"/>
                    </a:lnTo>
                    <a:lnTo>
                      <a:pt x="71" y="78"/>
                    </a:lnTo>
                    <a:lnTo>
                      <a:pt x="61" y="70"/>
                    </a:lnTo>
                    <a:lnTo>
                      <a:pt x="50" y="59"/>
                    </a:lnTo>
                    <a:lnTo>
                      <a:pt x="38" y="49"/>
                    </a:lnTo>
                    <a:lnTo>
                      <a:pt x="27" y="42"/>
                    </a:lnTo>
                    <a:lnTo>
                      <a:pt x="19" y="32"/>
                    </a:lnTo>
                    <a:lnTo>
                      <a:pt x="12" y="25"/>
                    </a:lnTo>
                    <a:lnTo>
                      <a:pt x="6" y="17"/>
                    </a:lnTo>
                    <a:lnTo>
                      <a:pt x="2" y="11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946"/>
              <p:cNvSpPr/>
              <p:nvPr/>
            </p:nvSpPr>
            <p:spPr bwMode="auto">
              <a:xfrm>
                <a:off x="2781300" y="1520825"/>
                <a:ext cx="434975" cy="82550"/>
              </a:xfrm>
              <a:custGeom>
                <a:avLst/>
                <a:gdLst>
                  <a:gd name="T0" fmla="*/ 2 w 549"/>
                  <a:gd name="T1" fmla="*/ 75 h 105"/>
                  <a:gd name="T2" fmla="*/ 4 w 549"/>
                  <a:gd name="T3" fmla="*/ 71 h 105"/>
                  <a:gd name="T4" fmla="*/ 12 w 549"/>
                  <a:gd name="T5" fmla="*/ 69 h 105"/>
                  <a:gd name="T6" fmla="*/ 23 w 549"/>
                  <a:gd name="T7" fmla="*/ 67 h 105"/>
                  <a:gd name="T8" fmla="*/ 33 w 549"/>
                  <a:gd name="T9" fmla="*/ 67 h 105"/>
                  <a:gd name="T10" fmla="*/ 43 w 549"/>
                  <a:gd name="T11" fmla="*/ 67 h 105"/>
                  <a:gd name="T12" fmla="*/ 54 w 549"/>
                  <a:gd name="T13" fmla="*/ 65 h 105"/>
                  <a:gd name="T14" fmla="*/ 67 w 549"/>
                  <a:gd name="T15" fmla="*/ 65 h 105"/>
                  <a:gd name="T16" fmla="*/ 83 w 549"/>
                  <a:gd name="T17" fmla="*/ 63 h 105"/>
                  <a:gd name="T18" fmla="*/ 100 w 549"/>
                  <a:gd name="T19" fmla="*/ 61 h 105"/>
                  <a:gd name="T20" fmla="*/ 121 w 549"/>
                  <a:gd name="T21" fmla="*/ 59 h 105"/>
                  <a:gd name="T22" fmla="*/ 142 w 549"/>
                  <a:gd name="T23" fmla="*/ 56 h 105"/>
                  <a:gd name="T24" fmla="*/ 180 w 549"/>
                  <a:gd name="T25" fmla="*/ 52 h 105"/>
                  <a:gd name="T26" fmla="*/ 230 w 549"/>
                  <a:gd name="T27" fmla="*/ 46 h 105"/>
                  <a:gd name="T28" fmla="*/ 278 w 549"/>
                  <a:gd name="T29" fmla="*/ 38 h 105"/>
                  <a:gd name="T30" fmla="*/ 326 w 549"/>
                  <a:gd name="T31" fmla="*/ 27 h 105"/>
                  <a:gd name="T32" fmla="*/ 362 w 549"/>
                  <a:gd name="T33" fmla="*/ 17 h 105"/>
                  <a:gd name="T34" fmla="*/ 383 w 549"/>
                  <a:gd name="T35" fmla="*/ 14 h 105"/>
                  <a:gd name="T36" fmla="*/ 402 w 549"/>
                  <a:gd name="T37" fmla="*/ 10 h 105"/>
                  <a:gd name="T38" fmla="*/ 419 w 549"/>
                  <a:gd name="T39" fmla="*/ 6 h 105"/>
                  <a:gd name="T40" fmla="*/ 435 w 549"/>
                  <a:gd name="T41" fmla="*/ 4 h 105"/>
                  <a:gd name="T42" fmla="*/ 446 w 549"/>
                  <a:gd name="T43" fmla="*/ 2 h 105"/>
                  <a:gd name="T44" fmla="*/ 456 w 549"/>
                  <a:gd name="T45" fmla="*/ 0 h 105"/>
                  <a:gd name="T46" fmla="*/ 463 w 549"/>
                  <a:gd name="T47" fmla="*/ 0 h 105"/>
                  <a:gd name="T48" fmla="*/ 477 w 549"/>
                  <a:gd name="T49" fmla="*/ 0 h 105"/>
                  <a:gd name="T50" fmla="*/ 501 w 549"/>
                  <a:gd name="T51" fmla="*/ 4 h 105"/>
                  <a:gd name="T52" fmla="*/ 523 w 549"/>
                  <a:gd name="T53" fmla="*/ 12 h 105"/>
                  <a:gd name="T54" fmla="*/ 534 w 549"/>
                  <a:gd name="T55" fmla="*/ 17 h 105"/>
                  <a:gd name="T56" fmla="*/ 542 w 549"/>
                  <a:gd name="T57" fmla="*/ 23 h 105"/>
                  <a:gd name="T58" fmla="*/ 547 w 549"/>
                  <a:gd name="T59" fmla="*/ 31 h 105"/>
                  <a:gd name="T60" fmla="*/ 549 w 549"/>
                  <a:gd name="T61" fmla="*/ 35 h 105"/>
                  <a:gd name="T62" fmla="*/ 547 w 549"/>
                  <a:gd name="T63" fmla="*/ 36 h 105"/>
                  <a:gd name="T64" fmla="*/ 545 w 549"/>
                  <a:gd name="T65" fmla="*/ 38 h 105"/>
                  <a:gd name="T66" fmla="*/ 540 w 549"/>
                  <a:gd name="T67" fmla="*/ 42 h 105"/>
                  <a:gd name="T68" fmla="*/ 532 w 549"/>
                  <a:gd name="T69" fmla="*/ 44 h 105"/>
                  <a:gd name="T70" fmla="*/ 519 w 549"/>
                  <a:gd name="T71" fmla="*/ 48 h 105"/>
                  <a:gd name="T72" fmla="*/ 494 w 549"/>
                  <a:gd name="T73" fmla="*/ 52 h 105"/>
                  <a:gd name="T74" fmla="*/ 461 w 549"/>
                  <a:gd name="T75" fmla="*/ 57 h 105"/>
                  <a:gd name="T76" fmla="*/ 419 w 549"/>
                  <a:gd name="T77" fmla="*/ 63 h 105"/>
                  <a:gd name="T78" fmla="*/ 371 w 549"/>
                  <a:gd name="T79" fmla="*/ 69 h 105"/>
                  <a:gd name="T80" fmla="*/ 316 w 549"/>
                  <a:gd name="T81" fmla="*/ 75 h 105"/>
                  <a:gd name="T82" fmla="*/ 261 w 549"/>
                  <a:gd name="T83" fmla="*/ 82 h 105"/>
                  <a:gd name="T84" fmla="*/ 213 w 549"/>
                  <a:gd name="T85" fmla="*/ 90 h 105"/>
                  <a:gd name="T86" fmla="*/ 169 w 549"/>
                  <a:gd name="T87" fmla="*/ 94 h 105"/>
                  <a:gd name="T88" fmla="*/ 134 w 549"/>
                  <a:gd name="T89" fmla="*/ 97 h 105"/>
                  <a:gd name="T90" fmla="*/ 106 w 549"/>
                  <a:gd name="T91" fmla="*/ 101 h 105"/>
                  <a:gd name="T92" fmla="*/ 83 w 549"/>
                  <a:gd name="T93" fmla="*/ 103 h 105"/>
                  <a:gd name="T94" fmla="*/ 67 w 549"/>
                  <a:gd name="T95" fmla="*/ 105 h 105"/>
                  <a:gd name="T96" fmla="*/ 60 w 549"/>
                  <a:gd name="T97" fmla="*/ 105 h 105"/>
                  <a:gd name="T98" fmla="*/ 37 w 549"/>
                  <a:gd name="T99" fmla="*/ 101 h 105"/>
                  <a:gd name="T100" fmla="*/ 18 w 549"/>
                  <a:gd name="T101" fmla="*/ 92 h 105"/>
                  <a:gd name="T102" fmla="*/ 10 w 549"/>
                  <a:gd name="T103" fmla="*/ 88 h 105"/>
                  <a:gd name="T104" fmla="*/ 4 w 549"/>
                  <a:gd name="T105" fmla="*/ 84 h 105"/>
                  <a:gd name="T106" fmla="*/ 2 w 549"/>
                  <a:gd name="T107" fmla="*/ 78 h 105"/>
                  <a:gd name="T108" fmla="*/ 0 w 549"/>
                  <a:gd name="T109" fmla="*/ 7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9" h="105">
                    <a:moveTo>
                      <a:pt x="0" y="75"/>
                    </a:moveTo>
                    <a:lnTo>
                      <a:pt x="2" y="75"/>
                    </a:lnTo>
                    <a:lnTo>
                      <a:pt x="2" y="73"/>
                    </a:lnTo>
                    <a:lnTo>
                      <a:pt x="4" y="71"/>
                    </a:lnTo>
                    <a:lnTo>
                      <a:pt x="8" y="69"/>
                    </a:lnTo>
                    <a:lnTo>
                      <a:pt x="12" y="69"/>
                    </a:lnTo>
                    <a:lnTo>
                      <a:pt x="18" y="67"/>
                    </a:lnTo>
                    <a:lnTo>
                      <a:pt x="23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9" y="67"/>
                    </a:lnTo>
                    <a:lnTo>
                      <a:pt x="43" y="67"/>
                    </a:lnTo>
                    <a:lnTo>
                      <a:pt x="48" y="67"/>
                    </a:lnTo>
                    <a:lnTo>
                      <a:pt x="54" y="65"/>
                    </a:lnTo>
                    <a:lnTo>
                      <a:pt x="60" y="65"/>
                    </a:lnTo>
                    <a:lnTo>
                      <a:pt x="67" y="65"/>
                    </a:lnTo>
                    <a:lnTo>
                      <a:pt x="73" y="63"/>
                    </a:lnTo>
                    <a:lnTo>
                      <a:pt x="83" y="63"/>
                    </a:lnTo>
                    <a:lnTo>
                      <a:pt x="90" y="61"/>
                    </a:lnTo>
                    <a:lnTo>
                      <a:pt x="100" y="61"/>
                    </a:lnTo>
                    <a:lnTo>
                      <a:pt x="109" y="59"/>
                    </a:lnTo>
                    <a:lnTo>
                      <a:pt x="121" y="59"/>
                    </a:lnTo>
                    <a:lnTo>
                      <a:pt x="130" y="57"/>
                    </a:lnTo>
                    <a:lnTo>
                      <a:pt x="142" y="56"/>
                    </a:lnTo>
                    <a:lnTo>
                      <a:pt x="155" y="54"/>
                    </a:lnTo>
                    <a:lnTo>
                      <a:pt x="180" y="52"/>
                    </a:lnTo>
                    <a:lnTo>
                      <a:pt x="205" y="50"/>
                    </a:lnTo>
                    <a:lnTo>
                      <a:pt x="230" y="46"/>
                    </a:lnTo>
                    <a:lnTo>
                      <a:pt x="255" y="42"/>
                    </a:lnTo>
                    <a:lnTo>
                      <a:pt x="278" y="38"/>
                    </a:lnTo>
                    <a:lnTo>
                      <a:pt x="303" y="33"/>
                    </a:lnTo>
                    <a:lnTo>
                      <a:pt x="326" y="27"/>
                    </a:lnTo>
                    <a:lnTo>
                      <a:pt x="350" y="21"/>
                    </a:lnTo>
                    <a:lnTo>
                      <a:pt x="362" y="17"/>
                    </a:lnTo>
                    <a:lnTo>
                      <a:pt x="371" y="16"/>
                    </a:lnTo>
                    <a:lnTo>
                      <a:pt x="383" y="14"/>
                    </a:lnTo>
                    <a:lnTo>
                      <a:pt x="392" y="12"/>
                    </a:lnTo>
                    <a:lnTo>
                      <a:pt x="402" y="10"/>
                    </a:lnTo>
                    <a:lnTo>
                      <a:pt x="412" y="8"/>
                    </a:lnTo>
                    <a:lnTo>
                      <a:pt x="419" y="6"/>
                    </a:lnTo>
                    <a:lnTo>
                      <a:pt x="427" y="6"/>
                    </a:lnTo>
                    <a:lnTo>
                      <a:pt x="435" y="4"/>
                    </a:lnTo>
                    <a:lnTo>
                      <a:pt x="440" y="2"/>
                    </a:lnTo>
                    <a:lnTo>
                      <a:pt x="446" y="2"/>
                    </a:lnTo>
                    <a:lnTo>
                      <a:pt x="452" y="0"/>
                    </a:lnTo>
                    <a:lnTo>
                      <a:pt x="456" y="0"/>
                    </a:lnTo>
                    <a:lnTo>
                      <a:pt x="459" y="0"/>
                    </a:lnTo>
                    <a:lnTo>
                      <a:pt x="463" y="0"/>
                    </a:lnTo>
                    <a:lnTo>
                      <a:pt x="465" y="0"/>
                    </a:lnTo>
                    <a:lnTo>
                      <a:pt x="477" y="0"/>
                    </a:lnTo>
                    <a:lnTo>
                      <a:pt x="488" y="2"/>
                    </a:lnTo>
                    <a:lnTo>
                      <a:pt x="501" y="4"/>
                    </a:lnTo>
                    <a:lnTo>
                      <a:pt x="517" y="8"/>
                    </a:lnTo>
                    <a:lnTo>
                      <a:pt x="523" y="12"/>
                    </a:lnTo>
                    <a:lnTo>
                      <a:pt x="530" y="14"/>
                    </a:lnTo>
                    <a:lnTo>
                      <a:pt x="534" y="17"/>
                    </a:lnTo>
                    <a:lnTo>
                      <a:pt x="538" y="21"/>
                    </a:lnTo>
                    <a:lnTo>
                      <a:pt x="542" y="23"/>
                    </a:lnTo>
                    <a:lnTo>
                      <a:pt x="545" y="27"/>
                    </a:lnTo>
                    <a:lnTo>
                      <a:pt x="547" y="31"/>
                    </a:lnTo>
                    <a:lnTo>
                      <a:pt x="549" y="33"/>
                    </a:lnTo>
                    <a:lnTo>
                      <a:pt x="549" y="35"/>
                    </a:lnTo>
                    <a:lnTo>
                      <a:pt x="549" y="36"/>
                    </a:lnTo>
                    <a:lnTo>
                      <a:pt x="547" y="36"/>
                    </a:lnTo>
                    <a:lnTo>
                      <a:pt x="547" y="38"/>
                    </a:lnTo>
                    <a:lnTo>
                      <a:pt x="545" y="38"/>
                    </a:lnTo>
                    <a:lnTo>
                      <a:pt x="544" y="40"/>
                    </a:lnTo>
                    <a:lnTo>
                      <a:pt x="540" y="42"/>
                    </a:lnTo>
                    <a:lnTo>
                      <a:pt x="536" y="42"/>
                    </a:lnTo>
                    <a:lnTo>
                      <a:pt x="532" y="44"/>
                    </a:lnTo>
                    <a:lnTo>
                      <a:pt x="528" y="46"/>
                    </a:lnTo>
                    <a:lnTo>
                      <a:pt x="519" y="48"/>
                    </a:lnTo>
                    <a:lnTo>
                      <a:pt x="507" y="50"/>
                    </a:lnTo>
                    <a:lnTo>
                      <a:pt x="494" y="52"/>
                    </a:lnTo>
                    <a:lnTo>
                      <a:pt x="479" y="56"/>
                    </a:lnTo>
                    <a:lnTo>
                      <a:pt x="461" y="57"/>
                    </a:lnTo>
                    <a:lnTo>
                      <a:pt x="440" y="61"/>
                    </a:lnTo>
                    <a:lnTo>
                      <a:pt x="419" y="63"/>
                    </a:lnTo>
                    <a:lnTo>
                      <a:pt x="396" y="67"/>
                    </a:lnTo>
                    <a:lnTo>
                      <a:pt x="371" y="69"/>
                    </a:lnTo>
                    <a:lnTo>
                      <a:pt x="345" y="73"/>
                    </a:lnTo>
                    <a:lnTo>
                      <a:pt x="316" y="75"/>
                    </a:lnTo>
                    <a:lnTo>
                      <a:pt x="287" y="80"/>
                    </a:lnTo>
                    <a:lnTo>
                      <a:pt x="261" y="82"/>
                    </a:lnTo>
                    <a:lnTo>
                      <a:pt x="236" y="86"/>
                    </a:lnTo>
                    <a:lnTo>
                      <a:pt x="213" y="90"/>
                    </a:lnTo>
                    <a:lnTo>
                      <a:pt x="190" y="92"/>
                    </a:lnTo>
                    <a:lnTo>
                      <a:pt x="169" y="94"/>
                    </a:lnTo>
                    <a:lnTo>
                      <a:pt x="152" y="96"/>
                    </a:lnTo>
                    <a:lnTo>
                      <a:pt x="134" y="97"/>
                    </a:lnTo>
                    <a:lnTo>
                      <a:pt x="119" y="99"/>
                    </a:lnTo>
                    <a:lnTo>
                      <a:pt x="106" y="101"/>
                    </a:lnTo>
                    <a:lnTo>
                      <a:pt x="92" y="103"/>
                    </a:lnTo>
                    <a:lnTo>
                      <a:pt x="83" y="103"/>
                    </a:lnTo>
                    <a:lnTo>
                      <a:pt x="75" y="103"/>
                    </a:lnTo>
                    <a:lnTo>
                      <a:pt x="67" y="105"/>
                    </a:lnTo>
                    <a:lnTo>
                      <a:pt x="64" y="105"/>
                    </a:lnTo>
                    <a:lnTo>
                      <a:pt x="60" y="105"/>
                    </a:lnTo>
                    <a:lnTo>
                      <a:pt x="48" y="103"/>
                    </a:lnTo>
                    <a:lnTo>
                      <a:pt x="37" y="101"/>
                    </a:lnTo>
                    <a:lnTo>
                      <a:pt x="27" y="97"/>
                    </a:lnTo>
                    <a:lnTo>
                      <a:pt x="18" y="92"/>
                    </a:lnTo>
                    <a:lnTo>
                      <a:pt x="14" y="90"/>
                    </a:lnTo>
                    <a:lnTo>
                      <a:pt x="10" y="88"/>
                    </a:lnTo>
                    <a:lnTo>
                      <a:pt x="8" y="86"/>
                    </a:lnTo>
                    <a:lnTo>
                      <a:pt x="4" y="84"/>
                    </a:lnTo>
                    <a:lnTo>
                      <a:pt x="4" y="82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0" y="75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947"/>
              <p:cNvSpPr/>
              <p:nvPr/>
            </p:nvSpPr>
            <p:spPr bwMode="auto">
              <a:xfrm>
                <a:off x="2820988" y="1576388"/>
                <a:ext cx="322262" cy="203200"/>
              </a:xfrm>
              <a:custGeom>
                <a:avLst/>
                <a:gdLst>
                  <a:gd name="T0" fmla="*/ 145 w 407"/>
                  <a:gd name="T1" fmla="*/ 55 h 255"/>
                  <a:gd name="T2" fmla="*/ 153 w 407"/>
                  <a:gd name="T3" fmla="*/ 30 h 255"/>
                  <a:gd name="T4" fmla="*/ 159 w 407"/>
                  <a:gd name="T5" fmla="*/ 0 h 255"/>
                  <a:gd name="T6" fmla="*/ 184 w 407"/>
                  <a:gd name="T7" fmla="*/ 5 h 255"/>
                  <a:gd name="T8" fmla="*/ 201 w 407"/>
                  <a:gd name="T9" fmla="*/ 13 h 255"/>
                  <a:gd name="T10" fmla="*/ 214 w 407"/>
                  <a:gd name="T11" fmla="*/ 23 h 255"/>
                  <a:gd name="T12" fmla="*/ 220 w 407"/>
                  <a:gd name="T13" fmla="*/ 42 h 255"/>
                  <a:gd name="T14" fmla="*/ 218 w 407"/>
                  <a:gd name="T15" fmla="*/ 53 h 255"/>
                  <a:gd name="T16" fmla="*/ 207 w 407"/>
                  <a:gd name="T17" fmla="*/ 68 h 255"/>
                  <a:gd name="T18" fmla="*/ 184 w 407"/>
                  <a:gd name="T19" fmla="*/ 95 h 255"/>
                  <a:gd name="T20" fmla="*/ 151 w 407"/>
                  <a:gd name="T21" fmla="*/ 131 h 255"/>
                  <a:gd name="T22" fmla="*/ 140 w 407"/>
                  <a:gd name="T23" fmla="*/ 145 h 255"/>
                  <a:gd name="T24" fmla="*/ 132 w 407"/>
                  <a:gd name="T25" fmla="*/ 156 h 255"/>
                  <a:gd name="T26" fmla="*/ 134 w 407"/>
                  <a:gd name="T27" fmla="*/ 162 h 255"/>
                  <a:gd name="T28" fmla="*/ 142 w 407"/>
                  <a:gd name="T29" fmla="*/ 164 h 255"/>
                  <a:gd name="T30" fmla="*/ 157 w 407"/>
                  <a:gd name="T31" fmla="*/ 164 h 255"/>
                  <a:gd name="T32" fmla="*/ 182 w 407"/>
                  <a:gd name="T33" fmla="*/ 162 h 255"/>
                  <a:gd name="T34" fmla="*/ 214 w 407"/>
                  <a:gd name="T35" fmla="*/ 160 h 255"/>
                  <a:gd name="T36" fmla="*/ 255 w 407"/>
                  <a:gd name="T37" fmla="*/ 156 h 255"/>
                  <a:gd name="T38" fmla="*/ 297 w 407"/>
                  <a:gd name="T39" fmla="*/ 152 h 255"/>
                  <a:gd name="T40" fmla="*/ 333 w 407"/>
                  <a:gd name="T41" fmla="*/ 148 h 255"/>
                  <a:gd name="T42" fmla="*/ 362 w 407"/>
                  <a:gd name="T43" fmla="*/ 146 h 255"/>
                  <a:gd name="T44" fmla="*/ 386 w 407"/>
                  <a:gd name="T45" fmla="*/ 145 h 255"/>
                  <a:gd name="T46" fmla="*/ 404 w 407"/>
                  <a:gd name="T47" fmla="*/ 145 h 255"/>
                  <a:gd name="T48" fmla="*/ 386 w 407"/>
                  <a:gd name="T49" fmla="*/ 167 h 255"/>
                  <a:gd name="T50" fmla="*/ 314 w 407"/>
                  <a:gd name="T51" fmla="*/ 181 h 255"/>
                  <a:gd name="T52" fmla="*/ 235 w 407"/>
                  <a:gd name="T53" fmla="*/ 194 h 255"/>
                  <a:gd name="T54" fmla="*/ 180 w 407"/>
                  <a:gd name="T55" fmla="*/ 205 h 255"/>
                  <a:gd name="T56" fmla="*/ 144 w 407"/>
                  <a:gd name="T57" fmla="*/ 213 h 255"/>
                  <a:gd name="T58" fmla="*/ 115 w 407"/>
                  <a:gd name="T59" fmla="*/ 221 h 255"/>
                  <a:gd name="T60" fmla="*/ 90 w 407"/>
                  <a:gd name="T61" fmla="*/ 228 h 255"/>
                  <a:gd name="T62" fmla="*/ 73 w 407"/>
                  <a:gd name="T63" fmla="*/ 236 h 255"/>
                  <a:gd name="T64" fmla="*/ 56 w 407"/>
                  <a:gd name="T65" fmla="*/ 245 h 255"/>
                  <a:gd name="T66" fmla="*/ 38 w 407"/>
                  <a:gd name="T67" fmla="*/ 253 h 255"/>
                  <a:gd name="T68" fmla="*/ 25 w 407"/>
                  <a:gd name="T69" fmla="*/ 255 h 255"/>
                  <a:gd name="T70" fmla="*/ 15 w 407"/>
                  <a:gd name="T71" fmla="*/ 251 h 255"/>
                  <a:gd name="T72" fmla="*/ 10 w 407"/>
                  <a:gd name="T73" fmla="*/ 244 h 255"/>
                  <a:gd name="T74" fmla="*/ 6 w 407"/>
                  <a:gd name="T75" fmla="*/ 232 h 255"/>
                  <a:gd name="T76" fmla="*/ 0 w 407"/>
                  <a:gd name="T77" fmla="*/ 211 h 255"/>
                  <a:gd name="T78" fmla="*/ 2 w 407"/>
                  <a:gd name="T79" fmla="*/ 202 h 255"/>
                  <a:gd name="T80" fmla="*/ 6 w 407"/>
                  <a:gd name="T81" fmla="*/ 194 h 255"/>
                  <a:gd name="T82" fmla="*/ 23 w 407"/>
                  <a:gd name="T83" fmla="*/ 183 h 255"/>
                  <a:gd name="T84" fmla="*/ 56 w 407"/>
                  <a:gd name="T85" fmla="*/ 164 h 255"/>
                  <a:gd name="T86" fmla="*/ 88 w 407"/>
                  <a:gd name="T87" fmla="*/ 141 h 255"/>
                  <a:gd name="T88" fmla="*/ 113 w 407"/>
                  <a:gd name="T89" fmla="*/ 112 h 255"/>
                  <a:gd name="T90" fmla="*/ 138 w 407"/>
                  <a:gd name="T91" fmla="*/ 7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7" h="255">
                    <a:moveTo>
                      <a:pt x="138" y="72"/>
                    </a:moveTo>
                    <a:lnTo>
                      <a:pt x="142" y="65"/>
                    </a:lnTo>
                    <a:lnTo>
                      <a:pt x="145" y="55"/>
                    </a:lnTo>
                    <a:lnTo>
                      <a:pt x="149" y="47"/>
                    </a:lnTo>
                    <a:lnTo>
                      <a:pt x="151" y="40"/>
                    </a:lnTo>
                    <a:lnTo>
                      <a:pt x="153" y="30"/>
                    </a:lnTo>
                    <a:lnTo>
                      <a:pt x="155" y="21"/>
                    </a:lnTo>
                    <a:lnTo>
                      <a:pt x="157" y="11"/>
                    </a:lnTo>
                    <a:lnTo>
                      <a:pt x="159" y="0"/>
                    </a:lnTo>
                    <a:lnTo>
                      <a:pt x="168" y="2"/>
                    </a:lnTo>
                    <a:lnTo>
                      <a:pt x="176" y="4"/>
                    </a:lnTo>
                    <a:lnTo>
                      <a:pt x="184" y="5"/>
                    </a:lnTo>
                    <a:lnTo>
                      <a:pt x="189" y="9"/>
                    </a:lnTo>
                    <a:lnTo>
                      <a:pt x="195" y="11"/>
                    </a:lnTo>
                    <a:lnTo>
                      <a:pt x="201" y="13"/>
                    </a:lnTo>
                    <a:lnTo>
                      <a:pt x="205" y="15"/>
                    </a:lnTo>
                    <a:lnTo>
                      <a:pt x="209" y="17"/>
                    </a:lnTo>
                    <a:lnTo>
                      <a:pt x="214" y="23"/>
                    </a:lnTo>
                    <a:lnTo>
                      <a:pt x="218" y="30"/>
                    </a:lnTo>
                    <a:lnTo>
                      <a:pt x="220" y="36"/>
                    </a:lnTo>
                    <a:lnTo>
                      <a:pt x="220" y="42"/>
                    </a:lnTo>
                    <a:lnTo>
                      <a:pt x="220" y="45"/>
                    </a:lnTo>
                    <a:lnTo>
                      <a:pt x="220" y="49"/>
                    </a:lnTo>
                    <a:lnTo>
                      <a:pt x="218" y="53"/>
                    </a:lnTo>
                    <a:lnTo>
                      <a:pt x="214" y="59"/>
                    </a:lnTo>
                    <a:lnTo>
                      <a:pt x="211" y="63"/>
                    </a:lnTo>
                    <a:lnTo>
                      <a:pt x="207" y="68"/>
                    </a:lnTo>
                    <a:lnTo>
                      <a:pt x="203" y="74"/>
                    </a:lnTo>
                    <a:lnTo>
                      <a:pt x="197" y="80"/>
                    </a:lnTo>
                    <a:lnTo>
                      <a:pt x="184" y="95"/>
                    </a:lnTo>
                    <a:lnTo>
                      <a:pt x="172" y="108"/>
                    </a:lnTo>
                    <a:lnTo>
                      <a:pt x="161" y="120"/>
                    </a:lnTo>
                    <a:lnTo>
                      <a:pt x="151" y="131"/>
                    </a:lnTo>
                    <a:lnTo>
                      <a:pt x="145" y="135"/>
                    </a:lnTo>
                    <a:lnTo>
                      <a:pt x="142" y="141"/>
                    </a:lnTo>
                    <a:lnTo>
                      <a:pt x="140" y="145"/>
                    </a:lnTo>
                    <a:lnTo>
                      <a:pt x="136" y="148"/>
                    </a:lnTo>
                    <a:lnTo>
                      <a:pt x="134" y="152"/>
                    </a:lnTo>
                    <a:lnTo>
                      <a:pt x="132" y="156"/>
                    </a:lnTo>
                    <a:lnTo>
                      <a:pt x="132" y="158"/>
                    </a:lnTo>
                    <a:lnTo>
                      <a:pt x="134" y="160"/>
                    </a:lnTo>
                    <a:lnTo>
                      <a:pt x="134" y="162"/>
                    </a:lnTo>
                    <a:lnTo>
                      <a:pt x="136" y="162"/>
                    </a:lnTo>
                    <a:lnTo>
                      <a:pt x="138" y="162"/>
                    </a:lnTo>
                    <a:lnTo>
                      <a:pt x="142" y="164"/>
                    </a:lnTo>
                    <a:lnTo>
                      <a:pt x="145" y="164"/>
                    </a:lnTo>
                    <a:lnTo>
                      <a:pt x="151" y="164"/>
                    </a:lnTo>
                    <a:lnTo>
                      <a:pt x="157" y="164"/>
                    </a:lnTo>
                    <a:lnTo>
                      <a:pt x="165" y="164"/>
                    </a:lnTo>
                    <a:lnTo>
                      <a:pt x="172" y="164"/>
                    </a:lnTo>
                    <a:lnTo>
                      <a:pt x="182" y="162"/>
                    </a:lnTo>
                    <a:lnTo>
                      <a:pt x="191" y="162"/>
                    </a:lnTo>
                    <a:lnTo>
                      <a:pt x="203" y="162"/>
                    </a:lnTo>
                    <a:lnTo>
                      <a:pt x="214" y="160"/>
                    </a:lnTo>
                    <a:lnTo>
                      <a:pt x="226" y="160"/>
                    </a:lnTo>
                    <a:lnTo>
                      <a:pt x="239" y="158"/>
                    </a:lnTo>
                    <a:lnTo>
                      <a:pt x="255" y="156"/>
                    </a:lnTo>
                    <a:lnTo>
                      <a:pt x="268" y="154"/>
                    </a:lnTo>
                    <a:lnTo>
                      <a:pt x="283" y="154"/>
                    </a:lnTo>
                    <a:lnTo>
                      <a:pt x="297" y="152"/>
                    </a:lnTo>
                    <a:lnTo>
                      <a:pt x="308" y="150"/>
                    </a:lnTo>
                    <a:lnTo>
                      <a:pt x="321" y="150"/>
                    </a:lnTo>
                    <a:lnTo>
                      <a:pt x="333" y="148"/>
                    </a:lnTo>
                    <a:lnTo>
                      <a:pt x="342" y="148"/>
                    </a:lnTo>
                    <a:lnTo>
                      <a:pt x="352" y="146"/>
                    </a:lnTo>
                    <a:lnTo>
                      <a:pt x="362" y="146"/>
                    </a:lnTo>
                    <a:lnTo>
                      <a:pt x="371" y="145"/>
                    </a:lnTo>
                    <a:lnTo>
                      <a:pt x="379" y="145"/>
                    </a:lnTo>
                    <a:lnTo>
                      <a:pt x="386" y="145"/>
                    </a:lnTo>
                    <a:lnTo>
                      <a:pt x="392" y="145"/>
                    </a:lnTo>
                    <a:lnTo>
                      <a:pt x="398" y="145"/>
                    </a:lnTo>
                    <a:lnTo>
                      <a:pt x="404" y="145"/>
                    </a:lnTo>
                    <a:lnTo>
                      <a:pt x="407" y="143"/>
                    </a:lnTo>
                    <a:lnTo>
                      <a:pt x="407" y="165"/>
                    </a:lnTo>
                    <a:lnTo>
                      <a:pt x="386" y="167"/>
                    </a:lnTo>
                    <a:lnTo>
                      <a:pt x="364" y="171"/>
                    </a:lnTo>
                    <a:lnTo>
                      <a:pt x="339" y="175"/>
                    </a:lnTo>
                    <a:lnTo>
                      <a:pt x="314" y="181"/>
                    </a:lnTo>
                    <a:lnTo>
                      <a:pt x="289" y="185"/>
                    </a:lnTo>
                    <a:lnTo>
                      <a:pt x="262" y="188"/>
                    </a:lnTo>
                    <a:lnTo>
                      <a:pt x="235" y="194"/>
                    </a:lnTo>
                    <a:lnTo>
                      <a:pt x="209" y="198"/>
                    </a:lnTo>
                    <a:lnTo>
                      <a:pt x="193" y="202"/>
                    </a:lnTo>
                    <a:lnTo>
                      <a:pt x="180" y="205"/>
                    </a:lnTo>
                    <a:lnTo>
                      <a:pt x="168" y="207"/>
                    </a:lnTo>
                    <a:lnTo>
                      <a:pt x="155" y="211"/>
                    </a:lnTo>
                    <a:lnTo>
                      <a:pt x="144" y="213"/>
                    </a:lnTo>
                    <a:lnTo>
                      <a:pt x="134" y="215"/>
                    </a:lnTo>
                    <a:lnTo>
                      <a:pt x="124" y="219"/>
                    </a:lnTo>
                    <a:lnTo>
                      <a:pt x="115" y="221"/>
                    </a:lnTo>
                    <a:lnTo>
                      <a:pt x="105" y="223"/>
                    </a:lnTo>
                    <a:lnTo>
                      <a:pt x="98" y="226"/>
                    </a:lnTo>
                    <a:lnTo>
                      <a:pt x="90" y="228"/>
                    </a:lnTo>
                    <a:lnTo>
                      <a:pt x="84" y="230"/>
                    </a:lnTo>
                    <a:lnTo>
                      <a:pt x="79" y="234"/>
                    </a:lnTo>
                    <a:lnTo>
                      <a:pt x="73" y="236"/>
                    </a:lnTo>
                    <a:lnTo>
                      <a:pt x="67" y="238"/>
                    </a:lnTo>
                    <a:lnTo>
                      <a:pt x="63" y="240"/>
                    </a:lnTo>
                    <a:lnTo>
                      <a:pt x="56" y="245"/>
                    </a:lnTo>
                    <a:lnTo>
                      <a:pt x="50" y="249"/>
                    </a:lnTo>
                    <a:lnTo>
                      <a:pt x="44" y="251"/>
                    </a:lnTo>
                    <a:lnTo>
                      <a:pt x="38" y="253"/>
                    </a:lnTo>
                    <a:lnTo>
                      <a:pt x="33" y="255"/>
                    </a:lnTo>
                    <a:lnTo>
                      <a:pt x="29" y="255"/>
                    </a:lnTo>
                    <a:lnTo>
                      <a:pt x="25" y="255"/>
                    </a:lnTo>
                    <a:lnTo>
                      <a:pt x="21" y="253"/>
                    </a:lnTo>
                    <a:lnTo>
                      <a:pt x="19" y="253"/>
                    </a:lnTo>
                    <a:lnTo>
                      <a:pt x="15" y="251"/>
                    </a:lnTo>
                    <a:lnTo>
                      <a:pt x="14" y="249"/>
                    </a:lnTo>
                    <a:lnTo>
                      <a:pt x="12" y="247"/>
                    </a:lnTo>
                    <a:lnTo>
                      <a:pt x="10" y="244"/>
                    </a:lnTo>
                    <a:lnTo>
                      <a:pt x="8" y="240"/>
                    </a:lnTo>
                    <a:lnTo>
                      <a:pt x="6" y="236"/>
                    </a:lnTo>
                    <a:lnTo>
                      <a:pt x="6" y="232"/>
                    </a:lnTo>
                    <a:lnTo>
                      <a:pt x="2" y="223"/>
                    </a:lnTo>
                    <a:lnTo>
                      <a:pt x="0" y="215"/>
                    </a:lnTo>
                    <a:lnTo>
                      <a:pt x="0" y="211"/>
                    </a:lnTo>
                    <a:lnTo>
                      <a:pt x="0" y="207"/>
                    </a:lnTo>
                    <a:lnTo>
                      <a:pt x="0" y="204"/>
                    </a:lnTo>
                    <a:lnTo>
                      <a:pt x="2" y="202"/>
                    </a:lnTo>
                    <a:lnTo>
                      <a:pt x="2" y="200"/>
                    </a:lnTo>
                    <a:lnTo>
                      <a:pt x="4" y="198"/>
                    </a:lnTo>
                    <a:lnTo>
                      <a:pt x="6" y="194"/>
                    </a:lnTo>
                    <a:lnTo>
                      <a:pt x="10" y="190"/>
                    </a:lnTo>
                    <a:lnTo>
                      <a:pt x="15" y="186"/>
                    </a:lnTo>
                    <a:lnTo>
                      <a:pt x="23" y="183"/>
                    </a:lnTo>
                    <a:lnTo>
                      <a:pt x="29" y="177"/>
                    </a:lnTo>
                    <a:lnTo>
                      <a:pt x="38" y="173"/>
                    </a:lnTo>
                    <a:lnTo>
                      <a:pt x="56" y="164"/>
                    </a:lnTo>
                    <a:lnTo>
                      <a:pt x="73" y="152"/>
                    </a:lnTo>
                    <a:lnTo>
                      <a:pt x="80" y="146"/>
                    </a:lnTo>
                    <a:lnTo>
                      <a:pt x="88" y="141"/>
                    </a:lnTo>
                    <a:lnTo>
                      <a:pt x="94" y="135"/>
                    </a:lnTo>
                    <a:lnTo>
                      <a:pt x="102" y="127"/>
                    </a:lnTo>
                    <a:lnTo>
                      <a:pt x="113" y="112"/>
                    </a:lnTo>
                    <a:lnTo>
                      <a:pt x="123" y="97"/>
                    </a:lnTo>
                    <a:lnTo>
                      <a:pt x="130" y="85"/>
                    </a:lnTo>
                    <a:lnTo>
                      <a:pt x="138" y="72"/>
                    </a:lnTo>
                    <a:lnTo>
                      <a:pt x="138" y="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948"/>
              <p:cNvSpPr/>
              <p:nvPr/>
            </p:nvSpPr>
            <p:spPr bwMode="auto">
              <a:xfrm>
                <a:off x="3065463" y="1636713"/>
                <a:ext cx="114300" cy="107950"/>
              </a:xfrm>
              <a:custGeom>
                <a:avLst/>
                <a:gdLst>
                  <a:gd name="T0" fmla="*/ 92 w 145"/>
                  <a:gd name="T1" fmla="*/ 34 h 135"/>
                  <a:gd name="T2" fmla="*/ 105 w 145"/>
                  <a:gd name="T3" fmla="*/ 42 h 135"/>
                  <a:gd name="T4" fmla="*/ 115 w 145"/>
                  <a:gd name="T5" fmla="*/ 49 h 135"/>
                  <a:gd name="T6" fmla="*/ 124 w 145"/>
                  <a:gd name="T7" fmla="*/ 57 h 135"/>
                  <a:gd name="T8" fmla="*/ 132 w 145"/>
                  <a:gd name="T9" fmla="*/ 65 h 135"/>
                  <a:gd name="T10" fmla="*/ 138 w 145"/>
                  <a:gd name="T11" fmla="*/ 74 h 135"/>
                  <a:gd name="T12" fmla="*/ 142 w 145"/>
                  <a:gd name="T13" fmla="*/ 82 h 135"/>
                  <a:gd name="T14" fmla="*/ 145 w 145"/>
                  <a:gd name="T15" fmla="*/ 89 h 135"/>
                  <a:gd name="T16" fmla="*/ 145 w 145"/>
                  <a:gd name="T17" fmla="*/ 97 h 135"/>
                  <a:gd name="T18" fmla="*/ 145 w 145"/>
                  <a:gd name="T19" fmla="*/ 107 h 135"/>
                  <a:gd name="T20" fmla="*/ 145 w 145"/>
                  <a:gd name="T21" fmla="*/ 114 h 135"/>
                  <a:gd name="T22" fmla="*/ 143 w 145"/>
                  <a:gd name="T23" fmla="*/ 120 h 135"/>
                  <a:gd name="T24" fmla="*/ 142 w 145"/>
                  <a:gd name="T25" fmla="*/ 126 h 135"/>
                  <a:gd name="T26" fmla="*/ 140 w 145"/>
                  <a:gd name="T27" fmla="*/ 129 h 135"/>
                  <a:gd name="T28" fmla="*/ 136 w 145"/>
                  <a:gd name="T29" fmla="*/ 133 h 135"/>
                  <a:gd name="T30" fmla="*/ 134 w 145"/>
                  <a:gd name="T31" fmla="*/ 135 h 135"/>
                  <a:gd name="T32" fmla="*/ 128 w 145"/>
                  <a:gd name="T33" fmla="*/ 135 h 135"/>
                  <a:gd name="T34" fmla="*/ 126 w 145"/>
                  <a:gd name="T35" fmla="*/ 135 h 135"/>
                  <a:gd name="T36" fmla="*/ 124 w 145"/>
                  <a:gd name="T37" fmla="*/ 133 h 135"/>
                  <a:gd name="T38" fmla="*/ 119 w 145"/>
                  <a:gd name="T39" fmla="*/ 131 h 135"/>
                  <a:gd name="T40" fmla="*/ 111 w 145"/>
                  <a:gd name="T41" fmla="*/ 126 h 135"/>
                  <a:gd name="T42" fmla="*/ 103 w 145"/>
                  <a:gd name="T43" fmla="*/ 120 h 135"/>
                  <a:gd name="T44" fmla="*/ 94 w 145"/>
                  <a:gd name="T45" fmla="*/ 112 h 135"/>
                  <a:gd name="T46" fmla="*/ 82 w 145"/>
                  <a:gd name="T47" fmla="*/ 101 h 135"/>
                  <a:gd name="T48" fmla="*/ 71 w 145"/>
                  <a:gd name="T49" fmla="*/ 89 h 135"/>
                  <a:gd name="T50" fmla="*/ 57 w 145"/>
                  <a:gd name="T51" fmla="*/ 76 h 135"/>
                  <a:gd name="T52" fmla="*/ 46 w 145"/>
                  <a:gd name="T53" fmla="*/ 63 h 135"/>
                  <a:gd name="T54" fmla="*/ 34 w 145"/>
                  <a:gd name="T55" fmla="*/ 49 h 135"/>
                  <a:gd name="T56" fmla="*/ 23 w 145"/>
                  <a:gd name="T57" fmla="*/ 40 h 135"/>
                  <a:gd name="T58" fmla="*/ 15 w 145"/>
                  <a:gd name="T59" fmla="*/ 30 h 135"/>
                  <a:gd name="T60" fmla="*/ 10 w 145"/>
                  <a:gd name="T61" fmla="*/ 23 h 135"/>
                  <a:gd name="T62" fmla="*/ 4 w 145"/>
                  <a:gd name="T63" fmla="*/ 17 h 135"/>
                  <a:gd name="T64" fmla="*/ 2 w 145"/>
                  <a:gd name="T65" fmla="*/ 15 h 135"/>
                  <a:gd name="T66" fmla="*/ 2 w 145"/>
                  <a:gd name="T67" fmla="*/ 11 h 135"/>
                  <a:gd name="T68" fmla="*/ 0 w 145"/>
                  <a:gd name="T69" fmla="*/ 9 h 135"/>
                  <a:gd name="T70" fmla="*/ 0 w 145"/>
                  <a:gd name="T71" fmla="*/ 8 h 135"/>
                  <a:gd name="T72" fmla="*/ 0 w 145"/>
                  <a:gd name="T73" fmla="*/ 8 h 135"/>
                  <a:gd name="T74" fmla="*/ 2 w 145"/>
                  <a:gd name="T75" fmla="*/ 6 h 135"/>
                  <a:gd name="T76" fmla="*/ 4 w 145"/>
                  <a:gd name="T77" fmla="*/ 4 h 135"/>
                  <a:gd name="T78" fmla="*/ 6 w 145"/>
                  <a:gd name="T79" fmla="*/ 2 h 135"/>
                  <a:gd name="T80" fmla="*/ 10 w 145"/>
                  <a:gd name="T81" fmla="*/ 2 h 135"/>
                  <a:gd name="T82" fmla="*/ 12 w 145"/>
                  <a:gd name="T83" fmla="*/ 0 h 135"/>
                  <a:gd name="T84" fmla="*/ 17 w 145"/>
                  <a:gd name="T85" fmla="*/ 0 h 135"/>
                  <a:gd name="T86" fmla="*/ 21 w 145"/>
                  <a:gd name="T87" fmla="*/ 0 h 135"/>
                  <a:gd name="T88" fmla="*/ 27 w 145"/>
                  <a:gd name="T89" fmla="*/ 0 h 135"/>
                  <a:gd name="T90" fmla="*/ 33 w 145"/>
                  <a:gd name="T91" fmla="*/ 2 h 135"/>
                  <a:gd name="T92" fmla="*/ 38 w 145"/>
                  <a:gd name="T93" fmla="*/ 6 h 135"/>
                  <a:gd name="T94" fmla="*/ 48 w 145"/>
                  <a:gd name="T95" fmla="*/ 9 h 135"/>
                  <a:gd name="T96" fmla="*/ 56 w 145"/>
                  <a:gd name="T97" fmla="*/ 13 h 135"/>
                  <a:gd name="T98" fmla="*/ 67 w 145"/>
                  <a:gd name="T99" fmla="*/ 19 h 135"/>
                  <a:gd name="T100" fmla="*/ 78 w 145"/>
                  <a:gd name="T101" fmla="*/ 27 h 135"/>
                  <a:gd name="T102" fmla="*/ 92 w 145"/>
                  <a:gd name="T103" fmla="*/ 34 h 135"/>
                  <a:gd name="T104" fmla="*/ 92 w 145"/>
                  <a:gd name="T105" fmla="*/ 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5" h="135">
                    <a:moveTo>
                      <a:pt x="92" y="34"/>
                    </a:moveTo>
                    <a:lnTo>
                      <a:pt x="105" y="42"/>
                    </a:lnTo>
                    <a:lnTo>
                      <a:pt x="115" y="49"/>
                    </a:lnTo>
                    <a:lnTo>
                      <a:pt x="124" y="57"/>
                    </a:lnTo>
                    <a:lnTo>
                      <a:pt x="132" y="65"/>
                    </a:lnTo>
                    <a:lnTo>
                      <a:pt x="138" y="74"/>
                    </a:lnTo>
                    <a:lnTo>
                      <a:pt x="142" y="82"/>
                    </a:lnTo>
                    <a:lnTo>
                      <a:pt x="145" y="89"/>
                    </a:lnTo>
                    <a:lnTo>
                      <a:pt x="145" y="97"/>
                    </a:lnTo>
                    <a:lnTo>
                      <a:pt x="145" y="107"/>
                    </a:lnTo>
                    <a:lnTo>
                      <a:pt x="145" y="114"/>
                    </a:lnTo>
                    <a:lnTo>
                      <a:pt x="143" y="120"/>
                    </a:lnTo>
                    <a:lnTo>
                      <a:pt x="142" y="126"/>
                    </a:lnTo>
                    <a:lnTo>
                      <a:pt x="140" y="129"/>
                    </a:lnTo>
                    <a:lnTo>
                      <a:pt x="136" y="133"/>
                    </a:lnTo>
                    <a:lnTo>
                      <a:pt x="134" y="135"/>
                    </a:lnTo>
                    <a:lnTo>
                      <a:pt x="128" y="135"/>
                    </a:lnTo>
                    <a:lnTo>
                      <a:pt x="126" y="135"/>
                    </a:lnTo>
                    <a:lnTo>
                      <a:pt x="124" y="133"/>
                    </a:lnTo>
                    <a:lnTo>
                      <a:pt x="119" y="131"/>
                    </a:lnTo>
                    <a:lnTo>
                      <a:pt x="111" y="126"/>
                    </a:lnTo>
                    <a:lnTo>
                      <a:pt x="103" y="120"/>
                    </a:lnTo>
                    <a:lnTo>
                      <a:pt x="94" y="112"/>
                    </a:lnTo>
                    <a:lnTo>
                      <a:pt x="82" y="101"/>
                    </a:lnTo>
                    <a:lnTo>
                      <a:pt x="71" y="89"/>
                    </a:lnTo>
                    <a:lnTo>
                      <a:pt x="57" y="76"/>
                    </a:lnTo>
                    <a:lnTo>
                      <a:pt x="46" y="63"/>
                    </a:lnTo>
                    <a:lnTo>
                      <a:pt x="34" y="49"/>
                    </a:lnTo>
                    <a:lnTo>
                      <a:pt x="23" y="40"/>
                    </a:lnTo>
                    <a:lnTo>
                      <a:pt x="15" y="30"/>
                    </a:lnTo>
                    <a:lnTo>
                      <a:pt x="10" y="23"/>
                    </a:lnTo>
                    <a:lnTo>
                      <a:pt x="4" y="17"/>
                    </a:lnTo>
                    <a:lnTo>
                      <a:pt x="2" y="15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3" y="2"/>
                    </a:lnTo>
                    <a:lnTo>
                      <a:pt x="38" y="6"/>
                    </a:lnTo>
                    <a:lnTo>
                      <a:pt x="48" y="9"/>
                    </a:lnTo>
                    <a:lnTo>
                      <a:pt x="56" y="13"/>
                    </a:lnTo>
                    <a:lnTo>
                      <a:pt x="67" y="19"/>
                    </a:lnTo>
                    <a:lnTo>
                      <a:pt x="78" y="27"/>
                    </a:lnTo>
                    <a:lnTo>
                      <a:pt x="92" y="34"/>
                    </a:lnTo>
                    <a:lnTo>
                      <a:pt x="92" y="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949"/>
              <p:cNvSpPr/>
              <p:nvPr/>
            </p:nvSpPr>
            <p:spPr bwMode="auto">
              <a:xfrm>
                <a:off x="3048000" y="1743075"/>
                <a:ext cx="76200" cy="458788"/>
              </a:xfrm>
              <a:custGeom>
                <a:avLst/>
                <a:gdLst>
                  <a:gd name="T0" fmla="*/ 78 w 96"/>
                  <a:gd name="T1" fmla="*/ 322 h 579"/>
                  <a:gd name="T2" fmla="*/ 78 w 96"/>
                  <a:gd name="T3" fmla="*/ 370 h 579"/>
                  <a:gd name="T4" fmla="*/ 78 w 96"/>
                  <a:gd name="T5" fmla="*/ 412 h 579"/>
                  <a:gd name="T6" fmla="*/ 77 w 96"/>
                  <a:gd name="T7" fmla="*/ 448 h 579"/>
                  <a:gd name="T8" fmla="*/ 75 w 96"/>
                  <a:gd name="T9" fmla="*/ 478 h 579"/>
                  <a:gd name="T10" fmla="*/ 73 w 96"/>
                  <a:gd name="T11" fmla="*/ 505 h 579"/>
                  <a:gd name="T12" fmla="*/ 71 w 96"/>
                  <a:gd name="T13" fmla="*/ 526 h 579"/>
                  <a:gd name="T14" fmla="*/ 69 w 96"/>
                  <a:gd name="T15" fmla="*/ 541 h 579"/>
                  <a:gd name="T16" fmla="*/ 63 w 96"/>
                  <a:gd name="T17" fmla="*/ 553 h 579"/>
                  <a:gd name="T18" fmla="*/ 57 w 96"/>
                  <a:gd name="T19" fmla="*/ 566 h 579"/>
                  <a:gd name="T20" fmla="*/ 52 w 96"/>
                  <a:gd name="T21" fmla="*/ 574 h 579"/>
                  <a:gd name="T22" fmla="*/ 48 w 96"/>
                  <a:gd name="T23" fmla="*/ 579 h 579"/>
                  <a:gd name="T24" fmla="*/ 44 w 96"/>
                  <a:gd name="T25" fmla="*/ 577 h 579"/>
                  <a:gd name="T26" fmla="*/ 42 w 96"/>
                  <a:gd name="T27" fmla="*/ 570 h 579"/>
                  <a:gd name="T28" fmla="*/ 38 w 96"/>
                  <a:gd name="T29" fmla="*/ 555 h 579"/>
                  <a:gd name="T30" fmla="*/ 34 w 96"/>
                  <a:gd name="T31" fmla="*/ 534 h 579"/>
                  <a:gd name="T32" fmla="*/ 34 w 96"/>
                  <a:gd name="T33" fmla="*/ 520 h 579"/>
                  <a:gd name="T34" fmla="*/ 33 w 96"/>
                  <a:gd name="T35" fmla="*/ 503 h 579"/>
                  <a:gd name="T36" fmla="*/ 31 w 96"/>
                  <a:gd name="T37" fmla="*/ 482 h 579"/>
                  <a:gd name="T38" fmla="*/ 29 w 96"/>
                  <a:gd name="T39" fmla="*/ 456 h 579"/>
                  <a:gd name="T40" fmla="*/ 29 w 96"/>
                  <a:gd name="T41" fmla="*/ 425 h 579"/>
                  <a:gd name="T42" fmla="*/ 27 w 96"/>
                  <a:gd name="T43" fmla="*/ 391 h 579"/>
                  <a:gd name="T44" fmla="*/ 27 w 96"/>
                  <a:gd name="T45" fmla="*/ 349 h 579"/>
                  <a:gd name="T46" fmla="*/ 25 w 96"/>
                  <a:gd name="T47" fmla="*/ 305 h 579"/>
                  <a:gd name="T48" fmla="*/ 25 w 96"/>
                  <a:gd name="T49" fmla="*/ 256 h 579"/>
                  <a:gd name="T50" fmla="*/ 25 w 96"/>
                  <a:gd name="T51" fmla="*/ 206 h 579"/>
                  <a:gd name="T52" fmla="*/ 25 w 96"/>
                  <a:gd name="T53" fmla="*/ 162 h 579"/>
                  <a:gd name="T54" fmla="*/ 23 w 96"/>
                  <a:gd name="T55" fmla="*/ 126 h 579"/>
                  <a:gd name="T56" fmla="*/ 21 w 96"/>
                  <a:gd name="T57" fmla="*/ 94 h 579"/>
                  <a:gd name="T58" fmla="*/ 19 w 96"/>
                  <a:gd name="T59" fmla="*/ 69 h 579"/>
                  <a:gd name="T60" fmla="*/ 17 w 96"/>
                  <a:gd name="T61" fmla="*/ 48 h 579"/>
                  <a:gd name="T62" fmla="*/ 13 w 96"/>
                  <a:gd name="T63" fmla="*/ 35 h 579"/>
                  <a:gd name="T64" fmla="*/ 10 w 96"/>
                  <a:gd name="T65" fmla="*/ 27 h 579"/>
                  <a:gd name="T66" fmla="*/ 2 w 96"/>
                  <a:gd name="T67" fmla="*/ 19 h 579"/>
                  <a:gd name="T68" fmla="*/ 0 w 96"/>
                  <a:gd name="T69" fmla="*/ 12 h 579"/>
                  <a:gd name="T70" fmla="*/ 2 w 96"/>
                  <a:gd name="T71" fmla="*/ 6 h 579"/>
                  <a:gd name="T72" fmla="*/ 10 w 96"/>
                  <a:gd name="T73" fmla="*/ 2 h 579"/>
                  <a:gd name="T74" fmla="*/ 17 w 96"/>
                  <a:gd name="T75" fmla="*/ 0 h 579"/>
                  <a:gd name="T76" fmla="*/ 27 w 96"/>
                  <a:gd name="T77" fmla="*/ 2 h 579"/>
                  <a:gd name="T78" fmla="*/ 42 w 96"/>
                  <a:gd name="T79" fmla="*/ 6 h 579"/>
                  <a:gd name="T80" fmla="*/ 59 w 96"/>
                  <a:gd name="T81" fmla="*/ 16 h 579"/>
                  <a:gd name="T82" fmla="*/ 73 w 96"/>
                  <a:gd name="T83" fmla="*/ 23 h 579"/>
                  <a:gd name="T84" fmla="*/ 84 w 96"/>
                  <a:gd name="T85" fmla="*/ 31 h 579"/>
                  <a:gd name="T86" fmla="*/ 92 w 96"/>
                  <a:gd name="T87" fmla="*/ 36 h 579"/>
                  <a:gd name="T88" fmla="*/ 96 w 96"/>
                  <a:gd name="T89" fmla="*/ 40 h 579"/>
                  <a:gd name="T90" fmla="*/ 94 w 96"/>
                  <a:gd name="T91" fmla="*/ 50 h 579"/>
                  <a:gd name="T92" fmla="*/ 88 w 96"/>
                  <a:gd name="T93" fmla="*/ 65 h 579"/>
                  <a:gd name="T94" fmla="*/ 86 w 96"/>
                  <a:gd name="T95" fmla="*/ 73 h 579"/>
                  <a:gd name="T96" fmla="*/ 84 w 96"/>
                  <a:gd name="T97" fmla="*/ 86 h 579"/>
                  <a:gd name="T98" fmla="*/ 82 w 96"/>
                  <a:gd name="T99" fmla="*/ 107 h 579"/>
                  <a:gd name="T100" fmla="*/ 82 w 96"/>
                  <a:gd name="T101" fmla="*/ 132 h 579"/>
                  <a:gd name="T102" fmla="*/ 80 w 96"/>
                  <a:gd name="T103" fmla="*/ 164 h 579"/>
                  <a:gd name="T104" fmla="*/ 80 w 96"/>
                  <a:gd name="T105" fmla="*/ 202 h 579"/>
                  <a:gd name="T106" fmla="*/ 78 w 96"/>
                  <a:gd name="T107" fmla="*/ 246 h 579"/>
                  <a:gd name="T108" fmla="*/ 78 w 96"/>
                  <a:gd name="T109" fmla="*/ 29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" h="579">
                    <a:moveTo>
                      <a:pt x="78" y="297"/>
                    </a:moveTo>
                    <a:lnTo>
                      <a:pt x="78" y="322"/>
                    </a:lnTo>
                    <a:lnTo>
                      <a:pt x="78" y="347"/>
                    </a:lnTo>
                    <a:lnTo>
                      <a:pt x="78" y="370"/>
                    </a:lnTo>
                    <a:lnTo>
                      <a:pt x="78" y="391"/>
                    </a:lnTo>
                    <a:lnTo>
                      <a:pt x="78" y="412"/>
                    </a:lnTo>
                    <a:lnTo>
                      <a:pt x="77" y="431"/>
                    </a:lnTo>
                    <a:lnTo>
                      <a:pt x="77" y="448"/>
                    </a:lnTo>
                    <a:lnTo>
                      <a:pt x="77" y="465"/>
                    </a:lnTo>
                    <a:lnTo>
                      <a:pt x="75" y="478"/>
                    </a:lnTo>
                    <a:lnTo>
                      <a:pt x="75" y="492"/>
                    </a:lnTo>
                    <a:lnTo>
                      <a:pt x="73" y="505"/>
                    </a:lnTo>
                    <a:lnTo>
                      <a:pt x="73" y="517"/>
                    </a:lnTo>
                    <a:lnTo>
                      <a:pt x="71" y="526"/>
                    </a:lnTo>
                    <a:lnTo>
                      <a:pt x="69" y="534"/>
                    </a:lnTo>
                    <a:lnTo>
                      <a:pt x="69" y="541"/>
                    </a:lnTo>
                    <a:lnTo>
                      <a:pt x="67" y="545"/>
                    </a:lnTo>
                    <a:lnTo>
                      <a:pt x="63" y="553"/>
                    </a:lnTo>
                    <a:lnTo>
                      <a:pt x="61" y="560"/>
                    </a:lnTo>
                    <a:lnTo>
                      <a:pt x="57" y="566"/>
                    </a:lnTo>
                    <a:lnTo>
                      <a:pt x="55" y="570"/>
                    </a:lnTo>
                    <a:lnTo>
                      <a:pt x="52" y="574"/>
                    </a:lnTo>
                    <a:lnTo>
                      <a:pt x="50" y="577"/>
                    </a:lnTo>
                    <a:lnTo>
                      <a:pt x="48" y="579"/>
                    </a:lnTo>
                    <a:lnTo>
                      <a:pt x="46" y="579"/>
                    </a:lnTo>
                    <a:lnTo>
                      <a:pt x="44" y="577"/>
                    </a:lnTo>
                    <a:lnTo>
                      <a:pt x="42" y="574"/>
                    </a:lnTo>
                    <a:lnTo>
                      <a:pt x="42" y="570"/>
                    </a:lnTo>
                    <a:lnTo>
                      <a:pt x="40" y="562"/>
                    </a:lnTo>
                    <a:lnTo>
                      <a:pt x="38" y="555"/>
                    </a:lnTo>
                    <a:lnTo>
                      <a:pt x="36" y="545"/>
                    </a:lnTo>
                    <a:lnTo>
                      <a:pt x="34" y="534"/>
                    </a:lnTo>
                    <a:lnTo>
                      <a:pt x="34" y="528"/>
                    </a:lnTo>
                    <a:lnTo>
                      <a:pt x="34" y="520"/>
                    </a:lnTo>
                    <a:lnTo>
                      <a:pt x="33" y="513"/>
                    </a:lnTo>
                    <a:lnTo>
                      <a:pt x="33" y="503"/>
                    </a:lnTo>
                    <a:lnTo>
                      <a:pt x="31" y="494"/>
                    </a:lnTo>
                    <a:lnTo>
                      <a:pt x="31" y="482"/>
                    </a:lnTo>
                    <a:lnTo>
                      <a:pt x="31" y="471"/>
                    </a:lnTo>
                    <a:lnTo>
                      <a:pt x="29" y="456"/>
                    </a:lnTo>
                    <a:lnTo>
                      <a:pt x="29" y="442"/>
                    </a:lnTo>
                    <a:lnTo>
                      <a:pt x="29" y="425"/>
                    </a:lnTo>
                    <a:lnTo>
                      <a:pt x="27" y="408"/>
                    </a:lnTo>
                    <a:lnTo>
                      <a:pt x="27" y="391"/>
                    </a:lnTo>
                    <a:lnTo>
                      <a:pt x="27" y="370"/>
                    </a:lnTo>
                    <a:lnTo>
                      <a:pt x="27" y="349"/>
                    </a:lnTo>
                    <a:lnTo>
                      <a:pt x="25" y="328"/>
                    </a:lnTo>
                    <a:lnTo>
                      <a:pt x="25" y="305"/>
                    </a:lnTo>
                    <a:lnTo>
                      <a:pt x="25" y="280"/>
                    </a:lnTo>
                    <a:lnTo>
                      <a:pt x="25" y="256"/>
                    </a:lnTo>
                    <a:lnTo>
                      <a:pt x="25" y="229"/>
                    </a:lnTo>
                    <a:lnTo>
                      <a:pt x="25" y="206"/>
                    </a:lnTo>
                    <a:lnTo>
                      <a:pt x="25" y="183"/>
                    </a:lnTo>
                    <a:lnTo>
                      <a:pt x="25" y="162"/>
                    </a:lnTo>
                    <a:lnTo>
                      <a:pt x="25" y="143"/>
                    </a:lnTo>
                    <a:lnTo>
                      <a:pt x="23" y="126"/>
                    </a:lnTo>
                    <a:lnTo>
                      <a:pt x="23" y="109"/>
                    </a:lnTo>
                    <a:lnTo>
                      <a:pt x="21" y="94"/>
                    </a:lnTo>
                    <a:lnTo>
                      <a:pt x="21" y="80"/>
                    </a:lnTo>
                    <a:lnTo>
                      <a:pt x="19" y="69"/>
                    </a:lnTo>
                    <a:lnTo>
                      <a:pt x="17" y="57"/>
                    </a:lnTo>
                    <a:lnTo>
                      <a:pt x="17" y="48"/>
                    </a:lnTo>
                    <a:lnTo>
                      <a:pt x="15" y="40"/>
                    </a:lnTo>
                    <a:lnTo>
                      <a:pt x="13" y="35"/>
                    </a:lnTo>
                    <a:lnTo>
                      <a:pt x="11" y="31"/>
                    </a:lnTo>
                    <a:lnTo>
                      <a:pt x="10" y="27"/>
                    </a:lnTo>
                    <a:lnTo>
                      <a:pt x="4" y="23"/>
                    </a:lnTo>
                    <a:lnTo>
                      <a:pt x="2" y="19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7" y="2"/>
                    </a:lnTo>
                    <a:lnTo>
                      <a:pt x="34" y="4"/>
                    </a:lnTo>
                    <a:lnTo>
                      <a:pt x="42" y="6"/>
                    </a:lnTo>
                    <a:lnTo>
                      <a:pt x="50" y="10"/>
                    </a:lnTo>
                    <a:lnTo>
                      <a:pt x="59" y="16"/>
                    </a:lnTo>
                    <a:lnTo>
                      <a:pt x="65" y="19"/>
                    </a:lnTo>
                    <a:lnTo>
                      <a:pt x="73" y="23"/>
                    </a:lnTo>
                    <a:lnTo>
                      <a:pt x="78" y="27"/>
                    </a:lnTo>
                    <a:lnTo>
                      <a:pt x="84" y="31"/>
                    </a:lnTo>
                    <a:lnTo>
                      <a:pt x="88" y="33"/>
                    </a:lnTo>
                    <a:lnTo>
                      <a:pt x="92" y="36"/>
                    </a:lnTo>
                    <a:lnTo>
                      <a:pt x="94" y="38"/>
                    </a:lnTo>
                    <a:lnTo>
                      <a:pt x="96" y="40"/>
                    </a:lnTo>
                    <a:lnTo>
                      <a:pt x="96" y="44"/>
                    </a:lnTo>
                    <a:lnTo>
                      <a:pt x="94" y="50"/>
                    </a:lnTo>
                    <a:lnTo>
                      <a:pt x="90" y="57"/>
                    </a:lnTo>
                    <a:lnTo>
                      <a:pt x="88" y="65"/>
                    </a:lnTo>
                    <a:lnTo>
                      <a:pt x="86" y="69"/>
                    </a:lnTo>
                    <a:lnTo>
                      <a:pt x="86" y="73"/>
                    </a:lnTo>
                    <a:lnTo>
                      <a:pt x="86" y="78"/>
                    </a:lnTo>
                    <a:lnTo>
                      <a:pt x="84" y="86"/>
                    </a:lnTo>
                    <a:lnTo>
                      <a:pt x="84" y="96"/>
                    </a:lnTo>
                    <a:lnTo>
                      <a:pt x="82" y="107"/>
                    </a:lnTo>
                    <a:lnTo>
                      <a:pt x="82" y="118"/>
                    </a:lnTo>
                    <a:lnTo>
                      <a:pt x="82" y="132"/>
                    </a:lnTo>
                    <a:lnTo>
                      <a:pt x="80" y="147"/>
                    </a:lnTo>
                    <a:lnTo>
                      <a:pt x="80" y="164"/>
                    </a:lnTo>
                    <a:lnTo>
                      <a:pt x="80" y="183"/>
                    </a:lnTo>
                    <a:lnTo>
                      <a:pt x="80" y="202"/>
                    </a:lnTo>
                    <a:lnTo>
                      <a:pt x="80" y="223"/>
                    </a:lnTo>
                    <a:lnTo>
                      <a:pt x="78" y="246"/>
                    </a:lnTo>
                    <a:lnTo>
                      <a:pt x="78" y="271"/>
                    </a:lnTo>
                    <a:lnTo>
                      <a:pt x="78" y="297"/>
                    </a:lnTo>
                    <a:lnTo>
                      <a:pt x="78" y="29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37072" y="2931190"/>
            <a:ext cx="1418590" cy="1426641"/>
            <a:chOff x="6250804" y="2729285"/>
            <a:chExt cx="1419204" cy="1426641"/>
          </a:xfrm>
        </p:grpSpPr>
        <p:pic>
          <p:nvPicPr>
            <p:cNvPr id="21" name="图片 20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0804" y="2729285"/>
              <a:ext cx="1419204" cy="1426641"/>
            </a:xfrm>
            <a:prstGeom prst="rect">
              <a:avLst/>
            </a:prstGeom>
          </p:spPr>
        </p:pic>
        <p:grpSp>
          <p:nvGrpSpPr>
            <p:cNvPr id="84" name="组合 83"/>
            <p:cNvGrpSpPr/>
            <p:nvPr/>
          </p:nvGrpSpPr>
          <p:grpSpPr>
            <a:xfrm>
              <a:off x="6387433" y="2871883"/>
              <a:ext cx="1145947" cy="1141444"/>
              <a:chOff x="3433763" y="1414463"/>
              <a:chExt cx="808037" cy="804862"/>
            </a:xfrm>
          </p:grpSpPr>
          <p:sp>
            <p:nvSpPr>
              <p:cNvPr id="85" name="Freeform 950"/>
              <p:cNvSpPr/>
              <p:nvPr/>
            </p:nvSpPr>
            <p:spPr bwMode="auto">
              <a:xfrm>
                <a:off x="3495675" y="1644650"/>
                <a:ext cx="261937" cy="73025"/>
              </a:xfrm>
              <a:custGeom>
                <a:avLst/>
                <a:gdLst>
                  <a:gd name="T0" fmla="*/ 75 w 329"/>
                  <a:gd name="T1" fmla="*/ 94 h 94"/>
                  <a:gd name="T2" fmla="*/ 63 w 329"/>
                  <a:gd name="T3" fmla="*/ 94 h 94"/>
                  <a:gd name="T4" fmla="*/ 52 w 329"/>
                  <a:gd name="T5" fmla="*/ 90 h 94"/>
                  <a:gd name="T6" fmla="*/ 36 w 329"/>
                  <a:gd name="T7" fmla="*/ 84 h 94"/>
                  <a:gd name="T8" fmla="*/ 23 w 329"/>
                  <a:gd name="T9" fmla="*/ 75 h 94"/>
                  <a:gd name="T10" fmla="*/ 10 w 329"/>
                  <a:gd name="T11" fmla="*/ 65 h 94"/>
                  <a:gd name="T12" fmla="*/ 2 w 329"/>
                  <a:gd name="T13" fmla="*/ 58 h 94"/>
                  <a:gd name="T14" fmla="*/ 0 w 329"/>
                  <a:gd name="T15" fmla="*/ 52 h 94"/>
                  <a:gd name="T16" fmla="*/ 0 w 329"/>
                  <a:gd name="T17" fmla="*/ 48 h 94"/>
                  <a:gd name="T18" fmla="*/ 4 w 329"/>
                  <a:gd name="T19" fmla="*/ 46 h 94"/>
                  <a:gd name="T20" fmla="*/ 12 w 329"/>
                  <a:gd name="T21" fmla="*/ 42 h 94"/>
                  <a:gd name="T22" fmla="*/ 23 w 329"/>
                  <a:gd name="T23" fmla="*/ 39 h 94"/>
                  <a:gd name="T24" fmla="*/ 38 w 329"/>
                  <a:gd name="T25" fmla="*/ 37 h 94"/>
                  <a:gd name="T26" fmla="*/ 61 w 329"/>
                  <a:gd name="T27" fmla="*/ 35 h 94"/>
                  <a:gd name="T28" fmla="*/ 75 w 329"/>
                  <a:gd name="T29" fmla="*/ 31 h 94"/>
                  <a:gd name="T30" fmla="*/ 90 w 329"/>
                  <a:gd name="T31" fmla="*/ 29 h 94"/>
                  <a:gd name="T32" fmla="*/ 107 w 329"/>
                  <a:gd name="T33" fmla="*/ 25 h 94"/>
                  <a:gd name="T34" fmla="*/ 128 w 329"/>
                  <a:gd name="T35" fmla="*/ 21 h 94"/>
                  <a:gd name="T36" fmla="*/ 149 w 329"/>
                  <a:gd name="T37" fmla="*/ 16 h 94"/>
                  <a:gd name="T38" fmla="*/ 193 w 329"/>
                  <a:gd name="T39" fmla="*/ 8 h 94"/>
                  <a:gd name="T40" fmla="*/ 232 w 329"/>
                  <a:gd name="T41" fmla="*/ 2 h 94"/>
                  <a:gd name="T42" fmla="*/ 262 w 329"/>
                  <a:gd name="T43" fmla="*/ 0 h 94"/>
                  <a:gd name="T44" fmla="*/ 287 w 329"/>
                  <a:gd name="T45" fmla="*/ 0 h 94"/>
                  <a:gd name="T46" fmla="*/ 306 w 329"/>
                  <a:gd name="T47" fmla="*/ 0 h 94"/>
                  <a:gd name="T48" fmla="*/ 320 w 329"/>
                  <a:gd name="T49" fmla="*/ 2 h 94"/>
                  <a:gd name="T50" fmla="*/ 325 w 329"/>
                  <a:gd name="T51" fmla="*/ 4 h 94"/>
                  <a:gd name="T52" fmla="*/ 329 w 329"/>
                  <a:gd name="T53" fmla="*/ 8 h 94"/>
                  <a:gd name="T54" fmla="*/ 325 w 329"/>
                  <a:gd name="T55" fmla="*/ 21 h 94"/>
                  <a:gd name="T56" fmla="*/ 320 w 329"/>
                  <a:gd name="T57" fmla="*/ 33 h 94"/>
                  <a:gd name="T58" fmla="*/ 316 w 329"/>
                  <a:gd name="T59" fmla="*/ 37 h 94"/>
                  <a:gd name="T60" fmla="*/ 308 w 329"/>
                  <a:gd name="T61" fmla="*/ 40 h 94"/>
                  <a:gd name="T62" fmla="*/ 298 w 329"/>
                  <a:gd name="T63" fmla="*/ 42 h 94"/>
                  <a:gd name="T64" fmla="*/ 285 w 329"/>
                  <a:gd name="T65" fmla="*/ 46 h 94"/>
                  <a:gd name="T66" fmla="*/ 270 w 329"/>
                  <a:gd name="T67" fmla="*/ 50 h 94"/>
                  <a:gd name="T68" fmla="*/ 251 w 329"/>
                  <a:gd name="T69" fmla="*/ 54 h 94"/>
                  <a:gd name="T70" fmla="*/ 230 w 329"/>
                  <a:gd name="T71" fmla="*/ 58 h 94"/>
                  <a:gd name="T72" fmla="*/ 205 w 329"/>
                  <a:gd name="T73" fmla="*/ 63 h 94"/>
                  <a:gd name="T74" fmla="*/ 180 w 329"/>
                  <a:gd name="T75" fmla="*/ 67 h 94"/>
                  <a:gd name="T76" fmla="*/ 157 w 329"/>
                  <a:gd name="T77" fmla="*/ 71 h 94"/>
                  <a:gd name="T78" fmla="*/ 138 w 329"/>
                  <a:gd name="T79" fmla="*/ 75 h 94"/>
                  <a:gd name="T80" fmla="*/ 121 w 329"/>
                  <a:gd name="T81" fmla="*/ 79 h 94"/>
                  <a:gd name="T82" fmla="*/ 105 w 329"/>
                  <a:gd name="T83" fmla="*/ 82 h 94"/>
                  <a:gd name="T84" fmla="*/ 94 w 329"/>
                  <a:gd name="T85" fmla="*/ 86 h 94"/>
                  <a:gd name="T86" fmla="*/ 86 w 329"/>
                  <a:gd name="T87" fmla="*/ 88 h 94"/>
                  <a:gd name="T88" fmla="*/ 80 w 329"/>
                  <a:gd name="T89" fmla="*/ 9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9" h="94">
                    <a:moveTo>
                      <a:pt x="80" y="92"/>
                    </a:moveTo>
                    <a:lnTo>
                      <a:pt x="75" y="94"/>
                    </a:lnTo>
                    <a:lnTo>
                      <a:pt x="69" y="94"/>
                    </a:lnTo>
                    <a:lnTo>
                      <a:pt x="63" y="94"/>
                    </a:lnTo>
                    <a:lnTo>
                      <a:pt x="58" y="92"/>
                    </a:lnTo>
                    <a:lnTo>
                      <a:pt x="52" y="90"/>
                    </a:lnTo>
                    <a:lnTo>
                      <a:pt x="44" y="88"/>
                    </a:lnTo>
                    <a:lnTo>
                      <a:pt x="36" y="84"/>
                    </a:lnTo>
                    <a:lnTo>
                      <a:pt x="31" y="80"/>
                    </a:lnTo>
                    <a:lnTo>
                      <a:pt x="23" y="75"/>
                    </a:lnTo>
                    <a:lnTo>
                      <a:pt x="15" y="71"/>
                    </a:lnTo>
                    <a:lnTo>
                      <a:pt x="10" y="65"/>
                    </a:lnTo>
                    <a:lnTo>
                      <a:pt x="6" y="61"/>
                    </a:lnTo>
                    <a:lnTo>
                      <a:pt x="2" y="58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8" y="44"/>
                    </a:lnTo>
                    <a:lnTo>
                      <a:pt x="12" y="42"/>
                    </a:lnTo>
                    <a:lnTo>
                      <a:pt x="17" y="40"/>
                    </a:lnTo>
                    <a:lnTo>
                      <a:pt x="23" y="39"/>
                    </a:lnTo>
                    <a:lnTo>
                      <a:pt x="31" y="37"/>
                    </a:lnTo>
                    <a:lnTo>
                      <a:pt x="38" y="37"/>
                    </a:lnTo>
                    <a:lnTo>
                      <a:pt x="48" y="37"/>
                    </a:lnTo>
                    <a:lnTo>
                      <a:pt x="61" y="35"/>
                    </a:lnTo>
                    <a:lnTo>
                      <a:pt x="67" y="33"/>
                    </a:lnTo>
                    <a:lnTo>
                      <a:pt x="75" y="31"/>
                    </a:lnTo>
                    <a:lnTo>
                      <a:pt x="82" y="31"/>
                    </a:lnTo>
                    <a:lnTo>
                      <a:pt x="90" y="29"/>
                    </a:lnTo>
                    <a:lnTo>
                      <a:pt x="100" y="27"/>
                    </a:lnTo>
                    <a:lnTo>
                      <a:pt x="107" y="25"/>
                    </a:lnTo>
                    <a:lnTo>
                      <a:pt x="117" y="23"/>
                    </a:lnTo>
                    <a:lnTo>
                      <a:pt x="128" y="21"/>
                    </a:lnTo>
                    <a:lnTo>
                      <a:pt x="138" y="20"/>
                    </a:lnTo>
                    <a:lnTo>
                      <a:pt x="149" y="16"/>
                    </a:lnTo>
                    <a:lnTo>
                      <a:pt x="172" y="12"/>
                    </a:lnTo>
                    <a:lnTo>
                      <a:pt x="193" y="8"/>
                    </a:lnTo>
                    <a:lnTo>
                      <a:pt x="212" y="6"/>
                    </a:lnTo>
                    <a:lnTo>
                      <a:pt x="232" y="2"/>
                    </a:lnTo>
                    <a:lnTo>
                      <a:pt x="247" y="2"/>
                    </a:lnTo>
                    <a:lnTo>
                      <a:pt x="262" y="0"/>
                    </a:lnTo>
                    <a:lnTo>
                      <a:pt x="276" y="0"/>
                    </a:lnTo>
                    <a:lnTo>
                      <a:pt x="287" y="0"/>
                    </a:lnTo>
                    <a:lnTo>
                      <a:pt x="297" y="0"/>
                    </a:lnTo>
                    <a:lnTo>
                      <a:pt x="306" y="0"/>
                    </a:lnTo>
                    <a:lnTo>
                      <a:pt x="314" y="0"/>
                    </a:lnTo>
                    <a:lnTo>
                      <a:pt x="320" y="2"/>
                    </a:lnTo>
                    <a:lnTo>
                      <a:pt x="323" y="4"/>
                    </a:lnTo>
                    <a:lnTo>
                      <a:pt x="325" y="4"/>
                    </a:lnTo>
                    <a:lnTo>
                      <a:pt x="327" y="6"/>
                    </a:lnTo>
                    <a:lnTo>
                      <a:pt x="329" y="8"/>
                    </a:lnTo>
                    <a:lnTo>
                      <a:pt x="327" y="14"/>
                    </a:lnTo>
                    <a:lnTo>
                      <a:pt x="325" y="21"/>
                    </a:lnTo>
                    <a:lnTo>
                      <a:pt x="323" y="27"/>
                    </a:lnTo>
                    <a:lnTo>
                      <a:pt x="320" y="33"/>
                    </a:lnTo>
                    <a:lnTo>
                      <a:pt x="318" y="35"/>
                    </a:lnTo>
                    <a:lnTo>
                      <a:pt x="316" y="37"/>
                    </a:lnTo>
                    <a:lnTo>
                      <a:pt x="312" y="39"/>
                    </a:lnTo>
                    <a:lnTo>
                      <a:pt x="308" y="40"/>
                    </a:lnTo>
                    <a:lnTo>
                      <a:pt x="304" y="40"/>
                    </a:lnTo>
                    <a:lnTo>
                      <a:pt x="298" y="42"/>
                    </a:lnTo>
                    <a:lnTo>
                      <a:pt x="293" y="44"/>
                    </a:lnTo>
                    <a:lnTo>
                      <a:pt x="285" y="46"/>
                    </a:lnTo>
                    <a:lnTo>
                      <a:pt x="277" y="48"/>
                    </a:lnTo>
                    <a:lnTo>
                      <a:pt x="270" y="50"/>
                    </a:lnTo>
                    <a:lnTo>
                      <a:pt x="260" y="52"/>
                    </a:lnTo>
                    <a:lnTo>
                      <a:pt x="251" y="54"/>
                    </a:lnTo>
                    <a:lnTo>
                      <a:pt x="241" y="56"/>
                    </a:lnTo>
                    <a:lnTo>
                      <a:pt x="230" y="58"/>
                    </a:lnTo>
                    <a:lnTo>
                      <a:pt x="216" y="60"/>
                    </a:lnTo>
                    <a:lnTo>
                      <a:pt x="205" y="63"/>
                    </a:lnTo>
                    <a:lnTo>
                      <a:pt x="191" y="65"/>
                    </a:lnTo>
                    <a:lnTo>
                      <a:pt x="180" y="67"/>
                    </a:lnTo>
                    <a:lnTo>
                      <a:pt x="167" y="69"/>
                    </a:lnTo>
                    <a:lnTo>
                      <a:pt x="157" y="71"/>
                    </a:lnTo>
                    <a:lnTo>
                      <a:pt x="147" y="73"/>
                    </a:lnTo>
                    <a:lnTo>
                      <a:pt x="138" y="75"/>
                    </a:lnTo>
                    <a:lnTo>
                      <a:pt x="128" y="77"/>
                    </a:lnTo>
                    <a:lnTo>
                      <a:pt x="121" y="79"/>
                    </a:lnTo>
                    <a:lnTo>
                      <a:pt x="113" y="80"/>
                    </a:lnTo>
                    <a:lnTo>
                      <a:pt x="105" y="82"/>
                    </a:lnTo>
                    <a:lnTo>
                      <a:pt x="100" y="84"/>
                    </a:lnTo>
                    <a:lnTo>
                      <a:pt x="94" y="86"/>
                    </a:lnTo>
                    <a:lnTo>
                      <a:pt x="90" y="88"/>
                    </a:lnTo>
                    <a:lnTo>
                      <a:pt x="86" y="88"/>
                    </a:lnTo>
                    <a:lnTo>
                      <a:pt x="82" y="90"/>
                    </a:lnTo>
                    <a:lnTo>
                      <a:pt x="80" y="92"/>
                    </a:lnTo>
                    <a:lnTo>
                      <a:pt x="80" y="9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51"/>
              <p:cNvSpPr/>
              <p:nvPr/>
            </p:nvSpPr>
            <p:spPr bwMode="auto">
              <a:xfrm>
                <a:off x="3540125" y="1430338"/>
                <a:ext cx="152400" cy="749300"/>
              </a:xfrm>
              <a:custGeom>
                <a:avLst/>
                <a:gdLst>
                  <a:gd name="T0" fmla="*/ 7 w 193"/>
                  <a:gd name="T1" fmla="*/ 806 h 943"/>
                  <a:gd name="T2" fmla="*/ 34 w 193"/>
                  <a:gd name="T3" fmla="*/ 806 h 943"/>
                  <a:gd name="T4" fmla="*/ 72 w 193"/>
                  <a:gd name="T5" fmla="*/ 811 h 943"/>
                  <a:gd name="T6" fmla="*/ 97 w 193"/>
                  <a:gd name="T7" fmla="*/ 813 h 943"/>
                  <a:gd name="T8" fmla="*/ 107 w 193"/>
                  <a:gd name="T9" fmla="*/ 808 h 943"/>
                  <a:gd name="T10" fmla="*/ 112 w 193"/>
                  <a:gd name="T11" fmla="*/ 787 h 943"/>
                  <a:gd name="T12" fmla="*/ 118 w 193"/>
                  <a:gd name="T13" fmla="*/ 750 h 943"/>
                  <a:gd name="T14" fmla="*/ 122 w 193"/>
                  <a:gd name="T15" fmla="*/ 697 h 943"/>
                  <a:gd name="T16" fmla="*/ 126 w 193"/>
                  <a:gd name="T17" fmla="*/ 629 h 943"/>
                  <a:gd name="T18" fmla="*/ 126 w 193"/>
                  <a:gd name="T19" fmla="*/ 550 h 943"/>
                  <a:gd name="T20" fmla="*/ 128 w 193"/>
                  <a:gd name="T21" fmla="*/ 461 h 943"/>
                  <a:gd name="T22" fmla="*/ 128 w 193"/>
                  <a:gd name="T23" fmla="*/ 362 h 943"/>
                  <a:gd name="T24" fmla="*/ 126 w 193"/>
                  <a:gd name="T25" fmla="*/ 261 h 943"/>
                  <a:gd name="T26" fmla="*/ 124 w 193"/>
                  <a:gd name="T27" fmla="*/ 181 h 943"/>
                  <a:gd name="T28" fmla="*/ 122 w 193"/>
                  <a:gd name="T29" fmla="*/ 124 h 943"/>
                  <a:gd name="T30" fmla="*/ 120 w 193"/>
                  <a:gd name="T31" fmla="*/ 91 h 943"/>
                  <a:gd name="T32" fmla="*/ 111 w 193"/>
                  <a:gd name="T33" fmla="*/ 49 h 943"/>
                  <a:gd name="T34" fmla="*/ 99 w 193"/>
                  <a:gd name="T35" fmla="*/ 27 h 943"/>
                  <a:gd name="T36" fmla="*/ 93 w 193"/>
                  <a:gd name="T37" fmla="*/ 9 h 943"/>
                  <a:gd name="T38" fmla="*/ 101 w 193"/>
                  <a:gd name="T39" fmla="*/ 0 h 943"/>
                  <a:gd name="T40" fmla="*/ 120 w 193"/>
                  <a:gd name="T41" fmla="*/ 0 h 943"/>
                  <a:gd name="T42" fmla="*/ 158 w 193"/>
                  <a:gd name="T43" fmla="*/ 15 h 943"/>
                  <a:gd name="T44" fmla="*/ 181 w 193"/>
                  <a:gd name="T45" fmla="*/ 27 h 943"/>
                  <a:gd name="T46" fmla="*/ 193 w 193"/>
                  <a:gd name="T47" fmla="*/ 48 h 943"/>
                  <a:gd name="T48" fmla="*/ 187 w 193"/>
                  <a:gd name="T49" fmla="*/ 84 h 943"/>
                  <a:gd name="T50" fmla="*/ 179 w 193"/>
                  <a:gd name="T51" fmla="*/ 128 h 943"/>
                  <a:gd name="T52" fmla="*/ 176 w 193"/>
                  <a:gd name="T53" fmla="*/ 162 h 943"/>
                  <a:gd name="T54" fmla="*/ 176 w 193"/>
                  <a:gd name="T55" fmla="*/ 185 h 943"/>
                  <a:gd name="T56" fmla="*/ 174 w 193"/>
                  <a:gd name="T57" fmla="*/ 213 h 943"/>
                  <a:gd name="T58" fmla="*/ 174 w 193"/>
                  <a:gd name="T59" fmla="*/ 251 h 943"/>
                  <a:gd name="T60" fmla="*/ 174 w 193"/>
                  <a:gd name="T61" fmla="*/ 297 h 943"/>
                  <a:gd name="T62" fmla="*/ 174 w 193"/>
                  <a:gd name="T63" fmla="*/ 352 h 943"/>
                  <a:gd name="T64" fmla="*/ 174 w 193"/>
                  <a:gd name="T65" fmla="*/ 413 h 943"/>
                  <a:gd name="T66" fmla="*/ 174 w 193"/>
                  <a:gd name="T67" fmla="*/ 482 h 943"/>
                  <a:gd name="T68" fmla="*/ 174 w 193"/>
                  <a:gd name="T69" fmla="*/ 558 h 943"/>
                  <a:gd name="T70" fmla="*/ 172 w 193"/>
                  <a:gd name="T71" fmla="*/ 629 h 943"/>
                  <a:gd name="T72" fmla="*/ 170 w 193"/>
                  <a:gd name="T73" fmla="*/ 689 h 943"/>
                  <a:gd name="T74" fmla="*/ 168 w 193"/>
                  <a:gd name="T75" fmla="*/ 743 h 943"/>
                  <a:gd name="T76" fmla="*/ 166 w 193"/>
                  <a:gd name="T77" fmla="*/ 789 h 943"/>
                  <a:gd name="T78" fmla="*/ 162 w 193"/>
                  <a:gd name="T79" fmla="*/ 827 h 943"/>
                  <a:gd name="T80" fmla="*/ 158 w 193"/>
                  <a:gd name="T81" fmla="*/ 857 h 943"/>
                  <a:gd name="T82" fmla="*/ 155 w 193"/>
                  <a:gd name="T83" fmla="*/ 880 h 943"/>
                  <a:gd name="T84" fmla="*/ 143 w 193"/>
                  <a:gd name="T85" fmla="*/ 910 h 943"/>
                  <a:gd name="T86" fmla="*/ 124 w 193"/>
                  <a:gd name="T87" fmla="*/ 937 h 943"/>
                  <a:gd name="T88" fmla="*/ 107 w 193"/>
                  <a:gd name="T89" fmla="*/ 939 h 943"/>
                  <a:gd name="T90" fmla="*/ 93 w 193"/>
                  <a:gd name="T91" fmla="*/ 922 h 943"/>
                  <a:gd name="T92" fmla="*/ 84 w 193"/>
                  <a:gd name="T93" fmla="*/ 893 h 943"/>
                  <a:gd name="T94" fmla="*/ 59 w 193"/>
                  <a:gd name="T95" fmla="*/ 861 h 943"/>
                  <a:gd name="T96" fmla="*/ 21 w 193"/>
                  <a:gd name="T97" fmla="*/ 834 h 943"/>
                  <a:gd name="T98" fmla="*/ 2 w 193"/>
                  <a:gd name="T99" fmla="*/ 815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3" h="943">
                    <a:moveTo>
                      <a:pt x="0" y="811"/>
                    </a:moveTo>
                    <a:lnTo>
                      <a:pt x="2" y="809"/>
                    </a:lnTo>
                    <a:lnTo>
                      <a:pt x="3" y="806"/>
                    </a:lnTo>
                    <a:lnTo>
                      <a:pt x="7" y="806"/>
                    </a:lnTo>
                    <a:lnTo>
                      <a:pt x="13" y="804"/>
                    </a:lnTo>
                    <a:lnTo>
                      <a:pt x="19" y="804"/>
                    </a:lnTo>
                    <a:lnTo>
                      <a:pt x="26" y="806"/>
                    </a:lnTo>
                    <a:lnTo>
                      <a:pt x="34" y="806"/>
                    </a:lnTo>
                    <a:lnTo>
                      <a:pt x="44" y="808"/>
                    </a:lnTo>
                    <a:lnTo>
                      <a:pt x="55" y="809"/>
                    </a:lnTo>
                    <a:lnTo>
                      <a:pt x="65" y="809"/>
                    </a:lnTo>
                    <a:lnTo>
                      <a:pt x="72" y="811"/>
                    </a:lnTo>
                    <a:lnTo>
                      <a:pt x="80" y="813"/>
                    </a:lnTo>
                    <a:lnTo>
                      <a:pt x="86" y="813"/>
                    </a:lnTo>
                    <a:lnTo>
                      <a:pt x="91" y="813"/>
                    </a:lnTo>
                    <a:lnTo>
                      <a:pt x="97" y="813"/>
                    </a:lnTo>
                    <a:lnTo>
                      <a:pt x="103" y="811"/>
                    </a:lnTo>
                    <a:lnTo>
                      <a:pt x="105" y="811"/>
                    </a:lnTo>
                    <a:lnTo>
                      <a:pt x="105" y="809"/>
                    </a:lnTo>
                    <a:lnTo>
                      <a:pt x="107" y="808"/>
                    </a:lnTo>
                    <a:lnTo>
                      <a:pt x="109" y="804"/>
                    </a:lnTo>
                    <a:lnTo>
                      <a:pt x="111" y="798"/>
                    </a:lnTo>
                    <a:lnTo>
                      <a:pt x="112" y="794"/>
                    </a:lnTo>
                    <a:lnTo>
                      <a:pt x="112" y="787"/>
                    </a:lnTo>
                    <a:lnTo>
                      <a:pt x="114" y="779"/>
                    </a:lnTo>
                    <a:lnTo>
                      <a:pt x="116" y="771"/>
                    </a:lnTo>
                    <a:lnTo>
                      <a:pt x="116" y="762"/>
                    </a:lnTo>
                    <a:lnTo>
                      <a:pt x="118" y="750"/>
                    </a:lnTo>
                    <a:lnTo>
                      <a:pt x="120" y="739"/>
                    </a:lnTo>
                    <a:lnTo>
                      <a:pt x="120" y="726"/>
                    </a:lnTo>
                    <a:lnTo>
                      <a:pt x="122" y="712"/>
                    </a:lnTo>
                    <a:lnTo>
                      <a:pt x="122" y="697"/>
                    </a:lnTo>
                    <a:lnTo>
                      <a:pt x="124" y="680"/>
                    </a:lnTo>
                    <a:lnTo>
                      <a:pt x="124" y="665"/>
                    </a:lnTo>
                    <a:lnTo>
                      <a:pt x="124" y="646"/>
                    </a:lnTo>
                    <a:lnTo>
                      <a:pt x="126" y="629"/>
                    </a:lnTo>
                    <a:lnTo>
                      <a:pt x="126" y="609"/>
                    </a:lnTo>
                    <a:lnTo>
                      <a:pt x="126" y="590"/>
                    </a:lnTo>
                    <a:lnTo>
                      <a:pt x="126" y="569"/>
                    </a:lnTo>
                    <a:lnTo>
                      <a:pt x="126" y="550"/>
                    </a:lnTo>
                    <a:lnTo>
                      <a:pt x="128" y="528"/>
                    </a:lnTo>
                    <a:lnTo>
                      <a:pt x="128" y="507"/>
                    </a:lnTo>
                    <a:lnTo>
                      <a:pt x="128" y="484"/>
                    </a:lnTo>
                    <a:lnTo>
                      <a:pt x="128" y="461"/>
                    </a:lnTo>
                    <a:lnTo>
                      <a:pt x="128" y="436"/>
                    </a:lnTo>
                    <a:lnTo>
                      <a:pt x="128" y="413"/>
                    </a:lnTo>
                    <a:lnTo>
                      <a:pt x="128" y="387"/>
                    </a:lnTo>
                    <a:lnTo>
                      <a:pt x="128" y="362"/>
                    </a:lnTo>
                    <a:lnTo>
                      <a:pt x="128" y="335"/>
                    </a:lnTo>
                    <a:lnTo>
                      <a:pt x="126" y="308"/>
                    </a:lnTo>
                    <a:lnTo>
                      <a:pt x="126" y="284"/>
                    </a:lnTo>
                    <a:lnTo>
                      <a:pt x="126" y="261"/>
                    </a:lnTo>
                    <a:lnTo>
                      <a:pt x="124" y="238"/>
                    </a:lnTo>
                    <a:lnTo>
                      <a:pt x="124" y="217"/>
                    </a:lnTo>
                    <a:lnTo>
                      <a:pt x="124" y="198"/>
                    </a:lnTo>
                    <a:lnTo>
                      <a:pt x="124" y="181"/>
                    </a:lnTo>
                    <a:lnTo>
                      <a:pt x="124" y="166"/>
                    </a:lnTo>
                    <a:lnTo>
                      <a:pt x="122" y="150"/>
                    </a:lnTo>
                    <a:lnTo>
                      <a:pt x="122" y="137"/>
                    </a:lnTo>
                    <a:lnTo>
                      <a:pt x="122" y="124"/>
                    </a:lnTo>
                    <a:lnTo>
                      <a:pt x="122" y="114"/>
                    </a:lnTo>
                    <a:lnTo>
                      <a:pt x="120" y="105"/>
                    </a:lnTo>
                    <a:lnTo>
                      <a:pt x="120" y="97"/>
                    </a:lnTo>
                    <a:lnTo>
                      <a:pt x="120" y="91"/>
                    </a:lnTo>
                    <a:lnTo>
                      <a:pt x="118" y="86"/>
                    </a:lnTo>
                    <a:lnTo>
                      <a:pt x="116" y="70"/>
                    </a:lnTo>
                    <a:lnTo>
                      <a:pt x="112" y="55"/>
                    </a:lnTo>
                    <a:lnTo>
                      <a:pt x="111" y="49"/>
                    </a:lnTo>
                    <a:lnTo>
                      <a:pt x="109" y="42"/>
                    </a:lnTo>
                    <a:lnTo>
                      <a:pt x="105" y="36"/>
                    </a:lnTo>
                    <a:lnTo>
                      <a:pt x="103" y="32"/>
                    </a:lnTo>
                    <a:lnTo>
                      <a:pt x="99" y="27"/>
                    </a:lnTo>
                    <a:lnTo>
                      <a:pt x="95" y="23"/>
                    </a:lnTo>
                    <a:lnTo>
                      <a:pt x="93" y="17"/>
                    </a:lnTo>
                    <a:lnTo>
                      <a:pt x="93" y="13"/>
                    </a:lnTo>
                    <a:lnTo>
                      <a:pt x="93" y="9"/>
                    </a:lnTo>
                    <a:lnTo>
                      <a:pt x="93" y="6"/>
                    </a:lnTo>
                    <a:lnTo>
                      <a:pt x="95" y="4"/>
                    </a:lnTo>
                    <a:lnTo>
                      <a:pt x="99" y="2"/>
                    </a:lnTo>
                    <a:lnTo>
                      <a:pt x="101" y="0"/>
                    </a:lnTo>
                    <a:lnTo>
                      <a:pt x="103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20" y="0"/>
                    </a:lnTo>
                    <a:lnTo>
                      <a:pt x="128" y="2"/>
                    </a:lnTo>
                    <a:lnTo>
                      <a:pt x="135" y="4"/>
                    </a:lnTo>
                    <a:lnTo>
                      <a:pt x="145" y="6"/>
                    </a:lnTo>
                    <a:lnTo>
                      <a:pt x="158" y="15"/>
                    </a:lnTo>
                    <a:lnTo>
                      <a:pt x="166" y="19"/>
                    </a:lnTo>
                    <a:lnTo>
                      <a:pt x="172" y="23"/>
                    </a:lnTo>
                    <a:lnTo>
                      <a:pt x="177" y="25"/>
                    </a:lnTo>
                    <a:lnTo>
                      <a:pt x="181" y="27"/>
                    </a:lnTo>
                    <a:lnTo>
                      <a:pt x="185" y="30"/>
                    </a:lnTo>
                    <a:lnTo>
                      <a:pt x="189" y="32"/>
                    </a:lnTo>
                    <a:lnTo>
                      <a:pt x="191" y="38"/>
                    </a:lnTo>
                    <a:lnTo>
                      <a:pt x="193" y="48"/>
                    </a:lnTo>
                    <a:lnTo>
                      <a:pt x="191" y="57"/>
                    </a:lnTo>
                    <a:lnTo>
                      <a:pt x="189" y="70"/>
                    </a:lnTo>
                    <a:lnTo>
                      <a:pt x="187" y="76"/>
                    </a:lnTo>
                    <a:lnTo>
                      <a:pt x="187" y="84"/>
                    </a:lnTo>
                    <a:lnTo>
                      <a:pt x="185" y="93"/>
                    </a:lnTo>
                    <a:lnTo>
                      <a:pt x="183" y="103"/>
                    </a:lnTo>
                    <a:lnTo>
                      <a:pt x="181" y="114"/>
                    </a:lnTo>
                    <a:lnTo>
                      <a:pt x="179" y="128"/>
                    </a:lnTo>
                    <a:lnTo>
                      <a:pt x="179" y="139"/>
                    </a:lnTo>
                    <a:lnTo>
                      <a:pt x="177" y="154"/>
                    </a:lnTo>
                    <a:lnTo>
                      <a:pt x="177" y="158"/>
                    </a:lnTo>
                    <a:lnTo>
                      <a:pt x="176" y="162"/>
                    </a:lnTo>
                    <a:lnTo>
                      <a:pt x="176" y="168"/>
                    </a:lnTo>
                    <a:lnTo>
                      <a:pt x="176" y="171"/>
                    </a:lnTo>
                    <a:lnTo>
                      <a:pt x="176" y="177"/>
                    </a:lnTo>
                    <a:lnTo>
                      <a:pt x="176" y="185"/>
                    </a:lnTo>
                    <a:lnTo>
                      <a:pt x="176" y="190"/>
                    </a:lnTo>
                    <a:lnTo>
                      <a:pt x="176" y="198"/>
                    </a:lnTo>
                    <a:lnTo>
                      <a:pt x="174" y="206"/>
                    </a:lnTo>
                    <a:lnTo>
                      <a:pt x="174" y="213"/>
                    </a:lnTo>
                    <a:lnTo>
                      <a:pt x="174" y="223"/>
                    </a:lnTo>
                    <a:lnTo>
                      <a:pt x="174" y="232"/>
                    </a:lnTo>
                    <a:lnTo>
                      <a:pt x="174" y="242"/>
                    </a:lnTo>
                    <a:lnTo>
                      <a:pt x="174" y="251"/>
                    </a:lnTo>
                    <a:lnTo>
                      <a:pt x="174" y="263"/>
                    </a:lnTo>
                    <a:lnTo>
                      <a:pt x="174" y="274"/>
                    </a:lnTo>
                    <a:lnTo>
                      <a:pt x="174" y="286"/>
                    </a:lnTo>
                    <a:lnTo>
                      <a:pt x="174" y="297"/>
                    </a:lnTo>
                    <a:lnTo>
                      <a:pt x="174" y="310"/>
                    </a:lnTo>
                    <a:lnTo>
                      <a:pt x="174" y="324"/>
                    </a:lnTo>
                    <a:lnTo>
                      <a:pt x="174" y="337"/>
                    </a:lnTo>
                    <a:lnTo>
                      <a:pt x="174" y="352"/>
                    </a:lnTo>
                    <a:lnTo>
                      <a:pt x="174" y="366"/>
                    </a:lnTo>
                    <a:lnTo>
                      <a:pt x="174" y="381"/>
                    </a:lnTo>
                    <a:lnTo>
                      <a:pt x="174" y="396"/>
                    </a:lnTo>
                    <a:lnTo>
                      <a:pt x="174" y="413"/>
                    </a:lnTo>
                    <a:lnTo>
                      <a:pt x="174" y="430"/>
                    </a:lnTo>
                    <a:lnTo>
                      <a:pt x="174" y="448"/>
                    </a:lnTo>
                    <a:lnTo>
                      <a:pt x="174" y="465"/>
                    </a:lnTo>
                    <a:lnTo>
                      <a:pt x="174" y="482"/>
                    </a:lnTo>
                    <a:lnTo>
                      <a:pt x="174" y="501"/>
                    </a:lnTo>
                    <a:lnTo>
                      <a:pt x="174" y="520"/>
                    </a:lnTo>
                    <a:lnTo>
                      <a:pt x="174" y="539"/>
                    </a:lnTo>
                    <a:lnTo>
                      <a:pt x="174" y="558"/>
                    </a:lnTo>
                    <a:lnTo>
                      <a:pt x="174" y="577"/>
                    </a:lnTo>
                    <a:lnTo>
                      <a:pt x="172" y="594"/>
                    </a:lnTo>
                    <a:lnTo>
                      <a:pt x="172" y="611"/>
                    </a:lnTo>
                    <a:lnTo>
                      <a:pt x="172" y="629"/>
                    </a:lnTo>
                    <a:lnTo>
                      <a:pt x="172" y="644"/>
                    </a:lnTo>
                    <a:lnTo>
                      <a:pt x="172" y="659"/>
                    </a:lnTo>
                    <a:lnTo>
                      <a:pt x="172" y="674"/>
                    </a:lnTo>
                    <a:lnTo>
                      <a:pt x="170" y="689"/>
                    </a:lnTo>
                    <a:lnTo>
                      <a:pt x="170" y="703"/>
                    </a:lnTo>
                    <a:lnTo>
                      <a:pt x="170" y="718"/>
                    </a:lnTo>
                    <a:lnTo>
                      <a:pt x="170" y="731"/>
                    </a:lnTo>
                    <a:lnTo>
                      <a:pt x="168" y="743"/>
                    </a:lnTo>
                    <a:lnTo>
                      <a:pt x="168" y="756"/>
                    </a:lnTo>
                    <a:lnTo>
                      <a:pt x="168" y="768"/>
                    </a:lnTo>
                    <a:lnTo>
                      <a:pt x="166" y="779"/>
                    </a:lnTo>
                    <a:lnTo>
                      <a:pt x="166" y="789"/>
                    </a:lnTo>
                    <a:lnTo>
                      <a:pt x="164" y="800"/>
                    </a:lnTo>
                    <a:lnTo>
                      <a:pt x="164" y="809"/>
                    </a:lnTo>
                    <a:lnTo>
                      <a:pt x="164" y="819"/>
                    </a:lnTo>
                    <a:lnTo>
                      <a:pt x="162" y="827"/>
                    </a:lnTo>
                    <a:lnTo>
                      <a:pt x="162" y="836"/>
                    </a:lnTo>
                    <a:lnTo>
                      <a:pt x="160" y="844"/>
                    </a:lnTo>
                    <a:lnTo>
                      <a:pt x="160" y="849"/>
                    </a:lnTo>
                    <a:lnTo>
                      <a:pt x="158" y="857"/>
                    </a:lnTo>
                    <a:lnTo>
                      <a:pt x="158" y="863"/>
                    </a:lnTo>
                    <a:lnTo>
                      <a:pt x="156" y="869"/>
                    </a:lnTo>
                    <a:lnTo>
                      <a:pt x="156" y="874"/>
                    </a:lnTo>
                    <a:lnTo>
                      <a:pt x="155" y="880"/>
                    </a:lnTo>
                    <a:lnTo>
                      <a:pt x="153" y="884"/>
                    </a:lnTo>
                    <a:lnTo>
                      <a:pt x="153" y="888"/>
                    </a:lnTo>
                    <a:lnTo>
                      <a:pt x="147" y="899"/>
                    </a:lnTo>
                    <a:lnTo>
                      <a:pt x="143" y="910"/>
                    </a:lnTo>
                    <a:lnTo>
                      <a:pt x="139" y="918"/>
                    </a:lnTo>
                    <a:lnTo>
                      <a:pt x="133" y="926"/>
                    </a:lnTo>
                    <a:lnTo>
                      <a:pt x="130" y="931"/>
                    </a:lnTo>
                    <a:lnTo>
                      <a:pt x="124" y="937"/>
                    </a:lnTo>
                    <a:lnTo>
                      <a:pt x="120" y="939"/>
                    </a:lnTo>
                    <a:lnTo>
                      <a:pt x="114" y="943"/>
                    </a:lnTo>
                    <a:lnTo>
                      <a:pt x="111" y="941"/>
                    </a:lnTo>
                    <a:lnTo>
                      <a:pt x="107" y="939"/>
                    </a:lnTo>
                    <a:lnTo>
                      <a:pt x="103" y="937"/>
                    </a:lnTo>
                    <a:lnTo>
                      <a:pt x="99" y="933"/>
                    </a:lnTo>
                    <a:lnTo>
                      <a:pt x="97" y="928"/>
                    </a:lnTo>
                    <a:lnTo>
                      <a:pt x="93" y="922"/>
                    </a:lnTo>
                    <a:lnTo>
                      <a:pt x="91" y="916"/>
                    </a:lnTo>
                    <a:lnTo>
                      <a:pt x="90" y="909"/>
                    </a:lnTo>
                    <a:lnTo>
                      <a:pt x="88" y="901"/>
                    </a:lnTo>
                    <a:lnTo>
                      <a:pt x="84" y="893"/>
                    </a:lnTo>
                    <a:lnTo>
                      <a:pt x="80" y="886"/>
                    </a:lnTo>
                    <a:lnTo>
                      <a:pt x="74" y="876"/>
                    </a:lnTo>
                    <a:lnTo>
                      <a:pt x="68" y="869"/>
                    </a:lnTo>
                    <a:lnTo>
                      <a:pt x="59" y="861"/>
                    </a:lnTo>
                    <a:lnTo>
                      <a:pt x="51" y="853"/>
                    </a:lnTo>
                    <a:lnTo>
                      <a:pt x="40" y="846"/>
                    </a:lnTo>
                    <a:lnTo>
                      <a:pt x="30" y="840"/>
                    </a:lnTo>
                    <a:lnTo>
                      <a:pt x="21" y="834"/>
                    </a:lnTo>
                    <a:lnTo>
                      <a:pt x="15" y="829"/>
                    </a:lnTo>
                    <a:lnTo>
                      <a:pt x="9" y="823"/>
                    </a:lnTo>
                    <a:lnTo>
                      <a:pt x="3" y="819"/>
                    </a:lnTo>
                    <a:lnTo>
                      <a:pt x="2" y="815"/>
                    </a:lnTo>
                    <a:lnTo>
                      <a:pt x="0" y="813"/>
                    </a:lnTo>
                    <a:lnTo>
                      <a:pt x="0" y="811"/>
                    </a:lnTo>
                    <a:lnTo>
                      <a:pt x="0" y="81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52"/>
              <p:cNvSpPr/>
              <p:nvPr/>
            </p:nvSpPr>
            <p:spPr bwMode="auto">
              <a:xfrm>
                <a:off x="3433763" y="1747838"/>
                <a:ext cx="296862" cy="254000"/>
              </a:xfrm>
              <a:custGeom>
                <a:avLst/>
                <a:gdLst>
                  <a:gd name="T0" fmla="*/ 354 w 375"/>
                  <a:gd name="T1" fmla="*/ 42 h 320"/>
                  <a:gd name="T2" fmla="*/ 344 w 375"/>
                  <a:gd name="T3" fmla="*/ 51 h 320"/>
                  <a:gd name="T4" fmla="*/ 331 w 375"/>
                  <a:gd name="T5" fmla="*/ 63 h 320"/>
                  <a:gd name="T6" fmla="*/ 315 w 375"/>
                  <a:gd name="T7" fmla="*/ 80 h 320"/>
                  <a:gd name="T8" fmla="*/ 296 w 375"/>
                  <a:gd name="T9" fmla="*/ 99 h 320"/>
                  <a:gd name="T10" fmla="*/ 275 w 375"/>
                  <a:gd name="T11" fmla="*/ 120 h 320"/>
                  <a:gd name="T12" fmla="*/ 250 w 375"/>
                  <a:gd name="T13" fmla="*/ 145 h 320"/>
                  <a:gd name="T14" fmla="*/ 222 w 375"/>
                  <a:gd name="T15" fmla="*/ 173 h 320"/>
                  <a:gd name="T16" fmla="*/ 193 w 375"/>
                  <a:gd name="T17" fmla="*/ 206 h 320"/>
                  <a:gd name="T18" fmla="*/ 164 w 375"/>
                  <a:gd name="T19" fmla="*/ 234 h 320"/>
                  <a:gd name="T20" fmla="*/ 141 w 375"/>
                  <a:gd name="T21" fmla="*/ 259 h 320"/>
                  <a:gd name="T22" fmla="*/ 120 w 375"/>
                  <a:gd name="T23" fmla="*/ 280 h 320"/>
                  <a:gd name="T24" fmla="*/ 103 w 375"/>
                  <a:gd name="T25" fmla="*/ 297 h 320"/>
                  <a:gd name="T26" fmla="*/ 88 w 375"/>
                  <a:gd name="T27" fmla="*/ 309 h 320"/>
                  <a:gd name="T28" fmla="*/ 76 w 375"/>
                  <a:gd name="T29" fmla="*/ 316 h 320"/>
                  <a:gd name="T30" fmla="*/ 69 w 375"/>
                  <a:gd name="T31" fmla="*/ 320 h 320"/>
                  <a:gd name="T32" fmla="*/ 61 w 375"/>
                  <a:gd name="T33" fmla="*/ 320 h 320"/>
                  <a:gd name="T34" fmla="*/ 51 w 375"/>
                  <a:gd name="T35" fmla="*/ 316 h 320"/>
                  <a:gd name="T36" fmla="*/ 42 w 375"/>
                  <a:gd name="T37" fmla="*/ 311 h 320"/>
                  <a:gd name="T38" fmla="*/ 30 w 375"/>
                  <a:gd name="T39" fmla="*/ 301 h 320"/>
                  <a:gd name="T40" fmla="*/ 19 w 375"/>
                  <a:gd name="T41" fmla="*/ 291 h 320"/>
                  <a:gd name="T42" fmla="*/ 9 w 375"/>
                  <a:gd name="T43" fmla="*/ 282 h 320"/>
                  <a:gd name="T44" fmla="*/ 4 w 375"/>
                  <a:gd name="T45" fmla="*/ 272 h 320"/>
                  <a:gd name="T46" fmla="*/ 0 w 375"/>
                  <a:gd name="T47" fmla="*/ 263 h 320"/>
                  <a:gd name="T48" fmla="*/ 0 w 375"/>
                  <a:gd name="T49" fmla="*/ 255 h 320"/>
                  <a:gd name="T50" fmla="*/ 4 w 375"/>
                  <a:gd name="T51" fmla="*/ 250 h 320"/>
                  <a:gd name="T52" fmla="*/ 11 w 375"/>
                  <a:gd name="T53" fmla="*/ 246 h 320"/>
                  <a:gd name="T54" fmla="*/ 21 w 375"/>
                  <a:gd name="T55" fmla="*/ 242 h 320"/>
                  <a:gd name="T56" fmla="*/ 40 w 375"/>
                  <a:gd name="T57" fmla="*/ 240 h 320"/>
                  <a:gd name="T58" fmla="*/ 59 w 375"/>
                  <a:gd name="T59" fmla="*/ 234 h 320"/>
                  <a:gd name="T60" fmla="*/ 69 w 375"/>
                  <a:gd name="T61" fmla="*/ 231 h 320"/>
                  <a:gd name="T62" fmla="*/ 74 w 375"/>
                  <a:gd name="T63" fmla="*/ 229 h 320"/>
                  <a:gd name="T64" fmla="*/ 82 w 375"/>
                  <a:gd name="T65" fmla="*/ 223 h 320"/>
                  <a:gd name="T66" fmla="*/ 92 w 375"/>
                  <a:gd name="T67" fmla="*/ 217 h 320"/>
                  <a:gd name="T68" fmla="*/ 103 w 375"/>
                  <a:gd name="T69" fmla="*/ 210 h 320"/>
                  <a:gd name="T70" fmla="*/ 118 w 375"/>
                  <a:gd name="T71" fmla="*/ 200 h 320"/>
                  <a:gd name="T72" fmla="*/ 134 w 375"/>
                  <a:gd name="T73" fmla="*/ 189 h 320"/>
                  <a:gd name="T74" fmla="*/ 153 w 375"/>
                  <a:gd name="T75" fmla="*/ 175 h 320"/>
                  <a:gd name="T76" fmla="*/ 201 w 375"/>
                  <a:gd name="T77" fmla="*/ 139 h 320"/>
                  <a:gd name="T78" fmla="*/ 239 w 375"/>
                  <a:gd name="T79" fmla="*/ 111 h 320"/>
                  <a:gd name="T80" fmla="*/ 275 w 375"/>
                  <a:gd name="T81" fmla="*/ 80 h 320"/>
                  <a:gd name="T82" fmla="*/ 308 w 375"/>
                  <a:gd name="T83" fmla="*/ 51 h 320"/>
                  <a:gd name="T84" fmla="*/ 321 w 375"/>
                  <a:gd name="T85" fmla="*/ 38 h 320"/>
                  <a:gd name="T86" fmla="*/ 333 w 375"/>
                  <a:gd name="T87" fmla="*/ 27 h 320"/>
                  <a:gd name="T88" fmla="*/ 344 w 375"/>
                  <a:gd name="T89" fmla="*/ 17 h 320"/>
                  <a:gd name="T90" fmla="*/ 352 w 375"/>
                  <a:gd name="T91" fmla="*/ 10 h 320"/>
                  <a:gd name="T92" fmla="*/ 361 w 375"/>
                  <a:gd name="T93" fmla="*/ 4 h 320"/>
                  <a:gd name="T94" fmla="*/ 367 w 375"/>
                  <a:gd name="T95" fmla="*/ 2 h 320"/>
                  <a:gd name="T96" fmla="*/ 371 w 375"/>
                  <a:gd name="T97" fmla="*/ 0 h 320"/>
                  <a:gd name="T98" fmla="*/ 373 w 375"/>
                  <a:gd name="T99" fmla="*/ 0 h 320"/>
                  <a:gd name="T100" fmla="*/ 375 w 375"/>
                  <a:gd name="T101" fmla="*/ 6 h 320"/>
                  <a:gd name="T102" fmla="*/ 373 w 375"/>
                  <a:gd name="T103" fmla="*/ 13 h 320"/>
                  <a:gd name="T104" fmla="*/ 367 w 375"/>
                  <a:gd name="T105" fmla="*/ 25 h 320"/>
                  <a:gd name="T106" fmla="*/ 357 w 375"/>
                  <a:gd name="T107" fmla="*/ 3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5" h="320">
                    <a:moveTo>
                      <a:pt x="357" y="38"/>
                    </a:moveTo>
                    <a:lnTo>
                      <a:pt x="354" y="42"/>
                    </a:lnTo>
                    <a:lnTo>
                      <a:pt x="350" y="46"/>
                    </a:lnTo>
                    <a:lnTo>
                      <a:pt x="344" y="51"/>
                    </a:lnTo>
                    <a:lnTo>
                      <a:pt x="338" y="57"/>
                    </a:lnTo>
                    <a:lnTo>
                      <a:pt x="331" y="63"/>
                    </a:lnTo>
                    <a:lnTo>
                      <a:pt x="325" y="70"/>
                    </a:lnTo>
                    <a:lnTo>
                      <a:pt x="315" y="80"/>
                    </a:lnTo>
                    <a:lnTo>
                      <a:pt x="308" y="88"/>
                    </a:lnTo>
                    <a:lnTo>
                      <a:pt x="296" y="99"/>
                    </a:lnTo>
                    <a:lnTo>
                      <a:pt x="287" y="109"/>
                    </a:lnTo>
                    <a:lnTo>
                      <a:pt x="275" y="120"/>
                    </a:lnTo>
                    <a:lnTo>
                      <a:pt x="264" y="133"/>
                    </a:lnTo>
                    <a:lnTo>
                      <a:pt x="250" y="145"/>
                    </a:lnTo>
                    <a:lnTo>
                      <a:pt x="237" y="160"/>
                    </a:lnTo>
                    <a:lnTo>
                      <a:pt x="222" y="173"/>
                    </a:lnTo>
                    <a:lnTo>
                      <a:pt x="208" y="191"/>
                    </a:lnTo>
                    <a:lnTo>
                      <a:pt x="193" y="206"/>
                    </a:lnTo>
                    <a:lnTo>
                      <a:pt x="178" y="221"/>
                    </a:lnTo>
                    <a:lnTo>
                      <a:pt x="164" y="234"/>
                    </a:lnTo>
                    <a:lnTo>
                      <a:pt x="153" y="248"/>
                    </a:lnTo>
                    <a:lnTo>
                      <a:pt x="141" y="259"/>
                    </a:lnTo>
                    <a:lnTo>
                      <a:pt x="130" y="271"/>
                    </a:lnTo>
                    <a:lnTo>
                      <a:pt x="120" y="280"/>
                    </a:lnTo>
                    <a:lnTo>
                      <a:pt x="111" y="290"/>
                    </a:lnTo>
                    <a:lnTo>
                      <a:pt x="103" y="297"/>
                    </a:lnTo>
                    <a:lnTo>
                      <a:pt x="95" y="303"/>
                    </a:lnTo>
                    <a:lnTo>
                      <a:pt x="88" y="309"/>
                    </a:lnTo>
                    <a:lnTo>
                      <a:pt x="82" y="312"/>
                    </a:lnTo>
                    <a:lnTo>
                      <a:pt x="76" y="316"/>
                    </a:lnTo>
                    <a:lnTo>
                      <a:pt x="72" y="318"/>
                    </a:lnTo>
                    <a:lnTo>
                      <a:pt x="69" y="320"/>
                    </a:lnTo>
                    <a:lnTo>
                      <a:pt x="67" y="320"/>
                    </a:lnTo>
                    <a:lnTo>
                      <a:pt x="61" y="320"/>
                    </a:lnTo>
                    <a:lnTo>
                      <a:pt x="57" y="318"/>
                    </a:lnTo>
                    <a:lnTo>
                      <a:pt x="51" y="316"/>
                    </a:lnTo>
                    <a:lnTo>
                      <a:pt x="48" y="314"/>
                    </a:lnTo>
                    <a:lnTo>
                      <a:pt x="42" y="311"/>
                    </a:lnTo>
                    <a:lnTo>
                      <a:pt x="36" y="307"/>
                    </a:lnTo>
                    <a:lnTo>
                      <a:pt x="30" y="301"/>
                    </a:lnTo>
                    <a:lnTo>
                      <a:pt x="25" y="295"/>
                    </a:lnTo>
                    <a:lnTo>
                      <a:pt x="19" y="291"/>
                    </a:lnTo>
                    <a:lnTo>
                      <a:pt x="13" y="286"/>
                    </a:lnTo>
                    <a:lnTo>
                      <a:pt x="9" y="282"/>
                    </a:lnTo>
                    <a:lnTo>
                      <a:pt x="5" y="276"/>
                    </a:lnTo>
                    <a:lnTo>
                      <a:pt x="4" y="272"/>
                    </a:lnTo>
                    <a:lnTo>
                      <a:pt x="2" y="267"/>
                    </a:lnTo>
                    <a:lnTo>
                      <a:pt x="0" y="263"/>
                    </a:lnTo>
                    <a:lnTo>
                      <a:pt x="0" y="257"/>
                    </a:lnTo>
                    <a:lnTo>
                      <a:pt x="0" y="255"/>
                    </a:lnTo>
                    <a:lnTo>
                      <a:pt x="2" y="251"/>
                    </a:lnTo>
                    <a:lnTo>
                      <a:pt x="4" y="250"/>
                    </a:lnTo>
                    <a:lnTo>
                      <a:pt x="7" y="248"/>
                    </a:lnTo>
                    <a:lnTo>
                      <a:pt x="11" y="246"/>
                    </a:lnTo>
                    <a:lnTo>
                      <a:pt x="15" y="244"/>
                    </a:lnTo>
                    <a:lnTo>
                      <a:pt x="21" y="242"/>
                    </a:lnTo>
                    <a:lnTo>
                      <a:pt x="28" y="240"/>
                    </a:lnTo>
                    <a:lnTo>
                      <a:pt x="40" y="240"/>
                    </a:lnTo>
                    <a:lnTo>
                      <a:pt x="51" y="238"/>
                    </a:lnTo>
                    <a:lnTo>
                      <a:pt x="59" y="234"/>
                    </a:lnTo>
                    <a:lnTo>
                      <a:pt x="67" y="232"/>
                    </a:lnTo>
                    <a:lnTo>
                      <a:pt x="69" y="231"/>
                    </a:lnTo>
                    <a:lnTo>
                      <a:pt x="71" y="231"/>
                    </a:lnTo>
                    <a:lnTo>
                      <a:pt x="74" y="229"/>
                    </a:lnTo>
                    <a:lnTo>
                      <a:pt x="76" y="225"/>
                    </a:lnTo>
                    <a:lnTo>
                      <a:pt x="82" y="223"/>
                    </a:lnTo>
                    <a:lnTo>
                      <a:pt x="86" y="221"/>
                    </a:lnTo>
                    <a:lnTo>
                      <a:pt x="92" y="217"/>
                    </a:lnTo>
                    <a:lnTo>
                      <a:pt x="97" y="213"/>
                    </a:lnTo>
                    <a:lnTo>
                      <a:pt x="103" y="210"/>
                    </a:lnTo>
                    <a:lnTo>
                      <a:pt x="111" y="204"/>
                    </a:lnTo>
                    <a:lnTo>
                      <a:pt x="118" y="200"/>
                    </a:lnTo>
                    <a:lnTo>
                      <a:pt x="126" y="194"/>
                    </a:lnTo>
                    <a:lnTo>
                      <a:pt x="134" y="189"/>
                    </a:lnTo>
                    <a:lnTo>
                      <a:pt x="143" y="183"/>
                    </a:lnTo>
                    <a:lnTo>
                      <a:pt x="153" y="175"/>
                    </a:lnTo>
                    <a:lnTo>
                      <a:pt x="162" y="170"/>
                    </a:lnTo>
                    <a:lnTo>
                      <a:pt x="201" y="139"/>
                    </a:lnTo>
                    <a:lnTo>
                      <a:pt x="220" y="124"/>
                    </a:lnTo>
                    <a:lnTo>
                      <a:pt x="239" y="111"/>
                    </a:lnTo>
                    <a:lnTo>
                      <a:pt x="258" y="95"/>
                    </a:lnTo>
                    <a:lnTo>
                      <a:pt x="275" y="80"/>
                    </a:lnTo>
                    <a:lnTo>
                      <a:pt x="290" y="65"/>
                    </a:lnTo>
                    <a:lnTo>
                      <a:pt x="308" y="51"/>
                    </a:lnTo>
                    <a:lnTo>
                      <a:pt x="313" y="44"/>
                    </a:lnTo>
                    <a:lnTo>
                      <a:pt x="321" y="38"/>
                    </a:lnTo>
                    <a:lnTo>
                      <a:pt x="327" y="32"/>
                    </a:lnTo>
                    <a:lnTo>
                      <a:pt x="333" y="27"/>
                    </a:lnTo>
                    <a:lnTo>
                      <a:pt x="338" y="21"/>
                    </a:lnTo>
                    <a:lnTo>
                      <a:pt x="344" y="17"/>
                    </a:lnTo>
                    <a:lnTo>
                      <a:pt x="348" y="13"/>
                    </a:lnTo>
                    <a:lnTo>
                      <a:pt x="352" y="10"/>
                    </a:lnTo>
                    <a:lnTo>
                      <a:pt x="357" y="6"/>
                    </a:lnTo>
                    <a:lnTo>
                      <a:pt x="361" y="4"/>
                    </a:lnTo>
                    <a:lnTo>
                      <a:pt x="363" y="2"/>
                    </a:lnTo>
                    <a:lnTo>
                      <a:pt x="367" y="2"/>
                    </a:lnTo>
                    <a:lnTo>
                      <a:pt x="369" y="0"/>
                    </a:lnTo>
                    <a:lnTo>
                      <a:pt x="371" y="0"/>
                    </a:lnTo>
                    <a:lnTo>
                      <a:pt x="373" y="0"/>
                    </a:lnTo>
                    <a:lnTo>
                      <a:pt x="373" y="0"/>
                    </a:lnTo>
                    <a:lnTo>
                      <a:pt x="375" y="2"/>
                    </a:lnTo>
                    <a:lnTo>
                      <a:pt x="375" y="6"/>
                    </a:lnTo>
                    <a:lnTo>
                      <a:pt x="375" y="8"/>
                    </a:lnTo>
                    <a:lnTo>
                      <a:pt x="373" y="13"/>
                    </a:lnTo>
                    <a:lnTo>
                      <a:pt x="371" y="17"/>
                    </a:lnTo>
                    <a:lnTo>
                      <a:pt x="367" y="25"/>
                    </a:lnTo>
                    <a:lnTo>
                      <a:pt x="363" y="30"/>
                    </a:lnTo>
                    <a:lnTo>
                      <a:pt x="357" y="38"/>
                    </a:lnTo>
                    <a:lnTo>
                      <a:pt x="357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53"/>
              <p:cNvSpPr/>
              <p:nvPr/>
            </p:nvSpPr>
            <p:spPr bwMode="auto">
              <a:xfrm>
                <a:off x="3827463" y="1581150"/>
                <a:ext cx="277812" cy="92075"/>
              </a:xfrm>
              <a:custGeom>
                <a:avLst/>
                <a:gdLst>
                  <a:gd name="T0" fmla="*/ 258 w 352"/>
                  <a:gd name="T1" fmla="*/ 12 h 117"/>
                  <a:gd name="T2" fmla="*/ 275 w 352"/>
                  <a:gd name="T3" fmla="*/ 6 h 117"/>
                  <a:gd name="T4" fmla="*/ 289 w 352"/>
                  <a:gd name="T5" fmla="*/ 2 h 117"/>
                  <a:gd name="T6" fmla="*/ 298 w 352"/>
                  <a:gd name="T7" fmla="*/ 0 h 117"/>
                  <a:gd name="T8" fmla="*/ 306 w 352"/>
                  <a:gd name="T9" fmla="*/ 0 h 117"/>
                  <a:gd name="T10" fmla="*/ 318 w 352"/>
                  <a:gd name="T11" fmla="*/ 4 h 117"/>
                  <a:gd name="T12" fmla="*/ 335 w 352"/>
                  <a:gd name="T13" fmla="*/ 12 h 117"/>
                  <a:gd name="T14" fmla="*/ 348 w 352"/>
                  <a:gd name="T15" fmla="*/ 21 h 117"/>
                  <a:gd name="T16" fmla="*/ 352 w 352"/>
                  <a:gd name="T17" fmla="*/ 27 h 117"/>
                  <a:gd name="T18" fmla="*/ 352 w 352"/>
                  <a:gd name="T19" fmla="*/ 35 h 117"/>
                  <a:gd name="T20" fmla="*/ 346 w 352"/>
                  <a:gd name="T21" fmla="*/ 39 h 117"/>
                  <a:gd name="T22" fmla="*/ 337 w 352"/>
                  <a:gd name="T23" fmla="*/ 44 h 117"/>
                  <a:gd name="T24" fmla="*/ 327 w 352"/>
                  <a:gd name="T25" fmla="*/ 48 h 117"/>
                  <a:gd name="T26" fmla="*/ 316 w 352"/>
                  <a:gd name="T27" fmla="*/ 52 h 117"/>
                  <a:gd name="T28" fmla="*/ 304 w 352"/>
                  <a:gd name="T29" fmla="*/ 56 h 117"/>
                  <a:gd name="T30" fmla="*/ 289 w 352"/>
                  <a:gd name="T31" fmla="*/ 60 h 117"/>
                  <a:gd name="T32" fmla="*/ 270 w 352"/>
                  <a:gd name="T33" fmla="*/ 65 h 117"/>
                  <a:gd name="T34" fmla="*/ 251 w 352"/>
                  <a:gd name="T35" fmla="*/ 71 h 117"/>
                  <a:gd name="T36" fmla="*/ 226 w 352"/>
                  <a:gd name="T37" fmla="*/ 77 h 117"/>
                  <a:gd name="T38" fmla="*/ 199 w 352"/>
                  <a:gd name="T39" fmla="*/ 84 h 117"/>
                  <a:gd name="T40" fmla="*/ 170 w 352"/>
                  <a:gd name="T41" fmla="*/ 92 h 117"/>
                  <a:gd name="T42" fmla="*/ 145 w 352"/>
                  <a:gd name="T43" fmla="*/ 100 h 117"/>
                  <a:gd name="T44" fmla="*/ 124 w 352"/>
                  <a:gd name="T45" fmla="*/ 103 h 117"/>
                  <a:gd name="T46" fmla="*/ 105 w 352"/>
                  <a:gd name="T47" fmla="*/ 109 h 117"/>
                  <a:gd name="T48" fmla="*/ 90 w 352"/>
                  <a:gd name="T49" fmla="*/ 113 h 117"/>
                  <a:gd name="T50" fmla="*/ 78 w 352"/>
                  <a:gd name="T51" fmla="*/ 115 h 117"/>
                  <a:gd name="T52" fmla="*/ 71 w 352"/>
                  <a:gd name="T53" fmla="*/ 117 h 117"/>
                  <a:gd name="T54" fmla="*/ 67 w 352"/>
                  <a:gd name="T55" fmla="*/ 117 h 117"/>
                  <a:gd name="T56" fmla="*/ 63 w 352"/>
                  <a:gd name="T57" fmla="*/ 117 h 117"/>
                  <a:gd name="T58" fmla="*/ 56 w 352"/>
                  <a:gd name="T59" fmla="*/ 115 h 117"/>
                  <a:gd name="T60" fmla="*/ 44 w 352"/>
                  <a:gd name="T61" fmla="*/ 111 h 117"/>
                  <a:gd name="T62" fmla="*/ 31 w 352"/>
                  <a:gd name="T63" fmla="*/ 105 h 117"/>
                  <a:gd name="T64" fmla="*/ 17 w 352"/>
                  <a:gd name="T65" fmla="*/ 98 h 117"/>
                  <a:gd name="T66" fmla="*/ 6 w 352"/>
                  <a:gd name="T67" fmla="*/ 92 h 117"/>
                  <a:gd name="T68" fmla="*/ 0 w 352"/>
                  <a:gd name="T69" fmla="*/ 88 h 117"/>
                  <a:gd name="T70" fmla="*/ 0 w 352"/>
                  <a:gd name="T71" fmla="*/ 84 h 117"/>
                  <a:gd name="T72" fmla="*/ 4 w 352"/>
                  <a:gd name="T73" fmla="*/ 82 h 117"/>
                  <a:gd name="T74" fmla="*/ 8 w 352"/>
                  <a:gd name="T75" fmla="*/ 80 h 117"/>
                  <a:gd name="T76" fmla="*/ 15 w 352"/>
                  <a:gd name="T77" fmla="*/ 79 h 117"/>
                  <a:gd name="T78" fmla="*/ 27 w 352"/>
                  <a:gd name="T79" fmla="*/ 75 h 117"/>
                  <a:gd name="T80" fmla="*/ 40 w 352"/>
                  <a:gd name="T81" fmla="*/ 73 h 117"/>
                  <a:gd name="T82" fmla="*/ 57 w 352"/>
                  <a:gd name="T83" fmla="*/ 67 h 117"/>
                  <a:gd name="T84" fmla="*/ 77 w 352"/>
                  <a:gd name="T85" fmla="*/ 63 h 117"/>
                  <a:gd name="T86" fmla="*/ 100 w 352"/>
                  <a:gd name="T87" fmla="*/ 58 h 117"/>
                  <a:gd name="T88" fmla="*/ 134 w 352"/>
                  <a:gd name="T89" fmla="*/ 50 h 117"/>
                  <a:gd name="T90" fmla="*/ 174 w 352"/>
                  <a:gd name="T91" fmla="*/ 40 h 117"/>
                  <a:gd name="T92" fmla="*/ 209 w 352"/>
                  <a:gd name="T93" fmla="*/ 31 h 117"/>
                  <a:gd name="T94" fmla="*/ 235 w 352"/>
                  <a:gd name="T95" fmla="*/ 21 h 117"/>
                  <a:gd name="T96" fmla="*/ 247 w 352"/>
                  <a:gd name="T97" fmla="*/ 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2" h="117">
                    <a:moveTo>
                      <a:pt x="247" y="16"/>
                    </a:moveTo>
                    <a:lnTo>
                      <a:pt x="258" y="12"/>
                    </a:lnTo>
                    <a:lnTo>
                      <a:pt x="268" y="8"/>
                    </a:lnTo>
                    <a:lnTo>
                      <a:pt x="275" y="6"/>
                    </a:lnTo>
                    <a:lnTo>
                      <a:pt x="283" y="2"/>
                    </a:lnTo>
                    <a:lnTo>
                      <a:pt x="289" y="2"/>
                    </a:lnTo>
                    <a:lnTo>
                      <a:pt x="295" y="0"/>
                    </a:lnTo>
                    <a:lnTo>
                      <a:pt x="298" y="0"/>
                    </a:lnTo>
                    <a:lnTo>
                      <a:pt x="302" y="0"/>
                    </a:lnTo>
                    <a:lnTo>
                      <a:pt x="306" y="0"/>
                    </a:lnTo>
                    <a:lnTo>
                      <a:pt x="312" y="2"/>
                    </a:lnTo>
                    <a:lnTo>
                      <a:pt x="318" y="4"/>
                    </a:lnTo>
                    <a:lnTo>
                      <a:pt x="327" y="8"/>
                    </a:lnTo>
                    <a:lnTo>
                      <a:pt x="335" y="12"/>
                    </a:lnTo>
                    <a:lnTo>
                      <a:pt x="342" y="16"/>
                    </a:lnTo>
                    <a:lnTo>
                      <a:pt x="348" y="21"/>
                    </a:lnTo>
                    <a:lnTo>
                      <a:pt x="352" y="25"/>
                    </a:lnTo>
                    <a:lnTo>
                      <a:pt x="352" y="27"/>
                    </a:lnTo>
                    <a:lnTo>
                      <a:pt x="352" y="31"/>
                    </a:lnTo>
                    <a:lnTo>
                      <a:pt x="352" y="35"/>
                    </a:lnTo>
                    <a:lnTo>
                      <a:pt x="348" y="37"/>
                    </a:lnTo>
                    <a:lnTo>
                      <a:pt x="346" y="39"/>
                    </a:lnTo>
                    <a:lnTo>
                      <a:pt x="342" y="42"/>
                    </a:lnTo>
                    <a:lnTo>
                      <a:pt x="337" y="44"/>
                    </a:lnTo>
                    <a:lnTo>
                      <a:pt x="331" y="46"/>
                    </a:lnTo>
                    <a:lnTo>
                      <a:pt x="327" y="48"/>
                    </a:lnTo>
                    <a:lnTo>
                      <a:pt x="321" y="50"/>
                    </a:lnTo>
                    <a:lnTo>
                      <a:pt x="316" y="52"/>
                    </a:lnTo>
                    <a:lnTo>
                      <a:pt x="310" y="54"/>
                    </a:lnTo>
                    <a:lnTo>
                      <a:pt x="304" y="56"/>
                    </a:lnTo>
                    <a:lnTo>
                      <a:pt x="296" y="58"/>
                    </a:lnTo>
                    <a:lnTo>
                      <a:pt x="289" y="60"/>
                    </a:lnTo>
                    <a:lnTo>
                      <a:pt x="279" y="61"/>
                    </a:lnTo>
                    <a:lnTo>
                      <a:pt x="270" y="65"/>
                    </a:lnTo>
                    <a:lnTo>
                      <a:pt x="260" y="67"/>
                    </a:lnTo>
                    <a:lnTo>
                      <a:pt x="251" y="71"/>
                    </a:lnTo>
                    <a:lnTo>
                      <a:pt x="239" y="73"/>
                    </a:lnTo>
                    <a:lnTo>
                      <a:pt x="226" y="77"/>
                    </a:lnTo>
                    <a:lnTo>
                      <a:pt x="214" y="80"/>
                    </a:lnTo>
                    <a:lnTo>
                      <a:pt x="199" y="84"/>
                    </a:lnTo>
                    <a:lnTo>
                      <a:pt x="186" y="88"/>
                    </a:lnTo>
                    <a:lnTo>
                      <a:pt x="170" y="92"/>
                    </a:lnTo>
                    <a:lnTo>
                      <a:pt x="157" y="96"/>
                    </a:lnTo>
                    <a:lnTo>
                      <a:pt x="145" y="100"/>
                    </a:lnTo>
                    <a:lnTo>
                      <a:pt x="134" y="101"/>
                    </a:lnTo>
                    <a:lnTo>
                      <a:pt x="124" y="103"/>
                    </a:lnTo>
                    <a:lnTo>
                      <a:pt x="113" y="107"/>
                    </a:lnTo>
                    <a:lnTo>
                      <a:pt x="105" y="109"/>
                    </a:lnTo>
                    <a:lnTo>
                      <a:pt x="98" y="111"/>
                    </a:lnTo>
                    <a:lnTo>
                      <a:pt x="90" y="113"/>
                    </a:lnTo>
                    <a:lnTo>
                      <a:pt x="84" y="113"/>
                    </a:lnTo>
                    <a:lnTo>
                      <a:pt x="78" y="115"/>
                    </a:lnTo>
                    <a:lnTo>
                      <a:pt x="75" y="117"/>
                    </a:lnTo>
                    <a:lnTo>
                      <a:pt x="71" y="117"/>
                    </a:lnTo>
                    <a:lnTo>
                      <a:pt x="69" y="117"/>
                    </a:lnTo>
                    <a:lnTo>
                      <a:pt x="67" y="117"/>
                    </a:lnTo>
                    <a:lnTo>
                      <a:pt x="65" y="117"/>
                    </a:lnTo>
                    <a:lnTo>
                      <a:pt x="63" y="117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0" y="113"/>
                    </a:lnTo>
                    <a:lnTo>
                      <a:pt x="44" y="111"/>
                    </a:lnTo>
                    <a:lnTo>
                      <a:pt x="38" y="109"/>
                    </a:lnTo>
                    <a:lnTo>
                      <a:pt x="31" y="105"/>
                    </a:lnTo>
                    <a:lnTo>
                      <a:pt x="23" y="101"/>
                    </a:lnTo>
                    <a:lnTo>
                      <a:pt x="17" y="98"/>
                    </a:lnTo>
                    <a:lnTo>
                      <a:pt x="10" y="96"/>
                    </a:lnTo>
                    <a:lnTo>
                      <a:pt x="6" y="92"/>
                    </a:lnTo>
                    <a:lnTo>
                      <a:pt x="2" y="90"/>
                    </a:lnTo>
                    <a:lnTo>
                      <a:pt x="0" y="88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2"/>
                    </a:lnTo>
                    <a:lnTo>
                      <a:pt x="6" y="82"/>
                    </a:lnTo>
                    <a:lnTo>
                      <a:pt x="8" y="80"/>
                    </a:lnTo>
                    <a:lnTo>
                      <a:pt x="12" y="80"/>
                    </a:lnTo>
                    <a:lnTo>
                      <a:pt x="15" y="79"/>
                    </a:lnTo>
                    <a:lnTo>
                      <a:pt x="21" y="77"/>
                    </a:lnTo>
                    <a:lnTo>
                      <a:pt x="27" y="75"/>
                    </a:lnTo>
                    <a:lnTo>
                      <a:pt x="33" y="75"/>
                    </a:lnTo>
                    <a:lnTo>
                      <a:pt x="40" y="73"/>
                    </a:lnTo>
                    <a:lnTo>
                      <a:pt x="48" y="71"/>
                    </a:lnTo>
                    <a:lnTo>
                      <a:pt x="57" y="67"/>
                    </a:lnTo>
                    <a:lnTo>
                      <a:pt x="67" y="65"/>
                    </a:lnTo>
                    <a:lnTo>
                      <a:pt x="77" y="63"/>
                    </a:lnTo>
                    <a:lnTo>
                      <a:pt x="88" y="60"/>
                    </a:lnTo>
                    <a:lnTo>
                      <a:pt x="100" y="58"/>
                    </a:lnTo>
                    <a:lnTo>
                      <a:pt x="111" y="54"/>
                    </a:lnTo>
                    <a:lnTo>
                      <a:pt x="134" y="50"/>
                    </a:lnTo>
                    <a:lnTo>
                      <a:pt x="155" y="44"/>
                    </a:lnTo>
                    <a:lnTo>
                      <a:pt x="174" y="40"/>
                    </a:lnTo>
                    <a:lnTo>
                      <a:pt x="191" y="35"/>
                    </a:lnTo>
                    <a:lnTo>
                      <a:pt x="209" y="31"/>
                    </a:lnTo>
                    <a:lnTo>
                      <a:pt x="222" y="25"/>
                    </a:lnTo>
                    <a:lnTo>
                      <a:pt x="235" y="21"/>
                    </a:lnTo>
                    <a:lnTo>
                      <a:pt x="247" y="16"/>
                    </a:lnTo>
                    <a:lnTo>
                      <a:pt x="247" y="1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54"/>
              <p:cNvSpPr/>
              <p:nvPr/>
            </p:nvSpPr>
            <p:spPr bwMode="auto">
              <a:xfrm>
                <a:off x="3919538" y="1414463"/>
                <a:ext cx="80962" cy="339725"/>
              </a:xfrm>
              <a:custGeom>
                <a:avLst/>
                <a:gdLst>
                  <a:gd name="T0" fmla="*/ 90 w 103"/>
                  <a:gd name="T1" fmla="*/ 181 h 429"/>
                  <a:gd name="T2" fmla="*/ 90 w 103"/>
                  <a:gd name="T3" fmla="*/ 206 h 429"/>
                  <a:gd name="T4" fmla="*/ 90 w 103"/>
                  <a:gd name="T5" fmla="*/ 232 h 429"/>
                  <a:gd name="T6" fmla="*/ 90 w 103"/>
                  <a:gd name="T7" fmla="*/ 263 h 429"/>
                  <a:gd name="T8" fmla="*/ 90 w 103"/>
                  <a:gd name="T9" fmla="*/ 293 h 429"/>
                  <a:gd name="T10" fmla="*/ 90 w 103"/>
                  <a:gd name="T11" fmla="*/ 328 h 429"/>
                  <a:gd name="T12" fmla="*/ 90 w 103"/>
                  <a:gd name="T13" fmla="*/ 362 h 429"/>
                  <a:gd name="T14" fmla="*/ 90 w 103"/>
                  <a:gd name="T15" fmla="*/ 400 h 429"/>
                  <a:gd name="T16" fmla="*/ 40 w 103"/>
                  <a:gd name="T17" fmla="*/ 429 h 429"/>
                  <a:gd name="T18" fmla="*/ 40 w 103"/>
                  <a:gd name="T19" fmla="*/ 360 h 429"/>
                  <a:gd name="T20" fmla="*/ 40 w 103"/>
                  <a:gd name="T21" fmla="*/ 301 h 429"/>
                  <a:gd name="T22" fmla="*/ 40 w 103"/>
                  <a:gd name="T23" fmla="*/ 248 h 429"/>
                  <a:gd name="T24" fmla="*/ 38 w 103"/>
                  <a:gd name="T25" fmla="*/ 204 h 429"/>
                  <a:gd name="T26" fmla="*/ 38 w 103"/>
                  <a:gd name="T27" fmla="*/ 166 h 429"/>
                  <a:gd name="T28" fmla="*/ 38 w 103"/>
                  <a:gd name="T29" fmla="*/ 135 h 429"/>
                  <a:gd name="T30" fmla="*/ 36 w 103"/>
                  <a:gd name="T31" fmla="*/ 114 h 429"/>
                  <a:gd name="T32" fmla="*/ 36 w 103"/>
                  <a:gd name="T33" fmla="*/ 99 h 429"/>
                  <a:gd name="T34" fmla="*/ 32 w 103"/>
                  <a:gd name="T35" fmla="*/ 78 h 429"/>
                  <a:gd name="T36" fmla="*/ 26 w 103"/>
                  <a:gd name="T37" fmla="*/ 61 h 429"/>
                  <a:gd name="T38" fmla="*/ 21 w 103"/>
                  <a:gd name="T39" fmla="*/ 48 h 429"/>
                  <a:gd name="T40" fmla="*/ 15 w 103"/>
                  <a:gd name="T41" fmla="*/ 36 h 429"/>
                  <a:gd name="T42" fmla="*/ 7 w 103"/>
                  <a:gd name="T43" fmla="*/ 29 h 429"/>
                  <a:gd name="T44" fmla="*/ 2 w 103"/>
                  <a:gd name="T45" fmla="*/ 23 h 429"/>
                  <a:gd name="T46" fmla="*/ 0 w 103"/>
                  <a:gd name="T47" fmla="*/ 17 h 429"/>
                  <a:gd name="T48" fmla="*/ 2 w 103"/>
                  <a:gd name="T49" fmla="*/ 9 h 429"/>
                  <a:gd name="T50" fmla="*/ 4 w 103"/>
                  <a:gd name="T51" fmla="*/ 6 h 429"/>
                  <a:gd name="T52" fmla="*/ 11 w 103"/>
                  <a:gd name="T53" fmla="*/ 2 h 429"/>
                  <a:gd name="T54" fmla="*/ 21 w 103"/>
                  <a:gd name="T55" fmla="*/ 0 h 429"/>
                  <a:gd name="T56" fmla="*/ 36 w 103"/>
                  <a:gd name="T57" fmla="*/ 2 h 429"/>
                  <a:gd name="T58" fmla="*/ 63 w 103"/>
                  <a:gd name="T59" fmla="*/ 11 h 429"/>
                  <a:gd name="T60" fmla="*/ 90 w 103"/>
                  <a:gd name="T61" fmla="*/ 23 h 429"/>
                  <a:gd name="T62" fmla="*/ 97 w 103"/>
                  <a:gd name="T63" fmla="*/ 30 h 429"/>
                  <a:gd name="T64" fmla="*/ 101 w 103"/>
                  <a:gd name="T65" fmla="*/ 38 h 429"/>
                  <a:gd name="T66" fmla="*/ 103 w 103"/>
                  <a:gd name="T67" fmla="*/ 48 h 429"/>
                  <a:gd name="T68" fmla="*/ 101 w 103"/>
                  <a:gd name="T69" fmla="*/ 57 h 429"/>
                  <a:gd name="T70" fmla="*/ 99 w 103"/>
                  <a:gd name="T71" fmla="*/ 65 h 429"/>
                  <a:gd name="T72" fmla="*/ 99 w 103"/>
                  <a:gd name="T73" fmla="*/ 72 h 429"/>
                  <a:gd name="T74" fmla="*/ 97 w 103"/>
                  <a:gd name="T75" fmla="*/ 84 h 429"/>
                  <a:gd name="T76" fmla="*/ 95 w 103"/>
                  <a:gd name="T77" fmla="*/ 97 h 429"/>
                  <a:gd name="T78" fmla="*/ 93 w 103"/>
                  <a:gd name="T79" fmla="*/ 112 h 429"/>
                  <a:gd name="T80" fmla="*/ 92 w 103"/>
                  <a:gd name="T81" fmla="*/ 129 h 429"/>
                  <a:gd name="T82" fmla="*/ 92 w 103"/>
                  <a:gd name="T83" fmla="*/ 149 h 429"/>
                  <a:gd name="T84" fmla="*/ 90 w 103"/>
                  <a:gd name="T85" fmla="*/ 17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" h="429">
                    <a:moveTo>
                      <a:pt x="90" y="171"/>
                    </a:moveTo>
                    <a:lnTo>
                      <a:pt x="90" y="181"/>
                    </a:lnTo>
                    <a:lnTo>
                      <a:pt x="90" y="194"/>
                    </a:lnTo>
                    <a:lnTo>
                      <a:pt x="90" y="206"/>
                    </a:lnTo>
                    <a:lnTo>
                      <a:pt x="90" y="219"/>
                    </a:lnTo>
                    <a:lnTo>
                      <a:pt x="90" y="232"/>
                    </a:lnTo>
                    <a:lnTo>
                      <a:pt x="90" y="248"/>
                    </a:lnTo>
                    <a:lnTo>
                      <a:pt x="90" y="263"/>
                    </a:lnTo>
                    <a:lnTo>
                      <a:pt x="90" y="278"/>
                    </a:lnTo>
                    <a:lnTo>
                      <a:pt x="90" y="293"/>
                    </a:lnTo>
                    <a:lnTo>
                      <a:pt x="90" y="310"/>
                    </a:lnTo>
                    <a:lnTo>
                      <a:pt x="90" y="328"/>
                    </a:lnTo>
                    <a:lnTo>
                      <a:pt x="90" y="345"/>
                    </a:lnTo>
                    <a:lnTo>
                      <a:pt x="90" y="362"/>
                    </a:lnTo>
                    <a:lnTo>
                      <a:pt x="90" y="381"/>
                    </a:lnTo>
                    <a:lnTo>
                      <a:pt x="90" y="400"/>
                    </a:lnTo>
                    <a:lnTo>
                      <a:pt x="90" y="419"/>
                    </a:lnTo>
                    <a:lnTo>
                      <a:pt x="40" y="429"/>
                    </a:lnTo>
                    <a:lnTo>
                      <a:pt x="40" y="392"/>
                    </a:lnTo>
                    <a:lnTo>
                      <a:pt x="40" y="360"/>
                    </a:lnTo>
                    <a:lnTo>
                      <a:pt x="40" y="329"/>
                    </a:lnTo>
                    <a:lnTo>
                      <a:pt x="40" y="301"/>
                    </a:lnTo>
                    <a:lnTo>
                      <a:pt x="40" y="272"/>
                    </a:lnTo>
                    <a:lnTo>
                      <a:pt x="40" y="248"/>
                    </a:lnTo>
                    <a:lnTo>
                      <a:pt x="38" y="225"/>
                    </a:lnTo>
                    <a:lnTo>
                      <a:pt x="38" y="204"/>
                    </a:lnTo>
                    <a:lnTo>
                      <a:pt x="38" y="183"/>
                    </a:lnTo>
                    <a:lnTo>
                      <a:pt x="38" y="166"/>
                    </a:lnTo>
                    <a:lnTo>
                      <a:pt x="38" y="15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36" y="114"/>
                    </a:lnTo>
                    <a:lnTo>
                      <a:pt x="36" y="105"/>
                    </a:lnTo>
                    <a:lnTo>
                      <a:pt x="36" y="99"/>
                    </a:lnTo>
                    <a:lnTo>
                      <a:pt x="34" y="88"/>
                    </a:lnTo>
                    <a:lnTo>
                      <a:pt x="32" y="78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3" y="53"/>
                    </a:lnTo>
                    <a:lnTo>
                      <a:pt x="21" y="48"/>
                    </a:lnTo>
                    <a:lnTo>
                      <a:pt x="17" y="40"/>
                    </a:lnTo>
                    <a:lnTo>
                      <a:pt x="15" y="36"/>
                    </a:lnTo>
                    <a:lnTo>
                      <a:pt x="11" y="32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7" y="2"/>
                    </a:lnTo>
                    <a:lnTo>
                      <a:pt x="11" y="2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6" y="2"/>
                    </a:lnTo>
                    <a:lnTo>
                      <a:pt x="49" y="6"/>
                    </a:lnTo>
                    <a:lnTo>
                      <a:pt x="63" y="11"/>
                    </a:lnTo>
                    <a:lnTo>
                      <a:pt x="76" y="17"/>
                    </a:lnTo>
                    <a:lnTo>
                      <a:pt x="90" y="23"/>
                    </a:lnTo>
                    <a:lnTo>
                      <a:pt x="93" y="27"/>
                    </a:lnTo>
                    <a:lnTo>
                      <a:pt x="97" y="30"/>
                    </a:lnTo>
                    <a:lnTo>
                      <a:pt x="99" y="34"/>
                    </a:lnTo>
                    <a:lnTo>
                      <a:pt x="101" y="38"/>
                    </a:lnTo>
                    <a:lnTo>
                      <a:pt x="103" y="42"/>
                    </a:lnTo>
                    <a:lnTo>
                      <a:pt x="103" y="48"/>
                    </a:lnTo>
                    <a:lnTo>
                      <a:pt x="103" y="51"/>
                    </a:lnTo>
                    <a:lnTo>
                      <a:pt x="101" y="57"/>
                    </a:lnTo>
                    <a:lnTo>
                      <a:pt x="101" y="61"/>
                    </a:lnTo>
                    <a:lnTo>
                      <a:pt x="99" y="65"/>
                    </a:lnTo>
                    <a:lnTo>
                      <a:pt x="99" y="69"/>
                    </a:lnTo>
                    <a:lnTo>
                      <a:pt x="99" y="72"/>
                    </a:lnTo>
                    <a:lnTo>
                      <a:pt x="97" y="78"/>
                    </a:lnTo>
                    <a:lnTo>
                      <a:pt x="97" y="84"/>
                    </a:lnTo>
                    <a:lnTo>
                      <a:pt x="95" y="91"/>
                    </a:lnTo>
                    <a:lnTo>
                      <a:pt x="95" y="97"/>
                    </a:lnTo>
                    <a:lnTo>
                      <a:pt x="95" y="105"/>
                    </a:lnTo>
                    <a:lnTo>
                      <a:pt x="93" y="112"/>
                    </a:lnTo>
                    <a:lnTo>
                      <a:pt x="93" y="122"/>
                    </a:lnTo>
                    <a:lnTo>
                      <a:pt x="92" y="129"/>
                    </a:lnTo>
                    <a:lnTo>
                      <a:pt x="92" y="139"/>
                    </a:lnTo>
                    <a:lnTo>
                      <a:pt x="92" y="149"/>
                    </a:lnTo>
                    <a:lnTo>
                      <a:pt x="90" y="160"/>
                    </a:lnTo>
                    <a:lnTo>
                      <a:pt x="90" y="171"/>
                    </a:lnTo>
                    <a:lnTo>
                      <a:pt x="90" y="17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55"/>
              <p:cNvSpPr/>
              <p:nvPr/>
            </p:nvSpPr>
            <p:spPr bwMode="auto">
              <a:xfrm>
                <a:off x="3724275" y="1700213"/>
                <a:ext cx="517525" cy="107950"/>
              </a:xfrm>
              <a:custGeom>
                <a:avLst/>
                <a:gdLst>
                  <a:gd name="T0" fmla="*/ 0 w 652"/>
                  <a:gd name="T1" fmla="*/ 109 h 135"/>
                  <a:gd name="T2" fmla="*/ 2 w 652"/>
                  <a:gd name="T3" fmla="*/ 109 h 135"/>
                  <a:gd name="T4" fmla="*/ 6 w 652"/>
                  <a:gd name="T5" fmla="*/ 107 h 135"/>
                  <a:gd name="T6" fmla="*/ 13 w 652"/>
                  <a:gd name="T7" fmla="*/ 105 h 135"/>
                  <a:gd name="T8" fmla="*/ 21 w 652"/>
                  <a:gd name="T9" fmla="*/ 103 h 135"/>
                  <a:gd name="T10" fmla="*/ 31 w 652"/>
                  <a:gd name="T11" fmla="*/ 99 h 135"/>
                  <a:gd name="T12" fmla="*/ 44 w 652"/>
                  <a:gd name="T13" fmla="*/ 97 h 135"/>
                  <a:gd name="T14" fmla="*/ 57 w 652"/>
                  <a:gd name="T15" fmla="*/ 93 h 135"/>
                  <a:gd name="T16" fmla="*/ 75 w 652"/>
                  <a:gd name="T17" fmla="*/ 89 h 135"/>
                  <a:gd name="T18" fmla="*/ 92 w 652"/>
                  <a:gd name="T19" fmla="*/ 86 h 135"/>
                  <a:gd name="T20" fmla="*/ 113 w 652"/>
                  <a:gd name="T21" fmla="*/ 82 h 135"/>
                  <a:gd name="T22" fmla="*/ 136 w 652"/>
                  <a:gd name="T23" fmla="*/ 76 h 135"/>
                  <a:gd name="T24" fmla="*/ 159 w 652"/>
                  <a:gd name="T25" fmla="*/ 70 h 135"/>
                  <a:gd name="T26" fmla="*/ 186 w 652"/>
                  <a:gd name="T27" fmla="*/ 67 h 135"/>
                  <a:gd name="T28" fmla="*/ 214 w 652"/>
                  <a:gd name="T29" fmla="*/ 61 h 135"/>
                  <a:gd name="T30" fmla="*/ 245 w 652"/>
                  <a:gd name="T31" fmla="*/ 53 h 135"/>
                  <a:gd name="T32" fmla="*/ 293 w 652"/>
                  <a:gd name="T33" fmla="*/ 44 h 135"/>
                  <a:gd name="T34" fmla="*/ 350 w 652"/>
                  <a:gd name="T35" fmla="*/ 34 h 135"/>
                  <a:gd name="T36" fmla="*/ 402 w 652"/>
                  <a:gd name="T37" fmla="*/ 25 h 135"/>
                  <a:gd name="T38" fmla="*/ 446 w 652"/>
                  <a:gd name="T39" fmla="*/ 15 h 135"/>
                  <a:gd name="T40" fmla="*/ 484 w 652"/>
                  <a:gd name="T41" fmla="*/ 9 h 135"/>
                  <a:gd name="T42" fmla="*/ 516 w 652"/>
                  <a:gd name="T43" fmla="*/ 6 h 135"/>
                  <a:gd name="T44" fmla="*/ 539 w 652"/>
                  <a:gd name="T45" fmla="*/ 2 h 135"/>
                  <a:gd name="T46" fmla="*/ 558 w 652"/>
                  <a:gd name="T47" fmla="*/ 0 h 135"/>
                  <a:gd name="T48" fmla="*/ 576 w 652"/>
                  <a:gd name="T49" fmla="*/ 0 h 135"/>
                  <a:gd name="T50" fmla="*/ 595 w 652"/>
                  <a:gd name="T51" fmla="*/ 2 h 135"/>
                  <a:gd name="T52" fmla="*/ 612 w 652"/>
                  <a:gd name="T53" fmla="*/ 6 h 135"/>
                  <a:gd name="T54" fmla="*/ 625 w 652"/>
                  <a:gd name="T55" fmla="*/ 13 h 135"/>
                  <a:gd name="T56" fmla="*/ 635 w 652"/>
                  <a:gd name="T57" fmla="*/ 21 h 135"/>
                  <a:gd name="T58" fmla="*/ 643 w 652"/>
                  <a:gd name="T59" fmla="*/ 30 h 135"/>
                  <a:gd name="T60" fmla="*/ 648 w 652"/>
                  <a:gd name="T61" fmla="*/ 38 h 135"/>
                  <a:gd name="T62" fmla="*/ 650 w 652"/>
                  <a:gd name="T63" fmla="*/ 46 h 135"/>
                  <a:gd name="T64" fmla="*/ 650 w 652"/>
                  <a:gd name="T65" fmla="*/ 53 h 135"/>
                  <a:gd name="T66" fmla="*/ 648 w 652"/>
                  <a:gd name="T67" fmla="*/ 57 h 135"/>
                  <a:gd name="T68" fmla="*/ 641 w 652"/>
                  <a:gd name="T69" fmla="*/ 61 h 135"/>
                  <a:gd name="T70" fmla="*/ 631 w 652"/>
                  <a:gd name="T71" fmla="*/ 63 h 135"/>
                  <a:gd name="T72" fmla="*/ 618 w 652"/>
                  <a:gd name="T73" fmla="*/ 65 h 135"/>
                  <a:gd name="T74" fmla="*/ 601 w 652"/>
                  <a:gd name="T75" fmla="*/ 67 h 135"/>
                  <a:gd name="T76" fmla="*/ 579 w 652"/>
                  <a:gd name="T77" fmla="*/ 67 h 135"/>
                  <a:gd name="T78" fmla="*/ 557 w 652"/>
                  <a:gd name="T79" fmla="*/ 67 h 135"/>
                  <a:gd name="T80" fmla="*/ 516 w 652"/>
                  <a:gd name="T81" fmla="*/ 69 h 135"/>
                  <a:gd name="T82" fmla="*/ 465 w 652"/>
                  <a:gd name="T83" fmla="*/ 69 h 135"/>
                  <a:gd name="T84" fmla="*/ 419 w 652"/>
                  <a:gd name="T85" fmla="*/ 72 h 135"/>
                  <a:gd name="T86" fmla="*/ 377 w 652"/>
                  <a:gd name="T87" fmla="*/ 74 h 135"/>
                  <a:gd name="T88" fmla="*/ 337 w 652"/>
                  <a:gd name="T89" fmla="*/ 80 h 135"/>
                  <a:gd name="T90" fmla="*/ 293 w 652"/>
                  <a:gd name="T91" fmla="*/ 88 h 135"/>
                  <a:gd name="T92" fmla="*/ 245 w 652"/>
                  <a:gd name="T93" fmla="*/ 95 h 135"/>
                  <a:gd name="T94" fmla="*/ 193 w 652"/>
                  <a:gd name="T95" fmla="*/ 105 h 135"/>
                  <a:gd name="T96" fmla="*/ 153 w 652"/>
                  <a:gd name="T97" fmla="*/ 112 h 135"/>
                  <a:gd name="T98" fmla="*/ 128 w 652"/>
                  <a:gd name="T99" fmla="*/ 118 h 135"/>
                  <a:gd name="T100" fmla="*/ 107 w 652"/>
                  <a:gd name="T101" fmla="*/ 124 h 135"/>
                  <a:gd name="T102" fmla="*/ 90 w 652"/>
                  <a:gd name="T103" fmla="*/ 128 h 135"/>
                  <a:gd name="T104" fmla="*/ 75 w 652"/>
                  <a:gd name="T105" fmla="*/ 129 h 135"/>
                  <a:gd name="T106" fmla="*/ 63 w 652"/>
                  <a:gd name="T107" fmla="*/ 133 h 135"/>
                  <a:gd name="T108" fmla="*/ 55 w 652"/>
                  <a:gd name="T109" fmla="*/ 133 h 135"/>
                  <a:gd name="T110" fmla="*/ 52 w 652"/>
                  <a:gd name="T111" fmla="*/ 135 h 135"/>
                  <a:gd name="T112" fmla="*/ 46 w 652"/>
                  <a:gd name="T113" fmla="*/ 133 h 135"/>
                  <a:gd name="T114" fmla="*/ 33 w 652"/>
                  <a:gd name="T115" fmla="*/ 128 h 135"/>
                  <a:gd name="T116" fmla="*/ 19 w 652"/>
                  <a:gd name="T117" fmla="*/ 120 h 135"/>
                  <a:gd name="T118" fmla="*/ 10 w 652"/>
                  <a:gd name="T119" fmla="*/ 118 h 135"/>
                  <a:gd name="T120" fmla="*/ 4 w 652"/>
                  <a:gd name="T121" fmla="*/ 114 h 135"/>
                  <a:gd name="T122" fmla="*/ 0 w 652"/>
                  <a:gd name="T123" fmla="*/ 110 h 135"/>
                  <a:gd name="T124" fmla="*/ 0 w 652"/>
                  <a:gd name="T125" fmla="*/ 1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2" h="135">
                    <a:moveTo>
                      <a:pt x="0" y="110"/>
                    </a:moveTo>
                    <a:lnTo>
                      <a:pt x="0" y="109"/>
                    </a:lnTo>
                    <a:lnTo>
                      <a:pt x="2" y="109"/>
                    </a:lnTo>
                    <a:lnTo>
                      <a:pt x="2" y="109"/>
                    </a:lnTo>
                    <a:lnTo>
                      <a:pt x="4" y="107"/>
                    </a:lnTo>
                    <a:lnTo>
                      <a:pt x="6" y="107"/>
                    </a:lnTo>
                    <a:lnTo>
                      <a:pt x="10" y="107"/>
                    </a:lnTo>
                    <a:lnTo>
                      <a:pt x="13" y="105"/>
                    </a:lnTo>
                    <a:lnTo>
                      <a:pt x="17" y="103"/>
                    </a:lnTo>
                    <a:lnTo>
                      <a:pt x="21" y="103"/>
                    </a:lnTo>
                    <a:lnTo>
                      <a:pt x="25" y="101"/>
                    </a:lnTo>
                    <a:lnTo>
                      <a:pt x="31" y="99"/>
                    </a:lnTo>
                    <a:lnTo>
                      <a:pt x="36" y="99"/>
                    </a:lnTo>
                    <a:lnTo>
                      <a:pt x="44" y="97"/>
                    </a:lnTo>
                    <a:lnTo>
                      <a:pt x="50" y="95"/>
                    </a:lnTo>
                    <a:lnTo>
                      <a:pt x="57" y="93"/>
                    </a:lnTo>
                    <a:lnTo>
                      <a:pt x="65" y="91"/>
                    </a:lnTo>
                    <a:lnTo>
                      <a:pt x="75" y="89"/>
                    </a:lnTo>
                    <a:lnTo>
                      <a:pt x="82" y="88"/>
                    </a:lnTo>
                    <a:lnTo>
                      <a:pt x="92" y="86"/>
                    </a:lnTo>
                    <a:lnTo>
                      <a:pt x="101" y="84"/>
                    </a:lnTo>
                    <a:lnTo>
                      <a:pt x="113" y="82"/>
                    </a:lnTo>
                    <a:lnTo>
                      <a:pt x="124" y="78"/>
                    </a:lnTo>
                    <a:lnTo>
                      <a:pt x="136" y="76"/>
                    </a:lnTo>
                    <a:lnTo>
                      <a:pt x="147" y="74"/>
                    </a:lnTo>
                    <a:lnTo>
                      <a:pt x="159" y="70"/>
                    </a:lnTo>
                    <a:lnTo>
                      <a:pt x="172" y="69"/>
                    </a:lnTo>
                    <a:lnTo>
                      <a:pt x="186" y="67"/>
                    </a:lnTo>
                    <a:lnTo>
                      <a:pt x="201" y="63"/>
                    </a:lnTo>
                    <a:lnTo>
                      <a:pt x="214" y="61"/>
                    </a:lnTo>
                    <a:lnTo>
                      <a:pt x="230" y="57"/>
                    </a:lnTo>
                    <a:lnTo>
                      <a:pt x="245" y="53"/>
                    </a:lnTo>
                    <a:lnTo>
                      <a:pt x="262" y="51"/>
                    </a:lnTo>
                    <a:lnTo>
                      <a:pt x="293" y="44"/>
                    </a:lnTo>
                    <a:lnTo>
                      <a:pt x="321" y="38"/>
                    </a:lnTo>
                    <a:lnTo>
                      <a:pt x="350" y="34"/>
                    </a:lnTo>
                    <a:lnTo>
                      <a:pt x="377" y="29"/>
                    </a:lnTo>
                    <a:lnTo>
                      <a:pt x="402" y="25"/>
                    </a:lnTo>
                    <a:lnTo>
                      <a:pt x="425" y="19"/>
                    </a:lnTo>
                    <a:lnTo>
                      <a:pt x="446" y="15"/>
                    </a:lnTo>
                    <a:lnTo>
                      <a:pt x="467" y="13"/>
                    </a:lnTo>
                    <a:lnTo>
                      <a:pt x="484" y="9"/>
                    </a:lnTo>
                    <a:lnTo>
                      <a:pt x="501" y="8"/>
                    </a:lnTo>
                    <a:lnTo>
                      <a:pt x="516" y="6"/>
                    </a:lnTo>
                    <a:lnTo>
                      <a:pt x="528" y="4"/>
                    </a:lnTo>
                    <a:lnTo>
                      <a:pt x="539" y="2"/>
                    </a:lnTo>
                    <a:lnTo>
                      <a:pt x="551" y="2"/>
                    </a:lnTo>
                    <a:lnTo>
                      <a:pt x="558" y="0"/>
                    </a:lnTo>
                    <a:lnTo>
                      <a:pt x="564" y="0"/>
                    </a:lnTo>
                    <a:lnTo>
                      <a:pt x="576" y="0"/>
                    </a:lnTo>
                    <a:lnTo>
                      <a:pt x="585" y="2"/>
                    </a:lnTo>
                    <a:lnTo>
                      <a:pt x="595" y="2"/>
                    </a:lnTo>
                    <a:lnTo>
                      <a:pt x="604" y="4"/>
                    </a:lnTo>
                    <a:lnTo>
                      <a:pt x="612" y="6"/>
                    </a:lnTo>
                    <a:lnTo>
                      <a:pt x="620" y="9"/>
                    </a:lnTo>
                    <a:lnTo>
                      <a:pt x="625" y="13"/>
                    </a:lnTo>
                    <a:lnTo>
                      <a:pt x="631" y="17"/>
                    </a:lnTo>
                    <a:lnTo>
                      <a:pt x="635" y="21"/>
                    </a:lnTo>
                    <a:lnTo>
                      <a:pt x="639" y="27"/>
                    </a:lnTo>
                    <a:lnTo>
                      <a:pt x="643" y="30"/>
                    </a:lnTo>
                    <a:lnTo>
                      <a:pt x="646" y="34"/>
                    </a:lnTo>
                    <a:lnTo>
                      <a:pt x="648" y="38"/>
                    </a:lnTo>
                    <a:lnTo>
                      <a:pt x="650" y="42"/>
                    </a:lnTo>
                    <a:lnTo>
                      <a:pt x="650" y="46"/>
                    </a:lnTo>
                    <a:lnTo>
                      <a:pt x="652" y="51"/>
                    </a:lnTo>
                    <a:lnTo>
                      <a:pt x="650" y="53"/>
                    </a:lnTo>
                    <a:lnTo>
                      <a:pt x="650" y="55"/>
                    </a:lnTo>
                    <a:lnTo>
                      <a:pt x="648" y="57"/>
                    </a:lnTo>
                    <a:lnTo>
                      <a:pt x="644" y="59"/>
                    </a:lnTo>
                    <a:lnTo>
                      <a:pt x="641" y="61"/>
                    </a:lnTo>
                    <a:lnTo>
                      <a:pt x="637" y="61"/>
                    </a:lnTo>
                    <a:lnTo>
                      <a:pt x="631" y="63"/>
                    </a:lnTo>
                    <a:lnTo>
                      <a:pt x="623" y="65"/>
                    </a:lnTo>
                    <a:lnTo>
                      <a:pt x="618" y="65"/>
                    </a:lnTo>
                    <a:lnTo>
                      <a:pt x="608" y="65"/>
                    </a:lnTo>
                    <a:lnTo>
                      <a:pt x="601" y="67"/>
                    </a:lnTo>
                    <a:lnTo>
                      <a:pt x="591" y="67"/>
                    </a:lnTo>
                    <a:lnTo>
                      <a:pt x="579" y="67"/>
                    </a:lnTo>
                    <a:lnTo>
                      <a:pt x="568" y="67"/>
                    </a:lnTo>
                    <a:lnTo>
                      <a:pt x="557" y="67"/>
                    </a:lnTo>
                    <a:lnTo>
                      <a:pt x="543" y="69"/>
                    </a:lnTo>
                    <a:lnTo>
                      <a:pt x="516" y="69"/>
                    </a:lnTo>
                    <a:lnTo>
                      <a:pt x="490" y="69"/>
                    </a:lnTo>
                    <a:lnTo>
                      <a:pt x="465" y="69"/>
                    </a:lnTo>
                    <a:lnTo>
                      <a:pt x="442" y="70"/>
                    </a:lnTo>
                    <a:lnTo>
                      <a:pt x="419" y="72"/>
                    </a:lnTo>
                    <a:lnTo>
                      <a:pt x="396" y="72"/>
                    </a:lnTo>
                    <a:lnTo>
                      <a:pt x="377" y="74"/>
                    </a:lnTo>
                    <a:lnTo>
                      <a:pt x="358" y="76"/>
                    </a:lnTo>
                    <a:lnTo>
                      <a:pt x="337" y="80"/>
                    </a:lnTo>
                    <a:lnTo>
                      <a:pt x="316" y="84"/>
                    </a:lnTo>
                    <a:lnTo>
                      <a:pt x="293" y="88"/>
                    </a:lnTo>
                    <a:lnTo>
                      <a:pt x="270" y="91"/>
                    </a:lnTo>
                    <a:lnTo>
                      <a:pt x="245" y="95"/>
                    </a:lnTo>
                    <a:lnTo>
                      <a:pt x="220" y="101"/>
                    </a:lnTo>
                    <a:lnTo>
                      <a:pt x="193" y="105"/>
                    </a:lnTo>
                    <a:lnTo>
                      <a:pt x="166" y="110"/>
                    </a:lnTo>
                    <a:lnTo>
                      <a:pt x="153" y="112"/>
                    </a:lnTo>
                    <a:lnTo>
                      <a:pt x="140" y="116"/>
                    </a:lnTo>
                    <a:lnTo>
                      <a:pt x="128" y="118"/>
                    </a:lnTo>
                    <a:lnTo>
                      <a:pt x="117" y="122"/>
                    </a:lnTo>
                    <a:lnTo>
                      <a:pt x="107" y="124"/>
                    </a:lnTo>
                    <a:lnTo>
                      <a:pt x="98" y="126"/>
                    </a:lnTo>
                    <a:lnTo>
                      <a:pt x="90" y="128"/>
                    </a:lnTo>
                    <a:lnTo>
                      <a:pt x="82" y="129"/>
                    </a:lnTo>
                    <a:lnTo>
                      <a:pt x="75" y="129"/>
                    </a:lnTo>
                    <a:lnTo>
                      <a:pt x="69" y="131"/>
                    </a:lnTo>
                    <a:lnTo>
                      <a:pt x="63" y="133"/>
                    </a:lnTo>
                    <a:lnTo>
                      <a:pt x="59" y="133"/>
                    </a:lnTo>
                    <a:lnTo>
                      <a:pt x="55" y="133"/>
                    </a:lnTo>
                    <a:lnTo>
                      <a:pt x="54" y="135"/>
                    </a:lnTo>
                    <a:lnTo>
                      <a:pt x="52" y="135"/>
                    </a:lnTo>
                    <a:lnTo>
                      <a:pt x="50" y="135"/>
                    </a:lnTo>
                    <a:lnTo>
                      <a:pt x="46" y="133"/>
                    </a:lnTo>
                    <a:lnTo>
                      <a:pt x="40" y="131"/>
                    </a:lnTo>
                    <a:lnTo>
                      <a:pt x="33" y="128"/>
                    </a:lnTo>
                    <a:lnTo>
                      <a:pt x="25" y="122"/>
                    </a:lnTo>
                    <a:lnTo>
                      <a:pt x="19" y="120"/>
                    </a:lnTo>
                    <a:lnTo>
                      <a:pt x="13" y="120"/>
                    </a:lnTo>
                    <a:lnTo>
                      <a:pt x="10" y="118"/>
                    </a:lnTo>
                    <a:lnTo>
                      <a:pt x="6" y="116"/>
                    </a:lnTo>
                    <a:lnTo>
                      <a:pt x="4" y="114"/>
                    </a:lnTo>
                    <a:lnTo>
                      <a:pt x="2" y="112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6"/>
              <p:cNvSpPr/>
              <p:nvPr/>
            </p:nvSpPr>
            <p:spPr bwMode="auto">
              <a:xfrm>
                <a:off x="3736975" y="1824038"/>
                <a:ext cx="436562" cy="106363"/>
              </a:xfrm>
              <a:custGeom>
                <a:avLst/>
                <a:gdLst>
                  <a:gd name="T0" fmla="*/ 4 w 549"/>
                  <a:gd name="T1" fmla="*/ 94 h 134"/>
                  <a:gd name="T2" fmla="*/ 17 w 549"/>
                  <a:gd name="T3" fmla="*/ 90 h 134"/>
                  <a:gd name="T4" fmla="*/ 37 w 549"/>
                  <a:gd name="T5" fmla="*/ 84 h 134"/>
                  <a:gd name="T6" fmla="*/ 54 w 549"/>
                  <a:gd name="T7" fmla="*/ 82 h 134"/>
                  <a:gd name="T8" fmla="*/ 81 w 549"/>
                  <a:gd name="T9" fmla="*/ 76 h 134"/>
                  <a:gd name="T10" fmla="*/ 119 w 549"/>
                  <a:gd name="T11" fmla="*/ 69 h 134"/>
                  <a:gd name="T12" fmla="*/ 169 w 549"/>
                  <a:gd name="T13" fmla="*/ 57 h 134"/>
                  <a:gd name="T14" fmla="*/ 226 w 549"/>
                  <a:gd name="T15" fmla="*/ 44 h 134"/>
                  <a:gd name="T16" fmla="*/ 289 w 549"/>
                  <a:gd name="T17" fmla="*/ 29 h 134"/>
                  <a:gd name="T18" fmla="*/ 343 w 549"/>
                  <a:gd name="T19" fmla="*/ 17 h 134"/>
                  <a:gd name="T20" fmla="*/ 385 w 549"/>
                  <a:gd name="T21" fmla="*/ 10 h 134"/>
                  <a:gd name="T22" fmla="*/ 417 w 549"/>
                  <a:gd name="T23" fmla="*/ 4 h 134"/>
                  <a:gd name="T24" fmla="*/ 440 w 549"/>
                  <a:gd name="T25" fmla="*/ 0 h 134"/>
                  <a:gd name="T26" fmla="*/ 453 w 549"/>
                  <a:gd name="T27" fmla="*/ 0 h 134"/>
                  <a:gd name="T28" fmla="*/ 473 w 549"/>
                  <a:gd name="T29" fmla="*/ 4 h 134"/>
                  <a:gd name="T30" fmla="*/ 499 w 549"/>
                  <a:gd name="T31" fmla="*/ 14 h 134"/>
                  <a:gd name="T32" fmla="*/ 528 w 549"/>
                  <a:gd name="T33" fmla="*/ 27 h 134"/>
                  <a:gd name="T34" fmla="*/ 545 w 549"/>
                  <a:gd name="T35" fmla="*/ 38 h 134"/>
                  <a:gd name="T36" fmla="*/ 547 w 549"/>
                  <a:gd name="T37" fmla="*/ 46 h 134"/>
                  <a:gd name="T38" fmla="*/ 543 w 549"/>
                  <a:gd name="T39" fmla="*/ 52 h 134"/>
                  <a:gd name="T40" fmla="*/ 534 w 549"/>
                  <a:gd name="T41" fmla="*/ 55 h 134"/>
                  <a:gd name="T42" fmla="*/ 518 w 549"/>
                  <a:gd name="T43" fmla="*/ 57 h 134"/>
                  <a:gd name="T44" fmla="*/ 499 w 549"/>
                  <a:gd name="T45" fmla="*/ 59 h 134"/>
                  <a:gd name="T46" fmla="*/ 474 w 549"/>
                  <a:gd name="T47" fmla="*/ 63 h 134"/>
                  <a:gd name="T48" fmla="*/ 446 w 549"/>
                  <a:gd name="T49" fmla="*/ 65 h 134"/>
                  <a:gd name="T50" fmla="*/ 419 w 549"/>
                  <a:gd name="T51" fmla="*/ 67 h 134"/>
                  <a:gd name="T52" fmla="*/ 400 w 549"/>
                  <a:gd name="T53" fmla="*/ 67 h 134"/>
                  <a:gd name="T54" fmla="*/ 383 w 549"/>
                  <a:gd name="T55" fmla="*/ 67 h 134"/>
                  <a:gd name="T56" fmla="*/ 371 w 549"/>
                  <a:gd name="T57" fmla="*/ 67 h 134"/>
                  <a:gd name="T58" fmla="*/ 362 w 549"/>
                  <a:gd name="T59" fmla="*/ 67 h 134"/>
                  <a:gd name="T60" fmla="*/ 350 w 549"/>
                  <a:gd name="T61" fmla="*/ 69 h 134"/>
                  <a:gd name="T62" fmla="*/ 333 w 549"/>
                  <a:gd name="T63" fmla="*/ 73 h 134"/>
                  <a:gd name="T64" fmla="*/ 312 w 549"/>
                  <a:gd name="T65" fmla="*/ 76 h 134"/>
                  <a:gd name="T66" fmla="*/ 283 w 549"/>
                  <a:gd name="T67" fmla="*/ 82 h 134"/>
                  <a:gd name="T68" fmla="*/ 249 w 549"/>
                  <a:gd name="T69" fmla="*/ 90 h 134"/>
                  <a:gd name="T70" fmla="*/ 203 w 549"/>
                  <a:gd name="T71" fmla="*/ 97 h 134"/>
                  <a:gd name="T72" fmla="*/ 147 w 549"/>
                  <a:gd name="T73" fmla="*/ 111 h 134"/>
                  <a:gd name="T74" fmla="*/ 107 w 549"/>
                  <a:gd name="T75" fmla="*/ 122 h 134"/>
                  <a:gd name="T76" fmla="*/ 81 w 549"/>
                  <a:gd name="T77" fmla="*/ 130 h 134"/>
                  <a:gd name="T78" fmla="*/ 60 w 549"/>
                  <a:gd name="T79" fmla="*/ 134 h 134"/>
                  <a:gd name="T80" fmla="*/ 40 w 549"/>
                  <a:gd name="T81" fmla="*/ 128 h 134"/>
                  <a:gd name="T82" fmla="*/ 16 w 549"/>
                  <a:gd name="T83" fmla="*/ 114 h 134"/>
                  <a:gd name="T84" fmla="*/ 6 w 549"/>
                  <a:gd name="T85" fmla="*/ 107 h 134"/>
                  <a:gd name="T86" fmla="*/ 0 w 549"/>
                  <a:gd name="T87" fmla="*/ 101 h 134"/>
                  <a:gd name="T88" fmla="*/ 0 w 549"/>
                  <a:gd name="T89" fmla="*/ 9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49" h="134">
                    <a:moveTo>
                      <a:pt x="0" y="97"/>
                    </a:moveTo>
                    <a:lnTo>
                      <a:pt x="2" y="95"/>
                    </a:lnTo>
                    <a:lnTo>
                      <a:pt x="4" y="94"/>
                    </a:lnTo>
                    <a:lnTo>
                      <a:pt x="8" y="92"/>
                    </a:lnTo>
                    <a:lnTo>
                      <a:pt x="12" y="92"/>
                    </a:lnTo>
                    <a:lnTo>
                      <a:pt x="17" y="90"/>
                    </a:lnTo>
                    <a:lnTo>
                      <a:pt x="23" y="88"/>
                    </a:lnTo>
                    <a:lnTo>
                      <a:pt x="29" y="86"/>
                    </a:lnTo>
                    <a:lnTo>
                      <a:pt x="37" y="84"/>
                    </a:lnTo>
                    <a:lnTo>
                      <a:pt x="42" y="84"/>
                    </a:lnTo>
                    <a:lnTo>
                      <a:pt x="48" y="82"/>
                    </a:lnTo>
                    <a:lnTo>
                      <a:pt x="54" y="82"/>
                    </a:lnTo>
                    <a:lnTo>
                      <a:pt x="61" y="80"/>
                    </a:lnTo>
                    <a:lnTo>
                      <a:pt x="71" y="78"/>
                    </a:lnTo>
                    <a:lnTo>
                      <a:pt x="81" y="76"/>
                    </a:lnTo>
                    <a:lnTo>
                      <a:pt x="92" y="74"/>
                    </a:lnTo>
                    <a:lnTo>
                      <a:pt x="105" y="71"/>
                    </a:lnTo>
                    <a:lnTo>
                      <a:pt x="119" y="69"/>
                    </a:lnTo>
                    <a:lnTo>
                      <a:pt x="134" y="65"/>
                    </a:lnTo>
                    <a:lnTo>
                      <a:pt x="151" y="61"/>
                    </a:lnTo>
                    <a:lnTo>
                      <a:pt x="169" y="57"/>
                    </a:lnTo>
                    <a:lnTo>
                      <a:pt x="186" y="54"/>
                    </a:lnTo>
                    <a:lnTo>
                      <a:pt x="207" y="48"/>
                    </a:lnTo>
                    <a:lnTo>
                      <a:pt x="226" y="44"/>
                    </a:lnTo>
                    <a:lnTo>
                      <a:pt x="249" y="38"/>
                    </a:lnTo>
                    <a:lnTo>
                      <a:pt x="270" y="33"/>
                    </a:lnTo>
                    <a:lnTo>
                      <a:pt x="289" y="29"/>
                    </a:lnTo>
                    <a:lnTo>
                      <a:pt x="308" y="25"/>
                    </a:lnTo>
                    <a:lnTo>
                      <a:pt x="327" y="21"/>
                    </a:lnTo>
                    <a:lnTo>
                      <a:pt x="343" y="17"/>
                    </a:lnTo>
                    <a:lnTo>
                      <a:pt x="358" y="15"/>
                    </a:lnTo>
                    <a:lnTo>
                      <a:pt x="373" y="12"/>
                    </a:lnTo>
                    <a:lnTo>
                      <a:pt x="385" y="10"/>
                    </a:lnTo>
                    <a:lnTo>
                      <a:pt x="398" y="8"/>
                    </a:lnTo>
                    <a:lnTo>
                      <a:pt x="408" y="6"/>
                    </a:lnTo>
                    <a:lnTo>
                      <a:pt x="417" y="4"/>
                    </a:lnTo>
                    <a:lnTo>
                      <a:pt x="427" y="2"/>
                    </a:lnTo>
                    <a:lnTo>
                      <a:pt x="432" y="2"/>
                    </a:lnTo>
                    <a:lnTo>
                      <a:pt x="440" y="0"/>
                    </a:lnTo>
                    <a:lnTo>
                      <a:pt x="444" y="0"/>
                    </a:lnTo>
                    <a:lnTo>
                      <a:pt x="448" y="0"/>
                    </a:lnTo>
                    <a:lnTo>
                      <a:pt x="453" y="0"/>
                    </a:lnTo>
                    <a:lnTo>
                      <a:pt x="459" y="0"/>
                    </a:lnTo>
                    <a:lnTo>
                      <a:pt x="465" y="2"/>
                    </a:lnTo>
                    <a:lnTo>
                      <a:pt x="473" y="4"/>
                    </a:lnTo>
                    <a:lnTo>
                      <a:pt x="480" y="6"/>
                    </a:lnTo>
                    <a:lnTo>
                      <a:pt x="490" y="10"/>
                    </a:lnTo>
                    <a:lnTo>
                      <a:pt x="499" y="14"/>
                    </a:lnTo>
                    <a:lnTo>
                      <a:pt x="511" y="17"/>
                    </a:lnTo>
                    <a:lnTo>
                      <a:pt x="520" y="21"/>
                    </a:lnTo>
                    <a:lnTo>
                      <a:pt x="528" y="27"/>
                    </a:lnTo>
                    <a:lnTo>
                      <a:pt x="536" y="31"/>
                    </a:lnTo>
                    <a:lnTo>
                      <a:pt x="541" y="34"/>
                    </a:lnTo>
                    <a:lnTo>
                      <a:pt x="545" y="38"/>
                    </a:lnTo>
                    <a:lnTo>
                      <a:pt x="547" y="42"/>
                    </a:lnTo>
                    <a:lnTo>
                      <a:pt x="549" y="44"/>
                    </a:lnTo>
                    <a:lnTo>
                      <a:pt x="547" y="46"/>
                    </a:lnTo>
                    <a:lnTo>
                      <a:pt x="547" y="48"/>
                    </a:lnTo>
                    <a:lnTo>
                      <a:pt x="545" y="50"/>
                    </a:lnTo>
                    <a:lnTo>
                      <a:pt x="543" y="52"/>
                    </a:lnTo>
                    <a:lnTo>
                      <a:pt x="540" y="52"/>
                    </a:lnTo>
                    <a:lnTo>
                      <a:pt x="538" y="54"/>
                    </a:lnTo>
                    <a:lnTo>
                      <a:pt x="534" y="55"/>
                    </a:lnTo>
                    <a:lnTo>
                      <a:pt x="530" y="55"/>
                    </a:lnTo>
                    <a:lnTo>
                      <a:pt x="524" y="57"/>
                    </a:lnTo>
                    <a:lnTo>
                      <a:pt x="518" y="57"/>
                    </a:lnTo>
                    <a:lnTo>
                      <a:pt x="513" y="59"/>
                    </a:lnTo>
                    <a:lnTo>
                      <a:pt x="507" y="59"/>
                    </a:lnTo>
                    <a:lnTo>
                      <a:pt x="499" y="59"/>
                    </a:lnTo>
                    <a:lnTo>
                      <a:pt x="492" y="61"/>
                    </a:lnTo>
                    <a:lnTo>
                      <a:pt x="484" y="61"/>
                    </a:lnTo>
                    <a:lnTo>
                      <a:pt x="474" y="63"/>
                    </a:lnTo>
                    <a:lnTo>
                      <a:pt x="465" y="63"/>
                    </a:lnTo>
                    <a:lnTo>
                      <a:pt x="453" y="65"/>
                    </a:lnTo>
                    <a:lnTo>
                      <a:pt x="446" y="65"/>
                    </a:lnTo>
                    <a:lnTo>
                      <a:pt x="436" y="65"/>
                    </a:lnTo>
                    <a:lnTo>
                      <a:pt x="429" y="67"/>
                    </a:lnTo>
                    <a:lnTo>
                      <a:pt x="419" y="67"/>
                    </a:lnTo>
                    <a:lnTo>
                      <a:pt x="413" y="67"/>
                    </a:lnTo>
                    <a:lnTo>
                      <a:pt x="406" y="67"/>
                    </a:lnTo>
                    <a:lnTo>
                      <a:pt x="400" y="67"/>
                    </a:lnTo>
                    <a:lnTo>
                      <a:pt x="392" y="67"/>
                    </a:lnTo>
                    <a:lnTo>
                      <a:pt x="388" y="67"/>
                    </a:lnTo>
                    <a:lnTo>
                      <a:pt x="383" y="67"/>
                    </a:lnTo>
                    <a:lnTo>
                      <a:pt x="379" y="67"/>
                    </a:lnTo>
                    <a:lnTo>
                      <a:pt x="373" y="67"/>
                    </a:lnTo>
                    <a:lnTo>
                      <a:pt x="371" y="67"/>
                    </a:lnTo>
                    <a:lnTo>
                      <a:pt x="367" y="67"/>
                    </a:lnTo>
                    <a:lnTo>
                      <a:pt x="365" y="67"/>
                    </a:lnTo>
                    <a:lnTo>
                      <a:pt x="362" y="67"/>
                    </a:lnTo>
                    <a:lnTo>
                      <a:pt x="360" y="69"/>
                    </a:lnTo>
                    <a:lnTo>
                      <a:pt x="356" y="69"/>
                    </a:lnTo>
                    <a:lnTo>
                      <a:pt x="350" y="69"/>
                    </a:lnTo>
                    <a:lnTo>
                      <a:pt x="346" y="71"/>
                    </a:lnTo>
                    <a:lnTo>
                      <a:pt x="341" y="71"/>
                    </a:lnTo>
                    <a:lnTo>
                      <a:pt x="333" y="73"/>
                    </a:lnTo>
                    <a:lnTo>
                      <a:pt x="327" y="73"/>
                    </a:lnTo>
                    <a:lnTo>
                      <a:pt x="320" y="74"/>
                    </a:lnTo>
                    <a:lnTo>
                      <a:pt x="312" y="76"/>
                    </a:lnTo>
                    <a:lnTo>
                      <a:pt x="302" y="78"/>
                    </a:lnTo>
                    <a:lnTo>
                      <a:pt x="293" y="80"/>
                    </a:lnTo>
                    <a:lnTo>
                      <a:pt x="283" y="82"/>
                    </a:lnTo>
                    <a:lnTo>
                      <a:pt x="272" y="84"/>
                    </a:lnTo>
                    <a:lnTo>
                      <a:pt x="260" y="86"/>
                    </a:lnTo>
                    <a:lnTo>
                      <a:pt x="249" y="90"/>
                    </a:lnTo>
                    <a:lnTo>
                      <a:pt x="237" y="92"/>
                    </a:lnTo>
                    <a:lnTo>
                      <a:pt x="224" y="94"/>
                    </a:lnTo>
                    <a:lnTo>
                      <a:pt x="203" y="97"/>
                    </a:lnTo>
                    <a:lnTo>
                      <a:pt x="182" y="103"/>
                    </a:lnTo>
                    <a:lnTo>
                      <a:pt x="165" y="107"/>
                    </a:lnTo>
                    <a:lnTo>
                      <a:pt x="147" y="111"/>
                    </a:lnTo>
                    <a:lnTo>
                      <a:pt x="132" y="114"/>
                    </a:lnTo>
                    <a:lnTo>
                      <a:pt x="119" y="118"/>
                    </a:lnTo>
                    <a:lnTo>
                      <a:pt x="107" y="122"/>
                    </a:lnTo>
                    <a:lnTo>
                      <a:pt x="98" y="126"/>
                    </a:lnTo>
                    <a:lnTo>
                      <a:pt x="88" y="128"/>
                    </a:lnTo>
                    <a:lnTo>
                      <a:pt x="81" y="130"/>
                    </a:lnTo>
                    <a:lnTo>
                      <a:pt x="73" y="132"/>
                    </a:lnTo>
                    <a:lnTo>
                      <a:pt x="65" y="132"/>
                    </a:lnTo>
                    <a:lnTo>
                      <a:pt x="60" y="134"/>
                    </a:lnTo>
                    <a:lnTo>
                      <a:pt x="54" y="132"/>
                    </a:lnTo>
                    <a:lnTo>
                      <a:pt x="50" y="132"/>
                    </a:lnTo>
                    <a:lnTo>
                      <a:pt x="40" y="128"/>
                    </a:lnTo>
                    <a:lnTo>
                      <a:pt x="31" y="124"/>
                    </a:lnTo>
                    <a:lnTo>
                      <a:pt x="23" y="120"/>
                    </a:lnTo>
                    <a:lnTo>
                      <a:pt x="16" y="114"/>
                    </a:lnTo>
                    <a:lnTo>
                      <a:pt x="12" y="111"/>
                    </a:lnTo>
                    <a:lnTo>
                      <a:pt x="8" y="109"/>
                    </a:lnTo>
                    <a:lnTo>
                      <a:pt x="6" y="107"/>
                    </a:lnTo>
                    <a:lnTo>
                      <a:pt x="4" y="103"/>
                    </a:lnTo>
                    <a:lnTo>
                      <a:pt x="2" y="103"/>
                    </a:lnTo>
                    <a:lnTo>
                      <a:pt x="0" y="101"/>
                    </a:lnTo>
                    <a:lnTo>
                      <a:pt x="0" y="99"/>
                    </a:lnTo>
                    <a:lnTo>
                      <a:pt x="0" y="97"/>
                    </a:lnTo>
                    <a:lnTo>
                      <a:pt x="0" y="9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57"/>
              <p:cNvSpPr/>
              <p:nvPr/>
            </p:nvSpPr>
            <p:spPr bwMode="auto">
              <a:xfrm>
                <a:off x="3840163" y="1933575"/>
                <a:ext cx="68262" cy="104775"/>
              </a:xfrm>
              <a:custGeom>
                <a:avLst/>
                <a:gdLst>
                  <a:gd name="T0" fmla="*/ 56 w 86"/>
                  <a:gd name="T1" fmla="*/ 134 h 134"/>
                  <a:gd name="T2" fmla="*/ 56 w 86"/>
                  <a:gd name="T3" fmla="*/ 134 h 134"/>
                  <a:gd name="T4" fmla="*/ 54 w 86"/>
                  <a:gd name="T5" fmla="*/ 132 h 134"/>
                  <a:gd name="T6" fmla="*/ 52 w 86"/>
                  <a:gd name="T7" fmla="*/ 130 h 134"/>
                  <a:gd name="T8" fmla="*/ 50 w 86"/>
                  <a:gd name="T9" fmla="*/ 130 h 134"/>
                  <a:gd name="T10" fmla="*/ 48 w 86"/>
                  <a:gd name="T11" fmla="*/ 126 h 134"/>
                  <a:gd name="T12" fmla="*/ 46 w 86"/>
                  <a:gd name="T13" fmla="*/ 124 h 134"/>
                  <a:gd name="T14" fmla="*/ 42 w 86"/>
                  <a:gd name="T15" fmla="*/ 120 h 134"/>
                  <a:gd name="T16" fmla="*/ 40 w 86"/>
                  <a:gd name="T17" fmla="*/ 117 h 134"/>
                  <a:gd name="T18" fmla="*/ 39 w 86"/>
                  <a:gd name="T19" fmla="*/ 113 h 134"/>
                  <a:gd name="T20" fmla="*/ 37 w 86"/>
                  <a:gd name="T21" fmla="*/ 109 h 134"/>
                  <a:gd name="T22" fmla="*/ 33 w 86"/>
                  <a:gd name="T23" fmla="*/ 103 h 134"/>
                  <a:gd name="T24" fmla="*/ 31 w 86"/>
                  <a:gd name="T25" fmla="*/ 97 h 134"/>
                  <a:gd name="T26" fmla="*/ 27 w 86"/>
                  <a:gd name="T27" fmla="*/ 92 h 134"/>
                  <a:gd name="T28" fmla="*/ 25 w 86"/>
                  <a:gd name="T29" fmla="*/ 84 h 134"/>
                  <a:gd name="T30" fmla="*/ 21 w 86"/>
                  <a:gd name="T31" fmla="*/ 77 h 134"/>
                  <a:gd name="T32" fmla="*/ 19 w 86"/>
                  <a:gd name="T33" fmla="*/ 69 h 134"/>
                  <a:gd name="T34" fmla="*/ 14 w 86"/>
                  <a:gd name="T35" fmla="*/ 56 h 134"/>
                  <a:gd name="T36" fmla="*/ 10 w 86"/>
                  <a:gd name="T37" fmla="*/ 44 h 134"/>
                  <a:gd name="T38" fmla="*/ 6 w 86"/>
                  <a:gd name="T39" fmla="*/ 33 h 134"/>
                  <a:gd name="T40" fmla="*/ 2 w 86"/>
                  <a:gd name="T41" fmla="*/ 23 h 134"/>
                  <a:gd name="T42" fmla="*/ 2 w 86"/>
                  <a:gd name="T43" fmla="*/ 16 h 134"/>
                  <a:gd name="T44" fmla="*/ 0 w 86"/>
                  <a:gd name="T45" fmla="*/ 10 h 134"/>
                  <a:gd name="T46" fmla="*/ 2 w 86"/>
                  <a:gd name="T47" fmla="*/ 4 h 134"/>
                  <a:gd name="T48" fmla="*/ 2 w 86"/>
                  <a:gd name="T49" fmla="*/ 4 h 134"/>
                  <a:gd name="T50" fmla="*/ 2 w 86"/>
                  <a:gd name="T51" fmla="*/ 2 h 134"/>
                  <a:gd name="T52" fmla="*/ 4 w 86"/>
                  <a:gd name="T53" fmla="*/ 0 h 134"/>
                  <a:gd name="T54" fmla="*/ 8 w 86"/>
                  <a:gd name="T55" fmla="*/ 2 h 134"/>
                  <a:gd name="T56" fmla="*/ 12 w 86"/>
                  <a:gd name="T57" fmla="*/ 2 h 134"/>
                  <a:gd name="T58" fmla="*/ 16 w 86"/>
                  <a:gd name="T59" fmla="*/ 4 h 134"/>
                  <a:gd name="T60" fmla="*/ 21 w 86"/>
                  <a:gd name="T61" fmla="*/ 8 h 134"/>
                  <a:gd name="T62" fmla="*/ 27 w 86"/>
                  <a:gd name="T63" fmla="*/ 10 h 134"/>
                  <a:gd name="T64" fmla="*/ 35 w 86"/>
                  <a:gd name="T65" fmla="*/ 14 h 134"/>
                  <a:gd name="T66" fmla="*/ 44 w 86"/>
                  <a:gd name="T67" fmla="*/ 19 h 134"/>
                  <a:gd name="T68" fmla="*/ 52 w 86"/>
                  <a:gd name="T69" fmla="*/ 25 h 134"/>
                  <a:gd name="T70" fmla="*/ 60 w 86"/>
                  <a:gd name="T71" fmla="*/ 33 h 134"/>
                  <a:gd name="T72" fmla="*/ 67 w 86"/>
                  <a:gd name="T73" fmla="*/ 38 h 134"/>
                  <a:gd name="T74" fmla="*/ 73 w 86"/>
                  <a:gd name="T75" fmla="*/ 46 h 134"/>
                  <a:gd name="T76" fmla="*/ 77 w 86"/>
                  <a:gd name="T77" fmla="*/ 52 h 134"/>
                  <a:gd name="T78" fmla="*/ 81 w 86"/>
                  <a:gd name="T79" fmla="*/ 59 h 134"/>
                  <a:gd name="T80" fmla="*/ 84 w 86"/>
                  <a:gd name="T81" fmla="*/ 67 h 134"/>
                  <a:gd name="T82" fmla="*/ 86 w 86"/>
                  <a:gd name="T83" fmla="*/ 75 h 134"/>
                  <a:gd name="T84" fmla="*/ 86 w 86"/>
                  <a:gd name="T85" fmla="*/ 82 h 134"/>
                  <a:gd name="T86" fmla="*/ 86 w 86"/>
                  <a:gd name="T87" fmla="*/ 90 h 134"/>
                  <a:gd name="T88" fmla="*/ 86 w 86"/>
                  <a:gd name="T89" fmla="*/ 96 h 134"/>
                  <a:gd name="T90" fmla="*/ 86 w 86"/>
                  <a:gd name="T91" fmla="*/ 101 h 134"/>
                  <a:gd name="T92" fmla="*/ 86 w 86"/>
                  <a:gd name="T93" fmla="*/ 107 h 134"/>
                  <a:gd name="T94" fmla="*/ 84 w 86"/>
                  <a:gd name="T95" fmla="*/ 113 h 134"/>
                  <a:gd name="T96" fmla="*/ 83 w 86"/>
                  <a:gd name="T97" fmla="*/ 117 h 134"/>
                  <a:gd name="T98" fmla="*/ 81 w 86"/>
                  <a:gd name="T99" fmla="*/ 120 h 134"/>
                  <a:gd name="T100" fmla="*/ 75 w 86"/>
                  <a:gd name="T101" fmla="*/ 126 h 134"/>
                  <a:gd name="T102" fmla="*/ 69 w 86"/>
                  <a:gd name="T103" fmla="*/ 130 h 134"/>
                  <a:gd name="T104" fmla="*/ 63 w 86"/>
                  <a:gd name="T105" fmla="*/ 132 h 134"/>
                  <a:gd name="T106" fmla="*/ 56 w 86"/>
                  <a:gd name="T107" fmla="*/ 134 h 134"/>
                  <a:gd name="T108" fmla="*/ 56 w 86"/>
                  <a:gd name="T10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134">
                    <a:moveTo>
                      <a:pt x="56" y="134"/>
                    </a:moveTo>
                    <a:lnTo>
                      <a:pt x="56" y="134"/>
                    </a:lnTo>
                    <a:lnTo>
                      <a:pt x="54" y="132"/>
                    </a:lnTo>
                    <a:lnTo>
                      <a:pt x="52" y="130"/>
                    </a:lnTo>
                    <a:lnTo>
                      <a:pt x="50" y="130"/>
                    </a:lnTo>
                    <a:lnTo>
                      <a:pt x="48" y="126"/>
                    </a:lnTo>
                    <a:lnTo>
                      <a:pt x="46" y="124"/>
                    </a:lnTo>
                    <a:lnTo>
                      <a:pt x="42" y="120"/>
                    </a:lnTo>
                    <a:lnTo>
                      <a:pt x="40" y="117"/>
                    </a:lnTo>
                    <a:lnTo>
                      <a:pt x="39" y="113"/>
                    </a:lnTo>
                    <a:lnTo>
                      <a:pt x="37" y="109"/>
                    </a:lnTo>
                    <a:lnTo>
                      <a:pt x="33" y="103"/>
                    </a:lnTo>
                    <a:lnTo>
                      <a:pt x="31" y="97"/>
                    </a:lnTo>
                    <a:lnTo>
                      <a:pt x="27" y="92"/>
                    </a:lnTo>
                    <a:lnTo>
                      <a:pt x="25" y="84"/>
                    </a:lnTo>
                    <a:lnTo>
                      <a:pt x="21" y="77"/>
                    </a:lnTo>
                    <a:lnTo>
                      <a:pt x="19" y="69"/>
                    </a:lnTo>
                    <a:lnTo>
                      <a:pt x="14" y="56"/>
                    </a:lnTo>
                    <a:lnTo>
                      <a:pt x="10" y="44"/>
                    </a:lnTo>
                    <a:lnTo>
                      <a:pt x="6" y="33"/>
                    </a:lnTo>
                    <a:lnTo>
                      <a:pt x="2" y="23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6" y="4"/>
                    </a:lnTo>
                    <a:lnTo>
                      <a:pt x="21" y="8"/>
                    </a:lnTo>
                    <a:lnTo>
                      <a:pt x="27" y="10"/>
                    </a:lnTo>
                    <a:lnTo>
                      <a:pt x="35" y="14"/>
                    </a:lnTo>
                    <a:lnTo>
                      <a:pt x="44" y="19"/>
                    </a:lnTo>
                    <a:lnTo>
                      <a:pt x="52" y="25"/>
                    </a:lnTo>
                    <a:lnTo>
                      <a:pt x="60" y="33"/>
                    </a:lnTo>
                    <a:lnTo>
                      <a:pt x="67" y="38"/>
                    </a:lnTo>
                    <a:lnTo>
                      <a:pt x="73" y="46"/>
                    </a:lnTo>
                    <a:lnTo>
                      <a:pt x="77" y="52"/>
                    </a:lnTo>
                    <a:lnTo>
                      <a:pt x="81" y="59"/>
                    </a:lnTo>
                    <a:lnTo>
                      <a:pt x="84" y="67"/>
                    </a:lnTo>
                    <a:lnTo>
                      <a:pt x="86" y="75"/>
                    </a:lnTo>
                    <a:lnTo>
                      <a:pt x="86" y="82"/>
                    </a:lnTo>
                    <a:lnTo>
                      <a:pt x="86" y="90"/>
                    </a:lnTo>
                    <a:lnTo>
                      <a:pt x="86" y="96"/>
                    </a:lnTo>
                    <a:lnTo>
                      <a:pt x="86" y="101"/>
                    </a:lnTo>
                    <a:lnTo>
                      <a:pt x="86" y="107"/>
                    </a:lnTo>
                    <a:lnTo>
                      <a:pt x="84" y="113"/>
                    </a:lnTo>
                    <a:lnTo>
                      <a:pt x="83" y="117"/>
                    </a:lnTo>
                    <a:lnTo>
                      <a:pt x="81" y="120"/>
                    </a:lnTo>
                    <a:lnTo>
                      <a:pt x="75" y="126"/>
                    </a:lnTo>
                    <a:lnTo>
                      <a:pt x="69" y="130"/>
                    </a:lnTo>
                    <a:lnTo>
                      <a:pt x="63" y="132"/>
                    </a:lnTo>
                    <a:lnTo>
                      <a:pt x="56" y="134"/>
                    </a:lnTo>
                    <a:lnTo>
                      <a:pt x="56" y="1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58"/>
              <p:cNvSpPr/>
              <p:nvPr/>
            </p:nvSpPr>
            <p:spPr bwMode="auto">
              <a:xfrm>
                <a:off x="3892550" y="1758950"/>
                <a:ext cx="157162" cy="460375"/>
              </a:xfrm>
              <a:custGeom>
                <a:avLst/>
                <a:gdLst>
                  <a:gd name="T0" fmla="*/ 98 w 199"/>
                  <a:gd name="T1" fmla="*/ 536 h 579"/>
                  <a:gd name="T2" fmla="*/ 81 w 199"/>
                  <a:gd name="T3" fmla="*/ 513 h 579"/>
                  <a:gd name="T4" fmla="*/ 50 w 199"/>
                  <a:gd name="T5" fmla="*/ 492 h 579"/>
                  <a:gd name="T6" fmla="*/ 19 w 199"/>
                  <a:gd name="T7" fmla="*/ 471 h 579"/>
                  <a:gd name="T8" fmla="*/ 2 w 199"/>
                  <a:gd name="T9" fmla="*/ 457 h 579"/>
                  <a:gd name="T10" fmla="*/ 0 w 199"/>
                  <a:gd name="T11" fmla="*/ 452 h 579"/>
                  <a:gd name="T12" fmla="*/ 12 w 199"/>
                  <a:gd name="T13" fmla="*/ 450 h 579"/>
                  <a:gd name="T14" fmla="*/ 40 w 199"/>
                  <a:gd name="T15" fmla="*/ 452 h 579"/>
                  <a:gd name="T16" fmla="*/ 67 w 199"/>
                  <a:gd name="T17" fmla="*/ 456 h 579"/>
                  <a:gd name="T18" fmla="*/ 98 w 199"/>
                  <a:gd name="T19" fmla="*/ 456 h 579"/>
                  <a:gd name="T20" fmla="*/ 117 w 199"/>
                  <a:gd name="T21" fmla="*/ 456 h 579"/>
                  <a:gd name="T22" fmla="*/ 125 w 199"/>
                  <a:gd name="T23" fmla="*/ 446 h 579"/>
                  <a:gd name="T24" fmla="*/ 128 w 199"/>
                  <a:gd name="T25" fmla="*/ 433 h 579"/>
                  <a:gd name="T26" fmla="*/ 132 w 199"/>
                  <a:gd name="T27" fmla="*/ 417 h 579"/>
                  <a:gd name="T28" fmla="*/ 134 w 199"/>
                  <a:gd name="T29" fmla="*/ 398 h 579"/>
                  <a:gd name="T30" fmla="*/ 138 w 199"/>
                  <a:gd name="T31" fmla="*/ 364 h 579"/>
                  <a:gd name="T32" fmla="*/ 142 w 199"/>
                  <a:gd name="T33" fmla="*/ 307 h 579"/>
                  <a:gd name="T34" fmla="*/ 142 w 199"/>
                  <a:gd name="T35" fmla="*/ 235 h 579"/>
                  <a:gd name="T36" fmla="*/ 140 w 199"/>
                  <a:gd name="T37" fmla="*/ 183 h 579"/>
                  <a:gd name="T38" fmla="*/ 138 w 199"/>
                  <a:gd name="T39" fmla="*/ 149 h 579"/>
                  <a:gd name="T40" fmla="*/ 136 w 199"/>
                  <a:gd name="T41" fmla="*/ 120 h 579"/>
                  <a:gd name="T42" fmla="*/ 136 w 199"/>
                  <a:gd name="T43" fmla="*/ 97 h 579"/>
                  <a:gd name="T44" fmla="*/ 134 w 199"/>
                  <a:gd name="T45" fmla="*/ 82 h 579"/>
                  <a:gd name="T46" fmla="*/ 130 w 199"/>
                  <a:gd name="T47" fmla="*/ 67 h 579"/>
                  <a:gd name="T48" fmla="*/ 123 w 199"/>
                  <a:gd name="T49" fmla="*/ 42 h 579"/>
                  <a:gd name="T50" fmla="*/ 105 w 199"/>
                  <a:gd name="T51" fmla="*/ 14 h 579"/>
                  <a:gd name="T52" fmla="*/ 127 w 199"/>
                  <a:gd name="T53" fmla="*/ 0 h 579"/>
                  <a:gd name="T54" fmla="*/ 159 w 199"/>
                  <a:gd name="T55" fmla="*/ 2 h 579"/>
                  <a:gd name="T56" fmla="*/ 178 w 199"/>
                  <a:gd name="T57" fmla="*/ 6 h 579"/>
                  <a:gd name="T58" fmla="*/ 192 w 199"/>
                  <a:gd name="T59" fmla="*/ 21 h 579"/>
                  <a:gd name="T60" fmla="*/ 195 w 199"/>
                  <a:gd name="T61" fmla="*/ 44 h 579"/>
                  <a:gd name="T62" fmla="*/ 193 w 199"/>
                  <a:gd name="T63" fmla="*/ 63 h 579"/>
                  <a:gd name="T64" fmla="*/ 192 w 199"/>
                  <a:gd name="T65" fmla="*/ 86 h 579"/>
                  <a:gd name="T66" fmla="*/ 193 w 199"/>
                  <a:gd name="T67" fmla="*/ 118 h 579"/>
                  <a:gd name="T68" fmla="*/ 195 w 199"/>
                  <a:gd name="T69" fmla="*/ 193 h 579"/>
                  <a:gd name="T70" fmla="*/ 195 w 199"/>
                  <a:gd name="T71" fmla="*/ 261 h 579"/>
                  <a:gd name="T72" fmla="*/ 195 w 199"/>
                  <a:gd name="T73" fmla="*/ 297 h 579"/>
                  <a:gd name="T74" fmla="*/ 199 w 199"/>
                  <a:gd name="T75" fmla="*/ 355 h 579"/>
                  <a:gd name="T76" fmla="*/ 195 w 199"/>
                  <a:gd name="T77" fmla="*/ 393 h 579"/>
                  <a:gd name="T78" fmla="*/ 188 w 199"/>
                  <a:gd name="T79" fmla="*/ 465 h 579"/>
                  <a:gd name="T80" fmla="*/ 178 w 199"/>
                  <a:gd name="T81" fmla="*/ 505 h 579"/>
                  <a:gd name="T82" fmla="*/ 167 w 199"/>
                  <a:gd name="T83" fmla="*/ 537 h 579"/>
                  <a:gd name="T84" fmla="*/ 151 w 199"/>
                  <a:gd name="T85" fmla="*/ 560 h 579"/>
                  <a:gd name="T86" fmla="*/ 140 w 199"/>
                  <a:gd name="T87" fmla="*/ 576 h 579"/>
                  <a:gd name="T88" fmla="*/ 128 w 199"/>
                  <a:gd name="T89" fmla="*/ 579 h 579"/>
                  <a:gd name="T90" fmla="*/ 115 w 199"/>
                  <a:gd name="T91" fmla="*/ 576 h 579"/>
                  <a:gd name="T92" fmla="*/ 107 w 199"/>
                  <a:gd name="T93" fmla="*/ 564 h 579"/>
                  <a:gd name="T94" fmla="*/ 104 w 199"/>
                  <a:gd name="T95" fmla="*/ 55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" h="579">
                    <a:moveTo>
                      <a:pt x="104" y="551"/>
                    </a:moveTo>
                    <a:lnTo>
                      <a:pt x="102" y="543"/>
                    </a:lnTo>
                    <a:lnTo>
                      <a:pt x="98" y="536"/>
                    </a:lnTo>
                    <a:lnTo>
                      <a:pt x="94" y="528"/>
                    </a:lnTo>
                    <a:lnTo>
                      <a:pt x="88" y="520"/>
                    </a:lnTo>
                    <a:lnTo>
                      <a:pt x="81" y="513"/>
                    </a:lnTo>
                    <a:lnTo>
                      <a:pt x="71" y="507"/>
                    </a:lnTo>
                    <a:lnTo>
                      <a:pt x="61" y="499"/>
                    </a:lnTo>
                    <a:lnTo>
                      <a:pt x="50" y="492"/>
                    </a:lnTo>
                    <a:lnTo>
                      <a:pt x="39" y="484"/>
                    </a:lnTo>
                    <a:lnTo>
                      <a:pt x="27" y="476"/>
                    </a:lnTo>
                    <a:lnTo>
                      <a:pt x="19" y="471"/>
                    </a:lnTo>
                    <a:lnTo>
                      <a:pt x="12" y="465"/>
                    </a:lnTo>
                    <a:lnTo>
                      <a:pt x="6" y="461"/>
                    </a:lnTo>
                    <a:lnTo>
                      <a:pt x="2" y="457"/>
                    </a:lnTo>
                    <a:lnTo>
                      <a:pt x="0" y="456"/>
                    </a:lnTo>
                    <a:lnTo>
                      <a:pt x="0" y="454"/>
                    </a:lnTo>
                    <a:lnTo>
                      <a:pt x="0" y="452"/>
                    </a:lnTo>
                    <a:lnTo>
                      <a:pt x="2" y="452"/>
                    </a:lnTo>
                    <a:lnTo>
                      <a:pt x="6" y="450"/>
                    </a:lnTo>
                    <a:lnTo>
                      <a:pt x="12" y="450"/>
                    </a:lnTo>
                    <a:lnTo>
                      <a:pt x="19" y="450"/>
                    </a:lnTo>
                    <a:lnTo>
                      <a:pt x="29" y="452"/>
                    </a:lnTo>
                    <a:lnTo>
                      <a:pt x="40" y="452"/>
                    </a:lnTo>
                    <a:lnTo>
                      <a:pt x="46" y="452"/>
                    </a:lnTo>
                    <a:lnTo>
                      <a:pt x="54" y="454"/>
                    </a:lnTo>
                    <a:lnTo>
                      <a:pt x="67" y="456"/>
                    </a:lnTo>
                    <a:lnTo>
                      <a:pt x="79" y="456"/>
                    </a:lnTo>
                    <a:lnTo>
                      <a:pt x="88" y="456"/>
                    </a:lnTo>
                    <a:lnTo>
                      <a:pt x="98" y="456"/>
                    </a:lnTo>
                    <a:lnTo>
                      <a:pt x="105" y="456"/>
                    </a:lnTo>
                    <a:lnTo>
                      <a:pt x="111" y="456"/>
                    </a:lnTo>
                    <a:lnTo>
                      <a:pt x="117" y="456"/>
                    </a:lnTo>
                    <a:lnTo>
                      <a:pt x="121" y="454"/>
                    </a:lnTo>
                    <a:lnTo>
                      <a:pt x="121" y="452"/>
                    </a:lnTo>
                    <a:lnTo>
                      <a:pt x="125" y="446"/>
                    </a:lnTo>
                    <a:lnTo>
                      <a:pt x="127" y="440"/>
                    </a:lnTo>
                    <a:lnTo>
                      <a:pt x="127" y="436"/>
                    </a:lnTo>
                    <a:lnTo>
                      <a:pt x="128" y="433"/>
                    </a:lnTo>
                    <a:lnTo>
                      <a:pt x="130" y="429"/>
                    </a:lnTo>
                    <a:lnTo>
                      <a:pt x="130" y="423"/>
                    </a:lnTo>
                    <a:lnTo>
                      <a:pt x="132" y="417"/>
                    </a:lnTo>
                    <a:lnTo>
                      <a:pt x="132" y="412"/>
                    </a:lnTo>
                    <a:lnTo>
                      <a:pt x="134" y="404"/>
                    </a:lnTo>
                    <a:lnTo>
                      <a:pt x="134" y="398"/>
                    </a:lnTo>
                    <a:lnTo>
                      <a:pt x="136" y="391"/>
                    </a:lnTo>
                    <a:lnTo>
                      <a:pt x="136" y="381"/>
                    </a:lnTo>
                    <a:lnTo>
                      <a:pt x="138" y="364"/>
                    </a:lnTo>
                    <a:lnTo>
                      <a:pt x="140" y="347"/>
                    </a:lnTo>
                    <a:lnTo>
                      <a:pt x="140" y="328"/>
                    </a:lnTo>
                    <a:lnTo>
                      <a:pt x="142" y="307"/>
                    </a:lnTo>
                    <a:lnTo>
                      <a:pt x="142" y="284"/>
                    </a:lnTo>
                    <a:lnTo>
                      <a:pt x="142" y="259"/>
                    </a:lnTo>
                    <a:lnTo>
                      <a:pt x="142" y="235"/>
                    </a:lnTo>
                    <a:lnTo>
                      <a:pt x="140" y="208"/>
                    </a:lnTo>
                    <a:lnTo>
                      <a:pt x="140" y="195"/>
                    </a:lnTo>
                    <a:lnTo>
                      <a:pt x="140" y="183"/>
                    </a:lnTo>
                    <a:lnTo>
                      <a:pt x="138" y="172"/>
                    </a:lnTo>
                    <a:lnTo>
                      <a:pt x="138" y="160"/>
                    </a:lnTo>
                    <a:lnTo>
                      <a:pt x="138" y="149"/>
                    </a:lnTo>
                    <a:lnTo>
                      <a:pt x="138" y="139"/>
                    </a:lnTo>
                    <a:lnTo>
                      <a:pt x="136" y="130"/>
                    </a:lnTo>
                    <a:lnTo>
                      <a:pt x="136" y="120"/>
                    </a:lnTo>
                    <a:lnTo>
                      <a:pt x="136" y="113"/>
                    </a:lnTo>
                    <a:lnTo>
                      <a:pt x="136" y="105"/>
                    </a:lnTo>
                    <a:lnTo>
                      <a:pt x="136" y="97"/>
                    </a:lnTo>
                    <a:lnTo>
                      <a:pt x="134" y="92"/>
                    </a:lnTo>
                    <a:lnTo>
                      <a:pt x="134" y="86"/>
                    </a:lnTo>
                    <a:lnTo>
                      <a:pt x="134" y="82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0" y="67"/>
                    </a:lnTo>
                    <a:lnTo>
                      <a:pt x="128" y="59"/>
                    </a:lnTo>
                    <a:lnTo>
                      <a:pt x="127" y="52"/>
                    </a:lnTo>
                    <a:lnTo>
                      <a:pt x="123" y="42"/>
                    </a:lnTo>
                    <a:lnTo>
                      <a:pt x="117" y="33"/>
                    </a:lnTo>
                    <a:lnTo>
                      <a:pt x="113" y="23"/>
                    </a:lnTo>
                    <a:lnTo>
                      <a:pt x="105" y="14"/>
                    </a:lnTo>
                    <a:lnTo>
                      <a:pt x="100" y="2"/>
                    </a:lnTo>
                    <a:lnTo>
                      <a:pt x="113" y="0"/>
                    </a:lnTo>
                    <a:lnTo>
                      <a:pt x="127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59" y="2"/>
                    </a:lnTo>
                    <a:lnTo>
                      <a:pt x="167" y="4"/>
                    </a:lnTo>
                    <a:lnTo>
                      <a:pt x="172" y="4"/>
                    </a:lnTo>
                    <a:lnTo>
                      <a:pt x="178" y="6"/>
                    </a:lnTo>
                    <a:lnTo>
                      <a:pt x="184" y="10"/>
                    </a:lnTo>
                    <a:lnTo>
                      <a:pt x="188" y="15"/>
                    </a:lnTo>
                    <a:lnTo>
                      <a:pt x="192" y="21"/>
                    </a:lnTo>
                    <a:lnTo>
                      <a:pt x="195" y="27"/>
                    </a:lnTo>
                    <a:lnTo>
                      <a:pt x="195" y="36"/>
                    </a:lnTo>
                    <a:lnTo>
                      <a:pt x="195" y="44"/>
                    </a:lnTo>
                    <a:lnTo>
                      <a:pt x="195" y="50"/>
                    </a:lnTo>
                    <a:lnTo>
                      <a:pt x="195" y="57"/>
                    </a:lnTo>
                    <a:lnTo>
                      <a:pt x="193" y="63"/>
                    </a:lnTo>
                    <a:lnTo>
                      <a:pt x="192" y="69"/>
                    </a:lnTo>
                    <a:lnTo>
                      <a:pt x="192" y="76"/>
                    </a:lnTo>
                    <a:lnTo>
                      <a:pt x="192" y="86"/>
                    </a:lnTo>
                    <a:lnTo>
                      <a:pt x="192" y="96"/>
                    </a:lnTo>
                    <a:lnTo>
                      <a:pt x="192" y="107"/>
                    </a:lnTo>
                    <a:lnTo>
                      <a:pt x="193" y="118"/>
                    </a:lnTo>
                    <a:lnTo>
                      <a:pt x="195" y="134"/>
                    </a:lnTo>
                    <a:lnTo>
                      <a:pt x="195" y="164"/>
                    </a:lnTo>
                    <a:lnTo>
                      <a:pt x="195" y="193"/>
                    </a:lnTo>
                    <a:lnTo>
                      <a:pt x="195" y="221"/>
                    </a:lnTo>
                    <a:lnTo>
                      <a:pt x="195" y="246"/>
                    </a:lnTo>
                    <a:lnTo>
                      <a:pt x="195" y="261"/>
                    </a:lnTo>
                    <a:lnTo>
                      <a:pt x="195" y="275"/>
                    </a:lnTo>
                    <a:lnTo>
                      <a:pt x="195" y="286"/>
                    </a:lnTo>
                    <a:lnTo>
                      <a:pt x="195" y="297"/>
                    </a:lnTo>
                    <a:lnTo>
                      <a:pt x="197" y="322"/>
                    </a:lnTo>
                    <a:lnTo>
                      <a:pt x="199" y="343"/>
                    </a:lnTo>
                    <a:lnTo>
                      <a:pt x="199" y="355"/>
                    </a:lnTo>
                    <a:lnTo>
                      <a:pt x="197" y="368"/>
                    </a:lnTo>
                    <a:lnTo>
                      <a:pt x="197" y="379"/>
                    </a:lnTo>
                    <a:lnTo>
                      <a:pt x="195" y="393"/>
                    </a:lnTo>
                    <a:lnTo>
                      <a:pt x="193" y="421"/>
                    </a:lnTo>
                    <a:lnTo>
                      <a:pt x="192" y="450"/>
                    </a:lnTo>
                    <a:lnTo>
                      <a:pt x="188" y="465"/>
                    </a:lnTo>
                    <a:lnTo>
                      <a:pt x="184" y="478"/>
                    </a:lnTo>
                    <a:lnTo>
                      <a:pt x="180" y="492"/>
                    </a:lnTo>
                    <a:lnTo>
                      <a:pt x="178" y="505"/>
                    </a:lnTo>
                    <a:lnTo>
                      <a:pt x="174" y="516"/>
                    </a:lnTo>
                    <a:lnTo>
                      <a:pt x="170" y="528"/>
                    </a:lnTo>
                    <a:lnTo>
                      <a:pt x="167" y="537"/>
                    </a:lnTo>
                    <a:lnTo>
                      <a:pt x="161" y="547"/>
                    </a:lnTo>
                    <a:lnTo>
                      <a:pt x="157" y="553"/>
                    </a:lnTo>
                    <a:lnTo>
                      <a:pt x="151" y="560"/>
                    </a:lnTo>
                    <a:lnTo>
                      <a:pt x="148" y="566"/>
                    </a:lnTo>
                    <a:lnTo>
                      <a:pt x="144" y="572"/>
                    </a:lnTo>
                    <a:lnTo>
                      <a:pt x="140" y="576"/>
                    </a:lnTo>
                    <a:lnTo>
                      <a:pt x="136" y="577"/>
                    </a:lnTo>
                    <a:lnTo>
                      <a:pt x="132" y="579"/>
                    </a:lnTo>
                    <a:lnTo>
                      <a:pt x="128" y="579"/>
                    </a:lnTo>
                    <a:lnTo>
                      <a:pt x="125" y="579"/>
                    </a:lnTo>
                    <a:lnTo>
                      <a:pt x="119" y="577"/>
                    </a:lnTo>
                    <a:lnTo>
                      <a:pt x="115" y="576"/>
                    </a:lnTo>
                    <a:lnTo>
                      <a:pt x="113" y="574"/>
                    </a:lnTo>
                    <a:lnTo>
                      <a:pt x="109" y="568"/>
                    </a:lnTo>
                    <a:lnTo>
                      <a:pt x="107" y="564"/>
                    </a:lnTo>
                    <a:lnTo>
                      <a:pt x="105" y="558"/>
                    </a:lnTo>
                    <a:lnTo>
                      <a:pt x="104" y="551"/>
                    </a:lnTo>
                    <a:lnTo>
                      <a:pt x="104" y="55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583483" y="2930555"/>
            <a:ext cx="1419204" cy="1426641"/>
            <a:chOff x="1333304" y="2729285"/>
            <a:chExt cx="1419204" cy="1426641"/>
          </a:xfrm>
        </p:grpSpPr>
        <p:pic>
          <p:nvPicPr>
            <p:cNvPr id="6" name="图片 5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3304" y="2729285"/>
              <a:ext cx="1419204" cy="142664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457550" y="2941676"/>
              <a:ext cx="1170713" cy="1001859"/>
              <a:chOff x="904875" y="1449388"/>
              <a:chExt cx="825500" cy="706437"/>
            </a:xfrm>
          </p:grpSpPr>
          <p:sp>
            <p:nvSpPr>
              <p:cNvPr id="15" name="Freeform 925"/>
              <p:cNvSpPr/>
              <p:nvPr/>
            </p:nvSpPr>
            <p:spPr bwMode="auto">
              <a:xfrm>
                <a:off x="1243013" y="1598613"/>
                <a:ext cx="109537" cy="206375"/>
              </a:xfrm>
              <a:custGeom>
                <a:avLst/>
                <a:gdLst>
                  <a:gd name="T0" fmla="*/ 59 w 138"/>
                  <a:gd name="T1" fmla="*/ 75 h 259"/>
                  <a:gd name="T2" fmla="*/ 61 w 138"/>
                  <a:gd name="T3" fmla="*/ 56 h 259"/>
                  <a:gd name="T4" fmla="*/ 61 w 138"/>
                  <a:gd name="T5" fmla="*/ 40 h 259"/>
                  <a:gd name="T6" fmla="*/ 59 w 138"/>
                  <a:gd name="T7" fmla="*/ 27 h 259"/>
                  <a:gd name="T8" fmla="*/ 56 w 138"/>
                  <a:gd name="T9" fmla="*/ 19 h 259"/>
                  <a:gd name="T10" fmla="*/ 54 w 138"/>
                  <a:gd name="T11" fmla="*/ 14 h 259"/>
                  <a:gd name="T12" fmla="*/ 54 w 138"/>
                  <a:gd name="T13" fmla="*/ 8 h 259"/>
                  <a:gd name="T14" fmla="*/ 56 w 138"/>
                  <a:gd name="T15" fmla="*/ 4 h 259"/>
                  <a:gd name="T16" fmla="*/ 61 w 138"/>
                  <a:gd name="T17" fmla="*/ 0 h 259"/>
                  <a:gd name="T18" fmla="*/ 71 w 138"/>
                  <a:gd name="T19" fmla="*/ 0 h 259"/>
                  <a:gd name="T20" fmla="*/ 82 w 138"/>
                  <a:gd name="T21" fmla="*/ 2 h 259"/>
                  <a:gd name="T22" fmla="*/ 98 w 138"/>
                  <a:gd name="T23" fmla="*/ 8 h 259"/>
                  <a:gd name="T24" fmla="*/ 111 w 138"/>
                  <a:gd name="T25" fmla="*/ 14 h 259"/>
                  <a:gd name="T26" fmla="*/ 125 w 138"/>
                  <a:gd name="T27" fmla="*/ 19 h 259"/>
                  <a:gd name="T28" fmla="*/ 132 w 138"/>
                  <a:gd name="T29" fmla="*/ 27 h 259"/>
                  <a:gd name="T30" fmla="*/ 138 w 138"/>
                  <a:gd name="T31" fmla="*/ 35 h 259"/>
                  <a:gd name="T32" fmla="*/ 138 w 138"/>
                  <a:gd name="T33" fmla="*/ 46 h 259"/>
                  <a:gd name="T34" fmla="*/ 132 w 138"/>
                  <a:gd name="T35" fmla="*/ 61 h 259"/>
                  <a:gd name="T36" fmla="*/ 123 w 138"/>
                  <a:gd name="T37" fmla="*/ 82 h 259"/>
                  <a:gd name="T38" fmla="*/ 109 w 138"/>
                  <a:gd name="T39" fmla="*/ 111 h 259"/>
                  <a:gd name="T40" fmla="*/ 92 w 138"/>
                  <a:gd name="T41" fmla="*/ 145 h 259"/>
                  <a:gd name="T42" fmla="*/ 75 w 138"/>
                  <a:gd name="T43" fmla="*/ 176 h 259"/>
                  <a:gd name="T44" fmla="*/ 58 w 138"/>
                  <a:gd name="T45" fmla="*/ 200 h 259"/>
                  <a:gd name="T46" fmla="*/ 44 w 138"/>
                  <a:gd name="T47" fmla="*/ 221 h 259"/>
                  <a:gd name="T48" fmla="*/ 33 w 138"/>
                  <a:gd name="T49" fmla="*/ 237 h 259"/>
                  <a:gd name="T50" fmla="*/ 21 w 138"/>
                  <a:gd name="T51" fmla="*/ 250 h 259"/>
                  <a:gd name="T52" fmla="*/ 14 w 138"/>
                  <a:gd name="T53" fmla="*/ 257 h 259"/>
                  <a:gd name="T54" fmla="*/ 6 w 138"/>
                  <a:gd name="T55" fmla="*/ 259 h 259"/>
                  <a:gd name="T56" fmla="*/ 4 w 138"/>
                  <a:gd name="T57" fmla="*/ 259 h 259"/>
                  <a:gd name="T58" fmla="*/ 2 w 138"/>
                  <a:gd name="T59" fmla="*/ 257 h 259"/>
                  <a:gd name="T60" fmla="*/ 0 w 138"/>
                  <a:gd name="T61" fmla="*/ 252 h 259"/>
                  <a:gd name="T62" fmla="*/ 2 w 138"/>
                  <a:gd name="T63" fmla="*/ 246 h 259"/>
                  <a:gd name="T64" fmla="*/ 4 w 138"/>
                  <a:gd name="T65" fmla="*/ 238 h 259"/>
                  <a:gd name="T66" fmla="*/ 8 w 138"/>
                  <a:gd name="T67" fmla="*/ 227 h 259"/>
                  <a:gd name="T68" fmla="*/ 12 w 138"/>
                  <a:gd name="T69" fmla="*/ 216 h 259"/>
                  <a:gd name="T70" fmla="*/ 17 w 138"/>
                  <a:gd name="T71" fmla="*/ 200 h 259"/>
                  <a:gd name="T72" fmla="*/ 29 w 138"/>
                  <a:gd name="T73" fmla="*/ 176 h 259"/>
                  <a:gd name="T74" fmla="*/ 40 w 138"/>
                  <a:gd name="T75" fmla="*/ 147 h 259"/>
                  <a:gd name="T76" fmla="*/ 50 w 138"/>
                  <a:gd name="T77" fmla="*/ 120 h 259"/>
                  <a:gd name="T78" fmla="*/ 58 w 138"/>
                  <a:gd name="T79" fmla="*/ 97 h 259"/>
                  <a:gd name="T80" fmla="*/ 59 w 138"/>
                  <a:gd name="T81" fmla="*/ 86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259">
                    <a:moveTo>
                      <a:pt x="59" y="86"/>
                    </a:moveTo>
                    <a:lnTo>
                      <a:pt x="59" y="75"/>
                    </a:lnTo>
                    <a:lnTo>
                      <a:pt x="61" y="65"/>
                    </a:lnTo>
                    <a:lnTo>
                      <a:pt x="61" y="56"/>
                    </a:lnTo>
                    <a:lnTo>
                      <a:pt x="61" y="48"/>
                    </a:lnTo>
                    <a:lnTo>
                      <a:pt x="61" y="40"/>
                    </a:lnTo>
                    <a:lnTo>
                      <a:pt x="61" y="35"/>
                    </a:lnTo>
                    <a:lnTo>
                      <a:pt x="59" y="27"/>
                    </a:lnTo>
                    <a:lnTo>
                      <a:pt x="59" y="23"/>
                    </a:lnTo>
                    <a:lnTo>
                      <a:pt x="56" y="19"/>
                    </a:lnTo>
                    <a:lnTo>
                      <a:pt x="54" y="16"/>
                    </a:lnTo>
                    <a:lnTo>
                      <a:pt x="54" y="14"/>
                    </a:lnTo>
                    <a:lnTo>
                      <a:pt x="52" y="10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9" y="2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2" y="2"/>
                    </a:lnTo>
                    <a:lnTo>
                      <a:pt x="90" y="4"/>
                    </a:lnTo>
                    <a:lnTo>
                      <a:pt x="98" y="8"/>
                    </a:lnTo>
                    <a:lnTo>
                      <a:pt x="103" y="10"/>
                    </a:lnTo>
                    <a:lnTo>
                      <a:pt x="111" y="14"/>
                    </a:lnTo>
                    <a:lnTo>
                      <a:pt x="119" y="17"/>
                    </a:lnTo>
                    <a:lnTo>
                      <a:pt x="125" y="19"/>
                    </a:lnTo>
                    <a:lnTo>
                      <a:pt x="128" y="23"/>
                    </a:lnTo>
                    <a:lnTo>
                      <a:pt x="132" y="27"/>
                    </a:lnTo>
                    <a:lnTo>
                      <a:pt x="136" y="31"/>
                    </a:lnTo>
                    <a:lnTo>
                      <a:pt x="138" y="35"/>
                    </a:lnTo>
                    <a:lnTo>
                      <a:pt x="138" y="40"/>
                    </a:lnTo>
                    <a:lnTo>
                      <a:pt x="138" y="46"/>
                    </a:lnTo>
                    <a:lnTo>
                      <a:pt x="136" y="52"/>
                    </a:lnTo>
                    <a:lnTo>
                      <a:pt x="132" y="61"/>
                    </a:lnTo>
                    <a:lnTo>
                      <a:pt x="128" y="71"/>
                    </a:lnTo>
                    <a:lnTo>
                      <a:pt x="123" y="82"/>
                    </a:lnTo>
                    <a:lnTo>
                      <a:pt x="117" y="96"/>
                    </a:lnTo>
                    <a:lnTo>
                      <a:pt x="109" y="111"/>
                    </a:lnTo>
                    <a:lnTo>
                      <a:pt x="100" y="128"/>
                    </a:lnTo>
                    <a:lnTo>
                      <a:pt x="92" y="145"/>
                    </a:lnTo>
                    <a:lnTo>
                      <a:pt x="82" y="160"/>
                    </a:lnTo>
                    <a:lnTo>
                      <a:pt x="75" y="176"/>
                    </a:lnTo>
                    <a:lnTo>
                      <a:pt x="65" y="189"/>
                    </a:lnTo>
                    <a:lnTo>
                      <a:pt x="58" y="200"/>
                    </a:lnTo>
                    <a:lnTo>
                      <a:pt x="52" y="212"/>
                    </a:lnTo>
                    <a:lnTo>
                      <a:pt x="44" y="221"/>
                    </a:lnTo>
                    <a:lnTo>
                      <a:pt x="38" y="229"/>
                    </a:lnTo>
                    <a:lnTo>
                      <a:pt x="33" y="237"/>
                    </a:lnTo>
                    <a:lnTo>
                      <a:pt x="27" y="244"/>
                    </a:lnTo>
                    <a:lnTo>
                      <a:pt x="21" y="250"/>
                    </a:lnTo>
                    <a:lnTo>
                      <a:pt x="17" y="254"/>
                    </a:lnTo>
                    <a:lnTo>
                      <a:pt x="14" y="257"/>
                    </a:lnTo>
                    <a:lnTo>
                      <a:pt x="10" y="259"/>
                    </a:lnTo>
                    <a:lnTo>
                      <a:pt x="6" y="259"/>
                    </a:lnTo>
                    <a:lnTo>
                      <a:pt x="4" y="259"/>
                    </a:lnTo>
                    <a:lnTo>
                      <a:pt x="4" y="259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0" y="256"/>
                    </a:lnTo>
                    <a:lnTo>
                      <a:pt x="0" y="252"/>
                    </a:lnTo>
                    <a:lnTo>
                      <a:pt x="0" y="250"/>
                    </a:lnTo>
                    <a:lnTo>
                      <a:pt x="2" y="246"/>
                    </a:lnTo>
                    <a:lnTo>
                      <a:pt x="2" y="242"/>
                    </a:lnTo>
                    <a:lnTo>
                      <a:pt x="4" y="238"/>
                    </a:lnTo>
                    <a:lnTo>
                      <a:pt x="6" y="233"/>
                    </a:lnTo>
                    <a:lnTo>
                      <a:pt x="8" y="227"/>
                    </a:lnTo>
                    <a:lnTo>
                      <a:pt x="10" y="221"/>
                    </a:lnTo>
                    <a:lnTo>
                      <a:pt x="12" y="216"/>
                    </a:lnTo>
                    <a:lnTo>
                      <a:pt x="15" y="208"/>
                    </a:lnTo>
                    <a:lnTo>
                      <a:pt x="17" y="200"/>
                    </a:lnTo>
                    <a:lnTo>
                      <a:pt x="21" y="191"/>
                    </a:lnTo>
                    <a:lnTo>
                      <a:pt x="29" y="176"/>
                    </a:lnTo>
                    <a:lnTo>
                      <a:pt x="35" y="160"/>
                    </a:lnTo>
                    <a:lnTo>
                      <a:pt x="40" y="147"/>
                    </a:lnTo>
                    <a:lnTo>
                      <a:pt x="46" y="134"/>
                    </a:lnTo>
                    <a:lnTo>
                      <a:pt x="50" y="120"/>
                    </a:lnTo>
                    <a:lnTo>
                      <a:pt x="54" y="109"/>
                    </a:lnTo>
                    <a:lnTo>
                      <a:pt x="58" y="97"/>
                    </a:lnTo>
                    <a:lnTo>
                      <a:pt x="59" y="86"/>
                    </a:lnTo>
                    <a:lnTo>
                      <a:pt x="59" y="8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26"/>
              <p:cNvSpPr/>
              <p:nvPr/>
            </p:nvSpPr>
            <p:spPr bwMode="auto">
              <a:xfrm>
                <a:off x="1298575" y="1639888"/>
                <a:ext cx="288925" cy="93663"/>
              </a:xfrm>
              <a:custGeom>
                <a:avLst/>
                <a:gdLst>
                  <a:gd name="T0" fmla="*/ 176 w 363"/>
                  <a:gd name="T1" fmla="*/ 89 h 118"/>
                  <a:gd name="T2" fmla="*/ 140 w 363"/>
                  <a:gd name="T3" fmla="*/ 95 h 118"/>
                  <a:gd name="T4" fmla="*/ 107 w 363"/>
                  <a:gd name="T5" fmla="*/ 103 h 118"/>
                  <a:gd name="T6" fmla="*/ 78 w 363"/>
                  <a:gd name="T7" fmla="*/ 106 h 118"/>
                  <a:gd name="T8" fmla="*/ 54 w 363"/>
                  <a:gd name="T9" fmla="*/ 112 h 118"/>
                  <a:gd name="T10" fmla="*/ 32 w 363"/>
                  <a:gd name="T11" fmla="*/ 114 h 118"/>
                  <a:gd name="T12" fmla="*/ 17 w 363"/>
                  <a:gd name="T13" fmla="*/ 118 h 118"/>
                  <a:gd name="T14" fmla="*/ 4 w 363"/>
                  <a:gd name="T15" fmla="*/ 118 h 118"/>
                  <a:gd name="T16" fmla="*/ 0 w 363"/>
                  <a:gd name="T17" fmla="*/ 80 h 118"/>
                  <a:gd name="T18" fmla="*/ 13 w 363"/>
                  <a:gd name="T19" fmla="*/ 80 h 118"/>
                  <a:gd name="T20" fmla="*/ 27 w 363"/>
                  <a:gd name="T21" fmla="*/ 78 h 118"/>
                  <a:gd name="T22" fmla="*/ 46 w 363"/>
                  <a:gd name="T23" fmla="*/ 76 h 118"/>
                  <a:gd name="T24" fmla="*/ 65 w 363"/>
                  <a:gd name="T25" fmla="*/ 70 h 118"/>
                  <a:gd name="T26" fmla="*/ 88 w 363"/>
                  <a:gd name="T27" fmla="*/ 65 h 118"/>
                  <a:gd name="T28" fmla="*/ 115 w 363"/>
                  <a:gd name="T29" fmla="*/ 57 h 118"/>
                  <a:gd name="T30" fmla="*/ 143 w 363"/>
                  <a:gd name="T31" fmla="*/ 49 h 118"/>
                  <a:gd name="T32" fmla="*/ 174 w 363"/>
                  <a:gd name="T33" fmla="*/ 38 h 118"/>
                  <a:gd name="T34" fmla="*/ 205 w 363"/>
                  <a:gd name="T35" fmla="*/ 28 h 118"/>
                  <a:gd name="T36" fmla="*/ 231 w 363"/>
                  <a:gd name="T37" fmla="*/ 21 h 118"/>
                  <a:gd name="T38" fmla="*/ 256 w 363"/>
                  <a:gd name="T39" fmla="*/ 15 h 118"/>
                  <a:gd name="T40" fmla="*/ 275 w 363"/>
                  <a:gd name="T41" fmla="*/ 9 h 118"/>
                  <a:gd name="T42" fmla="*/ 291 w 363"/>
                  <a:gd name="T43" fmla="*/ 5 h 118"/>
                  <a:gd name="T44" fmla="*/ 304 w 363"/>
                  <a:gd name="T45" fmla="*/ 2 h 118"/>
                  <a:gd name="T46" fmla="*/ 314 w 363"/>
                  <a:gd name="T47" fmla="*/ 2 h 118"/>
                  <a:gd name="T48" fmla="*/ 319 w 363"/>
                  <a:gd name="T49" fmla="*/ 0 h 118"/>
                  <a:gd name="T50" fmla="*/ 329 w 363"/>
                  <a:gd name="T51" fmla="*/ 2 h 118"/>
                  <a:gd name="T52" fmla="*/ 337 w 363"/>
                  <a:gd name="T53" fmla="*/ 4 h 118"/>
                  <a:gd name="T54" fmla="*/ 344 w 363"/>
                  <a:gd name="T55" fmla="*/ 9 h 118"/>
                  <a:gd name="T56" fmla="*/ 354 w 363"/>
                  <a:gd name="T57" fmla="*/ 17 h 118"/>
                  <a:gd name="T58" fmla="*/ 359 w 363"/>
                  <a:gd name="T59" fmla="*/ 30 h 118"/>
                  <a:gd name="T60" fmla="*/ 363 w 363"/>
                  <a:gd name="T61" fmla="*/ 36 h 118"/>
                  <a:gd name="T62" fmla="*/ 361 w 363"/>
                  <a:gd name="T63" fmla="*/ 40 h 118"/>
                  <a:gd name="T64" fmla="*/ 359 w 363"/>
                  <a:gd name="T65" fmla="*/ 44 h 118"/>
                  <a:gd name="T66" fmla="*/ 354 w 363"/>
                  <a:gd name="T67" fmla="*/ 45 h 118"/>
                  <a:gd name="T68" fmla="*/ 342 w 363"/>
                  <a:gd name="T69" fmla="*/ 49 h 118"/>
                  <a:gd name="T70" fmla="*/ 327 w 363"/>
                  <a:gd name="T71" fmla="*/ 55 h 118"/>
                  <a:gd name="T72" fmla="*/ 306 w 363"/>
                  <a:gd name="T73" fmla="*/ 61 h 118"/>
                  <a:gd name="T74" fmla="*/ 281 w 363"/>
                  <a:gd name="T75" fmla="*/ 66 h 118"/>
                  <a:gd name="T76" fmla="*/ 250 w 363"/>
                  <a:gd name="T77" fmla="*/ 72 h 118"/>
                  <a:gd name="T78" fmla="*/ 214 w 363"/>
                  <a:gd name="T79" fmla="*/ 80 h 118"/>
                  <a:gd name="T80" fmla="*/ 195 w 363"/>
                  <a:gd name="T81" fmla="*/ 8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3" h="118">
                    <a:moveTo>
                      <a:pt x="195" y="85"/>
                    </a:moveTo>
                    <a:lnTo>
                      <a:pt x="176" y="89"/>
                    </a:lnTo>
                    <a:lnTo>
                      <a:pt x="157" y="93"/>
                    </a:lnTo>
                    <a:lnTo>
                      <a:pt x="140" y="95"/>
                    </a:lnTo>
                    <a:lnTo>
                      <a:pt x="122" y="99"/>
                    </a:lnTo>
                    <a:lnTo>
                      <a:pt x="107" y="103"/>
                    </a:lnTo>
                    <a:lnTo>
                      <a:pt x="92" y="105"/>
                    </a:lnTo>
                    <a:lnTo>
                      <a:pt x="78" y="106"/>
                    </a:lnTo>
                    <a:lnTo>
                      <a:pt x="65" y="110"/>
                    </a:lnTo>
                    <a:lnTo>
                      <a:pt x="54" y="112"/>
                    </a:lnTo>
                    <a:lnTo>
                      <a:pt x="42" y="114"/>
                    </a:lnTo>
                    <a:lnTo>
                      <a:pt x="32" y="114"/>
                    </a:lnTo>
                    <a:lnTo>
                      <a:pt x="25" y="116"/>
                    </a:lnTo>
                    <a:lnTo>
                      <a:pt x="17" y="118"/>
                    </a:lnTo>
                    <a:lnTo>
                      <a:pt x="10" y="118"/>
                    </a:lnTo>
                    <a:lnTo>
                      <a:pt x="4" y="118"/>
                    </a:lnTo>
                    <a:lnTo>
                      <a:pt x="0" y="118"/>
                    </a:lnTo>
                    <a:lnTo>
                      <a:pt x="0" y="80"/>
                    </a:lnTo>
                    <a:lnTo>
                      <a:pt x="6" y="80"/>
                    </a:lnTo>
                    <a:lnTo>
                      <a:pt x="13" y="80"/>
                    </a:lnTo>
                    <a:lnTo>
                      <a:pt x="19" y="80"/>
                    </a:lnTo>
                    <a:lnTo>
                      <a:pt x="27" y="78"/>
                    </a:lnTo>
                    <a:lnTo>
                      <a:pt x="36" y="76"/>
                    </a:lnTo>
                    <a:lnTo>
                      <a:pt x="46" y="76"/>
                    </a:lnTo>
                    <a:lnTo>
                      <a:pt x="55" y="72"/>
                    </a:lnTo>
                    <a:lnTo>
                      <a:pt x="65" y="70"/>
                    </a:lnTo>
                    <a:lnTo>
                      <a:pt x="76" y="68"/>
                    </a:lnTo>
                    <a:lnTo>
                      <a:pt x="88" y="65"/>
                    </a:lnTo>
                    <a:lnTo>
                      <a:pt x="101" y="61"/>
                    </a:lnTo>
                    <a:lnTo>
                      <a:pt x="115" y="57"/>
                    </a:lnTo>
                    <a:lnTo>
                      <a:pt x="128" y="53"/>
                    </a:lnTo>
                    <a:lnTo>
                      <a:pt x="143" y="49"/>
                    </a:lnTo>
                    <a:lnTo>
                      <a:pt x="159" y="44"/>
                    </a:lnTo>
                    <a:lnTo>
                      <a:pt x="174" y="38"/>
                    </a:lnTo>
                    <a:lnTo>
                      <a:pt x="191" y="34"/>
                    </a:lnTo>
                    <a:lnTo>
                      <a:pt x="205" y="28"/>
                    </a:lnTo>
                    <a:lnTo>
                      <a:pt x="220" y="25"/>
                    </a:lnTo>
                    <a:lnTo>
                      <a:pt x="231" y="21"/>
                    </a:lnTo>
                    <a:lnTo>
                      <a:pt x="245" y="19"/>
                    </a:lnTo>
                    <a:lnTo>
                      <a:pt x="256" y="15"/>
                    </a:lnTo>
                    <a:lnTo>
                      <a:pt x="266" y="11"/>
                    </a:lnTo>
                    <a:lnTo>
                      <a:pt x="275" y="9"/>
                    </a:lnTo>
                    <a:lnTo>
                      <a:pt x="283" y="7"/>
                    </a:lnTo>
                    <a:lnTo>
                      <a:pt x="291" y="5"/>
                    </a:lnTo>
                    <a:lnTo>
                      <a:pt x="298" y="4"/>
                    </a:lnTo>
                    <a:lnTo>
                      <a:pt x="304" y="2"/>
                    </a:lnTo>
                    <a:lnTo>
                      <a:pt x="310" y="2"/>
                    </a:lnTo>
                    <a:lnTo>
                      <a:pt x="314" y="2"/>
                    </a:lnTo>
                    <a:lnTo>
                      <a:pt x="317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29" y="2"/>
                    </a:lnTo>
                    <a:lnTo>
                      <a:pt x="333" y="2"/>
                    </a:lnTo>
                    <a:lnTo>
                      <a:pt x="337" y="4"/>
                    </a:lnTo>
                    <a:lnTo>
                      <a:pt x="340" y="5"/>
                    </a:lnTo>
                    <a:lnTo>
                      <a:pt x="344" y="9"/>
                    </a:lnTo>
                    <a:lnTo>
                      <a:pt x="348" y="13"/>
                    </a:lnTo>
                    <a:lnTo>
                      <a:pt x="354" y="17"/>
                    </a:lnTo>
                    <a:lnTo>
                      <a:pt x="358" y="26"/>
                    </a:lnTo>
                    <a:lnTo>
                      <a:pt x="359" y="30"/>
                    </a:lnTo>
                    <a:lnTo>
                      <a:pt x="361" y="32"/>
                    </a:lnTo>
                    <a:lnTo>
                      <a:pt x="363" y="36"/>
                    </a:lnTo>
                    <a:lnTo>
                      <a:pt x="363" y="38"/>
                    </a:lnTo>
                    <a:lnTo>
                      <a:pt x="361" y="40"/>
                    </a:lnTo>
                    <a:lnTo>
                      <a:pt x="361" y="42"/>
                    </a:lnTo>
                    <a:lnTo>
                      <a:pt x="359" y="44"/>
                    </a:lnTo>
                    <a:lnTo>
                      <a:pt x="358" y="45"/>
                    </a:lnTo>
                    <a:lnTo>
                      <a:pt x="354" y="45"/>
                    </a:lnTo>
                    <a:lnTo>
                      <a:pt x="348" y="47"/>
                    </a:lnTo>
                    <a:lnTo>
                      <a:pt x="342" y="49"/>
                    </a:lnTo>
                    <a:lnTo>
                      <a:pt x="335" y="51"/>
                    </a:lnTo>
                    <a:lnTo>
                      <a:pt x="327" y="55"/>
                    </a:lnTo>
                    <a:lnTo>
                      <a:pt x="317" y="57"/>
                    </a:lnTo>
                    <a:lnTo>
                      <a:pt x="306" y="61"/>
                    </a:lnTo>
                    <a:lnTo>
                      <a:pt x="294" y="63"/>
                    </a:lnTo>
                    <a:lnTo>
                      <a:pt x="281" y="66"/>
                    </a:lnTo>
                    <a:lnTo>
                      <a:pt x="266" y="70"/>
                    </a:lnTo>
                    <a:lnTo>
                      <a:pt x="250" y="72"/>
                    </a:lnTo>
                    <a:lnTo>
                      <a:pt x="233" y="76"/>
                    </a:lnTo>
                    <a:lnTo>
                      <a:pt x="214" y="80"/>
                    </a:lnTo>
                    <a:lnTo>
                      <a:pt x="195" y="85"/>
                    </a:lnTo>
                    <a:lnTo>
                      <a:pt x="195" y="8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927"/>
              <p:cNvSpPr/>
              <p:nvPr/>
            </p:nvSpPr>
            <p:spPr bwMode="auto">
              <a:xfrm>
                <a:off x="1227138" y="1782763"/>
                <a:ext cx="415925" cy="104775"/>
              </a:xfrm>
              <a:custGeom>
                <a:avLst/>
                <a:gdLst>
                  <a:gd name="T0" fmla="*/ 14 w 524"/>
                  <a:gd name="T1" fmla="*/ 103 h 131"/>
                  <a:gd name="T2" fmla="*/ 40 w 524"/>
                  <a:gd name="T3" fmla="*/ 99 h 131"/>
                  <a:gd name="T4" fmla="*/ 69 w 524"/>
                  <a:gd name="T5" fmla="*/ 91 h 131"/>
                  <a:gd name="T6" fmla="*/ 100 w 524"/>
                  <a:gd name="T7" fmla="*/ 85 h 131"/>
                  <a:gd name="T8" fmla="*/ 132 w 524"/>
                  <a:gd name="T9" fmla="*/ 76 h 131"/>
                  <a:gd name="T10" fmla="*/ 167 w 524"/>
                  <a:gd name="T11" fmla="*/ 68 h 131"/>
                  <a:gd name="T12" fmla="*/ 205 w 524"/>
                  <a:gd name="T13" fmla="*/ 59 h 131"/>
                  <a:gd name="T14" fmla="*/ 243 w 524"/>
                  <a:gd name="T15" fmla="*/ 47 h 131"/>
                  <a:gd name="T16" fmla="*/ 281 w 524"/>
                  <a:gd name="T17" fmla="*/ 38 h 131"/>
                  <a:gd name="T18" fmla="*/ 318 w 524"/>
                  <a:gd name="T19" fmla="*/ 28 h 131"/>
                  <a:gd name="T20" fmla="*/ 348 w 524"/>
                  <a:gd name="T21" fmla="*/ 19 h 131"/>
                  <a:gd name="T22" fmla="*/ 377 w 524"/>
                  <a:gd name="T23" fmla="*/ 13 h 131"/>
                  <a:gd name="T24" fmla="*/ 402 w 524"/>
                  <a:gd name="T25" fmla="*/ 7 h 131"/>
                  <a:gd name="T26" fmla="*/ 423 w 524"/>
                  <a:gd name="T27" fmla="*/ 4 h 131"/>
                  <a:gd name="T28" fmla="*/ 442 w 524"/>
                  <a:gd name="T29" fmla="*/ 2 h 131"/>
                  <a:gd name="T30" fmla="*/ 455 w 524"/>
                  <a:gd name="T31" fmla="*/ 0 h 131"/>
                  <a:gd name="T32" fmla="*/ 471 w 524"/>
                  <a:gd name="T33" fmla="*/ 2 h 131"/>
                  <a:gd name="T34" fmla="*/ 486 w 524"/>
                  <a:gd name="T35" fmla="*/ 2 h 131"/>
                  <a:gd name="T36" fmla="*/ 499 w 524"/>
                  <a:gd name="T37" fmla="*/ 7 h 131"/>
                  <a:gd name="T38" fmla="*/ 507 w 524"/>
                  <a:gd name="T39" fmla="*/ 13 h 131"/>
                  <a:gd name="T40" fmla="*/ 517 w 524"/>
                  <a:gd name="T41" fmla="*/ 26 h 131"/>
                  <a:gd name="T42" fmla="*/ 522 w 524"/>
                  <a:gd name="T43" fmla="*/ 40 h 131"/>
                  <a:gd name="T44" fmla="*/ 524 w 524"/>
                  <a:gd name="T45" fmla="*/ 45 h 131"/>
                  <a:gd name="T46" fmla="*/ 520 w 524"/>
                  <a:gd name="T47" fmla="*/ 49 h 131"/>
                  <a:gd name="T48" fmla="*/ 507 w 524"/>
                  <a:gd name="T49" fmla="*/ 55 h 131"/>
                  <a:gd name="T50" fmla="*/ 495 w 524"/>
                  <a:gd name="T51" fmla="*/ 57 h 131"/>
                  <a:gd name="T52" fmla="*/ 486 w 524"/>
                  <a:gd name="T53" fmla="*/ 59 h 131"/>
                  <a:gd name="T54" fmla="*/ 465 w 524"/>
                  <a:gd name="T55" fmla="*/ 59 h 131"/>
                  <a:gd name="T56" fmla="*/ 440 w 524"/>
                  <a:gd name="T57" fmla="*/ 61 h 131"/>
                  <a:gd name="T58" fmla="*/ 407 w 524"/>
                  <a:gd name="T59" fmla="*/ 65 h 131"/>
                  <a:gd name="T60" fmla="*/ 388 w 524"/>
                  <a:gd name="T61" fmla="*/ 66 h 131"/>
                  <a:gd name="T62" fmla="*/ 365 w 524"/>
                  <a:gd name="T63" fmla="*/ 68 h 131"/>
                  <a:gd name="T64" fmla="*/ 318 w 524"/>
                  <a:gd name="T65" fmla="*/ 76 h 131"/>
                  <a:gd name="T66" fmla="*/ 262 w 524"/>
                  <a:gd name="T67" fmla="*/ 87 h 131"/>
                  <a:gd name="T68" fmla="*/ 201 w 524"/>
                  <a:gd name="T69" fmla="*/ 103 h 131"/>
                  <a:gd name="T70" fmla="*/ 168 w 524"/>
                  <a:gd name="T71" fmla="*/ 110 h 131"/>
                  <a:gd name="T72" fmla="*/ 142 w 524"/>
                  <a:gd name="T73" fmla="*/ 116 h 131"/>
                  <a:gd name="T74" fmla="*/ 119 w 524"/>
                  <a:gd name="T75" fmla="*/ 122 h 131"/>
                  <a:gd name="T76" fmla="*/ 98 w 524"/>
                  <a:gd name="T77" fmla="*/ 125 h 131"/>
                  <a:gd name="T78" fmla="*/ 82 w 524"/>
                  <a:gd name="T79" fmla="*/ 129 h 131"/>
                  <a:gd name="T80" fmla="*/ 69 w 524"/>
                  <a:gd name="T81" fmla="*/ 131 h 131"/>
                  <a:gd name="T82" fmla="*/ 59 w 524"/>
                  <a:gd name="T83" fmla="*/ 131 h 131"/>
                  <a:gd name="T84" fmla="*/ 56 w 524"/>
                  <a:gd name="T85" fmla="*/ 131 h 131"/>
                  <a:gd name="T86" fmla="*/ 44 w 524"/>
                  <a:gd name="T87" fmla="*/ 129 h 131"/>
                  <a:gd name="T88" fmla="*/ 33 w 524"/>
                  <a:gd name="T89" fmla="*/ 125 h 131"/>
                  <a:gd name="T90" fmla="*/ 17 w 524"/>
                  <a:gd name="T91" fmla="*/ 118 h 131"/>
                  <a:gd name="T92" fmla="*/ 0 w 524"/>
                  <a:gd name="T93" fmla="*/ 10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4" h="131">
                    <a:moveTo>
                      <a:pt x="0" y="106"/>
                    </a:moveTo>
                    <a:lnTo>
                      <a:pt x="14" y="103"/>
                    </a:lnTo>
                    <a:lnTo>
                      <a:pt x="27" y="101"/>
                    </a:lnTo>
                    <a:lnTo>
                      <a:pt x="40" y="99"/>
                    </a:lnTo>
                    <a:lnTo>
                      <a:pt x="54" y="95"/>
                    </a:lnTo>
                    <a:lnTo>
                      <a:pt x="69" y="91"/>
                    </a:lnTo>
                    <a:lnTo>
                      <a:pt x="84" y="87"/>
                    </a:lnTo>
                    <a:lnTo>
                      <a:pt x="100" y="85"/>
                    </a:lnTo>
                    <a:lnTo>
                      <a:pt x="117" y="82"/>
                    </a:lnTo>
                    <a:lnTo>
                      <a:pt x="132" y="76"/>
                    </a:lnTo>
                    <a:lnTo>
                      <a:pt x="149" y="72"/>
                    </a:lnTo>
                    <a:lnTo>
                      <a:pt x="167" y="68"/>
                    </a:lnTo>
                    <a:lnTo>
                      <a:pt x="186" y="63"/>
                    </a:lnTo>
                    <a:lnTo>
                      <a:pt x="205" y="59"/>
                    </a:lnTo>
                    <a:lnTo>
                      <a:pt x="222" y="53"/>
                    </a:lnTo>
                    <a:lnTo>
                      <a:pt x="243" y="47"/>
                    </a:lnTo>
                    <a:lnTo>
                      <a:pt x="262" y="44"/>
                    </a:lnTo>
                    <a:lnTo>
                      <a:pt x="281" y="38"/>
                    </a:lnTo>
                    <a:lnTo>
                      <a:pt x="298" y="32"/>
                    </a:lnTo>
                    <a:lnTo>
                      <a:pt x="318" y="28"/>
                    </a:lnTo>
                    <a:lnTo>
                      <a:pt x="333" y="23"/>
                    </a:lnTo>
                    <a:lnTo>
                      <a:pt x="348" y="19"/>
                    </a:lnTo>
                    <a:lnTo>
                      <a:pt x="364" y="17"/>
                    </a:lnTo>
                    <a:lnTo>
                      <a:pt x="377" y="13"/>
                    </a:lnTo>
                    <a:lnTo>
                      <a:pt x="390" y="11"/>
                    </a:lnTo>
                    <a:lnTo>
                      <a:pt x="402" y="7"/>
                    </a:lnTo>
                    <a:lnTo>
                      <a:pt x="413" y="5"/>
                    </a:lnTo>
                    <a:lnTo>
                      <a:pt x="423" y="4"/>
                    </a:lnTo>
                    <a:lnTo>
                      <a:pt x="432" y="4"/>
                    </a:lnTo>
                    <a:lnTo>
                      <a:pt x="442" y="2"/>
                    </a:lnTo>
                    <a:lnTo>
                      <a:pt x="450" y="2"/>
                    </a:lnTo>
                    <a:lnTo>
                      <a:pt x="455" y="0"/>
                    </a:lnTo>
                    <a:lnTo>
                      <a:pt x="461" y="0"/>
                    </a:lnTo>
                    <a:lnTo>
                      <a:pt x="471" y="2"/>
                    </a:lnTo>
                    <a:lnTo>
                      <a:pt x="478" y="2"/>
                    </a:lnTo>
                    <a:lnTo>
                      <a:pt x="486" y="2"/>
                    </a:lnTo>
                    <a:lnTo>
                      <a:pt x="494" y="4"/>
                    </a:lnTo>
                    <a:lnTo>
                      <a:pt x="499" y="7"/>
                    </a:lnTo>
                    <a:lnTo>
                      <a:pt x="503" y="9"/>
                    </a:lnTo>
                    <a:lnTo>
                      <a:pt x="507" y="13"/>
                    </a:lnTo>
                    <a:lnTo>
                      <a:pt x="511" y="17"/>
                    </a:lnTo>
                    <a:lnTo>
                      <a:pt x="517" y="26"/>
                    </a:lnTo>
                    <a:lnTo>
                      <a:pt x="520" y="36"/>
                    </a:lnTo>
                    <a:lnTo>
                      <a:pt x="522" y="40"/>
                    </a:lnTo>
                    <a:lnTo>
                      <a:pt x="522" y="42"/>
                    </a:lnTo>
                    <a:lnTo>
                      <a:pt x="524" y="45"/>
                    </a:lnTo>
                    <a:lnTo>
                      <a:pt x="524" y="47"/>
                    </a:lnTo>
                    <a:lnTo>
                      <a:pt x="520" y="49"/>
                    </a:lnTo>
                    <a:lnTo>
                      <a:pt x="515" y="53"/>
                    </a:lnTo>
                    <a:lnTo>
                      <a:pt x="507" y="55"/>
                    </a:lnTo>
                    <a:lnTo>
                      <a:pt x="499" y="55"/>
                    </a:lnTo>
                    <a:lnTo>
                      <a:pt x="495" y="57"/>
                    </a:lnTo>
                    <a:lnTo>
                      <a:pt x="494" y="57"/>
                    </a:lnTo>
                    <a:lnTo>
                      <a:pt x="486" y="59"/>
                    </a:lnTo>
                    <a:lnTo>
                      <a:pt x="476" y="59"/>
                    </a:lnTo>
                    <a:lnTo>
                      <a:pt x="465" y="59"/>
                    </a:lnTo>
                    <a:lnTo>
                      <a:pt x="453" y="61"/>
                    </a:lnTo>
                    <a:lnTo>
                      <a:pt x="440" y="61"/>
                    </a:lnTo>
                    <a:lnTo>
                      <a:pt x="425" y="63"/>
                    </a:lnTo>
                    <a:lnTo>
                      <a:pt x="407" y="65"/>
                    </a:lnTo>
                    <a:lnTo>
                      <a:pt x="398" y="65"/>
                    </a:lnTo>
                    <a:lnTo>
                      <a:pt x="388" y="66"/>
                    </a:lnTo>
                    <a:lnTo>
                      <a:pt x="377" y="66"/>
                    </a:lnTo>
                    <a:lnTo>
                      <a:pt x="365" y="68"/>
                    </a:lnTo>
                    <a:lnTo>
                      <a:pt x="342" y="72"/>
                    </a:lnTo>
                    <a:lnTo>
                      <a:pt x="318" y="76"/>
                    </a:lnTo>
                    <a:lnTo>
                      <a:pt x="291" y="82"/>
                    </a:lnTo>
                    <a:lnTo>
                      <a:pt x="262" y="87"/>
                    </a:lnTo>
                    <a:lnTo>
                      <a:pt x="232" y="95"/>
                    </a:lnTo>
                    <a:lnTo>
                      <a:pt x="201" y="103"/>
                    </a:lnTo>
                    <a:lnTo>
                      <a:pt x="184" y="106"/>
                    </a:lnTo>
                    <a:lnTo>
                      <a:pt x="168" y="110"/>
                    </a:lnTo>
                    <a:lnTo>
                      <a:pt x="155" y="112"/>
                    </a:lnTo>
                    <a:lnTo>
                      <a:pt x="142" y="116"/>
                    </a:lnTo>
                    <a:lnTo>
                      <a:pt x="130" y="120"/>
                    </a:lnTo>
                    <a:lnTo>
                      <a:pt x="119" y="122"/>
                    </a:lnTo>
                    <a:lnTo>
                      <a:pt x="107" y="124"/>
                    </a:lnTo>
                    <a:lnTo>
                      <a:pt x="98" y="125"/>
                    </a:lnTo>
                    <a:lnTo>
                      <a:pt x="90" y="127"/>
                    </a:lnTo>
                    <a:lnTo>
                      <a:pt x="82" y="129"/>
                    </a:lnTo>
                    <a:lnTo>
                      <a:pt x="75" y="131"/>
                    </a:lnTo>
                    <a:lnTo>
                      <a:pt x="69" y="131"/>
                    </a:lnTo>
                    <a:lnTo>
                      <a:pt x="63" y="131"/>
                    </a:lnTo>
                    <a:lnTo>
                      <a:pt x="59" y="131"/>
                    </a:lnTo>
                    <a:lnTo>
                      <a:pt x="58" y="131"/>
                    </a:lnTo>
                    <a:lnTo>
                      <a:pt x="56" y="131"/>
                    </a:lnTo>
                    <a:lnTo>
                      <a:pt x="50" y="131"/>
                    </a:lnTo>
                    <a:lnTo>
                      <a:pt x="44" y="129"/>
                    </a:lnTo>
                    <a:lnTo>
                      <a:pt x="38" y="127"/>
                    </a:lnTo>
                    <a:lnTo>
                      <a:pt x="33" y="125"/>
                    </a:lnTo>
                    <a:lnTo>
                      <a:pt x="25" y="122"/>
                    </a:lnTo>
                    <a:lnTo>
                      <a:pt x="17" y="118"/>
                    </a:lnTo>
                    <a:lnTo>
                      <a:pt x="10" y="112"/>
                    </a:lnTo>
                    <a:lnTo>
                      <a:pt x="0" y="106"/>
                    </a:lnTo>
                    <a:lnTo>
                      <a:pt x="0" y="10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928"/>
              <p:cNvSpPr/>
              <p:nvPr/>
            </p:nvSpPr>
            <p:spPr bwMode="auto">
              <a:xfrm>
                <a:off x="1154113" y="1449388"/>
                <a:ext cx="319087" cy="681038"/>
              </a:xfrm>
              <a:custGeom>
                <a:avLst/>
                <a:gdLst>
                  <a:gd name="T0" fmla="*/ 366 w 404"/>
                  <a:gd name="T1" fmla="*/ 457 h 859"/>
                  <a:gd name="T2" fmla="*/ 354 w 404"/>
                  <a:gd name="T3" fmla="*/ 518 h 859"/>
                  <a:gd name="T4" fmla="*/ 333 w 404"/>
                  <a:gd name="T5" fmla="*/ 577 h 859"/>
                  <a:gd name="T6" fmla="*/ 304 w 404"/>
                  <a:gd name="T7" fmla="*/ 638 h 859"/>
                  <a:gd name="T8" fmla="*/ 268 w 404"/>
                  <a:gd name="T9" fmla="*/ 691 h 859"/>
                  <a:gd name="T10" fmla="*/ 220 w 404"/>
                  <a:gd name="T11" fmla="*/ 743 h 859"/>
                  <a:gd name="T12" fmla="*/ 169 w 404"/>
                  <a:gd name="T13" fmla="*/ 786 h 859"/>
                  <a:gd name="T14" fmla="*/ 113 w 404"/>
                  <a:gd name="T15" fmla="*/ 821 h 859"/>
                  <a:gd name="T16" fmla="*/ 73 w 404"/>
                  <a:gd name="T17" fmla="*/ 840 h 859"/>
                  <a:gd name="T18" fmla="*/ 48 w 404"/>
                  <a:gd name="T19" fmla="*/ 849 h 859"/>
                  <a:gd name="T20" fmla="*/ 29 w 404"/>
                  <a:gd name="T21" fmla="*/ 857 h 859"/>
                  <a:gd name="T22" fmla="*/ 14 w 404"/>
                  <a:gd name="T23" fmla="*/ 859 h 859"/>
                  <a:gd name="T24" fmla="*/ 4 w 404"/>
                  <a:gd name="T25" fmla="*/ 859 h 859"/>
                  <a:gd name="T26" fmla="*/ 0 w 404"/>
                  <a:gd name="T27" fmla="*/ 855 h 859"/>
                  <a:gd name="T28" fmla="*/ 2 w 404"/>
                  <a:gd name="T29" fmla="*/ 851 h 859"/>
                  <a:gd name="T30" fmla="*/ 8 w 404"/>
                  <a:gd name="T31" fmla="*/ 844 h 859"/>
                  <a:gd name="T32" fmla="*/ 19 w 404"/>
                  <a:gd name="T33" fmla="*/ 834 h 859"/>
                  <a:gd name="T34" fmla="*/ 37 w 404"/>
                  <a:gd name="T35" fmla="*/ 823 h 859"/>
                  <a:gd name="T36" fmla="*/ 60 w 404"/>
                  <a:gd name="T37" fmla="*/ 809 h 859"/>
                  <a:gd name="T38" fmla="*/ 109 w 404"/>
                  <a:gd name="T39" fmla="*/ 777 h 859"/>
                  <a:gd name="T40" fmla="*/ 157 w 404"/>
                  <a:gd name="T41" fmla="*/ 737 h 859"/>
                  <a:gd name="T42" fmla="*/ 203 w 404"/>
                  <a:gd name="T43" fmla="*/ 687 h 859"/>
                  <a:gd name="T44" fmla="*/ 239 w 404"/>
                  <a:gd name="T45" fmla="*/ 632 h 859"/>
                  <a:gd name="T46" fmla="*/ 272 w 404"/>
                  <a:gd name="T47" fmla="*/ 567 h 859"/>
                  <a:gd name="T48" fmla="*/ 295 w 404"/>
                  <a:gd name="T49" fmla="*/ 493 h 859"/>
                  <a:gd name="T50" fmla="*/ 312 w 404"/>
                  <a:gd name="T51" fmla="*/ 404 h 859"/>
                  <a:gd name="T52" fmla="*/ 322 w 404"/>
                  <a:gd name="T53" fmla="*/ 337 h 859"/>
                  <a:gd name="T54" fmla="*/ 327 w 404"/>
                  <a:gd name="T55" fmla="*/ 280 h 859"/>
                  <a:gd name="T56" fmla="*/ 331 w 404"/>
                  <a:gd name="T57" fmla="*/ 230 h 859"/>
                  <a:gd name="T58" fmla="*/ 333 w 404"/>
                  <a:gd name="T59" fmla="*/ 186 h 859"/>
                  <a:gd name="T60" fmla="*/ 335 w 404"/>
                  <a:gd name="T61" fmla="*/ 148 h 859"/>
                  <a:gd name="T62" fmla="*/ 335 w 404"/>
                  <a:gd name="T63" fmla="*/ 120 h 859"/>
                  <a:gd name="T64" fmla="*/ 333 w 404"/>
                  <a:gd name="T65" fmla="*/ 97 h 859"/>
                  <a:gd name="T66" fmla="*/ 327 w 404"/>
                  <a:gd name="T67" fmla="*/ 66 h 859"/>
                  <a:gd name="T68" fmla="*/ 322 w 404"/>
                  <a:gd name="T69" fmla="*/ 45 h 859"/>
                  <a:gd name="T70" fmla="*/ 314 w 404"/>
                  <a:gd name="T71" fmla="*/ 26 h 859"/>
                  <a:gd name="T72" fmla="*/ 312 w 404"/>
                  <a:gd name="T73" fmla="*/ 15 h 859"/>
                  <a:gd name="T74" fmla="*/ 314 w 404"/>
                  <a:gd name="T75" fmla="*/ 7 h 859"/>
                  <a:gd name="T76" fmla="*/ 316 w 404"/>
                  <a:gd name="T77" fmla="*/ 4 h 859"/>
                  <a:gd name="T78" fmla="*/ 325 w 404"/>
                  <a:gd name="T79" fmla="*/ 0 h 859"/>
                  <a:gd name="T80" fmla="*/ 348 w 404"/>
                  <a:gd name="T81" fmla="*/ 2 h 859"/>
                  <a:gd name="T82" fmla="*/ 368 w 404"/>
                  <a:gd name="T83" fmla="*/ 7 h 859"/>
                  <a:gd name="T84" fmla="*/ 389 w 404"/>
                  <a:gd name="T85" fmla="*/ 15 h 859"/>
                  <a:gd name="T86" fmla="*/ 400 w 404"/>
                  <a:gd name="T87" fmla="*/ 25 h 859"/>
                  <a:gd name="T88" fmla="*/ 404 w 404"/>
                  <a:gd name="T89" fmla="*/ 34 h 859"/>
                  <a:gd name="T90" fmla="*/ 402 w 404"/>
                  <a:gd name="T91" fmla="*/ 59 h 859"/>
                  <a:gd name="T92" fmla="*/ 398 w 404"/>
                  <a:gd name="T93" fmla="*/ 74 h 859"/>
                  <a:gd name="T94" fmla="*/ 396 w 404"/>
                  <a:gd name="T95" fmla="*/ 85 h 859"/>
                  <a:gd name="T96" fmla="*/ 396 w 404"/>
                  <a:gd name="T97" fmla="*/ 105 h 859"/>
                  <a:gd name="T98" fmla="*/ 394 w 404"/>
                  <a:gd name="T99" fmla="*/ 135 h 859"/>
                  <a:gd name="T100" fmla="*/ 390 w 404"/>
                  <a:gd name="T101" fmla="*/ 194 h 859"/>
                  <a:gd name="T102" fmla="*/ 389 w 404"/>
                  <a:gd name="T103" fmla="*/ 249 h 859"/>
                  <a:gd name="T104" fmla="*/ 387 w 404"/>
                  <a:gd name="T105" fmla="*/ 289 h 859"/>
                  <a:gd name="T106" fmla="*/ 385 w 404"/>
                  <a:gd name="T107" fmla="*/ 320 h 859"/>
                  <a:gd name="T108" fmla="*/ 379 w 404"/>
                  <a:gd name="T109" fmla="*/ 362 h 859"/>
                  <a:gd name="T110" fmla="*/ 371 w 404"/>
                  <a:gd name="T111" fmla="*/ 417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859">
                    <a:moveTo>
                      <a:pt x="371" y="417"/>
                    </a:moveTo>
                    <a:lnTo>
                      <a:pt x="369" y="438"/>
                    </a:lnTo>
                    <a:lnTo>
                      <a:pt x="366" y="457"/>
                    </a:lnTo>
                    <a:lnTo>
                      <a:pt x="362" y="478"/>
                    </a:lnTo>
                    <a:lnTo>
                      <a:pt x="358" y="497"/>
                    </a:lnTo>
                    <a:lnTo>
                      <a:pt x="354" y="518"/>
                    </a:lnTo>
                    <a:lnTo>
                      <a:pt x="348" y="537"/>
                    </a:lnTo>
                    <a:lnTo>
                      <a:pt x="341" y="558"/>
                    </a:lnTo>
                    <a:lnTo>
                      <a:pt x="333" y="577"/>
                    </a:lnTo>
                    <a:lnTo>
                      <a:pt x="325" y="598"/>
                    </a:lnTo>
                    <a:lnTo>
                      <a:pt x="316" y="617"/>
                    </a:lnTo>
                    <a:lnTo>
                      <a:pt x="304" y="638"/>
                    </a:lnTo>
                    <a:lnTo>
                      <a:pt x="293" y="657"/>
                    </a:lnTo>
                    <a:lnTo>
                      <a:pt x="281" y="674"/>
                    </a:lnTo>
                    <a:lnTo>
                      <a:pt x="268" y="691"/>
                    </a:lnTo>
                    <a:lnTo>
                      <a:pt x="253" y="708"/>
                    </a:lnTo>
                    <a:lnTo>
                      <a:pt x="238" y="726"/>
                    </a:lnTo>
                    <a:lnTo>
                      <a:pt x="220" y="743"/>
                    </a:lnTo>
                    <a:lnTo>
                      <a:pt x="203" y="758"/>
                    </a:lnTo>
                    <a:lnTo>
                      <a:pt x="186" y="773"/>
                    </a:lnTo>
                    <a:lnTo>
                      <a:pt x="169" y="786"/>
                    </a:lnTo>
                    <a:lnTo>
                      <a:pt x="151" y="798"/>
                    </a:lnTo>
                    <a:lnTo>
                      <a:pt x="132" y="809"/>
                    </a:lnTo>
                    <a:lnTo>
                      <a:pt x="113" y="821"/>
                    </a:lnTo>
                    <a:lnTo>
                      <a:pt x="92" y="830"/>
                    </a:lnTo>
                    <a:lnTo>
                      <a:pt x="83" y="836"/>
                    </a:lnTo>
                    <a:lnTo>
                      <a:pt x="73" y="840"/>
                    </a:lnTo>
                    <a:lnTo>
                      <a:pt x="65" y="844"/>
                    </a:lnTo>
                    <a:lnTo>
                      <a:pt x="56" y="847"/>
                    </a:lnTo>
                    <a:lnTo>
                      <a:pt x="48" y="849"/>
                    </a:lnTo>
                    <a:lnTo>
                      <a:pt x="42" y="851"/>
                    </a:lnTo>
                    <a:lnTo>
                      <a:pt x="35" y="855"/>
                    </a:lnTo>
                    <a:lnTo>
                      <a:pt x="29" y="857"/>
                    </a:lnTo>
                    <a:lnTo>
                      <a:pt x="23" y="857"/>
                    </a:lnTo>
                    <a:lnTo>
                      <a:pt x="18" y="859"/>
                    </a:lnTo>
                    <a:lnTo>
                      <a:pt x="14" y="859"/>
                    </a:lnTo>
                    <a:lnTo>
                      <a:pt x="10" y="859"/>
                    </a:lnTo>
                    <a:lnTo>
                      <a:pt x="6" y="859"/>
                    </a:lnTo>
                    <a:lnTo>
                      <a:pt x="4" y="859"/>
                    </a:lnTo>
                    <a:lnTo>
                      <a:pt x="2" y="857"/>
                    </a:lnTo>
                    <a:lnTo>
                      <a:pt x="2" y="855"/>
                    </a:lnTo>
                    <a:lnTo>
                      <a:pt x="0" y="855"/>
                    </a:lnTo>
                    <a:lnTo>
                      <a:pt x="0" y="853"/>
                    </a:lnTo>
                    <a:lnTo>
                      <a:pt x="2" y="851"/>
                    </a:lnTo>
                    <a:lnTo>
                      <a:pt x="2" y="851"/>
                    </a:lnTo>
                    <a:lnTo>
                      <a:pt x="4" y="847"/>
                    </a:lnTo>
                    <a:lnTo>
                      <a:pt x="6" y="846"/>
                    </a:lnTo>
                    <a:lnTo>
                      <a:pt x="8" y="844"/>
                    </a:lnTo>
                    <a:lnTo>
                      <a:pt x="12" y="840"/>
                    </a:lnTo>
                    <a:lnTo>
                      <a:pt x="16" y="838"/>
                    </a:lnTo>
                    <a:lnTo>
                      <a:pt x="19" y="834"/>
                    </a:lnTo>
                    <a:lnTo>
                      <a:pt x="25" y="830"/>
                    </a:lnTo>
                    <a:lnTo>
                      <a:pt x="31" y="826"/>
                    </a:lnTo>
                    <a:lnTo>
                      <a:pt x="37" y="823"/>
                    </a:lnTo>
                    <a:lnTo>
                      <a:pt x="44" y="819"/>
                    </a:lnTo>
                    <a:lnTo>
                      <a:pt x="52" y="813"/>
                    </a:lnTo>
                    <a:lnTo>
                      <a:pt x="60" y="809"/>
                    </a:lnTo>
                    <a:lnTo>
                      <a:pt x="77" y="800"/>
                    </a:lnTo>
                    <a:lnTo>
                      <a:pt x="94" y="788"/>
                    </a:lnTo>
                    <a:lnTo>
                      <a:pt x="109" y="777"/>
                    </a:lnTo>
                    <a:lnTo>
                      <a:pt x="127" y="766"/>
                    </a:lnTo>
                    <a:lnTo>
                      <a:pt x="142" y="750"/>
                    </a:lnTo>
                    <a:lnTo>
                      <a:pt x="157" y="737"/>
                    </a:lnTo>
                    <a:lnTo>
                      <a:pt x="172" y="722"/>
                    </a:lnTo>
                    <a:lnTo>
                      <a:pt x="188" y="705"/>
                    </a:lnTo>
                    <a:lnTo>
                      <a:pt x="203" y="687"/>
                    </a:lnTo>
                    <a:lnTo>
                      <a:pt x="215" y="670"/>
                    </a:lnTo>
                    <a:lnTo>
                      <a:pt x="228" y="651"/>
                    </a:lnTo>
                    <a:lnTo>
                      <a:pt x="239" y="632"/>
                    </a:lnTo>
                    <a:lnTo>
                      <a:pt x="251" y="611"/>
                    </a:lnTo>
                    <a:lnTo>
                      <a:pt x="262" y="590"/>
                    </a:lnTo>
                    <a:lnTo>
                      <a:pt x="272" y="567"/>
                    </a:lnTo>
                    <a:lnTo>
                      <a:pt x="280" y="545"/>
                    </a:lnTo>
                    <a:lnTo>
                      <a:pt x="287" y="520"/>
                    </a:lnTo>
                    <a:lnTo>
                      <a:pt x="295" y="493"/>
                    </a:lnTo>
                    <a:lnTo>
                      <a:pt x="301" y="465"/>
                    </a:lnTo>
                    <a:lnTo>
                      <a:pt x="306" y="436"/>
                    </a:lnTo>
                    <a:lnTo>
                      <a:pt x="312" y="404"/>
                    </a:lnTo>
                    <a:lnTo>
                      <a:pt x="318" y="371"/>
                    </a:lnTo>
                    <a:lnTo>
                      <a:pt x="320" y="354"/>
                    </a:lnTo>
                    <a:lnTo>
                      <a:pt x="322" y="337"/>
                    </a:lnTo>
                    <a:lnTo>
                      <a:pt x="324" y="318"/>
                    </a:lnTo>
                    <a:lnTo>
                      <a:pt x="325" y="299"/>
                    </a:lnTo>
                    <a:lnTo>
                      <a:pt x="327" y="280"/>
                    </a:lnTo>
                    <a:lnTo>
                      <a:pt x="327" y="263"/>
                    </a:lnTo>
                    <a:lnTo>
                      <a:pt x="329" y="245"/>
                    </a:lnTo>
                    <a:lnTo>
                      <a:pt x="331" y="230"/>
                    </a:lnTo>
                    <a:lnTo>
                      <a:pt x="331" y="215"/>
                    </a:lnTo>
                    <a:lnTo>
                      <a:pt x="333" y="200"/>
                    </a:lnTo>
                    <a:lnTo>
                      <a:pt x="333" y="186"/>
                    </a:lnTo>
                    <a:lnTo>
                      <a:pt x="333" y="173"/>
                    </a:lnTo>
                    <a:lnTo>
                      <a:pt x="335" y="160"/>
                    </a:lnTo>
                    <a:lnTo>
                      <a:pt x="335" y="148"/>
                    </a:lnTo>
                    <a:lnTo>
                      <a:pt x="335" y="139"/>
                    </a:lnTo>
                    <a:lnTo>
                      <a:pt x="335" y="129"/>
                    </a:lnTo>
                    <a:lnTo>
                      <a:pt x="335" y="120"/>
                    </a:lnTo>
                    <a:lnTo>
                      <a:pt x="335" y="110"/>
                    </a:lnTo>
                    <a:lnTo>
                      <a:pt x="335" y="105"/>
                    </a:lnTo>
                    <a:lnTo>
                      <a:pt x="333" y="97"/>
                    </a:lnTo>
                    <a:lnTo>
                      <a:pt x="331" y="85"/>
                    </a:lnTo>
                    <a:lnTo>
                      <a:pt x="329" y="76"/>
                    </a:lnTo>
                    <a:lnTo>
                      <a:pt x="327" y="66"/>
                    </a:lnTo>
                    <a:lnTo>
                      <a:pt x="325" y="59"/>
                    </a:lnTo>
                    <a:lnTo>
                      <a:pt x="324" y="51"/>
                    </a:lnTo>
                    <a:lnTo>
                      <a:pt x="322" y="45"/>
                    </a:lnTo>
                    <a:lnTo>
                      <a:pt x="318" y="40"/>
                    </a:lnTo>
                    <a:lnTo>
                      <a:pt x="318" y="34"/>
                    </a:lnTo>
                    <a:lnTo>
                      <a:pt x="314" y="26"/>
                    </a:lnTo>
                    <a:lnTo>
                      <a:pt x="312" y="21"/>
                    </a:lnTo>
                    <a:lnTo>
                      <a:pt x="312" y="19"/>
                    </a:lnTo>
                    <a:lnTo>
                      <a:pt x="312" y="15"/>
                    </a:lnTo>
                    <a:lnTo>
                      <a:pt x="312" y="11"/>
                    </a:lnTo>
                    <a:lnTo>
                      <a:pt x="312" y="9"/>
                    </a:lnTo>
                    <a:lnTo>
                      <a:pt x="314" y="7"/>
                    </a:lnTo>
                    <a:lnTo>
                      <a:pt x="314" y="5"/>
                    </a:lnTo>
                    <a:lnTo>
                      <a:pt x="314" y="4"/>
                    </a:lnTo>
                    <a:lnTo>
                      <a:pt x="316" y="4"/>
                    </a:lnTo>
                    <a:lnTo>
                      <a:pt x="318" y="2"/>
                    </a:lnTo>
                    <a:lnTo>
                      <a:pt x="322" y="0"/>
                    </a:lnTo>
                    <a:lnTo>
                      <a:pt x="325" y="0"/>
                    </a:lnTo>
                    <a:lnTo>
                      <a:pt x="329" y="0"/>
                    </a:lnTo>
                    <a:lnTo>
                      <a:pt x="339" y="0"/>
                    </a:lnTo>
                    <a:lnTo>
                      <a:pt x="348" y="2"/>
                    </a:lnTo>
                    <a:lnTo>
                      <a:pt x="354" y="4"/>
                    </a:lnTo>
                    <a:lnTo>
                      <a:pt x="362" y="5"/>
                    </a:lnTo>
                    <a:lnTo>
                      <a:pt x="368" y="7"/>
                    </a:lnTo>
                    <a:lnTo>
                      <a:pt x="375" y="9"/>
                    </a:lnTo>
                    <a:lnTo>
                      <a:pt x="383" y="11"/>
                    </a:lnTo>
                    <a:lnTo>
                      <a:pt x="389" y="15"/>
                    </a:lnTo>
                    <a:lnTo>
                      <a:pt x="394" y="19"/>
                    </a:lnTo>
                    <a:lnTo>
                      <a:pt x="398" y="21"/>
                    </a:lnTo>
                    <a:lnTo>
                      <a:pt x="400" y="25"/>
                    </a:lnTo>
                    <a:lnTo>
                      <a:pt x="402" y="28"/>
                    </a:lnTo>
                    <a:lnTo>
                      <a:pt x="404" y="30"/>
                    </a:lnTo>
                    <a:lnTo>
                      <a:pt x="404" y="34"/>
                    </a:lnTo>
                    <a:lnTo>
                      <a:pt x="404" y="42"/>
                    </a:lnTo>
                    <a:lnTo>
                      <a:pt x="404" y="49"/>
                    </a:lnTo>
                    <a:lnTo>
                      <a:pt x="402" y="59"/>
                    </a:lnTo>
                    <a:lnTo>
                      <a:pt x="400" y="68"/>
                    </a:lnTo>
                    <a:lnTo>
                      <a:pt x="400" y="70"/>
                    </a:lnTo>
                    <a:lnTo>
                      <a:pt x="398" y="74"/>
                    </a:lnTo>
                    <a:lnTo>
                      <a:pt x="398" y="78"/>
                    </a:lnTo>
                    <a:lnTo>
                      <a:pt x="398" y="82"/>
                    </a:lnTo>
                    <a:lnTo>
                      <a:pt x="396" y="85"/>
                    </a:lnTo>
                    <a:lnTo>
                      <a:pt x="396" y="91"/>
                    </a:lnTo>
                    <a:lnTo>
                      <a:pt x="396" y="97"/>
                    </a:lnTo>
                    <a:lnTo>
                      <a:pt x="396" y="105"/>
                    </a:lnTo>
                    <a:lnTo>
                      <a:pt x="396" y="112"/>
                    </a:lnTo>
                    <a:lnTo>
                      <a:pt x="394" y="118"/>
                    </a:lnTo>
                    <a:lnTo>
                      <a:pt x="394" y="135"/>
                    </a:lnTo>
                    <a:lnTo>
                      <a:pt x="392" y="152"/>
                    </a:lnTo>
                    <a:lnTo>
                      <a:pt x="392" y="173"/>
                    </a:lnTo>
                    <a:lnTo>
                      <a:pt x="390" y="194"/>
                    </a:lnTo>
                    <a:lnTo>
                      <a:pt x="389" y="213"/>
                    </a:lnTo>
                    <a:lnTo>
                      <a:pt x="389" y="232"/>
                    </a:lnTo>
                    <a:lnTo>
                      <a:pt x="389" y="249"/>
                    </a:lnTo>
                    <a:lnTo>
                      <a:pt x="389" y="265"/>
                    </a:lnTo>
                    <a:lnTo>
                      <a:pt x="389" y="278"/>
                    </a:lnTo>
                    <a:lnTo>
                      <a:pt x="387" y="289"/>
                    </a:lnTo>
                    <a:lnTo>
                      <a:pt x="387" y="299"/>
                    </a:lnTo>
                    <a:lnTo>
                      <a:pt x="387" y="310"/>
                    </a:lnTo>
                    <a:lnTo>
                      <a:pt x="385" y="320"/>
                    </a:lnTo>
                    <a:lnTo>
                      <a:pt x="383" y="333"/>
                    </a:lnTo>
                    <a:lnTo>
                      <a:pt x="381" y="346"/>
                    </a:lnTo>
                    <a:lnTo>
                      <a:pt x="379" y="362"/>
                    </a:lnTo>
                    <a:lnTo>
                      <a:pt x="377" y="379"/>
                    </a:lnTo>
                    <a:lnTo>
                      <a:pt x="373" y="398"/>
                    </a:lnTo>
                    <a:lnTo>
                      <a:pt x="371" y="417"/>
                    </a:lnTo>
                    <a:lnTo>
                      <a:pt x="371" y="41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929"/>
              <p:cNvSpPr/>
              <p:nvPr/>
            </p:nvSpPr>
            <p:spPr bwMode="auto">
              <a:xfrm>
                <a:off x="1404938" y="1857375"/>
                <a:ext cx="325437" cy="298450"/>
              </a:xfrm>
              <a:custGeom>
                <a:avLst/>
                <a:gdLst>
                  <a:gd name="T0" fmla="*/ 233 w 409"/>
                  <a:gd name="T1" fmla="*/ 372 h 375"/>
                  <a:gd name="T2" fmla="*/ 229 w 409"/>
                  <a:gd name="T3" fmla="*/ 368 h 375"/>
                  <a:gd name="T4" fmla="*/ 224 w 409"/>
                  <a:gd name="T5" fmla="*/ 362 h 375"/>
                  <a:gd name="T6" fmla="*/ 216 w 409"/>
                  <a:gd name="T7" fmla="*/ 352 h 375"/>
                  <a:gd name="T8" fmla="*/ 206 w 409"/>
                  <a:gd name="T9" fmla="*/ 341 h 375"/>
                  <a:gd name="T10" fmla="*/ 197 w 409"/>
                  <a:gd name="T11" fmla="*/ 328 h 375"/>
                  <a:gd name="T12" fmla="*/ 183 w 409"/>
                  <a:gd name="T13" fmla="*/ 311 h 375"/>
                  <a:gd name="T14" fmla="*/ 170 w 409"/>
                  <a:gd name="T15" fmla="*/ 292 h 375"/>
                  <a:gd name="T16" fmla="*/ 155 w 409"/>
                  <a:gd name="T17" fmla="*/ 271 h 375"/>
                  <a:gd name="T18" fmla="*/ 139 w 409"/>
                  <a:gd name="T19" fmla="*/ 246 h 375"/>
                  <a:gd name="T20" fmla="*/ 122 w 409"/>
                  <a:gd name="T21" fmla="*/ 219 h 375"/>
                  <a:gd name="T22" fmla="*/ 103 w 409"/>
                  <a:gd name="T23" fmla="*/ 189 h 375"/>
                  <a:gd name="T24" fmla="*/ 82 w 409"/>
                  <a:gd name="T25" fmla="*/ 158 h 375"/>
                  <a:gd name="T26" fmla="*/ 59 w 409"/>
                  <a:gd name="T27" fmla="*/ 124 h 375"/>
                  <a:gd name="T28" fmla="*/ 36 w 409"/>
                  <a:gd name="T29" fmla="*/ 86 h 375"/>
                  <a:gd name="T30" fmla="*/ 11 w 409"/>
                  <a:gd name="T31" fmla="*/ 46 h 375"/>
                  <a:gd name="T32" fmla="*/ 11 w 409"/>
                  <a:gd name="T33" fmla="*/ 0 h 375"/>
                  <a:gd name="T34" fmla="*/ 63 w 409"/>
                  <a:gd name="T35" fmla="*/ 63 h 375"/>
                  <a:gd name="T36" fmla="*/ 113 w 409"/>
                  <a:gd name="T37" fmla="*/ 116 h 375"/>
                  <a:gd name="T38" fmla="*/ 157 w 409"/>
                  <a:gd name="T39" fmla="*/ 164 h 375"/>
                  <a:gd name="T40" fmla="*/ 197 w 409"/>
                  <a:gd name="T41" fmla="*/ 206 h 375"/>
                  <a:gd name="T42" fmla="*/ 235 w 409"/>
                  <a:gd name="T43" fmla="*/ 240 h 375"/>
                  <a:gd name="T44" fmla="*/ 268 w 409"/>
                  <a:gd name="T45" fmla="*/ 267 h 375"/>
                  <a:gd name="T46" fmla="*/ 298 w 409"/>
                  <a:gd name="T47" fmla="*/ 286 h 375"/>
                  <a:gd name="T48" fmla="*/ 323 w 409"/>
                  <a:gd name="T49" fmla="*/ 299 h 375"/>
                  <a:gd name="T50" fmla="*/ 342 w 409"/>
                  <a:gd name="T51" fmla="*/ 309 h 375"/>
                  <a:gd name="T52" fmla="*/ 361 w 409"/>
                  <a:gd name="T53" fmla="*/ 316 h 375"/>
                  <a:gd name="T54" fmla="*/ 377 w 409"/>
                  <a:gd name="T55" fmla="*/ 324 h 375"/>
                  <a:gd name="T56" fmla="*/ 388 w 409"/>
                  <a:gd name="T57" fmla="*/ 332 h 375"/>
                  <a:gd name="T58" fmla="*/ 398 w 409"/>
                  <a:gd name="T59" fmla="*/ 337 h 375"/>
                  <a:gd name="T60" fmla="*/ 403 w 409"/>
                  <a:gd name="T61" fmla="*/ 343 h 375"/>
                  <a:gd name="T62" fmla="*/ 409 w 409"/>
                  <a:gd name="T63" fmla="*/ 347 h 375"/>
                  <a:gd name="T64" fmla="*/ 409 w 409"/>
                  <a:gd name="T65" fmla="*/ 351 h 375"/>
                  <a:gd name="T66" fmla="*/ 409 w 409"/>
                  <a:gd name="T67" fmla="*/ 354 h 375"/>
                  <a:gd name="T68" fmla="*/ 405 w 409"/>
                  <a:gd name="T69" fmla="*/ 356 h 375"/>
                  <a:gd name="T70" fmla="*/ 400 w 409"/>
                  <a:gd name="T71" fmla="*/ 360 h 375"/>
                  <a:gd name="T72" fmla="*/ 392 w 409"/>
                  <a:gd name="T73" fmla="*/ 362 h 375"/>
                  <a:gd name="T74" fmla="*/ 382 w 409"/>
                  <a:gd name="T75" fmla="*/ 366 h 375"/>
                  <a:gd name="T76" fmla="*/ 369 w 409"/>
                  <a:gd name="T77" fmla="*/ 368 h 375"/>
                  <a:gd name="T78" fmla="*/ 356 w 409"/>
                  <a:gd name="T79" fmla="*/ 370 h 375"/>
                  <a:gd name="T80" fmla="*/ 338 w 409"/>
                  <a:gd name="T81" fmla="*/ 372 h 375"/>
                  <a:gd name="T82" fmla="*/ 306 w 409"/>
                  <a:gd name="T83" fmla="*/ 373 h 375"/>
                  <a:gd name="T84" fmla="*/ 277 w 409"/>
                  <a:gd name="T85" fmla="*/ 375 h 375"/>
                  <a:gd name="T86" fmla="*/ 254 w 409"/>
                  <a:gd name="T87" fmla="*/ 373 h 375"/>
                  <a:gd name="T88" fmla="*/ 235 w 409"/>
                  <a:gd name="T89" fmla="*/ 37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" h="375">
                    <a:moveTo>
                      <a:pt x="235" y="372"/>
                    </a:moveTo>
                    <a:lnTo>
                      <a:pt x="233" y="372"/>
                    </a:lnTo>
                    <a:lnTo>
                      <a:pt x="231" y="370"/>
                    </a:lnTo>
                    <a:lnTo>
                      <a:pt x="229" y="368"/>
                    </a:lnTo>
                    <a:lnTo>
                      <a:pt x="225" y="364"/>
                    </a:lnTo>
                    <a:lnTo>
                      <a:pt x="224" y="362"/>
                    </a:lnTo>
                    <a:lnTo>
                      <a:pt x="220" y="356"/>
                    </a:lnTo>
                    <a:lnTo>
                      <a:pt x="216" y="352"/>
                    </a:lnTo>
                    <a:lnTo>
                      <a:pt x="210" y="347"/>
                    </a:lnTo>
                    <a:lnTo>
                      <a:pt x="206" y="341"/>
                    </a:lnTo>
                    <a:lnTo>
                      <a:pt x="201" y="335"/>
                    </a:lnTo>
                    <a:lnTo>
                      <a:pt x="197" y="328"/>
                    </a:lnTo>
                    <a:lnTo>
                      <a:pt x="189" y="320"/>
                    </a:lnTo>
                    <a:lnTo>
                      <a:pt x="183" y="311"/>
                    </a:lnTo>
                    <a:lnTo>
                      <a:pt x="178" y="301"/>
                    </a:lnTo>
                    <a:lnTo>
                      <a:pt x="170" y="292"/>
                    </a:lnTo>
                    <a:lnTo>
                      <a:pt x="162" y="282"/>
                    </a:lnTo>
                    <a:lnTo>
                      <a:pt x="155" y="271"/>
                    </a:lnTo>
                    <a:lnTo>
                      <a:pt x="147" y="257"/>
                    </a:lnTo>
                    <a:lnTo>
                      <a:pt x="139" y="246"/>
                    </a:lnTo>
                    <a:lnTo>
                      <a:pt x="130" y="232"/>
                    </a:lnTo>
                    <a:lnTo>
                      <a:pt x="122" y="219"/>
                    </a:lnTo>
                    <a:lnTo>
                      <a:pt x="113" y="204"/>
                    </a:lnTo>
                    <a:lnTo>
                      <a:pt x="103" y="189"/>
                    </a:lnTo>
                    <a:lnTo>
                      <a:pt x="92" y="173"/>
                    </a:lnTo>
                    <a:lnTo>
                      <a:pt x="82" y="158"/>
                    </a:lnTo>
                    <a:lnTo>
                      <a:pt x="71" y="141"/>
                    </a:lnTo>
                    <a:lnTo>
                      <a:pt x="59" y="124"/>
                    </a:lnTo>
                    <a:lnTo>
                      <a:pt x="48" y="105"/>
                    </a:lnTo>
                    <a:lnTo>
                      <a:pt x="36" y="86"/>
                    </a:lnTo>
                    <a:lnTo>
                      <a:pt x="25" y="67"/>
                    </a:lnTo>
                    <a:lnTo>
                      <a:pt x="11" y="46"/>
                    </a:lnTo>
                    <a:lnTo>
                      <a:pt x="0" y="25"/>
                    </a:lnTo>
                    <a:lnTo>
                      <a:pt x="11" y="0"/>
                    </a:lnTo>
                    <a:lnTo>
                      <a:pt x="38" y="32"/>
                    </a:lnTo>
                    <a:lnTo>
                      <a:pt x="63" y="63"/>
                    </a:lnTo>
                    <a:lnTo>
                      <a:pt x="88" y="90"/>
                    </a:lnTo>
                    <a:lnTo>
                      <a:pt x="113" y="116"/>
                    </a:lnTo>
                    <a:lnTo>
                      <a:pt x="136" y="141"/>
                    </a:lnTo>
                    <a:lnTo>
                      <a:pt x="157" y="164"/>
                    </a:lnTo>
                    <a:lnTo>
                      <a:pt x="178" y="187"/>
                    </a:lnTo>
                    <a:lnTo>
                      <a:pt x="197" y="206"/>
                    </a:lnTo>
                    <a:lnTo>
                      <a:pt x="216" y="223"/>
                    </a:lnTo>
                    <a:lnTo>
                      <a:pt x="235" y="240"/>
                    </a:lnTo>
                    <a:lnTo>
                      <a:pt x="252" y="253"/>
                    </a:lnTo>
                    <a:lnTo>
                      <a:pt x="268" y="267"/>
                    </a:lnTo>
                    <a:lnTo>
                      <a:pt x="283" y="278"/>
                    </a:lnTo>
                    <a:lnTo>
                      <a:pt x="298" y="286"/>
                    </a:lnTo>
                    <a:lnTo>
                      <a:pt x="310" y="293"/>
                    </a:lnTo>
                    <a:lnTo>
                      <a:pt x="323" y="299"/>
                    </a:lnTo>
                    <a:lnTo>
                      <a:pt x="333" y="305"/>
                    </a:lnTo>
                    <a:lnTo>
                      <a:pt x="342" y="309"/>
                    </a:lnTo>
                    <a:lnTo>
                      <a:pt x="352" y="312"/>
                    </a:lnTo>
                    <a:lnTo>
                      <a:pt x="361" y="316"/>
                    </a:lnTo>
                    <a:lnTo>
                      <a:pt x="369" y="322"/>
                    </a:lnTo>
                    <a:lnTo>
                      <a:pt x="377" y="324"/>
                    </a:lnTo>
                    <a:lnTo>
                      <a:pt x="382" y="328"/>
                    </a:lnTo>
                    <a:lnTo>
                      <a:pt x="388" y="332"/>
                    </a:lnTo>
                    <a:lnTo>
                      <a:pt x="394" y="335"/>
                    </a:lnTo>
                    <a:lnTo>
                      <a:pt x="398" y="337"/>
                    </a:lnTo>
                    <a:lnTo>
                      <a:pt x="401" y="339"/>
                    </a:lnTo>
                    <a:lnTo>
                      <a:pt x="403" y="343"/>
                    </a:lnTo>
                    <a:lnTo>
                      <a:pt x="407" y="345"/>
                    </a:lnTo>
                    <a:lnTo>
                      <a:pt x="409" y="347"/>
                    </a:lnTo>
                    <a:lnTo>
                      <a:pt x="409" y="349"/>
                    </a:lnTo>
                    <a:lnTo>
                      <a:pt x="409" y="351"/>
                    </a:lnTo>
                    <a:lnTo>
                      <a:pt x="409" y="352"/>
                    </a:lnTo>
                    <a:lnTo>
                      <a:pt x="409" y="354"/>
                    </a:lnTo>
                    <a:lnTo>
                      <a:pt x="407" y="354"/>
                    </a:lnTo>
                    <a:lnTo>
                      <a:pt x="405" y="356"/>
                    </a:lnTo>
                    <a:lnTo>
                      <a:pt x="403" y="358"/>
                    </a:lnTo>
                    <a:lnTo>
                      <a:pt x="400" y="360"/>
                    </a:lnTo>
                    <a:lnTo>
                      <a:pt x="396" y="360"/>
                    </a:lnTo>
                    <a:lnTo>
                      <a:pt x="392" y="362"/>
                    </a:lnTo>
                    <a:lnTo>
                      <a:pt x="386" y="364"/>
                    </a:lnTo>
                    <a:lnTo>
                      <a:pt x="382" y="366"/>
                    </a:lnTo>
                    <a:lnTo>
                      <a:pt x="377" y="366"/>
                    </a:lnTo>
                    <a:lnTo>
                      <a:pt x="369" y="368"/>
                    </a:lnTo>
                    <a:lnTo>
                      <a:pt x="363" y="368"/>
                    </a:lnTo>
                    <a:lnTo>
                      <a:pt x="356" y="370"/>
                    </a:lnTo>
                    <a:lnTo>
                      <a:pt x="348" y="370"/>
                    </a:lnTo>
                    <a:lnTo>
                      <a:pt x="338" y="372"/>
                    </a:lnTo>
                    <a:lnTo>
                      <a:pt x="321" y="373"/>
                    </a:lnTo>
                    <a:lnTo>
                      <a:pt x="306" y="373"/>
                    </a:lnTo>
                    <a:lnTo>
                      <a:pt x="291" y="373"/>
                    </a:lnTo>
                    <a:lnTo>
                      <a:pt x="277" y="375"/>
                    </a:lnTo>
                    <a:lnTo>
                      <a:pt x="264" y="373"/>
                    </a:lnTo>
                    <a:lnTo>
                      <a:pt x="254" y="373"/>
                    </a:lnTo>
                    <a:lnTo>
                      <a:pt x="245" y="373"/>
                    </a:lnTo>
                    <a:lnTo>
                      <a:pt x="235" y="372"/>
                    </a:lnTo>
                    <a:lnTo>
                      <a:pt x="235" y="3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930"/>
              <p:cNvSpPr/>
              <p:nvPr/>
            </p:nvSpPr>
            <p:spPr bwMode="auto">
              <a:xfrm>
                <a:off x="981075" y="1590675"/>
                <a:ext cx="71437" cy="169863"/>
              </a:xfrm>
              <a:custGeom>
                <a:avLst/>
                <a:gdLst>
                  <a:gd name="T0" fmla="*/ 6 w 90"/>
                  <a:gd name="T1" fmla="*/ 42 h 213"/>
                  <a:gd name="T2" fmla="*/ 0 w 90"/>
                  <a:gd name="T3" fmla="*/ 30 h 213"/>
                  <a:gd name="T4" fmla="*/ 0 w 90"/>
                  <a:gd name="T5" fmla="*/ 17 h 213"/>
                  <a:gd name="T6" fmla="*/ 6 w 90"/>
                  <a:gd name="T7" fmla="*/ 6 h 213"/>
                  <a:gd name="T8" fmla="*/ 14 w 90"/>
                  <a:gd name="T9" fmla="*/ 2 h 213"/>
                  <a:gd name="T10" fmla="*/ 23 w 90"/>
                  <a:gd name="T11" fmla="*/ 2 h 213"/>
                  <a:gd name="T12" fmla="*/ 39 w 90"/>
                  <a:gd name="T13" fmla="*/ 4 h 213"/>
                  <a:gd name="T14" fmla="*/ 58 w 90"/>
                  <a:gd name="T15" fmla="*/ 7 h 213"/>
                  <a:gd name="T16" fmla="*/ 73 w 90"/>
                  <a:gd name="T17" fmla="*/ 28 h 213"/>
                  <a:gd name="T18" fmla="*/ 77 w 90"/>
                  <a:gd name="T19" fmla="*/ 61 h 213"/>
                  <a:gd name="T20" fmla="*/ 81 w 90"/>
                  <a:gd name="T21" fmla="*/ 91 h 213"/>
                  <a:gd name="T22" fmla="*/ 85 w 90"/>
                  <a:gd name="T23" fmla="*/ 116 h 213"/>
                  <a:gd name="T24" fmla="*/ 86 w 90"/>
                  <a:gd name="T25" fmla="*/ 137 h 213"/>
                  <a:gd name="T26" fmla="*/ 88 w 90"/>
                  <a:gd name="T27" fmla="*/ 156 h 213"/>
                  <a:gd name="T28" fmla="*/ 90 w 90"/>
                  <a:gd name="T29" fmla="*/ 169 h 213"/>
                  <a:gd name="T30" fmla="*/ 90 w 90"/>
                  <a:gd name="T31" fmla="*/ 179 h 213"/>
                  <a:gd name="T32" fmla="*/ 90 w 90"/>
                  <a:gd name="T33" fmla="*/ 190 h 213"/>
                  <a:gd name="T34" fmla="*/ 88 w 90"/>
                  <a:gd name="T35" fmla="*/ 202 h 213"/>
                  <a:gd name="T36" fmla="*/ 86 w 90"/>
                  <a:gd name="T37" fmla="*/ 209 h 213"/>
                  <a:gd name="T38" fmla="*/ 81 w 90"/>
                  <a:gd name="T39" fmla="*/ 213 h 213"/>
                  <a:gd name="T40" fmla="*/ 77 w 90"/>
                  <a:gd name="T41" fmla="*/ 213 h 213"/>
                  <a:gd name="T42" fmla="*/ 73 w 90"/>
                  <a:gd name="T43" fmla="*/ 211 h 213"/>
                  <a:gd name="T44" fmla="*/ 69 w 90"/>
                  <a:gd name="T45" fmla="*/ 206 h 213"/>
                  <a:gd name="T46" fmla="*/ 65 w 90"/>
                  <a:gd name="T47" fmla="*/ 198 h 213"/>
                  <a:gd name="T48" fmla="*/ 62 w 90"/>
                  <a:gd name="T49" fmla="*/ 188 h 213"/>
                  <a:gd name="T50" fmla="*/ 58 w 90"/>
                  <a:gd name="T51" fmla="*/ 175 h 213"/>
                  <a:gd name="T52" fmla="*/ 52 w 90"/>
                  <a:gd name="T53" fmla="*/ 160 h 213"/>
                  <a:gd name="T54" fmla="*/ 48 w 90"/>
                  <a:gd name="T55" fmla="*/ 143 h 213"/>
                  <a:gd name="T56" fmla="*/ 42 w 90"/>
                  <a:gd name="T57" fmla="*/ 124 h 213"/>
                  <a:gd name="T58" fmla="*/ 39 w 90"/>
                  <a:gd name="T59" fmla="*/ 106 h 213"/>
                  <a:gd name="T60" fmla="*/ 35 w 90"/>
                  <a:gd name="T61" fmla="*/ 91 h 213"/>
                  <a:gd name="T62" fmla="*/ 29 w 90"/>
                  <a:gd name="T63" fmla="*/ 80 h 213"/>
                  <a:gd name="T64" fmla="*/ 25 w 90"/>
                  <a:gd name="T65" fmla="*/ 68 h 213"/>
                  <a:gd name="T66" fmla="*/ 21 w 90"/>
                  <a:gd name="T67" fmla="*/ 61 h 213"/>
                  <a:gd name="T68" fmla="*/ 18 w 90"/>
                  <a:gd name="T69" fmla="*/ 53 h 213"/>
                  <a:gd name="T70" fmla="*/ 14 w 90"/>
                  <a:gd name="T71" fmla="*/ 49 h 213"/>
                  <a:gd name="T72" fmla="*/ 12 w 90"/>
                  <a:gd name="T73" fmla="*/ 4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0" h="213">
                    <a:moveTo>
                      <a:pt x="12" y="49"/>
                    </a:moveTo>
                    <a:lnTo>
                      <a:pt x="6" y="42"/>
                    </a:lnTo>
                    <a:lnTo>
                      <a:pt x="2" y="36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31" y="2"/>
                    </a:lnTo>
                    <a:lnTo>
                      <a:pt x="39" y="4"/>
                    </a:lnTo>
                    <a:lnTo>
                      <a:pt x="48" y="6"/>
                    </a:lnTo>
                    <a:lnTo>
                      <a:pt x="58" y="7"/>
                    </a:lnTo>
                    <a:lnTo>
                      <a:pt x="71" y="11"/>
                    </a:lnTo>
                    <a:lnTo>
                      <a:pt x="73" y="28"/>
                    </a:lnTo>
                    <a:lnTo>
                      <a:pt x="75" y="46"/>
                    </a:lnTo>
                    <a:lnTo>
                      <a:pt x="77" y="61"/>
                    </a:lnTo>
                    <a:lnTo>
                      <a:pt x="79" y="76"/>
                    </a:lnTo>
                    <a:lnTo>
                      <a:pt x="81" y="91"/>
                    </a:lnTo>
                    <a:lnTo>
                      <a:pt x="83" y="103"/>
                    </a:lnTo>
                    <a:lnTo>
                      <a:pt x="85" y="116"/>
                    </a:lnTo>
                    <a:lnTo>
                      <a:pt x="85" y="127"/>
                    </a:lnTo>
                    <a:lnTo>
                      <a:pt x="86" y="137"/>
                    </a:lnTo>
                    <a:lnTo>
                      <a:pt x="88" y="146"/>
                    </a:lnTo>
                    <a:lnTo>
                      <a:pt x="88" y="156"/>
                    </a:lnTo>
                    <a:lnTo>
                      <a:pt x="90" y="164"/>
                    </a:lnTo>
                    <a:lnTo>
                      <a:pt x="90" y="169"/>
                    </a:lnTo>
                    <a:lnTo>
                      <a:pt x="90" y="175"/>
                    </a:lnTo>
                    <a:lnTo>
                      <a:pt x="90" y="179"/>
                    </a:lnTo>
                    <a:lnTo>
                      <a:pt x="90" y="183"/>
                    </a:lnTo>
                    <a:lnTo>
                      <a:pt x="90" y="190"/>
                    </a:lnTo>
                    <a:lnTo>
                      <a:pt x="90" y="198"/>
                    </a:lnTo>
                    <a:lnTo>
                      <a:pt x="88" y="202"/>
                    </a:lnTo>
                    <a:lnTo>
                      <a:pt x="88" y="206"/>
                    </a:lnTo>
                    <a:lnTo>
                      <a:pt x="86" y="209"/>
                    </a:lnTo>
                    <a:lnTo>
                      <a:pt x="85" y="211"/>
                    </a:lnTo>
                    <a:lnTo>
                      <a:pt x="81" y="213"/>
                    </a:lnTo>
                    <a:lnTo>
                      <a:pt x="79" y="213"/>
                    </a:lnTo>
                    <a:lnTo>
                      <a:pt x="77" y="213"/>
                    </a:lnTo>
                    <a:lnTo>
                      <a:pt x="75" y="211"/>
                    </a:lnTo>
                    <a:lnTo>
                      <a:pt x="73" y="211"/>
                    </a:lnTo>
                    <a:lnTo>
                      <a:pt x="71" y="207"/>
                    </a:lnTo>
                    <a:lnTo>
                      <a:pt x="69" y="206"/>
                    </a:lnTo>
                    <a:lnTo>
                      <a:pt x="67" y="202"/>
                    </a:lnTo>
                    <a:lnTo>
                      <a:pt x="65" y="198"/>
                    </a:lnTo>
                    <a:lnTo>
                      <a:pt x="63" y="194"/>
                    </a:lnTo>
                    <a:lnTo>
                      <a:pt x="62" y="188"/>
                    </a:lnTo>
                    <a:lnTo>
                      <a:pt x="60" y="183"/>
                    </a:lnTo>
                    <a:lnTo>
                      <a:pt x="58" y="175"/>
                    </a:lnTo>
                    <a:lnTo>
                      <a:pt x="54" y="169"/>
                    </a:lnTo>
                    <a:lnTo>
                      <a:pt x="52" y="160"/>
                    </a:lnTo>
                    <a:lnTo>
                      <a:pt x="50" y="152"/>
                    </a:lnTo>
                    <a:lnTo>
                      <a:pt x="48" y="143"/>
                    </a:lnTo>
                    <a:lnTo>
                      <a:pt x="46" y="133"/>
                    </a:lnTo>
                    <a:lnTo>
                      <a:pt x="42" y="124"/>
                    </a:lnTo>
                    <a:lnTo>
                      <a:pt x="41" y="114"/>
                    </a:lnTo>
                    <a:lnTo>
                      <a:pt x="39" y="106"/>
                    </a:lnTo>
                    <a:lnTo>
                      <a:pt x="37" y="99"/>
                    </a:lnTo>
                    <a:lnTo>
                      <a:pt x="35" y="91"/>
                    </a:lnTo>
                    <a:lnTo>
                      <a:pt x="31" y="86"/>
                    </a:lnTo>
                    <a:lnTo>
                      <a:pt x="29" y="80"/>
                    </a:lnTo>
                    <a:lnTo>
                      <a:pt x="27" y="74"/>
                    </a:lnTo>
                    <a:lnTo>
                      <a:pt x="25" y="68"/>
                    </a:lnTo>
                    <a:lnTo>
                      <a:pt x="23" y="65"/>
                    </a:lnTo>
                    <a:lnTo>
                      <a:pt x="21" y="61"/>
                    </a:lnTo>
                    <a:lnTo>
                      <a:pt x="19" y="57"/>
                    </a:lnTo>
                    <a:lnTo>
                      <a:pt x="18" y="53"/>
                    </a:lnTo>
                    <a:lnTo>
                      <a:pt x="16" y="51"/>
                    </a:lnTo>
                    <a:lnTo>
                      <a:pt x="14" y="49"/>
                    </a:lnTo>
                    <a:lnTo>
                      <a:pt x="12" y="49"/>
                    </a:lnTo>
                    <a:lnTo>
                      <a:pt x="12" y="4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931"/>
              <p:cNvSpPr/>
              <p:nvPr/>
            </p:nvSpPr>
            <p:spPr bwMode="auto">
              <a:xfrm>
                <a:off x="1017588" y="1557338"/>
                <a:ext cx="219075" cy="158750"/>
              </a:xfrm>
              <a:custGeom>
                <a:avLst/>
                <a:gdLst>
                  <a:gd name="T0" fmla="*/ 172 w 278"/>
                  <a:gd name="T1" fmla="*/ 8 h 202"/>
                  <a:gd name="T2" fmla="*/ 184 w 278"/>
                  <a:gd name="T3" fmla="*/ 0 h 202"/>
                  <a:gd name="T4" fmla="*/ 191 w 278"/>
                  <a:gd name="T5" fmla="*/ 0 h 202"/>
                  <a:gd name="T6" fmla="*/ 201 w 278"/>
                  <a:gd name="T7" fmla="*/ 4 h 202"/>
                  <a:gd name="T8" fmla="*/ 213 w 278"/>
                  <a:gd name="T9" fmla="*/ 10 h 202"/>
                  <a:gd name="T10" fmla="*/ 230 w 278"/>
                  <a:gd name="T11" fmla="*/ 17 h 202"/>
                  <a:gd name="T12" fmla="*/ 249 w 278"/>
                  <a:gd name="T13" fmla="*/ 27 h 202"/>
                  <a:gd name="T14" fmla="*/ 262 w 278"/>
                  <a:gd name="T15" fmla="*/ 38 h 202"/>
                  <a:gd name="T16" fmla="*/ 272 w 278"/>
                  <a:gd name="T17" fmla="*/ 46 h 202"/>
                  <a:gd name="T18" fmla="*/ 278 w 278"/>
                  <a:gd name="T19" fmla="*/ 53 h 202"/>
                  <a:gd name="T20" fmla="*/ 278 w 278"/>
                  <a:gd name="T21" fmla="*/ 57 h 202"/>
                  <a:gd name="T22" fmla="*/ 276 w 278"/>
                  <a:gd name="T23" fmla="*/ 65 h 202"/>
                  <a:gd name="T24" fmla="*/ 272 w 278"/>
                  <a:gd name="T25" fmla="*/ 69 h 202"/>
                  <a:gd name="T26" fmla="*/ 264 w 278"/>
                  <a:gd name="T27" fmla="*/ 74 h 202"/>
                  <a:gd name="T28" fmla="*/ 258 w 278"/>
                  <a:gd name="T29" fmla="*/ 76 h 202"/>
                  <a:gd name="T30" fmla="*/ 253 w 278"/>
                  <a:gd name="T31" fmla="*/ 82 h 202"/>
                  <a:gd name="T32" fmla="*/ 245 w 278"/>
                  <a:gd name="T33" fmla="*/ 91 h 202"/>
                  <a:gd name="T34" fmla="*/ 237 w 278"/>
                  <a:gd name="T35" fmla="*/ 103 h 202"/>
                  <a:gd name="T36" fmla="*/ 230 w 278"/>
                  <a:gd name="T37" fmla="*/ 118 h 202"/>
                  <a:gd name="T38" fmla="*/ 220 w 278"/>
                  <a:gd name="T39" fmla="*/ 139 h 202"/>
                  <a:gd name="T40" fmla="*/ 211 w 278"/>
                  <a:gd name="T41" fmla="*/ 162 h 202"/>
                  <a:gd name="T42" fmla="*/ 199 w 278"/>
                  <a:gd name="T43" fmla="*/ 187 h 202"/>
                  <a:gd name="T44" fmla="*/ 165 w 278"/>
                  <a:gd name="T45" fmla="*/ 202 h 202"/>
                  <a:gd name="T46" fmla="*/ 170 w 278"/>
                  <a:gd name="T47" fmla="*/ 171 h 202"/>
                  <a:gd name="T48" fmla="*/ 174 w 278"/>
                  <a:gd name="T49" fmla="*/ 143 h 202"/>
                  <a:gd name="T50" fmla="*/ 176 w 278"/>
                  <a:gd name="T51" fmla="*/ 118 h 202"/>
                  <a:gd name="T52" fmla="*/ 180 w 278"/>
                  <a:gd name="T53" fmla="*/ 99 h 202"/>
                  <a:gd name="T54" fmla="*/ 182 w 278"/>
                  <a:gd name="T55" fmla="*/ 82 h 202"/>
                  <a:gd name="T56" fmla="*/ 182 w 278"/>
                  <a:gd name="T57" fmla="*/ 70 h 202"/>
                  <a:gd name="T58" fmla="*/ 184 w 278"/>
                  <a:gd name="T59" fmla="*/ 63 h 202"/>
                  <a:gd name="T60" fmla="*/ 182 w 278"/>
                  <a:gd name="T61" fmla="*/ 59 h 202"/>
                  <a:gd name="T62" fmla="*/ 176 w 278"/>
                  <a:gd name="T63" fmla="*/ 57 h 202"/>
                  <a:gd name="T64" fmla="*/ 163 w 278"/>
                  <a:gd name="T65" fmla="*/ 59 h 202"/>
                  <a:gd name="T66" fmla="*/ 144 w 278"/>
                  <a:gd name="T67" fmla="*/ 61 h 202"/>
                  <a:gd name="T68" fmla="*/ 123 w 278"/>
                  <a:gd name="T69" fmla="*/ 67 h 202"/>
                  <a:gd name="T70" fmla="*/ 102 w 278"/>
                  <a:gd name="T71" fmla="*/ 70 h 202"/>
                  <a:gd name="T72" fmla="*/ 75 w 278"/>
                  <a:gd name="T73" fmla="*/ 74 h 202"/>
                  <a:gd name="T74" fmla="*/ 54 w 278"/>
                  <a:gd name="T75" fmla="*/ 78 h 202"/>
                  <a:gd name="T76" fmla="*/ 39 w 278"/>
                  <a:gd name="T77" fmla="*/ 80 h 202"/>
                  <a:gd name="T78" fmla="*/ 23 w 278"/>
                  <a:gd name="T79" fmla="*/ 80 h 202"/>
                  <a:gd name="T80" fmla="*/ 12 w 278"/>
                  <a:gd name="T81" fmla="*/ 74 h 202"/>
                  <a:gd name="T82" fmla="*/ 4 w 278"/>
                  <a:gd name="T83" fmla="*/ 69 h 202"/>
                  <a:gd name="T84" fmla="*/ 0 w 278"/>
                  <a:gd name="T85" fmla="*/ 61 h 202"/>
                  <a:gd name="T86" fmla="*/ 17 w 278"/>
                  <a:gd name="T87" fmla="*/ 51 h 202"/>
                  <a:gd name="T88" fmla="*/ 52 w 278"/>
                  <a:gd name="T89" fmla="*/ 44 h 202"/>
                  <a:gd name="T90" fmla="*/ 82 w 278"/>
                  <a:gd name="T91" fmla="*/ 36 h 202"/>
                  <a:gd name="T92" fmla="*/ 107 w 278"/>
                  <a:gd name="T93" fmla="*/ 30 h 202"/>
                  <a:gd name="T94" fmla="*/ 128 w 278"/>
                  <a:gd name="T95" fmla="*/ 27 h 202"/>
                  <a:gd name="T96" fmla="*/ 144 w 278"/>
                  <a:gd name="T97" fmla="*/ 21 h 202"/>
                  <a:gd name="T98" fmla="*/ 155 w 278"/>
                  <a:gd name="T99" fmla="*/ 17 h 202"/>
                  <a:gd name="T100" fmla="*/ 163 w 278"/>
                  <a:gd name="T101" fmla="*/ 13 h 202"/>
                  <a:gd name="T102" fmla="*/ 165 w 278"/>
                  <a:gd name="T103" fmla="*/ 1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8" h="202">
                    <a:moveTo>
                      <a:pt x="165" y="13"/>
                    </a:moveTo>
                    <a:lnTo>
                      <a:pt x="172" y="8"/>
                    </a:lnTo>
                    <a:lnTo>
                      <a:pt x="178" y="4"/>
                    </a:lnTo>
                    <a:lnTo>
                      <a:pt x="184" y="0"/>
                    </a:lnTo>
                    <a:lnTo>
                      <a:pt x="190" y="0"/>
                    </a:lnTo>
                    <a:lnTo>
                      <a:pt x="191" y="0"/>
                    </a:lnTo>
                    <a:lnTo>
                      <a:pt x="195" y="2"/>
                    </a:lnTo>
                    <a:lnTo>
                      <a:pt x="201" y="4"/>
                    </a:lnTo>
                    <a:lnTo>
                      <a:pt x="207" y="6"/>
                    </a:lnTo>
                    <a:lnTo>
                      <a:pt x="213" y="10"/>
                    </a:lnTo>
                    <a:lnTo>
                      <a:pt x="220" y="11"/>
                    </a:lnTo>
                    <a:lnTo>
                      <a:pt x="230" y="17"/>
                    </a:lnTo>
                    <a:lnTo>
                      <a:pt x="239" y="21"/>
                    </a:lnTo>
                    <a:lnTo>
                      <a:pt x="249" y="27"/>
                    </a:lnTo>
                    <a:lnTo>
                      <a:pt x="257" y="32"/>
                    </a:lnTo>
                    <a:lnTo>
                      <a:pt x="262" y="38"/>
                    </a:lnTo>
                    <a:lnTo>
                      <a:pt x="268" y="42"/>
                    </a:lnTo>
                    <a:lnTo>
                      <a:pt x="272" y="46"/>
                    </a:lnTo>
                    <a:lnTo>
                      <a:pt x="276" y="50"/>
                    </a:lnTo>
                    <a:lnTo>
                      <a:pt x="278" y="53"/>
                    </a:lnTo>
                    <a:lnTo>
                      <a:pt x="278" y="55"/>
                    </a:lnTo>
                    <a:lnTo>
                      <a:pt x="278" y="57"/>
                    </a:lnTo>
                    <a:lnTo>
                      <a:pt x="276" y="61"/>
                    </a:lnTo>
                    <a:lnTo>
                      <a:pt x="276" y="65"/>
                    </a:lnTo>
                    <a:lnTo>
                      <a:pt x="274" y="67"/>
                    </a:lnTo>
                    <a:lnTo>
                      <a:pt x="272" y="69"/>
                    </a:lnTo>
                    <a:lnTo>
                      <a:pt x="268" y="72"/>
                    </a:lnTo>
                    <a:lnTo>
                      <a:pt x="264" y="74"/>
                    </a:lnTo>
                    <a:lnTo>
                      <a:pt x="260" y="76"/>
                    </a:lnTo>
                    <a:lnTo>
                      <a:pt x="258" y="76"/>
                    </a:lnTo>
                    <a:lnTo>
                      <a:pt x="257" y="80"/>
                    </a:lnTo>
                    <a:lnTo>
                      <a:pt x="253" y="82"/>
                    </a:lnTo>
                    <a:lnTo>
                      <a:pt x="249" y="86"/>
                    </a:lnTo>
                    <a:lnTo>
                      <a:pt x="245" y="91"/>
                    </a:lnTo>
                    <a:lnTo>
                      <a:pt x="241" y="97"/>
                    </a:lnTo>
                    <a:lnTo>
                      <a:pt x="237" y="103"/>
                    </a:lnTo>
                    <a:lnTo>
                      <a:pt x="234" y="110"/>
                    </a:lnTo>
                    <a:lnTo>
                      <a:pt x="230" y="118"/>
                    </a:lnTo>
                    <a:lnTo>
                      <a:pt x="224" y="128"/>
                    </a:lnTo>
                    <a:lnTo>
                      <a:pt x="220" y="139"/>
                    </a:lnTo>
                    <a:lnTo>
                      <a:pt x="214" y="149"/>
                    </a:lnTo>
                    <a:lnTo>
                      <a:pt x="211" y="162"/>
                    </a:lnTo>
                    <a:lnTo>
                      <a:pt x="205" y="173"/>
                    </a:lnTo>
                    <a:lnTo>
                      <a:pt x="199" y="187"/>
                    </a:lnTo>
                    <a:lnTo>
                      <a:pt x="195" y="202"/>
                    </a:lnTo>
                    <a:lnTo>
                      <a:pt x="165" y="202"/>
                    </a:lnTo>
                    <a:lnTo>
                      <a:pt x="169" y="187"/>
                    </a:lnTo>
                    <a:lnTo>
                      <a:pt x="170" y="171"/>
                    </a:lnTo>
                    <a:lnTo>
                      <a:pt x="172" y="156"/>
                    </a:lnTo>
                    <a:lnTo>
                      <a:pt x="174" y="143"/>
                    </a:lnTo>
                    <a:lnTo>
                      <a:pt x="176" y="131"/>
                    </a:lnTo>
                    <a:lnTo>
                      <a:pt x="176" y="118"/>
                    </a:lnTo>
                    <a:lnTo>
                      <a:pt x="178" y="109"/>
                    </a:lnTo>
                    <a:lnTo>
                      <a:pt x="180" y="99"/>
                    </a:lnTo>
                    <a:lnTo>
                      <a:pt x="180" y="90"/>
                    </a:lnTo>
                    <a:lnTo>
                      <a:pt x="182" y="82"/>
                    </a:lnTo>
                    <a:lnTo>
                      <a:pt x="182" y="76"/>
                    </a:lnTo>
                    <a:lnTo>
                      <a:pt x="182" y="70"/>
                    </a:lnTo>
                    <a:lnTo>
                      <a:pt x="184" y="67"/>
                    </a:lnTo>
                    <a:lnTo>
                      <a:pt x="184" y="63"/>
                    </a:lnTo>
                    <a:lnTo>
                      <a:pt x="182" y="61"/>
                    </a:lnTo>
                    <a:lnTo>
                      <a:pt x="182" y="59"/>
                    </a:lnTo>
                    <a:lnTo>
                      <a:pt x="180" y="57"/>
                    </a:lnTo>
                    <a:lnTo>
                      <a:pt x="176" y="57"/>
                    </a:lnTo>
                    <a:lnTo>
                      <a:pt x="170" y="57"/>
                    </a:lnTo>
                    <a:lnTo>
                      <a:pt x="163" y="59"/>
                    </a:lnTo>
                    <a:lnTo>
                      <a:pt x="153" y="59"/>
                    </a:lnTo>
                    <a:lnTo>
                      <a:pt x="144" y="61"/>
                    </a:lnTo>
                    <a:lnTo>
                      <a:pt x="130" y="65"/>
                    </a:lnTo>
                    <a:lnTo>
                      <a:pt x="123" y="67"/>
                    </a:lnTo>
                    <a:lnTo>
                      <a:pt x="115" y="67"/>
                    </a:lnTo>
                    <a:lnTo>
                      <a:pt x="102" y="70"/>
                    </a:lnTo>
                    <a:lnTo>
                      <a:pt x="86" y="72"/>
                    </a:lnTo>
                    <a:lnTo>
                      <a:pt x="75" y="74"/>
                    </a:lnTo>
                    <a:lnTo>
                      <a:pt x="63" y="76"/>
                    </a:lnTo>
                    <a:lnTo>
                      <a:pt x="54" y="78"/>
                    </a:lnTo>
                    <a:lnTo>
                      <a:pt x="44" y="80"/>
                    </a:lnTo>
                    <a:lnTo>
                      <a:pt x="39" y="80"/>
                    </a:lnTo>
                    <a:lnTo>
                      <a:pt x="33" y="80"/>
                    </a:lnTo>
                    <a:lnTo>
                      <a:pt x="23" y="80"/>
                    </a:lnTo>
                    <a:lnTo>
                      <a:pt x="17" y="78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4" y="69"/>
                    </a:lnTo>
                    <a:lnTo>
                      <a:pt x="2" y="65"/>
                    </a:lnTo>
                    <a:lnTo>
                      <a:pt x="0" y="61"/>
                    </a:lnTo>
                    <a:lnTo>
                      <a:pt x="0" y="55"/>
                    </a:lnTo>
                    <a:lnTo>
                      <a:pt x="17" y="51"/>
                    </a:lnTo>
                    <a:lnTo>
                      <a:pt x="37" y="48"/>
                    </a:lnTo>
                    <a:lnTo>
                      <a:pt x="52" y="44"/>
                    </a:lnTo>
                    <a:lnTo>
                      <a:pt x="67" y="40"/>
                    </a:lnTo>
                    <a:lnTo>
                      <a:pt x="82" y="36"/>
                    </a:lnTo>
                    <a:lnTo>
                      <a:pt x="96" y="34"/>
                    </a:lnTo>
                    <a:lnTo>
                      <a:pt x="107" y="30"/>
                    </a:lnTo>
                    <a:lnTo>
                      <a:pt x="119" y="29"/>
                    </a:lnTo>
                    <a:lnTo>
                      <a:pt x="128" y="27"/>
                    </a:lnTo>
                    <a:lnTo>
                      <a:pt x="136" y="25"/>
                    </a:lnTo>
                    <a:lnTo>
                      <a:pt x="144" y="21"/>
                    </a:lnTo>
                    <a:lnTo>
                      <a:pt x="151" y="19"/>
                    </a:lnTo>
                    <a:lnTo>
                      <a:pt x="155" y="17"/>
                    </a:lnTo>
                    <a:lnTo>
                      <a:pt x="161" y="15"/>
                    </a:lnTo>
                    <a:lnTo>
                      <a:pt x="163" y="13"/>
                    </a:lnTo>
                    <a:lnTo>
                      <a:pt x="165" y="13"/>
                    </a:lnTo>
                    <a:lnTo>
                      <a:pt x="165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932"/>
              <p:cNvSpPr/>
              <p:nvPr/>
            </p:nvSpPr>
            <p:spPr bwMode="auto">
              <a:xfrm>
                <a:off x="957263" y="1812925"/>
                <a:ext cx="74612" cy="234950"/>
              </a:xfrm>
              <a:custGeom>
                <a:avLst/>
                <a:gdLst>
                  <a:gd name="T0" fmla="*/ 7 w 93"/>
                  <a:gd name="T1" fmla="*/ 36 h 295"/>
                  <a:gd name="T2" fmla="*/ 2 w 93"/>
                  <a:gd name="T3" fmla="*/ 28 h 295"/>
                  <a:gd name="T4" fmla="*/ 0 w 93"/>
                  <a:gd name="T5" fmla="*/ 21 h 295"/>
                  <a:gd name="T6" fmla="*/ 2 w 93"/>
                  <a:gd name="T7" fmla="*/ 13 h 295"/>
                  <a:gd name="T8" fmla="*/ 5 w 93"/>
                  <a:gd name="T9" fmla="*/ 6 h 295"/>
                  <a:gd name="T10" fmla="*/ 9 w 93"/>
                  <a:gd name="T11" fmla="*/ 0 h 295"/>
                  <a:gd name="T12" fmla="*/ 17 w 93"/>
                  <a:gd name="T13" fmla="*/ 0 h 295"/>
                  <a:gd name="T14" fmla="*/ 28 w 93"/>
                  <a:gd name="T15" fmla="*/ 2 h 295"/>
                  <a:gd name="T16" fmla="*/ 44 w 93"/>
                  <a:gd name="T17" fmla="*/ 7 h 295"/>
                  <a:gd name="T18" fmla="*/ 57 w 93"/>
                  <a:gd name="T19" fmla="*/ 13 h 295"/>
                  <a:gd name="T20" fmla="*/ 67 w 93"/>
                  <a:gd name="T21" fmla="*/ 19 h 295"/>
                  <a:gd name="T22" fmla="*/ 74 w 93"/>
                  <a:gd name="T23" fmla="*/ 25 h 295"/>
                  <a:gd name="T24" fmla="*/ 80 w 93"/>
                  <a:gd name="T25" fmla="*/ 28 h 295"/>
                  <a:gd name="T26" fmla="*/ 86 w 93"/>
                  <a:gd name="T27" fmla="*/ 40 h 295"/>
                  <a:gd name="T28" fmla="*/ 90 w 93"/>
                  <a:gd name="T29" fmla="*/ 53 h 295"/>
                  <a:gd name="T30" fmla="*/ 93 w 93"/>
                  <a:gd name="T31" fmla="*/ 70 h 295"/>
                  <a:gd name="T32" fmla="*/ 93 w 93"/>
                  <a:gd name="T33" fmla="*/ 87 h 295"/>
                  <a:gd name="T34" fmla="*/ 93 w 93"/>
                  <a:gd name="T35" fmla="*/ 101 h 295"/>
                  <a:gd name="T36" fmla="*/ 93 w 93"/>
                  <a:gd name="T37" fmla="*/ 120 h 295"/>
                  <a:gd name="T38" fmla="*/ 91 w 93"/>
                  <a:gd name="T39" fmla="*/ 143 h 295"/>
                  <a:gd name="T40" fmla="*/ 91 w 93"/>
                  <a:gd name="T41" fmla="*/ 171 h 295"/>
                  <a:gd name="T42" fmla="*/ 90 w 93"/>
                  <a:gd name="T43" fmla="*/ 202 h 295"/>
                  <a:gd name="T44" fmla="*/ 88 w 93"/>
                  <a:gd name="T45" fmla="*/ 236 h 295"/>
                  <a:gd name="T46" fmla="*/ 88 w 93"/>
                  <a:gd name="T47" fmla="*/ 274 h 295"/>
                  <a:gd name="T48" fmla="*/ 53 w 93"/>
                  <a:gd name="T49" fmla="*/ 295 h 295"/>
                  <a:gd name="T50" fmla="*/ 51 w 93"/>
                  <a:gd name="T51" fmla="*/ 255 h 295"/>
                  <a:gd name="T52" fmla="*/ 49 w 93"/>
                  <a:gd name="T53" fmla="*/ 219 h 295"/>
                  <a:gd name="T54" fmla="*/ 47 w 93"/>
                  <a:gd name="T55" fmla="*/ 187 h 295"/>
                  <a:gd name="T56" fmla="*/ 44 w 93"/>
                  <a:gd name="T57" fmla="*/ 158 h 295"/>
                  <a:gd name="T58" fmla="*/ 42 w 93"/>
                  <a:gd name="T59" fmla="*/ 133 h 295"/>
                  <a:gd name="T60" fmla="*/ 40 w 93"/>
                  <a:gd name="T61" fmla="*/ 112 h 295"/>
                  <a:gd name="T62" fmla="*/ 38 w 93"/>
                  <a:gd name="T63" fmla="*/ 97 h 295"/>
                  <a:gd name="T64" fmla="*/ 36 w 93"/>
                  <a:gd name="T65" fmla="*/ 86 h 295"/>
                  <a:gd name="T66" fmla="*/ 32 w 93"/>
                  <a:gd name="T67" fmla="*/ 68 h 295"/>
                  <a:gd name="T68" fmla="*/ 26 w 93"/>
                  <a:gd name="T69" fmla="*/ 53 h 295"/>
                  <a:gd name="T70" fmla="*/ 19 w 93"/>
                  <a:gd name="T71" fmla="*/ 44 h 295"/>
                  <a:gd name="T72" fmla="*/ 11 w 93"/>
                  <a:gd name="T73" fmla="*/ 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295">
                    <a:moveTo>
                      <a:pt x="11" y="38"/>
                    </a:moveTo>
                    <a:lnTo>
                      <a:pt x="7" y="36"/>
                    </a:lnTo>
                    <a:lnTo>
                      <a:pt x="3" y="32"/>
                    </a:lnTo>
                    <a:lnTo>
                      <a:pt x="2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4" y="7"/>
                    </a:lnTo>
                    <a:lnTo>
                      <a:pt x="49" y="11"/>
                    </a:lnTo>
                    <a:lnTo>
                      <a:pt x="57" y="13"/>
                    </a:lnTo>
                    <a:lnTo>
                      <a:pt x="61" y="17"/>
                    </a:lnTo>
                    <a:lnTo>
                      <a:pt x="67" y="19"/>
                    </a:lnTo>
                    <a:lnTo>
                      <a:pt x="70" y="23"/>
                    </a:lnTo>
                    <a:lnTo>
                      <a:pt x="74" y="25"/>
                    </a:lnTo>
                    <a:lnTo>
                      <a:pt x="78" y="27"/>
                    </a:lnTo>
                    <a:lnTo>
                      <a:pt x="80" y="28"/>
                    </a:lnTo>
                    <a:lnTo>
                      <a:pt x="84" y="34"/>
                    </a:lnTo>
                    <a:lnTo>
                      <a:pt x="86" y="40"/>
                    </a:lnTo>
                    <a:lnTo>
                      <a:pt x="88" y="4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3" y="80"/>
                    </a:lnTo>
                    <a:lnTo>
                      <a:pt x="93" y="87"/>
                    </a:lnTo>
                    <a:lnTo>
                      <a:pt x="93" y="93"/>
                    </a:lnTo>
                    <a:lnTo>
                      <a:pt x="93" y="101"/>
                    </a:lnTo>
                    <a:lnTo>
                      <a:pt x="93" y="110"/>
                    </a:lnTo>
                    <a:lnTo>
                      <a:pt x="93" y="120"/>
                    </a:lnTo>
                    <a:lnTo>
                      <a:pt x="93" y="131"/>
                    </a:lnTo>
                    <a:lnTo>
                      <a:pt x="91" y="143"/>
                    </a:lnTo>
                    <a:lnTo>
                      <a:pt x="91" y="156"/>
                    </a:lnTo>
                    <a:lnTo>
                      <a:pt x="91" y="171"/>
                    </a:lnTo>
                    <a:lnTo>
                      <a:pt x="90" y="185"/>
                    </a:lnTo>
                    <a:lnTo>
                      <a:pt x="90" y="202"/>
                    </a:lnTo>
                    <a:lnTo>
                      <a:pt x="90" y="219"/>
                    </a:lnTo>
                    <a:lnTo>
                      <a:pt x="88" y="236"/>
                    </a:lnTo>
                    <a:lnTo>
                      <a:pt x="88" y="255"/>
                    </a:lnTo>
                    <a:lnTo>
                      <a:pt x="88" y="274"/>
                    </a:lnTo>
                    <a:lnTo>
                      <a:pt x="86" y="295"/>
                    </a:lnTo>
                    <a:lnTo>
                      <a:pt x="53" y="295"/>
                    </a:lnTo>
                    <a:lnTo>
                      <a:pt x="51" y="274"/>
                    </a:lnTo>
                    <a:lnTo>
                      <a:pt x="51" y="255"/>
                    </a:lnTo>
                    <a:lnTo>
                      <a:pt x="49" y="236"/>
                    </a:lnTo>
                    <a:lnTo>
                      <a:pt x="49" y="219"/>
                    </a:lnTo>
                    <a:lnTo>
                      <a:pt x="47" y="202"/>
                    </a:lnTo>
                    <a:lnTo>
                      <a:pt x="47" y="187"/>
                    </a:lnTo>
                    <a:lnTo>
                      <a:pt x="46" y="171"/>
                    </a:lnTo>
                    <a:lnTo>
                      <a:pt x="44" y="158"/>
                    </a:lnTo>
                    <a:lnTo>
                      <a:pt x="44" y="145"/>
                    </a:lnTo>
                    <a:lnTo>
                      <a:pt x="42" y="133"/>
                    </a:lnTo>
                    <a:lnTo>
                      <a:pt x="42" y="122"/>
                    </a:lnTo>
                    <a:lnTo>
                      <a:pt x="40" y="112"/>
                    </a:lnTo>
                    <a:lnTo>
                      <a:pt x="38" y="105"/>
                    </a:lnTo>
                    <a:lnTo>
                      <a:pt x="38" y="97"/>
                    </a:lnTo>
                    <a:lnTo>
                      <a:pt x="36" y="89"/>
                    </a:lnTo>
                    <a:lnTo>
                      <a:pt x="36" y="86"/>
                    </a:lnTo>
                    <a:lnTo>
                      <a:pt x="34" y="76"/>
                    </a:lnTo>
                    <a:lnTo>
                      <a:pt x="32" y="68"/>
                    </a:lnTo>
                    <a:lnTo>
                      <a:pt x="30" y="61"/>
                    </a:lnTo>
                    <a:lnTo>
                      <a:pt x="26" y="53"/>
                    </a:lnTo>
                    <a:lnTo>
                      <a:pt x="23" y="47"/>
                    </a:lnTo>
                    <a:lnTo>
                      <a:pt x="19" y="44"/>
                    </a:lnTo>
                    <a:lnTo>
                      <a:pt x="15" y="40"/>
                    </a:lnTo>
                    <a:lnTo>
                      <a:pt x="11" y="38"/>
                    </a:lnTo>
                    <a:lnTo>
                      <a:pt x="11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33"/>
              <p:cNvSpPr/>
              <p:nvPr/>
            </p:nvSpPr>
            <p:spPr bwMode="auto">
              <a:xfrm>
                <a:off x="1085850" y="1733550"/>
                <a:ext cx="55562" cy="258763"/>
              </a:xfrm>
              <a:custGeom>
                <a:avLst/>
                <a:gdLst>
                  <a:gd name="T0" fmla="*/ 63 w 71"/>
                  <a:gd name="T1" fmla="*/ 114 h 326"/>
                  <a:gd name="T2" fmla="*/ 62 w 71"/>
                  <a:gd name="T3" fmla="*/ 122 h 326"/>
                  <a:gd name="T4" fmla="*/ 62 w 71"/>
                  <a:gd name="T5" fmla="*/ 129 h 326"/>
                  <a:gd name="T6" fmla="*/ 62 w 71"/>
                  <a:gd name="T7" fmla="*/ 139 h 326"/>
                  <a:gd name="T8" fmla="*/ 60 w 71"/>
                  <a:gd name="T9" fmla="*/ 148 h 326"/>
                  <a:gd name="T10" fmla="*/ 60 w 71"/>
                  <a:gd name="T11" fmla="*/ 158 h 326"/>
                  <a:gd name="T12" fmla="*/ 60 w 71"/>
                  <a:gd name="T13" fmla="*/ 169 h 326"/>
                  <a:gd name="T14" fmla="*/ 60 w 71"/>
                  <a:gd name="T15" fmla="*/ 181 h 326"/>
                  <a:gd name="T16" fmla="*/ 60 w 71"/>
                  <a:gd name="T17" fmla="*/ 194 h 326"/>
                  <a:gd name="T18" fmla="*/ 60 w 71"/>
                  <a:gd name="T19" fmla="*/ 208 h 326"/>
                  <a:gd name="T20" fmla="*/ 60 w 71"/>
                  <a:gd name="T21" fmla="*/ 223 h 326"/>
                  <a:gd name="T22" fmla="*/ 60 w 71"/>
                  <a:gd name="T23" fmla="*/ 236 h 326"/>
                  <a:gd name="T24" fmla="*/ 60 w 71"/>
                  <a:gd name="T25" fmla="*/ 253 h 326"/>
                  <a:gd name="T26" fmla="*/ 58 w 71"/>
                  <a:gd name="T27" fmla="*/ 270 h 326"/>
                  <a:gd name="T28" fmla="*/ 58 w 71"/>
                  <a:gd name="T29" fmla="*/ 288 h 326"/>
                  <a:gd name="T30" fmla="*/ 58 w 71"/>
                  <a:gd name="T31" fmla="*/ 307 h 326"/>
                  <a:gd name="T32" fmla="*/ 58 w 71"/>
                  <a:gd name="T33" fmla="*/ 326 h 326"/>
                  <a:gd name="T34" fmla="*/ 14 w 71"/>
                  <a:gd name="T35" fmla="*/ 326 h 326"/>
                  <a:gd name="T36" fmla="*/ 14 w 71"/>
                  <a:gd name="T37" fmla="*/ 282 h 326"/>
                  <a:gd name="T38" fmla="*/ 12 w 71"/>
                  <a:gd name="T39" fmla="*/ 238 h 326"/>
                  <a:gd name="T40" fmla="*/ 12 w 71"/>
                  <a:gd name="T41" fmla="*/ 196 h 326"/>
                  <a:gd name="T42" fmla="*/ 10 w 71"/>
                  <a:gd name="T43" fmla="*/ 154 h 326"/>
                  <a:gd name="T44" fmla="*/ 8 w 71"/>
                  <a:gd name="T45" fmla="*/ 114 h 326"/>
                  <a:gd name="T46" fmla="*/ 6 w 71"/>
                  <a:gd name="T47" fmla="*/ 76 h 326"/>
                  <a:gd name="T48" fmla="*/ 4 w 71"/>
                  <a:gd name="T49" fmla="*/ 38 h 326"/>
                  <a:gd name="T50" fmla="*/ 0 w 71"/>
                  <a:gd name="T51" fmla="*/ 0 h 326"/>
                  <a:gd name="T52" fmla="*/ 8 w 71"/>
                  <a:gd name="T53" fmla="*/ 2 h 326"/>
                  <a:gd name="T54" fmla="*/ 16 w 71"/>
                  <a:gd name="T55" fmla="*/ 6 h 326"/>
                  <a:gd name="T56" fmla="*/ 23 w 71"/>
                  <a:gd name="T57" fmla="*/ 7 h 326"/>
                  <a:gd name="T58" fmla="*/ 31 w 71"/>
                  <a:gd name="T59" fmla="*/ 9 h 326"/>
                  <a:gd name="T60" fmla="*/ 37 w 71"/>
                  <a:gd name="T61" fmla="*/ 13 h 326"/>
                  <a:gd name="T62" fmla="*/ 42 w 71"/>
                  <a:gd name="T63" fmla="*/ 15 h 326"/>
                  <a:gd name="T64" fmla="*/ 46 w 71"/>
                  <a:gd name="T65" fmla="*/ 17 h 326"/>
                  <a:gd name="T66" fmla="*/ 52 w 71"/>
                  <a:gd name="T67" fmla="*/ 19 h 326"/>
                  <a:gd name="T68" fmla="*/ 56 w 71"/>
                  <a:gd name="T69" fmla="*/ 21 h 326"/>
                  <a:gd name="T70" fmla="*/ 60 w 71"/>
                  <a:gd name="T71" fmla="*/ 25 h 326"/>
                  <a:gd name="T72" fmla="*/ 65 w 71"/>
                  <a:gd name="T73" fmla="*/ 28 h 326"/>
                  <a:gd name="T74" fmla="*/ 69 w 71"/>
                  <a:gd name="T75" fmla="*/ 34 h 326"/>
                  <a:gd name="T76" fmla="*/ 71 w 71"/>
                  <a:gd name="T77" fmla="*/ 38 h 326"/>
                  <a:gd name="T78" fmla="*/ 71 w 71"/>
                  <a:gd name="T79" fmla="*/ 44 h 326"/>
                  <a:gd name="T80" fmla="*/ 71 w 71"/>
                  <a:gd name="T81" fmla="*/ 49 h 326"/>
                  <a:gd name="T82" fmla="*/ 69 w 71"/>
                  <a:gd name="T83" fmla="*/ 57 h 326"/>
                  <a:gd name="T84" fmla="*/ 69 w 71"/>
                  <a:gd name="T85" fmla="*/ 67 h 326"/>
                  <a:gd name="T86" fmla="*/ 67 w 71"/>
                  <a:gd name="T87" fmla="*/ 76 h 326"/>
                  <a:gd name="T88" fmla="*/ 65 w 71"/>
                  <a:gd name="T89" fmla="*/ 87 h 326"/>
                  <a:gd name="T90" fmla="*/ 63 w 71"/>
                  <a:gd name="T91" fmla="*/ 101 h 326"/>
                  <a:gd name="T92" fmla="*/ 63 w 71"/>
                  <a:gd name="T93" fmla="*/ 114 h 326"/>
                  <a:gd name="T94" fmla="*/ 63 w 71"/>
                  <a:gd name="T95" fmla="*/ 114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1" h="326">
                    <a:moveTo>
                      <a:pt x="63" y="114"/>
                    </a:moveTo>
                    <a:lnTo>
                      <a:pt x="62" y="122"/>
                    </a:lnTo>
                    <a:lnTo>
                      <a:pt x="62" y="129"/>
                    </a:lnTo>
                    <a:lnTo>
                      <a:pt x="62" y="139"/>
                    </a:lnTo>
                    <a:lnTo>
                      <a:pt x="60" y="148"/>
                    </a:lnTo>
                    <a:lnTo>
                      <a:pt x="60" y="158"/>
                    </a:lnTo>
                    <a:lnTo>
                      <a:pt x="60" y="169"/>
                    </a:lnTo>
                    <a:lnTo>
                      <a:pt x="60" y="181"/>
                    </a:lnTo>
                    <a:lnTo>
                      <a:pt x="60" y="194"/>
                    </a:lnTo>
                    <a:lnTo>
                      <a:pt x="60" y="208"/>
                    </a:lnTo>
                    <a:lnTo>
                      <a:pt x="60" y="223"/>
                    </a:lnTo>
                    <a:lnTo>
                      <a:pt x="60" y="236"/>
                    </a:lnTo>
                    <a:lnTo>
                      <a:pt x="60" y="253"/>
                    </a:lnTo>
                    <a:lnTo>
                      <a:pt x="58" y="270"/>
                    </a:lnTo>
                    <a:lnTo>
                      <a:pt x="58" y="288"/>
                    </a:lnTo>
                    <a:lnTo>
                      <a:pt x="58" y="307"/>
                    </a:lnTo>
                    <a:lnTo>
                      <a:pt x="58" y="326"/>
                    </a:lnTo>
                    <a:lnTo>
                      <a:pt x="14" y="326"/>
                    </a:lnTo>
                    <a:lnTo>
                      <a:pt x="14" y="282"/>
                    </a:lnTo>
                    <a:lnTo>
                      <a:pt x="12" y="238"/>
                    </a:lnTo>
                    <a:lnTo>
                      <a:pt x="12" y="196"/>
                    </a:lnTo>
                    <a:lnTo>
                      <a:pt x="10" y="154"/>
                    </a:lnTo>
                    <a:lnTo>
                      <a:pt x="8" y="114"/>
                    </a:lnTo>
                    <a:lnTo>
                      <a:pt x="6" y="76"/>
                    </a:lnTo>
                    <a:lnTo>
                      <a:pt x="4" y="38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6" y="6"/>
                    </a:lnTo>
                    <a:lnTo>
                      <a:pt x="23" y="7"/>
                    </a:lnTo>
                    <a:lnTo>
                      <a:pt x="31" y="9"/>
                    </a:lnTo>
                    <a:lnTo>
                      <a:pt x="37" y="13"/>
                    </a:lnTo>
                    <a:lnTo>
                      <a:pt x="42" y="15"/>
                    </a:lnTo>
                    <a:lnTo>
                      <a:pt x="46" y="17"/>
                    </a:lnTo>
                    <a:lnTo>
                      <a:pt x="52" y="19"/>
                    </a:lnTo>
                    <a:lnTo>
                      <a:pt x="56" y="21"/>
                    </a:lnTo>
                    <a:lnTo>
                      <a:pt x="60" y="25"/>
                    </a:lnTo>
                    <a:lnTo>
                      <a:pt x="65" y="28"/>
                    </a:lnTo>
                    <a:lnTo>
                      <a:pt x="69" y="34"/>
                    </a:lnTo>
                    <a:lnTo>
                      <a:pt x="71" y="38"/>
                    </a:lnTo>
                    <a:lnTo>
                      <a:pt x="71" y="44"/>
                    </a:lnTo>
                    <a:lnTo>
                      <a:pt x="71" y="49"/>
                    </a:lnTo>
                    <a:lnTo>
                      <a:pt x="69" y="57"/>
                    </a:lnTo>
                    <a:lnTo>
                      <a:pt x="69" y="67"/>
                    </a:lnTo>
                    <a:lnTo>
                      <a:pt x="67" y="76"/>
                    </a:lnTo>
                    <a:lnTo>
                      <a:pt x="65" y="87"/>
                    </a:lnTo>
                    <a:lnTo>
                      <a:pt x="63" y="101"/>
                    </a:lnTo>
                    <a:lnTo>
                      <a:pt x="63" y="114"/>
                    </a:lnTo>
                    <a:lnTo>
                      <a:pt x="63" y="1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34"/>
              <p:cNvSpPr/>
              <p:nvPr/>
            </p:nvSpPr>
            <p:spPr bwMode="auto">
              <a:xfrm>
                <a:off x="1116013" y="1812925"/>
                <a:ext cx="104775" cy="38100"/>
              </a:xfrm>
              <a:custGeom>
                <a:avLst/>
                <a:gdLst>
                  <a:gd name="T0" fmla="*/ 103 w 132"/>
                  <a:gd name="T1" fmla="*/ 38 h 47"/>
                  <a:gd name="T2" fmla="*/ 95 w 132"/>
                  <a:gd name="T3" fmla="*/ 40 h 47"/>
                  <a:gd name="T4" fmla="*/ 88 w 132"/>
                  <a:gd name="T5" fmla="*/ 42 h 47"/>
                  <a:gd name="T6" fmla="*/ 76 w 132"/>
                  <a:gd name="T7" fmla="*/ 44 h 47"/>
                  <a:gd name="T8" fmla="*/ 65 w 132"/>
                  <a:gd name="T9" fmla="*/ 44 h 47"/>
                  <a:gd name="T10" fmla="*/ 51 w 132"/>
                  <a:gd name="T11" fmla="*/ 46 h 47"/>
                  <a:gd name="T12" fmla="*/ 36 w 132"/>
                  <a:gd name="T13" fmla="*/ 46 h 47"/>
                  <a:gd name="T14" fmla="*/ 19 w 132"/>
                  <a:gd name="T15" fmla="*/ 47 h 47"/>
                  <a:gd name="T16" fmla="*/ 9 w 132"/>
                  <a:gd name="T17" fmla="*/ 47 h 47"/>
                  <a:gd name="T18" fmla="*/ 0 w 132"/>
                  <a:gd name="T19" fmla="*/ 47 h 47"/>
                  <a:gd name="T20" fmla="*/ 0 w 132"/>
                  <a:gd name="T21" fmla="*/ 21 h 47"/>
                  <a:gd name="T22" fmla="*/ 15 w 132"/>
                  <a:gd name="T23" fmla="*/ 17 h 47"/>
                  <a:gd name="T24" fmla="*/ 30 w 132"/>
                  <a:gd name="T25" fmla="*/ 13 h 47"/>
                  <a:gd name="T26" fmla="*/ 44 w 132"/>
                  <a:gd name="T27" fmla="*/ 9 h 47"/>
                  <a:gd name="T28" fmla="*/ 57 w 132"/>
                  <a:gd name="T29" fmla="*/ 6 h 47"/>
                  <a:gd name="T30" fmla="*/ 66 w 132"/>
                  <a:gd name="T31" fmla="*/ 2 h 47"/>
                  <a:gd name="T32" fmla="*/ 76 w 132"/>
                  <a:gd name="T33" fmla="*/ 2 h 47"/>
                  <a:gd name="T34" fmla="*/ 84 w 132"/>
                  <a:gd name="T35" fmla="*/ 0 h 47"/>
                  <a:gd name="T36" fmla="*/ 89 w 132"/>
                  <a:gd name="T37" fmla="*/ 0 h 47"/>
                  <a:gd name="T38" fmla="*/ 93 w 132"/>
                  <a:gd name="T39" fmla="*/ 0 h 47"/>
                  <a:gd name="T40" fmla="*/ 99 w 132"/>
                  <a:gd name="T41" fmla="*/ 2 h 47"/>
                  <a:gd name="T42" fmla="*/ 107 w 132"/>
                  <a:gd name="T43" fmla="*/ 2 h 47"/>
                  <a:gd name="T44" fmla="*/ 114 w 132"/>
                  <a:gd name="T45" fmla="*/ 6 h 47"/>
                  <a:gd name="T46" fmla="*/ 120 w 132"/>
                  <a:gd name="T47" fmla="*/ 6 h 47"/>
                  <a:gd name="T48" fmla="*/ 122 w 132"/>
                  <a:gd name="T49" fmla="*/ 7 h 47"/>
                  <a:gd name="T50" fmla="*/ 126 w 132"/>
                  <a:gd name="T51" fmla="*/ 9 h 47"/>
                  <a:gd name="T52" fmla="*/ 128 w 132"/>
                  <a:gd name="T53" fmla="*/ 11 h 47"/>
                  <a:gd name="T54" fmla="*/ 130 w 132"/>
                  <a:gd name="T55" fmla="*/ 13 h 47"/>
                  <a:gd name="T56" fmla="*/ 132 w 132"/>
                  <a:gd name="T57" fmla="*/ 15 h 47"/>
                  <a:gd name="T58" fmla="*/ 132 w 132"/>
                  <a:gd name="T59" fmla="*/ 15 h 47"/>
                  <a:gd name="T60" fmla="*/ 132 w 132"/>
                  <a:gd name="T61" fmla="*/ 17 h 47"/>
                  <a:gd name="T62" fmla="*/ 132 w 132"/>
                  <a:gd name="T63" fmla="*/ 19 h 47"/>
                  <a:gd name="T64" fmla="*/ 130 w 132"/>
                  <a:gd name="T65" fmla="*/ 21 h 47"/>
                  <a:gd name="T66" fmla="*/ 128 w 132"/>
                  <a:gd name="T67" fmla="*/ 25 h 47"/>
                  <a:gd name="T68" fmla="*/ 126 w 132"/>
                  <a:gd name="T69" fmla="*/ 27 h 47"/>
                  <a:gd name="T70" fmla="*/ 120 w 132"/>
                  <a:gd name="T71" fmla="*/ 28 h 47"/>
                  <a:gd name="T72" fmla="*/ 116 w 132"/>
                  <a:gd name="T73" fmla="*/ 32 h 47"/>
                  <a:gd name="T74" fmla="*/ 110 w 132"/>
                  <a:gd name="T75" fmla="*/ 36 h 47"/>
                  <a:gd name="T76" fmla="*/ 103 w 132"/>
                  <a:gd name="T77" fmla="*/ 38 h 47"/>
                  <a:gd name="T78" fmla="*/ 103 w 132"/>
                  <a:gd name="T79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2" h="47">
                    <a:moveTo>
                      <a:pt x="103" y="38"/>
                    </a:moveTo>
                    <a:lnTo>
                      <a:pt x="95" y="40"/>
                    </a:lnTo>
                    <a:lnTo>
                      <a:pt x="88" y="42"/>
                    </a:lnTo>
                    <a:lnTo>
                      <a:pt x="76" y="44"/>
                    </a:lnTo>
                    <a:lnTo>
                      <a:pt x="65" y="44"/>
                    </a:lnTo>
                    <a:lnTo>
                      <a:pt x="51" y="46"/>
                    </a:lnTo>
                    <a:lnTo>
                      <a:pt x="36" y="46"/>
                    </a:lnTo>
                    <a:lnTo>
                      <a:pt x="19" y="47"/>
                    </a:lnTo>
                    <a:lnTo>
                      <a:pt x="9" y="47"/>
                    </a:lnTo>
                    <a:lnTo>
                      <a:pt x="0" y="47"/>
                    </a:lnTo>
                    <a:lnTo>
                      <a:pt x="0" y="21"/>
                    </a:lnTo>
                    <a:lnTo>
                      <a:pt x="15" y="17"/>
                    </a:lnTo>
                    <a:lnTo>
                      <a:pt x="30" y="13"/>
                    </a:lnTo>
                    <a:lnTo>
                      <a:pt x="44" y="9"/>
                    </a:lnTo>
                    <a:lnTo>
                      <a:pt x="57" y="6"/>
                    </a:lnTo>
                    <a:lnTo>
                      <a:pt x="66" y="2"/>
                    </a:lnTo>
                    <a:lnTo>
                      <a:pt x="76" y="2"/>
                    </a:lnTo>
                    <a:lnTo>
                      <a:pt x="84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9" y="2"/>
                    </a:lnTo>
                    <a:lnTo>
                      <a:pt x="107" y="2"/>
                    </a:lnTo>
                    <a:lnTo>
                      <a:pt x="114" y="6"/>
                    </a:lnTo>
                    <a:lnTo>
                      <a:pt x="120" y="6"/>
                    </a:lnTo>
                    <a:lnTo>
                      <a:pt x="122" y="7"/>
                    </a:lnTo>
                    <a:lnTo>
                      <a:pt x="126" y="9"/>
                    </a:lnTo>
                    <a:lnTo>
                      <a:pt x="128" y="11"/>
                    </a:lnTo>
                    <a:lnTo>
                      <a:pt x="130" y="13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7"/>
                    </a:lnTo>
                    <a:lnTo>
                      <a:pt x="132" y="19"/>
                    </a:lnTo>
                    <a:lnTo>
                      <a:pt x="130" y="21"/>
                    </a:lnTo>
                    <a:lnTo>
                      <a:pt x="128" y="25"/>
                    </a:lnTo>
                    <a:lnTo>
                      <a:pt x="126" y="27"/>
                    </a:lnTo>
                    <a:lnTo>
                      <a:pt x="120" y="28"/>
                    </a:lnTo>
                    <a:lnTo>
                      <a:pt x="116" y="32"/>
                    </a:lnTo>
                    <a:lnTo>
                      <a:pt x="110" y="36"/>
                    </a:lnTo>
                    <a:lnTo>
                      <a:pt x="103" y="38"/>
                    </a:lnTo>
                    <a:lnTo>
                      <a:pt x="103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35"/>
              <p:cNvSpPr/>
              <p:nvPr/>
            </p:nvSpPr>
            <p:spPr bwMode="auto">
              <a:xfrm>
                <a:off x="904875" y="1946275"/>
                <a:ext cx="341312" cy="139700"/>
              </a:xfrm>
              <a:custGeom>
                <a:avLst/>
                <a:gdLst>
                  <a:gd name="T0" fmla="*/ 313 w 430"/>
                  <a:gd name="T1" fmla="*/ 67 h 176"/>
                  <a:gd name="T2" fmla="*/ 269 w 430"/>
                  <a:gd name="T3" fmla="*/ 86 h 176"/>
                  <a:gd name="T4" fmla="*/ 206 w 430"/>
                  <a:gd name="T5" fmla="*/ 113 h 176"/>
                  <a:gd name="T6" fmla="*/ 155 w 430"/>
                  <a:gd name="T7" fmla="*/ 138 h 176"/>
                  <a:gd name="T8" fmla="*/ 137 w 430"/>
                  <a:gd name="T9" fmla="*/ 147 h 176"/>
                  <a:gd name="T10" fmla="*/ 122 w 430"/>
                  <a:gd name="T11" fmla="*/ 157 h 176"/>
                  <a:gd name="T12" fmla="*/ 109 w 430"/>
                  <a:gd name="T13" fmla="*/ 162 h 176"/>
                  <a:gd name="T14" fmla="*/ 97 w 430"/>
                  <a:gd name="T15" fmla="*/ 168 h 176"/>
                  <a:gd name="T16" fmla="*/ 82 w 430"/>
                  <a:gd name="T17" fmla="*/ 172 h 176"/>
                  <a:gd name="T18" fmla="*/ 70 w 430"/>
                  <a:gd name="T19" fmla="*/ 176 h 176"/>
                  <a:gd name="T20" fmla="*/ 61 w 430"/>
                  <a:gd name="T21" fmla="*/ 174 h 176"/>
                  <a:gd name="T22" fmla="*/ 51 w 430"/>
                  <a:gd name="T23" fmla="*/ 168 h 176"/>
                  <a:gd name="T24" fmla="*/ 40 w 430"/>
                  <a:gd name="T25" fmla="*/ 160 h 176"/>
                  <a:gd name="T26" fmla="*/ 28 w 430"/>
                  <a:gd name="T27" fmla="*/ 149 h 176"/>
                  <a:gd name="T28" fmla="*/ 15 w 430"/>
                  <a:gd name="T29" fmla="*/ 140 h 176"/>
                  <a:gd name="T30" fmla="*/ 5 w 430"/>
                  <a:gd name="T31" fmla="*/ 132 h 176"/>
                  <a:gd name="T32" fmla="*/ 2 w 430"/>
                  <a:gd name="T33" fmla="*/ 122 h 176"/>
                  <a:gd name="T34" fmla="*/ 0 w 430"/>
                  <a:gd name="T35" fmla="*/ 117 h 176"/>
                  <a:gd name="T36" fmla="*/ 2 w 430"/>
                  <a:gd name="T37" fmla="*/ 111 h 176"/>
                  <a:gd name="T38" fmla="*/ 9 w 430"/>
                  <a:gd name="T39" fmla="*/ 107 h 176"/>
                  <a:gd name="T40" fmla="*/ 23 w 430"/>
                  <a:gd name="T41" fmla="*/ 103 h 176"/>
                  <a:gd name="T42" fmla="*/ 40 w 430"/>
                  <a:gd name="T43" fmla="*/ 103 h 176"/>
                  <a:gd name="T44" fmla="*/ 51 w 430"/>
                  <a:gd name="T45" fmla="*/ 101 h 176"/>
                  <a:gd name="T46" fmla="*/ 69 w 430"/>
                  <a:gd name="T47" fmla="*/ 100 h 176"/>
                  <a:gd name="T48" fmla="*/ 88 w 430"/>
                  <a:gd name="T49" fmla="*/ 96 h 176"/>
                  <a:gd name="T50" fmla="*/ 113 w 430"/>
                  <a:gd name="T51" fmla="*/ 88 h 176"/>
                  <a:gd name="T52" fmla="*/ 141 w 430"/>
                  <a:gd name="T53" fmla="*/ 80 h 176"/>
                  <a:gd name="T54" fmla="*/ 174 w 430"/>
                  <a:gd name="T55" fmla="*/ 69 h 176"/>
                  <a:gd name="T56" fmla="*/ 212 w 430"/>
                  <a:gd name="T57" fmla="*/ 58 h 176"/>
                  <a:gd name="T58" fmla="*/ 252 w 430"/>
                  <a:gd name="T59" fmla="*/ 44 h 176"/>
                  <a:gd name="T60" fmla="*/ 292 w 430"/>
                  <a:gd name="T61" fmla="*/ 31 h 176"/>
                  <a:gd name="T62" fmla="*/ 329 w 430"/>
                  <a:gd name="T63" fmla="*/ 20 h 176"/>
                  <a:gd name="T64" fmla="*/ 359 w 430"/>
                  <a:gd name="T65" fmla="*/ 12 h 176"/>
                  <a:gd name="T66" fmla="*/ 384 w 430"/>
                  <a:gd name="T67" fmla="*/ 6 h 176"/>
                  <a:gd name="T68" fmla="*/ 403 w 430"/>
                  <a:gd name="T69" fmla="*/ 2 h 176"/>
                  <a:gd name="T70" fmla="*/ 417 w 430"/>
                  <a:gd name="T71" fmla="*/ 0 h 176"/>
                  <a:gd name="T72" fmla="*/ 426 w 430"/>
                  <a:gd name="T73" fmla="*/ 0 h 176"/>
                  <a:gd name="T74" fmla="*/ 430 w 430"/>
                  <a:gd name="T75" fmla="*/ 2 h 176"/>
                  <a:gd name="T76" fmla="*/ 430 w 430"/>
                  <a:gd name="T77" fmla="*/ 6 h 176"/>
                  <a:gd name="T78" fmla="*/ 424 w 430"/>
                  <a:gd name="T79" fmla="*/ 12 h 176"/>
                  <a:gd name="T80" fmla="*/ 417 w 430"/>
                  <a:gd name="T81" fmla="*/ 18 h 176"/>
                  <a:gd name="T82" fmla="*/ 407 w 430"/>
                  <a:gd name="T83" fmla="*/ 25 h 176"/>
                  <a:gd name="T84" fmla="*/ 394 w 430"/>
                  <a:gd name="T85" fmla="*/ 31 h 176"/>
                  <a:gd name="T86" fmla="*/ 376 w 430"/>
                  <a:gd name="T87" fmla="*/ 39 h 176"/>
                  <a:gd name="T88" fmla="*/ 357 w 430"/>
                  <a:gd name="T89" fmla="*/ 48 h 176"/>
                  <a:gd name="T90" fmla="*/ 336 w 430"/>
                  <a:gd name="T91" fmla="*/ 5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0" h="176">
                    <a:moveTo>
                      <a:pt x="336" y="58"/>
                    </a:moveTo>
                    <a:lnTo>
                      <a:pt x="313" y="67"/>
                    </a:lnTo>
                    <a:lnTo>
                      <a:pt x="290" y="77"/>
                    </a:lnTo>
                    <a:lnTo>
                      <a:pt x="269" y="86"/>
                    </a:lnTo>
                    <a:lnTo>
                      <a:pt x="246" y="96"/>
                    </a:lnTo>
                    <a:lnTo>
                      <a:pt x="206" y="113"/>
                    </a:lnTo>
                    <a:lnTo>
                      <a:pt x="166" y="134"/>
                    </a:lnTo>
                    <a:lnTo>
                      <a:pt x="155" y="138"/>
                    </a:lnTo>
                    <a:lnTo>
                      <a:pt x="147" y="143"/>
                    </a:lnTo>
                    <a:lnTo>
                      <a:pt x="137" y="147"/>
                    </a:lnTo>
                    <a:lnTo>
                      <a:pt x="130" y="153"/>
                    </a:lnTo>
                    <a:lnTo>
                      <a:pt x="122" y="157"/>
                    </a:lnTo>
                    <a:lnTo>
                      <a:pt x="114" y="159"/>
                    </a:lnTo>
                    <a:lnTo>
                      <a:pt x="109" y="162"/>
                    </a:lnTo>
                    <a:lnTo>
                      <a:pt x="103" y="164"/>
                    </a:lnTo>
                    <a:lnTo>
                      <a:pt x="97" y="168"/>
                    </a:lnTo>
                    <a:lnTo>
                      <a:pt x="92" y="170"/>
                    </a:lnTo>
                    <a:lnTo>
                      <a:pt x="82" y="172"/>
                    </a:lnTo>
                    <a:lnTo>
                      <a:pt x="76" y="174"/>
                    </a:lnTo>
                    <a:lnTo>
                      <a:pt x="70" y="176"/>
                    </a:lnTo>
                    <a:lnTo>
                      <a:pt x="65" y="174"/>
                    </a:lnTo>
                    <a:lnTo>
                      <a:pt x="61" y="174"/>
                    </a:lnTo>
                    <a:lnTo>
                      <a:pt x="55" y="172"/>
                    </a:lnTo>
                    <a:lnTo>
                      <a:pt x="51" y="168"/>
                    </a:lnTo>
                    <a:lnTo>
                      <a:pt x="46" y="164"/>
                    </a:lnTo>
                    <a:lnTo>
                      <a:pt x="40" y="160"/>
                    </a:lnTo>
                    <a:lnTo>
                      <a:pt x="34" y="155"/>
                    </a:lnTo>
                    <a:lnTo>
                      <a:pt x="28" y="149"/>
                    </a:lnTo>
                    <a:lnTo>
                      <a:pt x="21" y="145"/>
                    </a:lnTo>
                    <a:lnTo>
                      <a:pt x="15" y="140"/>
                    </a:lnTo>
                    <a:lnTo>
                      <a:pt x="9" y="136"/>
                    </a:lnTo>
                    <a:lnTo>
                      <a:pt x="5" y="132"/>
                    </a:lnTo>
                    <a:lnTo>
                      <a:pt x="4" y="126"/>
                    </a:lnTo>
                    <a:lnTo>
                      <a:pt x="2" y="122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0" y="113"/>
                    </a:lnTo>
                    <a:lnTo>
                      <a:pt x="2" y="111"/>
                    </a:lnTo>
                    <a:lnTo>
                      <a:pt x="5" y="109"/>
                    </a:lnTo>
                    <a:lnTo>
                      <a:pt x="9" y="107"/>
                    </a:lnTo>
                    <a:lnTo>
                      <a:pt x="15" y="105"/>
                    </a:lnTo>
                    <a:lnTo>
                      <a:pt x="23" y="103"/>
                    </a:lnTo>
                    <a:lnTo>
                      <a:pt x="30" y="103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1" y="101"/>
                    </a:lnTo>
                    <a:lnTo>
                      <a:pt x="59" y="101"/>
                    </a:lnTo>
                    <a:lnTo>
                      <a:pt x="69" y="100"/>
                    </a:lnTo>
                    <a:lnTo>
                      <a:pt x="78" y="98"/>
                    </a:lnTo>
                    <a:lnTo>
                      <a:pt x="88" y="96"/>
                    </a:lnTo>
                    <a:lnTo>
                      <a:pt x="99" y="92"/>
                    </a:lnTo>
                    <a:lnTo>
                      <a:pt x="113" y="88"/>
                    </a:lnTo>
                    <a:lnTo>
                      <a:pt x="126" y="84"/>
                    </a:lnTo>
                    <a:lnTo>
                      <a:pt x="141" y="80"/>
                    </a:lnTo>
                    <a:lnTo>
                      <a:pt x="157" y="75"/>
                    </a:lnTo>
                    <a:lnTo>
                      <a:pt x="174" y="69"/>
                    </a:lnTo>
                    <a:lnTo>
                      <a:pt x="193" y="63"/>
                    </a:lnTo>
                    <a:lnTo>
                      <a:pt x="212" y="58"/>
                    </a:lnTo>
                    <a:lnTo>
                      <a:pt x="231" y="52"/>
                    </a:lnTo>
                    <a:lnTo>
                      <a:pt x="252" y="44"/>
                    </a:lnTo>
                    <a:lnTo>
                      <a:pt x="273" y="37"/>
                    </a:lnTo>
                    <a:lnTo>
                      <a:pt x="292" y="31"/>
                    </a:lnTo>
                    <a:lnTo>
                      <a:pt x="311" y="25"/>
                    </a:lnTo>
                    <a:lnTo>
                      <a:pt x="329" y="20"/>
                    </a:lnTo>
                    <a:lnTo>
                      <a:pt x="344" y="16"/>
                    </a:lnTo>
                    <a:lnTo>
                      <a:pt x="359" y="12"/>
                    </a:lnTo>
                    <a:lnTo>
                      <a:pt x="373" y="8"/>
                    </a:lnTo>
                    <a:lnTo>
                      <a:pt x="384" y="6"/>
                    </a:lnTo>
                    <a:lnTo>
                      <a:pt x="394" y="4"/>
                    </a:lnTo>
                    <a:lnTo>
                      <a:pt x="403" y="2"/>
                    </a:lnTo>
                    <a:lnTo>
                      <a:pt x="411" y="0"/>
                    </a:lnTo>
                    <a:lnTo>
                      <a:pt x="417" y="0"/>
                    </a:lnTo>
                    <a:lnTo>
                      <a:pt x="422" y="0"/>
                    </a:lnTo>
                    <a:lnTo>
                      <a:pt x="426" y="0"/>
                    </a:lnTo>
                    <a:lnTo>
                      <a:pt x="430" y="0"/>
                    </a:lnTo>
                    <a:lnTo>
                      <a:pt x="430" y="2"/>
                    </a:lnTo>
                    <a:lnTo>
                      <a:pt x="430" y="4"/>
                    </a:lnTo>
                    <a:lnTo>
                      <a:pt x="430" y="6"/>
                    </a:lnTo>
                    <a:lnTo>
                      <a:pt x="428" y="10"/>
                    </a:lnTo>
                    <a:lnTo>
                      <a:pt x="424" y="12"/>
                    </a:lnTo>
                    <a:lnTo>
                      <a:pt x="420" y="16"/>
                    </a:lnTo>
                    <a:lnTo>
                      <a:pt x="417" y="18"/>
                    </a:lnTo>
                    <a:lnTo>
                      <a:pt x="413" y="21"/>
                    </a:lnTo>
                    <a:lnTo>
                      <a:pt x="407" y="25"/>
                    </a:lnTo>
                    <a:lnTo>
                      <a:pt x="399" y="27"/>
                    </a:lnTo>
                    <a:lnTo>
                      <a:pt x="394" y="31"/>
                    </a:lnTo>
                    <a:lnTo>
                      <a:pt x="384" y="35"/>
                    </a:lnTo>
                    <a:lnTo>
                      <a:pt x="376" y="39"/>
                    </a:lnTo>
                    <a:lnTo>
                      <a:pt x="367" y="44"/>
                    </a:lnTo>
                    <a:lnTo>
                      <a:pt x="357" y="48"/>
                    </a:lnTo>
                    <a:lnTo>
                      <a:pt x="346" y="52"/>
                    </a:lnTo>
                    <a:lnTo>
                      <a:pt x="336" y="58"/>
                    </a:lnTo>
                    <a:lnTo>
                      <a:pt x="336" y="5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36"/>
              <p:cNvSpPr/>
              <p:nvPr/>
            </p:nvSpPr>
            <p:spPr bwMode="auto">
              <a:xfrm>
                <a:off x="1042988" y="1700213"/>
                <a:ext cx="157162" cy="47625"/>
              </a:xfrm>
              <a:custGeom>
                <a:avLst/>
                <a:gdLst>
                  <a:gd name="T0" fmla="*/ 116 w 199"/>
                  <a:gd name="T1" fmla="*/ 46 h 59"/>
                  <a:gd name="T2" fmla="*/ 95 w 199"/>
                  <a:gd name="T3" fmla="*/ 49 h 59"/>
                  <a:gd name="T4" fmla="*/ 78 w 199"/>
                  <a:gd name="T5" fmla="*/ 51 h 59"/>
                  <a:gd name="T6" fmla="*/ 61 w 199"/>
                  <a:gd name="T7" fmla="*/ 55 h 59"/>
                  <a:gd name="T8" fmla="*/ 46 w 199"/>
                  <a:gd name="T9" fmla="*/ 55 h 59"/>
                  <a:gd name="T10" fmla="*/ 30 w 199"/>
                  <a:gd name="T11" fmla="*/ 57 h 59"/>
                  <a:gd name="T12" fmla="*/ 19 w 199"/>
                  <a:gd name="T13" fmla="*/ 59 h 59"/>
                  <a:gd name="T14" fmla="*/ 7 w 199"/>
                  <a:gd name="T15" fmla="*/ 59 h 59"/>
                  <a:gd name="T16" fmla="*/ 4 w 199"/>
                  <a:gd name="T17" fmla="*/ 59 h 59"/>
                  <a:gd name="T18" fmla="*/ 0 w 199"/>
                  <a:gd name="T19" fmla="*/ 59 h 59"/>
                  <a:gd name="T20" fmla="*/ 0 w 199"/>
                  <a:gd name="T21" fmla="*/ 34 h 59"/>
                  <a:gd name="T22" fmla="*/ 15 w 199"/>
                  <a:gd name="T23" fmla="*/ 30 h 59"/>
                  <a:gd name="T24" fmla="*/ 30 w 199"/>
                  <a:gd name="T25" fmla="*/ 27 h 59"/>
                  <a:gd name="T26" fmla="*/ 44 w 199"/>
                  <a:gd name="T27" fmla="*/ 23 h 59"/>
                  <a:gd name="T28" fmla="*/ 57 w 199"/>
                  <a:gd name="T29" fmla="*/ 19 h 59"/>
                  <a:gd name="T30" fmla="*/ 71 w 199"/>
                  <a:gd name="T31" fmla="*/ 17 h 59"/>
                  <a:gd name="T32" fmla="*/ 82 w 199"/>
                  <a:gd name="T33" fmla="*/ 13 h 59"/>
                  <a:gd name="T34" fmla="*/ 93 w 199"/>
                  <a:gd name="T35" fmla="*/ 11 h 59"/>
                  <a:gd name="T36" fmla="*/ 103 w 199"/>
                  <a:gd name="T37" fmla="*/ 9 h 59"/>
                  <a:gd name="T38" fmla="*/ 111 w 199"/>
                  <a:gd name="T39" fmla="*/ 8 h 59"/>
                  <a:gd name="T40" fmla="*/ 118 w 199"/>
                  <a:gd name="T41" fmla="*/ 6 h 59"/>
                  <a:gd name="T42" fmla="*/ 126 w 199"/>
                  <a:gd name="T43" fmla="*/ 4 h 59"/>
                  <a:gd name="T44" fmla="*/ 132 w 199"/>
                  <a:gd name="T45" fmla="*/ 2 h 59"/>
                  <a:gd name="T46" fmla="*/ 137 w 199"/>
                  <a:gd name="T47" fmla="*/ 2 h 59"/>
                  <a:gd name="T48" fmla="*/ 143 w 199"/>
                  <a:gd name="T49" fmla="*/ 0 h 59"/>
                  <a:gd name="T50" fmla="*/ 147 w 199"/>
                  <a:gd name="T51" fmla="*/ 0 h 59"/>
                  <a:gd name="T52" fmla="*/ 149 w 199"/>
                  <a:gd name="T53" fmla="*/ 0 h 59"/>
                  <a:gd name="T54" fmla="*/ 158 w 199"/>
                  <a:gd name="T55" fmla="*/ 0 h 59"/>
                  <a:gd name="T56" fmla="*/ 166 w 199"/>
                  <a:gd name="T57" fmla="*/ 0 h 59"/>
                  <a:gd name="T58" fmla="*/ 174 w 199"/>
                  <a:gd name="T59" fmla="*/ 2 h 59"/>
                  <a:gd name="T60" fmla="*/ 181 w 199"/>
                  <a:gd name="T61" fmla="*/ 4 h 59"/>
                  <a:gd name="T62" fmla="*/ 187 w 199"/>
                  <a:gd name="T63" fmla="*/ 6 h 59"/>
                  <a:gd name="T64" fmla="*/ 189 w 199"/>
                  <a:gd name="T65" fmla="*/ 8 h 59"/>
                  <a:gd name="T66" fmla="*/ 193 w 199"/>
                  <a:gd name="T67" fmla="*/ 11 h 59"/>
                  <a:gd name="T68" fmla="*/ 195 w 199"/>
                  <a:gd name="T69" fmla="*/ 13 h 59"/>
                  <a:gd name="T70" fmla="*/ 197 w 199"/>
                  <a:gd name="T71" fmla="*/ 15 h 59"/>
                  <a:gd name="T72" fmla="*/ 199 w 199"/>
                  <a:gd name="T73" fmla="*/ 17 h 59"/>
                  <a:gd name="T74" fmla="*/ 199 w 199"/>
                  <a:gd name="T75" fmla="*/ 19 h 59"/>
                  <a:gd name="T76" fmla="*/ 199 w 199"/>
                  <a:gd name="T77" fmla="*/ 21 h 59"/>
                  <a:gd name="T78" fmla="*/ 199 w 199"/>
                  <a:gd name="T79" fmla="*/ 23 h 59"/>
                  <a:gd name="T80" fmla="*/ 197 w 199"/>
                  <a:gd name="T81" fmla="*/ 23 h 59"/>
                  <a:gd name="T82" fmla="*/ 195 w 199"/>
                  <a:gd name="T83" fmla="*/ 25 h 59"/>
                  <a:gd name="T84" fmla="*/ 193 w 199"/>
                  <a:gd name="T85" fmla="*/ 25 h 59"/>
                  <a:gd name="T86" fmla="*/ 191 w 199"/>
                  <a:gd name="T87" fmla="*/ 27 h 59"/>
                  <a:gd name="T88" fmla="*/ 187 w 199"/>
                  <a:gd name="T89" fmla="*/ 29 h 59"/>
                  <a:gd name="T90" fmla="*/ 181 w 199"/>
                  <a:gd name="T91" fmla="*/ 29 h 59"/>
                  <a:gd name="T92" fmla="*/ 178 w 199"/>
                  <a:gd name="T93" fmla="*/ 30 h 59"/>
                  <a:gd name="T94" fmla="*/ 172 w 199"/>
                  <a:gd name="T95" fmla="*/ 32 h 59"/>
                  <a:gd name="T96" fmla="*/ 166 w 199"/>
                  <a:gd name="T97" fmla="*/ 34 h 59"/>
                  <a:gd name="T98" fmla="*/ 158 w 199"/>
                  <a:gd name="T99" fmla="*/ 36 h 59"/>
                  <a:gd name="T100" fmla="*/ 151 w 199"/>
                  <a:gd name="T101" fmla="*/ 38 h 59"/>
                  <a:gd name="T102" fmla="*/ 143 w 199"/>
                  <a:gd name="T103" fmla="*/ 40 h 59"/>
                  <a:gd name="T104" fmla="*/ 136 w 199"/>
                  <a:gd name="T105" fmla="*/ 42 h 59"/>
                  <a:gd name="T106" fmla="*/ 126 w 199"/>
                  <a:gd name="T107" fmla="*/ 44 h 59"/>
                  <a:gd name="T108" fmla="*/ 116 w 199"/>
                  <a:gd name="T109" fmla="*/ 46 h 59"/>
                  <a:gd name="T110" fmla="*/ 116 w 199"/>
                  <a:gd name="T111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9" h="59">
                    <a:moveTo>
                      <a:pt x="116" y="46"/>
                    </a:moveTo>
                    <a:lnTo>
                      <a:pt x="95" y="49"/>
                    </a:lnTo>
                    <a:lnTo>
                      <a:pt x="78" y="51"/>
                    </a:lnTo>
                    <a:lnTo>
                      <a:pt x="61" y="55"/>
                    </a:lnTo>
                    <a:lnTo>
                      <a:pt x="46" y="55"/>
                    </a:lnTo>
                    <a:lnTo>
                      <a:pt x="30" y="57"/>
                    </a:lnTo>
                    <a:lnTo>
                      <a:pt x="19" y="59"/>
                    </a:lnTo>
                    <a:lnTo>
                      <a:pt x="7" y="59"/>
                    </a:lnTo>
                    <a:lnTo>
                      <a:pt x="4" y="59"/>
                    </a:lnTo>
                    <a:lnTo>
                      <a:pt x="0" y="59"/>
                    </a:lnTo>
                    <a:lnTo>
                      <a:pt x="0" y="34"/>
                    </a:lnTo>
                    <a:lnTo>
                      <a:pt x="15" y="30"/>
                    </a:lnTo>
                    <a:lnTo>
                      <a:pt x="30" y="27"/>
                    </a:lnTo>
                    <a:lnTo>
                      <a:pt x="44" y="23"/>
                    </a:lnTo>
                    <a:lnTo>
                      <a:pt x="57" y="19"/>
                    </a:lnTo>
                    <a:lnTo>
                      <a:pt x="71" y="17"/>
                    </a:lnTo>
                    <a:lnTo>
                      <a:pt x="82" y="13"/>
                    </a:lnTo>
                    <a:lnTo>
                      <a:pt x="93" y="11"/>
                    </a:lnTo>
                    <a:lnTo>
                      <a:pt x="103" y="9"/>
                    </a:lnTo>
                    <a:lnTo>
                      <a:pt x="111" y="8"/>
                    </a:lnTo>
                    <a:lnTo>
                      <a:pt x="118" y="6"/>
                    </a:lnTo>
                    <a:lnTo>
                      <a:pt x="126" y="4"/>
                    </a:lnTo>
                    <a:lnTo>
                      <a:pt x="132" y="2"/>
                    </a:lnTo>
                    <a:lnTo>
                      <a:pt x="137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6" y="0"/>
                    </a:lnTo>
                    <a:lnTo>
                      <a:pt x="174" y="2"/>
                    </a:lnTo>
                    <a:lnTo>
                      <a:pt x="181" y="4"/>
                    </a:lnTo>
                    <a:lnTo>
                      <a:pt x="187" y="6"/>
                    </a:lnTo>
                    <a:lnTo>
                      <a:pt x="189" y="8"/>
                    </a:lnTo>
                    <a:lnTo>
                      <a:pt x="193" y="11"/>
                    </a:lnTo>
                    <a:lnTo>
                      <a:pt x="195" y="13"/>
                    </a:lnTo>
                    <a:lnTo>
                      <a:pt x="197" y="15"/>
                    </a:lnTo>
                    <a:lnTo>
                      <a:pt x="199" y="17"/>
                    </a:lnTo>
                    <a:lnTo>
                      <a:pt x="199" y="19"/>
                    </a:lnTo>
                    <a:lnTo>
                      <a:pt x="199" y="21"/>
                    </a:lnTo>
                    <a:lnTo>
                      <a:pt x="199" y="23"/>
                    </a:lnTo>
                    <a:lnTo>
                      <a:pt x="197" y="23"/>
                    </a:lnTo>
                    <a:lnTo>
                      <a:pt x="195" y="25"/>
                    </a:lnTo>
                    <a:lnTo>
                      <a:pt x="193" y="25"/>
                    </a:lnTo>
                    <a:lnTo>
                      <a:pt x="191" y="27"/>
                    </a:lnTo>
                    <a:lnTo>
                      <a:pt x="187" y="29"/>
                    </a:lnTo>
                    <a:lnTo>
                      <a:pt x="181" y="29"/>
                    </a:lnTo>
                    <a:lnTo>
                      <a:pt x="178" y="30"/>
                    </a:lnTo>
                    <a:lnTo>
                      <a:pt x="172" y="32"/>
                    </a:lnTo>
                    <a:lnTo>
                      <a:pt x="166" y="34"/>
                    </a:lnTo>
                    <a:lnTo>
                      <a:pt x="158" y="36"/>
                    </a:lnTo>
                    <a:lnTo>
                      <a:pt x="151" y="38"/>
                    </a:lnTo>
                    <a:lnTo>
                      <a:pt x="143" y="40"/>
                    </a:lnTo>
                    <a:lnTo>
                      <a:pt x="136" y="42"/>
                    </a:lnTo>
                    <a:lnTo>
                      <a:pt x="126" y="44"/>
                    </a:lnTo>
                    <a:lnTo>
                      <a:pt x="116" y="46"/>
                    </a:lnTo>
                    <a:lnTo>
                      <a:pt x="116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3168422" y="2930555"/>
            <a:ext cx="1418590" cy="1426641"/>
            <a:chOff x="2972471" y="2729285"/>
            <a:chExt cx="1419204" cy="1426641"/>
          </a:xfrm>
        </p:grpSpPr>
        <p:pic>
          <p:nvPicPr>
            <p:cNvPr id="99" name="图片 98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2471" y="2729285"/>
              <a:ext cx="1419204" cy="1426641"/>
            </a:xfrm>
            <a:prstGeom prst="rect">
              <a:avLst/>
            </a:prstGeom>
          </p:spPr>
        </p:pic>
        <p:grpSp>
          <p:nvGrpSpPr>
            <p:cNvPr id="100" name="组合 99"/>
            <p:cNvGrpSpPr/>
            <p:nvPr/>
          </p:nvGrpSpPr>
          <p:grpSpPr>
            <a:xfrm>
              <a:off x="3121482" y="2931543"/>
              <a:ext cx="1121183" cy="1022124"/>
              <a:chOff x="1781175" y="1447800"/>
              <a:chExt cx="790575" cy="720726"/>
            </a:xfrm>
          </p:grpSpPr>
          <p:sp>
            <p:nvSpPr>
              <p:cNvPr id="101" name="Freeform 937"/>
              <p:cNvSpPr/>
              <p:nvPr/>
            </p:nvSpPr>
            <p:spPr bwMode="auto">
              <a:xfrm>
                <a:off x="1868488" y="1447800"/>
                <a:ext cx="306387" cy="347663"/>
              </a:xfrm>
              <a:custGeom>
                <a:avLst/>
                <a:gdLst>
                  <a:gd name="T0" fmla="*/ 289 w 386"/>
                  <a:gd name="T1" fmla="*/ 86 h 438"/>
                  <a:gd name="T2" fmla="*/ 297 w 386"/>
                  <a:gd name="T3" fmla="*/ 61 h 438"/>
                  <a:gd name="T4" fmla="*/ 300 w 386"/>
                  <a:gd name="T5" fmla="*/ 42 h 438"/>
                  <a:gd name="T6" fmla="*/ 300 w 386"/>
                  <a:gd name="T7" fmla="*/ 28 h 438"/>
                  <a:gd name="T8" fmla="*/ 297 w 386"/>
                  <a:gd name="T9" fmla="*/ 19 h 438"/>
                  <a:gd name="T10" fmla="*/ 295 w 386"/>
                  <a:gd name="T11" fmla="*/ 13 h 438"/>
                  <a:gd name="T12" fmla="*/ 295 w 386"/>
                  <a:gd name="T13" fmla="*/ 7 h 438"/>
                  <a:gd name="T14" fmla="*/ 297 w 386"/>
                  <a:gd name="T15" fmla="*/ 4 h 438"/>
                  <a:gd name="T16" fmla="*/ 302 w 386"/>
                  <a:gd name="T17" fmla="*/ 0 h 438"/>
                  <a:gd name="T18" fmla="*/ 310 w 386"/>
                  <a:gd name="T19" fmla="*/ 0 h 438"/>
                  <a:gd name="T20" fmla="*/ 321 w 386"/>
                  <a:gd name="T21" fmla="*/ 2 h 438"/>
                  <a:gd name="T22" fmla="*/ 339 w 386"/>
                  <a:gd name="T23" fmla="*/ 6 h 438"/>
                  <a:gd name="T24" fmla="*/ 358 w 386"/>
                  <a:gd name="T25" fmla="*/ 15 h 438"/>
                  <a:gd name="T26" fmla="*/ 373 w 386"/>
                  <a:gd name="T27" fmla="*/ 25 h 438"/>
                  <a:gd name="T28" fmla="*/ 383 w 386"/>
                  <a:gd name="T29" fmla="*/ 34 h 438"/>
                  <a:gd name="T30" fmla="*/ 386 w 386"/>
                  <a:gd name="T31" fmla="*/ 44 h 438"/>
                  <a:gd name="T32" fmla="*/ 386 w 386"/>
                  <a:gd name="T33" fmla="*/ 53 h 438"/>
                  <a:gd name="T34" fmla="*/ 381 w 386"/>
                  <a:gd name="T35" fmla="*/ 70 h 438"/>
                  <a:gd name="T36" fmla="*/ 371 w 386"/>
                  <a:gd name="T37" fmla="*/ 91 h 438"/>
                  <a:gd name="T38" fmla="*/ 356 w 386"/>
                  <a:gd name="T39" fmla="*/ 120 h 438"/>
                  <a:gd name="T40" fmla="*/ 335 w 386"/>
                  <a:gd name="T41" fmla="*/ 154 h 438"/>
                  <a:gd name="T42" fmla="*/ 310 w 386"/>
                  <a:gd name="T43" fmla="*/ 188 h 438"/>
                  <a:gd name="T44" fmla="*/ 283 w 386"/>
                  <a:gd name="T45" fmla="*/ 223 h 438"/>
                  <a:gd name="T46" fmla="*/ 254 w 386"/>
                  <a:gd name="T47" fmla="*/ 259 h 438"/>
                  <a:gd name="T48" fmla="*/ 220 w 386"/>
                  <a:gd name="T49" fmla="*/ 293 h 438"/>
                  <a:gd name="T50" fmla="*/ 184 w 386"/>
                  <a:gd name="T51" fmla="*/ 326 h 438"/>
                  <a:gd name="T52" fmla="*/ 147 w 386"/>
                  <a:gd name="T53" fmla="*/ 356 h 438"/>
                  <a:gd name="T54" fmla="*/ 109 w 386"/>
                  <a:gd name="T55" fmla="*/ 385 h 438"/>
                  <a:gd name="T56" fmla="*/ 79 w 386"/>
                  <a:gd name="T57" fmla="*/ 404 h 438"/>
                  <a:gd name="T58" fmla="*/ 61 w 386"/>
                  <a:gd name="T59" fmla="*/ 415 h 438"/>
                  <a:gd name="T60" fmla="*/ 46 w 386"/>
                  <a:gd name="T61" fmla="*/ 425 h 438"/>
                  <a:gd name="T62" fmla="*/ 33 w 386"/>
                  <a:gd name="T63" fmla="*/ 430 h 438"/>
                  <a:gd name="T64" fmla="*/ 21 w 386"/>
                  <a:gd name="T65" fmla="*/ 436 h 438"/>
                  <a:gd name="T66" fmla="*/ 12 w 386"/>
                  <a:gd name="T67" fmla="*/ 438 h 438"/>
                  <a:gd name="T68" fmla="*/ 6 w 386"/>
                  <a:gd name="T69" fmla="*/ 438 h 438"/>
                  <a:gd name="T70" fmla="*/ 2 w 386"/>
                  <a:gd name="T71" fmla="*/ 438 h 438"/>
                  <a:gd name="T72" fmla="*/ 0 w 386"/>
                  <a:gd name="T73" fmla="*/ 436 h 438"/>
                  <a:gd name="T74" fmla="*/ 2 w 386"/>
                  <a:gd name="T75" fmla="*/ 432 h 438"/>
                  <a:gd name="T76" fmla="*/ 6 w 386"/>
                  <a:gd name="T77" fmla="*/ 427 h 438"/>
                  <a:gd name="T78" fmla="*/ 13 w 386"/>
                  <a:gd name="T79" fmla="*/ 419 h 438"/>
                  <a:gd name="T80" fmla="*/ 25 w 386"/>
                  <a:gd name="T81" fmla="*/ 409 h 438"/>
                  <a:gd name="T82" fmla="*/ 36 w 386"/>
                  <a:gd name="T83" fmla="*/ 398 h 438"/>
                  <a:gd name="T84" fmla="*/ 52 w 386"/>
                  <a:gd name="T85" fmla="*/ 385 h 438"/>
                  <a:gd name="T86" fmla="*/ 71 w 386"/>
                  <a:gd name="T87" fmla="*/ 369 h 438"/>
                  <a:gd name="T88" fmla="*/ 100 w 386"/>
                  <a:gd name="T89" fmla="*/ 345 h 438"/>
                  <a:gd name="T90" fmla="*/ 136 w 386"/>
                  <a:gd name="T91" fmla="*/ 310 h 438"/>
                  <a:gd name="T92" fmla="*/ 168 w 386"/>
                  <a:gd name="T93" fmla="*/ 278 h 438"/>
                  <a:gd name="T94" fmla="*/ 195 w 386"/>
                  <a:gd name="T95" fmla="*/ 244 h 438"/>
                  <a:gd name="T96" fmla="*/ 220 w 386"/>
                  <a:gd name="T97" fmla="*/ 207 h 438"/>
                  <a:gd name="T98" fmla="*/ 243 w 386"/>
                  <a:gd name="T99" fmla="*/ 175 h 438"/>
                  <a:gd name="T100" fmla="*/ 260 w 386"/>
                  <a:gd name="T101" fmla="*/ 143 h 438"/>
                  <a:gd name="T102" fmla="*/ 277 w 386"/>
                  <a:gd name="T103" fmla="*/ 114 h 438"/>
                  <a:gd name="T104" fmla="*/ 283 w 386"/>
                  <a:gd name="T105" fmla="*/ 99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6" h="438">
                    <a:moveTo>
                      <a:pt x="283" y="99"/>
                    </a:moveTo>
                    <a:lnTo>
                      <a:pt x="289" y="86"/>
                    </a:lnTo>
                    <a:lnTo>
                      <a:pt x="293" y="72"/>
                    </a:lnTo>
                    <a:lnTo>
                      <a:pt x="297" y="61"/>
                    </a:lnTo>
                    <a:lnTo>
                      <a:pt x="298" y="51"/>
                    </a:lnTo>
                    <a:lnTo>
                      <a:pt x="300" y="42"/>
                    </a:lnTo>
                    <a:lnTo>
                      <a:pt x="300" y="34"/>
                    </a:lnTo>
                    <a:lnTo>
                      <a:pt x="300" y="28"/>
                    </a:lnTo>
                    <a:lnTo>
                      <a:pt x="300" y="23"/>
                    </a:lnTo>
                    <a:lnTo>
                      <a:pt x="297" y="19"/>
                    </a:lnTo>
                    <a:lnTo>
                      <a:pt x="295" y="17"/>
                    </a:lnTo>
                    <a:lnTo>
                      <a:pt x="295" y="13"/>
                    </a:lnTo>
                    <a:lnTo>
                      <a:pt x="293" y="11"/>
                    </a:lnTo>
                    <a:lnTo>
                      <a:pt x="295" y="7"/>
                    </a:lnTo>
                    <a:lnTo>
                      <a:pt x="295" y="6"/>
                    </a:lnTo>
                    <a:lnTo>
                      <a:pt x="297" y="4"/>
                    </a:lnTo>
                    <a:lnTo>
                      <a:pt x="300" y="2"/>
                    </a:lnTo>
                    <a:lnTo>
                      <a:pt x="302" y="0"/>
                    </a:lnTo>
                    <a:lnTo>
                      <a:pt x="306" y="0"/>
                    </a:lnTo>
                    <a:lnTo>
                      <a:pt x="310" y="0"/>
                    </a:lnTo>
                    <a:lnTo>
                      <a:pt x="316" y="0"/>
                    </a:lnTo>
                    <a:lnTo>
                      <a:pt x="321" y="2"/>
                    </a:lnTo>
                    <a:lnTo>
                      <a:pt x="331" y="4"/>
                    </a:lnTo>
                    <a:lnTo>
                      <a:pt x="339" y="6"/>
                    </a:lnTo>
                    <a:lnTo>
                      <a:pt x="350" y="11"/>
                    </a:lnTo>
                    <a:lnTo>
                      <a:pt x="358" y="15"/>
                    </a:lnTo>
                    <a:lnTo>
                      <a:pt x="365" y="21"/>
                    </a:lnTo>
                    <a:lnTo>
                      <a:pt x="373" y="25"/>
                    </a:lnTo>
                    <a:lnTo>
                      <a:pt x="377" y="30"/>
                    </a:lnTo>
                    <a:lnTo>
                      <a:pt x="383" y="34"/>
                    </a:lnTo>
                    <a:lnTo>
                      <a:pt x="384" y="40"/>
                    </a:lnTo>
                    <a:lnTo>
                      <a:pt x="386" y="44"/>
                    </a:lnTo>
                    <a:lnTo>
                      <a:pt x="386" y="47"/>
                    </a:lnTo>
                    <a:lnTo>
                      <a:pt x="386" y="53"/>
                    </a:lnTo>
                    <a:lnTo>
                      <a:pt x="384" y="61"/>
                    </a:lnTo>
                    <a:lnTo>
                      <a:pt x="381" y="70"/>
                    </a:lnTo>
                    <a:lnTo>
                      <a:pt x="377" y="80"/>
                    </a:lnTo>
                    <a:lnTo>
                      <a:pt x="371" y="91"/>
                    </a:lnTo>
                    <a:lnTo>
                      <a:pt x="363" y="105"/>
                    </a:lnTo>
                    <a:lnTo>
                      <a:pt x="356" y="120"/>
                    </a:lnTo>
                    <a:lnTo>
                      <a:pt x="346" y="137"/>
                    </a:lnTo>
                    <a:lnTo>
                      <a:pt x="335" y="154"/>
                    </a:lnTo>
                    <a:lnTo>
                      <a:pt x="323" y="171"/>
                    </a:lnTo>
                    <a:lnTo>
                      <a:pt x="310" y="188"/>
                    </a:lnTo>
                    <a:lnTo>
                      <a:pt x="298" y="206"/>
                    </a:lnTo>
                    <a:lnTo>
                      <a:pt x="283" y="223"/>
                    </a:lnTo>
                    <a:lnTo>
                      <a:pt x="270" y="242"/>
                    </a:lnTo>
                    <a:lnTo>
                      <a:pt x="254" y="259"/>
                    </a:lnTo>
                    <a:lnTo>
                      <a:pt x="237" y="276"/>
                    </a:lnTo>
                    <a:lnTo>
                      <a:pt x="220" y="293"/>
                    </a:lnTo>
                    <a:lnTo>
                      <a:pt x="203" y="310"/>
                    </a:lnTo>
                    <a:lnTo>
                      <a:pt x="184" y="326"/>
                    </a:lnTo>
                    <a:lnTo>
                      <a:pt x="166" y="343"/>
                    </a:lnTo>
                    <a:lnTo>
                      <a:pt x="147" y="356"/>
                    </a:lnTo>
                    <a:lnTo>
                      <a:pt x="128" y="371"/>
                    </a:lnTo>
                    <a:lnTo>
                      <a:pt x="109" y="385"/>
                    </a:lnTo>
                    <a:lnTo>
                      <a:pt x="88" y="398"/>
                    </a:lnTo>
                    <a:lnTo>
                      <a:pt x="79" y="404"/>
                    </a:lnTo>
                    <a:lnTo>
                      <a:pt x="69" y="409"/>
                    </a:lnTo>
                    <a:lnTo>
                      <a:pt x="61" y="415"/>
                    </a:lnTo>
                    <a:lnTo>
                      <a:pt x="52" y="419"/>
                    </a:lnTo>
                    <a:lnTo>
                      <a:pt x="46" y="425"/>
                    </a:lnTo>
                    <a:lnTo>
                      <a:pt x="38" y="428"/>
                    </a:lnTo>
                    <a:lnTo>
                      <a:pt x="33" y="430"/>
                    </a:lnTo>
                    <a:lnTo>
                      <a:pt x="27" y="434"/>
                    </a:lnTo>
                    <a:lnTo>
                      <a:pt x="21" y="436"/>
                    </a:lnTo>
                    <a:lnTo>
                      <a:pt x="15" y="436"/>
                    </a:lnTo>
                    <a:lnTo>
                      <a:pt x="12" y="438"/>
                    </a:lnTo>
                    <a:lnTo>
                      <a:pt x="10" y="438"/>
                    </a:lnTo>
                    <a:lnTo>
                      <a:pt x="6" y="438"/>
                    </a:lnTo>
                    <a:lnTo>
                      <a:pt x="4" y="438"/>
                    </a:lnTo>
                    <a:lnTo>
                      <a:pt x="2" y="438"/>
                    </a:lnTo>
                    <a:lnTo>
                      <a:pt x="0" y="436"/>
                    </a:lnTo>
                    <a:lnTo>
                      <a:pt x="0" y="436"/>
                    </a:lnTo>
                    <a:lnTo>
                      <a:pt x="0" y="434"/>
                    </a:lnTo>
                    <a:lnTo>
                      <a:pt x="2" y="432"/>
                    </a:lnTo>
                    <a:lnTo>
                      <a:pt x="4" y="428"/>
                    </a:lnTo>
                    <a:lnTo>
                      <a:pt x="6" y="427"/>
                    </a:lnTo>
                    <a:lnTo>
                      <a:pt x="10" y="423"/>
                    </a:lnTo>
                    <a:lnTo>
                      <a:pt x="13" y="419"/>
                    </a:lnTo>
                    <a:lnTo>
                      <a:pt x="19" y="415"/>
                    </a:lnTo>
                    <a:lnTo>
                      <a:pt x="25" y="409"/>
                    </a:lnTo>
                    <a:lnTo>
                      <a:pt x="31" y="404"/>
                    </a:lnTo>
                    <a:lnTo>
                      <a:pt x="36" y="398"/>
                    </a:lnTo>
                    <a:lnTo>
                      <a:pt x="44" y="392"/>
                    </a:lnTo>
                    <a:lnTo>
                      <a:pt x="52" y="385"/>
                    </a:lnTo>
                    <a:lnTo>
                      <a:pt x="61" y="377"/>
                    </a:lnTo>
                    <a:lnTo>
                      <a:pt x="71" y="369"/>
                    </a:lnTo>
                    <a:lnTo>
                      <a:pt x="80" y="360"/>
                    </a:lnTo>
                    <a:lnTo>
                      <a:pt x="100" y="345"/>
                    </a:lnTo>
                    <a:lnTo>
                      <a:pt x="119" y="327"/>
                    </a:lnTo>
                    <a:lnTo>
                      <a:pt x="136" y="310"/>
                    </a:lnTo>
                    <a:lnTo>
                      <a:pt x="151" y="295"/>
                    </a:lnTo>
                    <a:lnTo>
                      <a:pt x="168" y="278"/>
                    </a:lnTo>
                    <a:lnTo>
                      <a:pt x="182" y="261"/>
                    </a:lnTo>
                    <a:lnTo>
                      <a:pt x="195" y="244"/>
                    </a:lnTo>
                    <a:lnTo>
                      <a:pt x="209" y="225"/>
                    </a:lnTo>
                    <a:lnTo>
                      <a:pt x="220" y="207"/>
                    </a:lnTo>
                    <a:lnTo>
                      <a:pt x="231" y="190"/>
                    </a:lnTo>
                    <a:lnTo>
                      <a:pt x="243" y="175"/>
                    </a:lnTo>
                    <a:lnTo>
                      <a:pt x="253" y="160"/>
                    </a:lnTo>
                    <a:lnTo>
                      <a:pt x="260" y="143"/>
                    </a:lnTo>
                    <a:lnTo>
                      <a:pt x="270" y="127"/>
                    </a:lnTo>
                    <a:lnTo>
                      <a:pt x="277" y="114"/>
                    </a:lnTo>
                    <a:lnTo>
                      <a:pt x="283" y="99"/>
                    </a:lnTo>
                    <a:lnTo>
                      <a:pt x="283" y="9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38"/>
              <p:cNvSpPr/>
              <p:nvPr/>
            </p:nvSpPr>
            <p:spPr bwMode="auto">
              <a:xfrm>
                <a:off x="2109788" y="1543050"/>
                <a:ext cx="411162" cy="233363"/>
              </a:xfrm>
              <a:custGeom>
                <a:avLst/>
                <a:gdLst>
                  <a:gd name="T0" fmla="*/ 402 w 518"/>
                  <a:gd name="T1" fmla="*/ 287 h 293"/>
                  <a:gd name="T2" fmla="*/ 381 w 518"/>
                  <a:gd name="T3" fmla="*/ 289 h 293"/>
                  <a:gd name="T4" fmla="*/ 360 w 518"/>
                  <a:gd name="T5" fmla="*/ 291 h 293"/>
                  <a:gd name="T6" fmla="*/ 342 w 518"/>
                  <a:gd name="T7" fmla="*/ 291 h 293"/>
                  <a:gd name="T8" fmla="*/ 325 w 518"/>
                  <a:gd name="T9" fmla="*/ 293 h 293"/>
                  <a:gd name="T10" fmla="*/ 312 w 518"/>
                  <a:gd name="T11" fmla="*/ 293 h 293"/>
                  <a:gd name="T12" fmla="*/ 300 w 518"/>
                  <a:gd name="T13" fmla="*/ 293 h 293"/>
                  <a:gd name="T14" fmla="*/ 291 w 518"/>
                  <a:gd name="T15" fmla="*/ 291 h 293"/>
                  <a:gd name="T16" fmla="*/ 283 w 518"/>
                  <a:gd name="T17" fmla="*/ 289 h 293"/>
                  <a:gd name="T18" fmla="*/ 277 w 518"/>
                  <a:gd name="T19" fmla="*/ 287 h 293"/>
                  <a:gd name="T20" fmla="*/ 272 w 518"/>
                  <a:gd name="T21" fmla="*/ 284 h 293"/>
                  <a:gd name="T22" fmla="*/ 262 w 518"/>
                  <a:gd name="T23" fmla="*/ 276 h 293"/>
                  <a:gd name="T24" fmla="*/ 251 w 518"/>
                  <a:gd name="T25" fmla="*/ 267 h 293"/>
                  <a:gd name="T26" fmla="*/ 237 w 518"/>
                  <a:gd name="T27" fmla="*/ 257 h 293"/>
                  <a:gd name="T28" fmla="*/ 224 w 518"/>
                  <a:gd name="T29" fmla="*/ 244 h 293"/>
                  <a:gd name="T30" fmla="*/ 207 w 518"/>
                  <a:gd name="T31" fmla="*/ 230 h 293"/>
                  <a:gd name="T32" fmla="*/ 189 w 518"/>
                  <a:gd name="T33" fmla="*/ 213 h 293"/>
                  <a:gd name="T34" fmla="*/ 170 w 518"/>
                  <a:gd name="T35" fmla="*/ 194 h 293"/>
                  <a:gd name="T36" fmla="*/ 147 w 518"/>
                  <a:gd name="T37" fmla="*/ 173 h 293"/>
                  <a:gd name="T38" fmla="*/ 124 w 518"/>
                  <a:gd name="T39" fmla="*/ 150 h 293"/>
                  <a:gd name="T40" fmla="*/ 100 w 518"/>
                  <a:gd name="T41" fmla="*/ 126 h 293"/>
                  <a:gd name="T42" fmla="*/ 73 w 518"/>
                  <a:gd name="T43" fmla="*/ 99 h 293"/>
                  <a:gd name="T44" fmla="*/ 46 w 518"/>
                  <a:gd name="T45" fmla="*/ 68 h 293"/>
                  <a:gd name="T46" fmla="*/ 15 w 518"/>
                  <a:gd name="T47" fmla="*/ 38 h 293"/>
                  <a:gd name="T48" fmla="*/ 12 w 518"/>
                  <a:gd name="T49" fmla="*/ 0 h 293"/>
                  <a:gd name="T50" fmla="*/ 65 w 518"/>
                  <a:gd name="T51" fmla="*/ 42 h 293"/>
                  <a:gd name="T52" fmla="*/ 115 w 518"/>
                  <a:gd name="T53" fmla="*/ 78 h 293"/>
                  <a:gd name="T54" fmla="*/ 159 w 518"/>
                  <a:gd name="T55" fmla="*/ 110 h 293"/>
                  <a:gd name="T56" fmla="*/ 199 w 518"/>
                  <a:gd name="T57" fmla="*/ 135 h 293"/>
                  <a:gd name="T58" fmla="*/ 239 w 518"/>
                  <a:gd name="T59" fmla="*/ 160 h 293"/>
                  <a:gd name="T60" fmla="*/ 287 w 518"/>
                  <a:gd name="T61" fmla="*/ 183 h 293"/>
                  <a:gd name="T62" fmla="*/ 339 w 518"/>
                  <a:gd name="T63" fmla="*/ 204 h 293"/>
                  <a:gd name="T64" fmla="*/ 398 w 518"/>
                  <a:gd name="T65" fmla="*/ 223 h 293"/>
                  <a:gd name="T66" fmla="*/ 427 w 518"/>
                  <a:gd name="T67" fmla="*/ 234 h 293"/>
                  <a:gd name="T68" fmla="*/ 450 w 518"/>
                  <a:gd name="T69" fmla="*/ 244 h 293"/>
                  <a:gd name="T70" fmla="*/ 471 w 518"/>
                  <a:gd name="T71" fmla="*/ 249 h 293"/>
                  <a:gd name="T72" fmla="*/ 488 w 518"/>
                  <a:gd name="T73" fmla="*/ 257 h 293"/>
                  <a:gd name="T74" fmla="*/ 501 w 518"/>
                  <a:gd name="T75" fmla="*/ 261 h 293"/>
                  <a:gd name="T76" fmla="*/ 511 w 518"/>
                  <a:gd name="T77" fmla="*/ 265 h 293"/>
                  <a:gd name="T78" fmla="*/ 517 w 518"/>
                  <a:gd name="T79" fmla="*/ 268 h 293"/>
                  <a:gd name="T80" fmla="*/ 518 w 518"/>
                  <a:gd name="T81" fmla="*/ 270 h 293"/>
                  <a:gd name="T82" fmla="*/ 517 w 518"/>
                  <a:gd name="T83" fmla="*/ 272 h 293"/>
                  <a:gd name="T84" fmla="*/ 513 w 518"/>
                  <a:gd name="T85" fmla="*/ 274 h 293"/>
                  <a:gd name="T86" fmla="*/ 505 w 518"/>
                  <a:gd name="T87" fmla="*/ 276 h 293"/>
                  <a:gd name="T88" fmla="*/ 494 w 518"/>
                  <a:gd name="T89" fmla="*/ 278 h 293"/>
                  <a:gd name="T90" fmla="*/ 478 w 518"/>
                  <a:gd name="T91" fmla="*/ 280 h 293"/>
                  <a:gd name="T92" fmla="*/ 461 w 518"/>
                  <a:gd name="T93" fmla="*/ 284 h 293"/>
                  <a:gd name="T94" fmla="*/ 440 w 518"/>
                  <a:gd name="T95" fmla="*/ 286 h 293"/>
                  <a:gd name="T96" fmla="*/ 415 w 518"/>
                  <a:gd name="T97" fmla="*/ 287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8" h="293">
                    <a:moveTo>
                      <a:pt x="415" y="287"/>
                    </a:moveTo>
                    <a:lnTo>
                      <a:pt x="402" y="287"/>
                    </a:lnTo>
                    <a:lnTo>
                      <a:pt x="390" y="287"/>
                    </a:lnTo>
                    <a:lnTo>
                      <a:pt x="381" y="289"/>
                    </a:lnTo>
                    <a:lnTo>
                      <a:pt x="369" y="289"/>
                    </a:lnTo>
                    <a:lnTo>
                      <a:pt x="360" y="291"/>
                    </a:lnTo>
                    <a:lnTo>
                      <a:pt x="350" y="291"/>
                    </a:lnTo>
                    <a:lnTo>
                      <a:pt x="342" y="291"/>
                    </a:lnTo>
                    <a:lnTo>
                      <a:pt x="333" y="291"/>
                    </a:lnTo>
                    <a:lnTo>
                      <a:pt x="325" y="293"/>
                    </a:lnTo>
                    <a:lnTo>
                      <a:pt x="318" y="293"/>
                    </a:lnTo>
                    <a:lnTo>
                      <a:pt x="312" y="293"/>
                    </a:lnTo>
                    <a:lnTo>
                      <a:pt x="306" y="293"/>
                    </a:lnTo>
                    <a:lnTo>
                      <a:pt x="300" y="293"/>
                    </a:lnTo>
                    <a:lnTo>
                      <a:pt x="295" y="291"/>
                    </a:lnTo>
                    <a:lnTo>
                      <a:pt x="291" y="291"/>
                    </a:lnTo>
                    <a:lnTo>
                      <a:pt x="287" y="291"/>
                    </a:lnTo>
                    <a:lnTo>
                      <a:pt x="283" y="289"/>
                    </a:lnTo>
                    <a:lnTo>
                      <a:pt x="281" y="289"/>
                    </a:lnTo>
                    <a:lnTo>
                      <a:pt x="277" y="287"/>
                    </a:lnTo>
                    <a:lnTo>
                      <a:pt x="276" y="286"/>
                    </a:lnTo>
                    <a:lnTo>
                      <a:pt x="272" y="284"/>
                    </a:lnTo>
                    <a:lnTo>
                      <a:pt x="266" y="280"/>
                    </a:lnTo>
                    <a:lnTo>
                      <a:pt x="262" y="276"/>
                    </a:lnTo>
                    <a:lnTo>
                      <a:pt x="256" y="272"/>
                    </a:lnTo>
                    <a:lnTo>
                      <a:pt x="251" y="267"/>
                    </a:lnTo>
                    <a:lnTo>
                      <a:pt x="245" y="263"/>
                    </a:lnTo>
                    <a:lnTo>
                      <a:pt x="237" y="257"/>
                    </a:lnTo>
                    <a:lnTo>
                      <a:pt x="232" y="251"/>
                    </a:lnTo>
                    <a:lnTo>
                      <a:pt x="224" y="244"/>
                    </a:lnTo>
                    <a:lnTo>
                      <a:pt x="216" y="238"/>
                    </a:lnTo>
                    <a:lnTo>
                      <a:pt x="207" y="230"/>
                    </a:lnTo>
                    <a:lnTo>
                      <a:pt x="199" y="221"/>
                    </a:lnTo>
                    <a:lnTo>
                      <a:pt x="189" y="213"/>
                    </a:lnTo>
                    <a:lnTo>
                      <a:pt x="180" y="204"/>
                    </a:lnTo>
                    <a:lnTo>
                      <a:pt x="170" y="194"/>
                    </a:lnTo>
                    <a:lnTo>
                      <a:pt x="159" y="185"/>
                    </a:lnTo>
                    <a:lnTo>
                      <a:pt x="147" y="173"/>
                    </a:lnTo>
                    <a:lnTo>
                      <a:pt x="136" y="162"/>
                    </a:lnTo>
                    <a:lnTo>
                      <a:pt x="124" y="150"/>
                    </a:lnTo>
                    <a:lnTo>
                      <a:pt x="113" y="139"/>
                    </a:lnTo>
                    <a:lnTo>
                      <a:pt x="100" y="126"/>
                    </a:lnTo>
                    <a:lnTo>
                      <a:pt x="86" y="112"/>
                    </a:lnTo>
                    <a:lnTo>
                      <a:pt x="73" y="99"/>
                    </a:lnTo>
                    <a:lnTo>
                      <a:pt x="59" y="84"/>
                    </a:lnTo>
                    <a:lnTo>
                      <a:pt x="46" y="68"/>
                    </a:lnTo>
                    <a:lnTo>
                      <a:pt x="31" y="53"/>
                    </a:lnTo>
                    <a:lnTo>
                      <a:pt x="15" y="38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40" y="23"/>
                    </a:lnTo>
                    <a:lnTo>
                      <a:pt x="65" y="42"/>
                    </a:lnTo>
                    <a:lnTo>
                      <a:pt x="90" y="61"/>
                    </a:lnTo>
                    <a:lnTo>
                      <a:pt x="115" y="78"/>
                    </a:lnTo>
                    <a:lnTo>
                      <a:pt x="138" y="95"/>
                    </a:lnTo>
                    <a:lnTo>
                      <a:pt x="159" y="110"/>
                    </a:lnTo>
                    <a:lnTo>
                      <a:pt x="180" y="124"/>
                    </a:lnTo>
                    <a:lnTo>
                      <a:pt x="199" y="135"/>
                    </a:lnTo>
                    <a:lnTo>
                      <a:pt x="218" y="147"/>
                    </a:lnTo>
                    <a:lnTo>
                      <a:pt x="239" y="160"/>
                    </a:lnTo>
                    <a:lnTo>
                      <a:pt x="262" y="171"/>
                    </a:lnTo>
                    <a:lnTo>
                      <a:pt x="287" y="183"/>
                    </a:lnTo>
                    <a:lnTo>
                      <a:pt x="312" y="192"/>
                    </a:lnTo>
                    <a:lnTo>
                      <a:pt x="339" y="204"/>
                    </a:lnTo>
                    <a:lnTo>
                      <a:pt x="367" y="213"/>
                    </a:lnTo>
                    <a:lnTo>
                      <a:pt x="398" y="223"/>
                    </a:lnTo>
                    <a:lnTo>
                      <a:pt x="413" y="228"/>
                    </a:lnTo>
                    <a:lnTo>
                      <a:pt x="427" y="234"/>
                    </a:lnTo>
                    <a:lnTo>
                      <a:pt x="438" y="238"/>
                    </a:lnTo>
                    <a:lnTo>
                      <a:pt x="450" y="244"/>
                    </a:lnTo>
                    <a:lnTo>
                      <a:pt x="461" y="247"/>
                    </a:lnTo>
                    <a:lnTo>
                      <a:pt x="471" y="249"/>
                    </a:lnTo>
                    <a:lnTo>
                      <a:pt x="480" y="253"/>
                    </a:lnTo>
                    <a:lnTo>
                      <a:pt x="488" y="257"/>
                    </a:lnTo>
                    <a:lnTo>
                      <a:pt x="495" y="259"/>
                    </a:lnTo>
                    <a:lnTo>
                      <a:pt x="501" y="261"/>
                    </a:lnTo>
                    <a:lnTo>
                      <a:pt x="507" y="263"/>
                    </a:lnTo>
                    <a:lnTo>
                      <a:pt x="511" y="265"/>
                    </a:lnTo>
                    <a:lnTo>
                      <a:pt x="515" y="267"/>
                    </a:lnTo>
                    <a:lnTo>
                      <a:pt x="517" y="268"/>
                    </a:lnTo>
                    <a:lnTo>
                      <a:pt x="518" y="268"/>
                    </a:lnTo>
                    <a:lnTo>
                      <a:pt x="518" y="270"/>
                    </a:lnTo>
                    <a:lnTo>
                      <a:pt x="518" y="270"/>
                    </a:lnTo>
                    <a:lnTo>
                      <a:pt x="517" y="272"/>
                    </a:lnTo>
                    <a:lnTo>
                      <a:pt x="515" y="272"/>
                    </a:lnTo>
                    <a:lnTo>
                      <a:pt x="513" y="274"/>
                    </a:lnTo>
                    <a:lnTo>
                      <a:pt x="509" y="274"/>
                    </a:lnTo>
                    <a:lnTo>
                      <a:pt x="505" y="276"/>
                    </a:lnTo>
                    <a:lnTo>
                      <a:pt x="499" y="278"/>
                    </a:lnTo>
                    <a:lnTo>
                      <a:pt x="494" y="278"/>
                    </a:lnTo>
                    <a:lnTo>
                      <a:pt x="486" y="280"/>
                    </a:lnTo>
                    <a:lnTo>
                      <a:pt x="478" y="280"/>
                    </a:lnTo>
                    <a:lnTo>
                      <a:pt x="471" y="282"/>
                    </a:lnTo>
                    <a:lnTo>
                      <a:pt x="461" y="284"/>
                    </a:lnTo>
                    <a:lnTo>
                      <a:pt x="451" y="284"/>
                    </a:lnTo>
                    <a:lnTo>
                      <a:pt x="440" y="286"/>
                    </a:lnTo>
                    <a:lnTo>
                      <a:pt x="429" y="286"/>
                    </a:lnTo>
                    <a:lnTo>
                      <a:pt x="415" y="287"/>
                    </a:lnTo>
                    <a:lnTo>
                      <a:pt x="415" y="28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39"/>
              <p:cNvSpPr/>
              <p:nvPr/>
            </p:nvSpPr>
            <p:spPr bwMode="auto">
              <a:xfrm>
                <a:off x="2033588" y="1757363"/>
                <a:ext cx="239712" cy="411163"/>
              </a:xfrm>
              <a:custGeom>
                <a:avLst/>
                <a:gdLst>
                  <a:gd name="T0" fmla="*/ 260 w 302"/>
                  <a:gd name="T1" fmla="*/ 214 h 518"/>
                  <a:gd name="T2" fmla="*/ 246 w 302"/>
                  <a:gd name="T3" fmla="*/ 259 h 518"/>
                  <a:gd name="T4" fmla="*/ 227 w 302"/>
                  <a:gd name="T5" fmla="*/ 303 h 518"/>
                  <a:gd name="T6" fmla="*/ 204 w 302"/>
                  <a:gd name="T7" fmla="*/ 345 h 518"/>
                  <a:gd name="T8" fmla="*/ 175 w 302"/>
                  <a:gd name="T9" fmla="*/ 387 h 518"/>
                  <a:gd name="T10" fmla="*/ 147 w 302"/>
                  <a:gd name="T11" fmla="*/ 421 h 518"/>
                  <a:gd name="T12" fmla="*/ 116 w 302"/>
                  <a:gd name="T13" fmla="*/ 450 h 518"/>
                  <a:gd name="T14" fmla="*/ 86 w 302"/>
                  <a:gd name="T15" fmla="*/ 475 h 518"/>
                  <a:gd name="T16" fmla="*/ 63 w 302"/>
                  <a:gd name="T17" fmla="*/ 490 h 518"/>
                  <a:gd name="T18" fmla="*/ 47 w 302"/>
                  <a:gd name="T19" fmla="*/ 498 h 518"/>
                  <a:gd name="T20" fmla="*/ 34 w 302"/>
                  <a:gd name="T21" fmla="*/ 505 h 518"/>
                  <a:gd name="T22" fmla="*/ 24 w 302"/>
                  <a:gd name="T23" fmla="*/ 511 h 518"/>
                  <a:gd name="T24" fmla="*/ 15 w 302"/>
                  <a:gd name="T25" fmla="*/ 515 h 518"/>
                  <a:gd name="T26" fmla="*/ 5 w 302"/>
                  <a:gd name="T27" fmla="*/ 518 h 518"/>
                  <a:gd name="T28" fmla="*/ 0 w 302"/>
                  <a:gd name="T29" fmla="*/ 518 h 518"/>
                  <a:gd name="T30" fmla="*/ 0 w 302"/>
                  <a:gd name="T31" fmla="*/ 517 h 518"/>
                  <a:gd name="T32" fmla="*/ 0 w 302"/>
                  <a:gd name="T33" fmla="*/ 513 h 518"/>
                  <a:gd name="T34" fmla="*/ 3 w 302"/>
                  <a:gd name="T35" fmla="*/ 507 h 518"/>
                  <a:gd name="T36" fmla="*/ 9 w 302"/>
                  <a:gd name="T37" fmla="*/ 501 h 518"/>
                  <a:gd name="T38" fmla="*/ 17 w 302"/>
                  <a:gd name="T39" fmla="*/ 494 h 518"/>
                  <a:gd name="T40" fmla="*/ 26 w 302"/>
                  <a:gd name="T41" fmla="*/ 484 h 518"/>
                  <a:gd name="T42" fmla="*/ 40 w 302"/>
                  <a:gd name="T43" fmla="*/ 473 h 518"/>
                  <a:gd name="T44" fmla="*/ 53 w 302"/>
                  <a:gd name="T45" fmla="*/ 459 h 518"/>
                  <a:gd name="T46" fmla="*/ 82 w 302"/>
                  <a:gd name="T47" fmla="*/ 429 h 518"/>
                  <a:gd name="T48" fmla="*/ 109 w 302"/>
                  <a:gd name="T49" fmla="*/ 393 h 518"/>
                  <a:gd name="T50" fmla="*/ 133 w 302"/>
                  <a:gd name="T51" fmla="*/ 353 h 518"/>
                  <a:gd name="T52" fmla="*/ 156 w 302"/>
                  <a:gd name="T53" fmla="*/ 307 h 518"/>
                  <a:gd name="T54" fmla="*/ 177 w 302"/>
                  <a:gd name="T55" fmla="*/ 261 h 518"/>
                  <a:gd name="T56" fmla="*/ 195 w 302"/>
                  <a:gd name="T57" fmla="*/ 216 h 518"/>
                  <a:gd name="T58" fmla="*/ 206 w 302"/>
                  <a:gd name="T59" fmla="*/ 170 h 518"/>
                  <a:gd name="T60" fmla="*/ 216 w 302"/>
                  <a:gd name="T61" fmla="*/ 126 h 518"/>
                  <a:gd name="T62" fmla="*/ 218 w 302"/>
                  <a:gd name="T63" fmla="*/ 107 h 518"/>
                  <a:gd name="T64" fmla="*/ 219 w 302"/>
                  <a:gd name="T65" fmla="*/ 90 h 518"/>
                  <a:gd name="T66" fmla="*/ 221 w 302"/>
                  <a:gd name="T67" fmla="*/ 73 h 518"/>
                  <a:gd name="T68" fmla="*/ 221 w 302"/>
                  <a:gd name="T69" fmla="*/ 59 h 518"/>
                  <a:gd name="T70" fmla="*/ 221 w 302"/>
                  <a:gd name="T71" fmla="*/ 48 h 518"/>
                  <a:gd name="T72" fmla="*/ 221 w 302"/>
                  <a:gd name="T73" fmla="*/ 38 h 518"/>
                  <a:gd name="T74" fmla="*/ 221 w 302"/>
                  <a:gd name="T75" fmla="*/ 31 h 518"/>
                  <a:gd name="T76" fmla="*/ 219 w 302"/>
                  <a:gd name="T77" fmla="*/ 25 h 518"/>
                  <a:gd name="T78" fmla="*/ 216 w 302"/>
                  <a:gd name="T79" fmla="*/ 19 h 518"/>
                  <a:gd name="T80" fmla="*/ 212 w 302"/>
                  <a:gd name="T81" fmla="*/ 14 h 518"/>
                  <a:gd name="T82" fmla="*/ 214 w 302"/>
                  <a:gd name="T83" fmla="*/ 8 h 518"/>
                  <a:gd name="T84" fmla="*/ 216 w 302"/>
                  <a:gd name="T85" fmla="*/ 4 h 518"/>
                  <a:gd name="T86" fmla="*/ 221 w 302"/>
                  <a:gd name="T87" fmla="*/ 2 h 518"/>
                  <a:gd name="T88" fmla="*/ 231 w 302"/>
                  <a:gd name="T89" fmla="*/ 2 h 518"/>
                  <a:gd name="T90" fmla="*/ 244 w 302"/>
                  <a:gd name="T91" fmla="*/ 4 h 518"/>
                  <a:gd name="T92" fmla="*/ 262 w 302"/>
                  <a:gd name="T93" fmla="*/ 8 h 518"/>
                  <a:gd name="T94" fmla="*/ 275 w 302"/>
                  <a:gd name="T95" fmla="*/ 17 h 518"/>
                  <a:gd name="T96" fmla="*/ 286 w 302"/>
                  <a:gd name="T97" fmla="*/ 25 h 518"/>
                  <a:gd name="T98" fmla="*/ 294 w 302"/>
                  <a:gd name="T99" fmla="*/ 31 h 518"/>
                  <a:gd name="T100" fmla="*/ 298 w 302"/>
                  <a:gd name="T101" fmla="*/ 38 h 518"/>
                  <a:gd name="T102" fmla="*/ 302 w 302"/>
                  <a:gd name="T103" fmla="*/ 54 h 518"/>
                  <a:gd name="T104" fmla="*/ 298 w 302"/>
                  <a:gd name="T105" fmla="*/ 71 h 518"/>
                  <a:gd name="T106" fmla="*/ 296 w 302"/>
                  <a:gd name="T107" fmla="*/ 78 h 518"/>
                  <a:gd name="T108" fmla="*/ 294 w 302"/>
                  <a:gd name="T109" fmla="*/ 86 h 518"/>
                  <a:gd name="T110" fmla="*/ 290 w 302"/>
                  <a:gd name="T111" fmla="*/ 98 h 518"/>
                  <a:gd name="T112" fmla="*/ 286 w 302"/>
                  <a:gd name="T113" fmla="*/ 111 h 518"/>
                  <a:gd name="T114" fmla="*/ 283 w 302"/>
                  <a:gd name="T115" fmla="*/ 128 h 518"/>
                  <a:gd name="T116" fmla="*/ 277 w 302"/>
                  <a:gd name="T117" fmla="*/ 147 h 518"/>
                  <a:gd name="T118" fmla="*/ 271 w 302"/>
                  <a:gd name="T119" fmla="*/ 166 h 518"/>
                  <a:gd name="T120" fmla="*/ 265 w 302"/>
                  <a:gd name="T121" fmla="*/ 189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2" h="518">
                    <a:moveTo>
                      <a:pt x="265" y="189"/>
                    </a:moveTo>
                    <a:lnTo>
                      <a:pt x="260" y="214"/>
                    </a:lnTo>
                    <a:lnTo>
                      <a:pt x="254" y="237"/>
                    </a:lnTo>
                    <a:lnTo>
                      <a:pt x="246" y="259"/>
                    </a:lnTo>
                    <a:lnTo>
                      <a:pt x="237" y="280"/>
                    </a:lnTo>
                    <a:lnTo>
                      <a:pt x="227" y="303"/>
                    </a:lnTo>
                    <a:lnTo>
                      <a:pt x="216" y="324"/>
                    </a:lnTo>
                    <a:lnTo>
                      <a:pt x="204" y="345"/>
                    </a:lnTo>
                    <a:lnTo>
                      <a:pt x="191" y="366"/>
                    </a:lnTo>
                    <a:lnTo>
                      <a:pt x="175" y="387"/>
                    </a:lnTo>
                    <a:lnTo>
                      <a:pt x="162" y="404"/>
                    </a:lnTo>
                    <a:lnTo>
                      <a:pt x="147" y="421"/>
                    </a:lnTo>
                    <a:lnTo>
                      <a:pt x="131" y="437"/>
                    </a:lnTo>
                    <a:lnTo>
                      <a:pt x="116" y="450"/>
                    </a:lnTo>
                    <a:lnTo>
                      <a:pt x="101" y="463"/>
                    </a:lnTo>
                    <a:lnTo>
                      <a:pt x="86" y="475"/>
                    </a:lnTo>
                    <a:lnTo>
                      <a:pt x="70" y="484"/>
                    </a:lnTo>
                    <a:lnTo>
                      <a:pt x="63" y="490"/>
                    </a:lnTo>
                    <a:lnTo>
                      <a:pt x="55" y="494"/>
                    </a:lnTo>
                    <a:lnTo>
                      <a:pt x="47" y="498"/>
                    </a:lnTo>
                    <a:lnTo>
                      <a:pt x="40" y="501"/>
                    </a:lnTo>
                    <a:lnTo>
                      <a:pt x="34" y="505"/>
                    </a:lnTo>
                    <a:lnTo>
                      <a:pt x="28" y="507"/>
                    </a:lnTo>
                    <a:lnTo>
                      <a:pt x="24" y="511"/>
                    </a:lnTo>
                    <a:lnTo>
                      <a:pt x="19" y="513"/>
                    </a:lnTo>
                    <a:lnTo>
                      <a:pt x="15" y="515"/>
                    </a:lnTo>
                    <a:lnTo>
                      <a:pt x="11" y="517"/>
                    </a:lnTo>
                    <a:lnTo>
                      <a:pt x="5" y="518"/>
                    </a:lnTo>
                    <a:lnTo>
                      <a:pt x="1" y="518"/>
                    </a:lnTo>
                    <a:lnTo>
                      <a:pt x="0" y="518"/>
                    </a:lnTo>
                    <a:lnTo>
                      <a:pt x="0" y="517"/>
                    </a:lnTo>
                    <a:lnTo>
                      <a:pt x="0" y="517"/>
                    </a:lnTo>
                    <a:lnTo>
                      <a:pt x="0" y="515"/>
                    </a:lnTo>
                    <a:lnTo>
                      <a:pt x="0" y="513"/>
                    </a:lnTo>
                    <a:lnTo>
                      <a:pt x="1" y="511"/>
                    </a:lnTo>
                    <a:lnTo>
                      <a:pt x="3" y="507"/>
                    </a:lnTo>
                    <a:lnTo>
                      <a:pt x="7" y="505"/>
                    </a:lnTo>
                    <a:lnTo>
                      <a:pt x="9" y="501"/>
                    </a:lnTo>
                    <a:lnTo>
                      <a:pt x="13" y="498"/>
                    </a:lnTo>
                    <a:lnTo>
                      <a:pt x="17" y="494"/>
                    </a:lnTo>
                    <a:lnTo>
                      <a:pt x="22" y="490"/>
                    </a:lnTo>
                    <a:lnTo>
                      <a:pt x="26" y="484"/>
                    </a:lnTo>
                    <a:lnTo>
                      <a:pt x="32" y="478"/>
                    </a:lnTo>
                    <a:lnTo>
                      <a:pt x="40" y="473"/>
                    </a:lnTo>
                    <a:lnTo>
                      <a:pt x="45" y="467"/>
                    </a:lnTo>
                    <a:lnTo>
                      <a:pt x="53" y="459"/>
                    </a:lnTo>
                    <a:lnTo>
                      <a:pt x="66" y="444"/>
                    </a:lnTo>
                    <a:lnTo>
                      <a:pt x="82" y="429"/>
                    </a:lnTo>
                    <a:lnTo>
                      <a:pt x="95" y="412"/>
                    </a:lnTo>
                    <a:lnTo>
                      <a:pt x="109" y="393"/>
                    </a:lnTo>
                    <a:lnTo>
                      <a:pt x="122" y="374"/>
                    </a:lnTo>
                    <a:lnTo>
                      <a:pt x="133" y="353"/>
                    </a:lnTo>
                    <a:lnTo>
                      <a:pt x="147" y="330"/>
                    </a:lnTo>
                    <a:lnTo>
                      <a:pt x="156" y="307"/>
                    </a:lnTo>
                    <a:lnTo>
                      <a:pt x="168" y="284"/>
                    </a:lnTo>
                    <a:lnTo>
                      <a:pt x="177" y="261"/>
                    </a:lnTo>
                    <a:lnTo>
                      <a:pt x="185" y="238"/>
                    </a:lnTo>
                    <a:lnTo>
                      <a:pt x="195" y="216"/>
                    </a:lnTo>
                    <a:lnTo>
                      <a:pt x="200" y="193"/>
                    </a:lnTo>
                    <a:lnTo>
                      <a:pt x="206" y="170"/>
                    </a:lnTo>
                    <a:lnTo>
                      <a:pt x="212" y="149"/>
                    </a:lnTo>
                    <a:lnTo>
                      <a:pt x="216" y="126"/>
                    </a:lnTo>
                    <a:lnTo>
                      <a:pt x="218" y="117"/>
                    </a:lnTo>
                    <a:lnTo>
                      <a:pt x="218" y="107"/>
                    </a:lnTo>
                    <a:lnTo>
                      <a:pt x="219" y="98"/>
                    </a:lnTo>
                    <a:lnTo>
                      <a:pt x="219" y="90"/>
                    </a:lnTo>
                    <a:lnTo>
                      <a:pt x="221" y="80"/>
                    </a:lnTo>
                    <a:lnTo>
                      <a:pt x="221" y="73"/>
                    </a:lnTo>
                    <a:lnTo>
                      <a:pt x="221" y="67"/>
                    </a:lnTo>
                    <a:lnTo>
                      <a:pt x="221" y="59"/>
                    </a:lnTo>
                    <a:lnTo>
                      <a:pt x="221" y="54"/>
                    </a:lnTo>
                    <a:lnTo>
                      <a:pt x="221" y="48"/>
                    </a:lnTo>
                    <a:lnTo>
                      <a:pt x="221" y="42"/>
                    </a:lnTo>
                    <a:lnTo>
                      <a:pt x="221" y="38"/>
                    </a:lnTo>
                    <a:lnTo>
                      <a:pt x="221" y="35"/>
                    </a:lnTo>
                    <a:lnTo>
                      <a:pt x="221" y="31"/>
                    </a:lnTo>
                    <a:lnTo>
                      <a:pt x="219" y="27"/>
                    </a:lnTo>
                    <a:lnTo>
                      <a:pt x="219" y="25"/>
                    </a:lnTo>
                    <a:lnTo>
                      <a:pt x="218" y="21"/>
                    </a:lnTo>
                    <a:lnTo>
                      <a:pt x="216" y="19"/>
                    </a:lnTo>
                    <a:lnTo>
                      <a:pt x="214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4" y="8"/>
                    </a:lnTo>
                    <a:lnTo>
                      <a:pt x="214" y="6"/>
                    </a:lnTo>
                    <a:lnTo>
                      <a:pt x="216" y="4"/>
                    </a:lnTo>
                    <a:lnTo>
                      <a:pt x="218" y="2"/>
                    </a:lnTo>
                    <a:lnTo>
                      <a:pt x="221" y="2"/>
                    </a:lnTo>
                    <a:lnTo>
                      <a:pt x="225" y="0"/>
                    </a:lnTo>
                    <a:lnTo>
                      <a:pt x="231" y="2"/>
                    </a:lnTo>
                    <a:lnTo>
                      <a:pt x="237" y="2"/>
                    </a:lnTo>
                    <a:lnTo>
                      <a:pt x="244" y="4"/>
                    </a:lnTo>
                    <a:lnTo>
                      <a:pt x="252" y="6"/>
                    </a:lnTo>
                    <a:lnTo>
                      <a:pt x="262" y="8"/>
                    </a:lnTo>
                    <a:lnTo>
                      <a:pt x="269" y="14"/>
                    </a:lnTo>
                    <a:lnTo>
                      <a:pt x="275" y="17"/>
                    </a:lnTo>
                    <a:lnTo>
                      <a:pt x="281" y="21"/>
                    </a:lnTo>
                    <a:lnTo>
                      <a:pt x="286" y="25"/>
                    </a:lnTo>
                    <a:lnTo>
                      <a:pt x="290" y="29"/>
                    </a:lnTo>
                    <a:lnTo>
                      <a:pt x="294" y="31"/>
                    </a:lnTo>
                    <a:lnTo>
                      <a:pt x="296" y="35"/>
                    </a:lnTo>
                    <a:lnTo>
                      <a:pt x="298" y="38"/>
                    </a:lnTo>
                    <a:lnTo>
                      <a:pt x="300" y="44"/>
                    </a:lnTo>
                    <a:lnTo>
                      <a:pt x="302" y="54"/>
                    </a:lnTo>
                    <a:lnTo>
                      <a:pt x="300" y="61"/>
                    </a:lnTo>
                    <a:lnTo>
                      <a:pt x="298" y="71"/>
                    </a:lnTo>
                    <a:lnTo>
                      <a:pt x="298" y="75"/>
                    </a:lnTo>
                    <a:lnTo>
                      <a:pt x="296" y="78"/>
                    </a:lnTo>
                    <a:lnTo>
                      <a:pt x="294" y="82"/>
                    </a:lnTo>
                    <a:lnTo>
                      <a:pt x="294" y="86"/>
                    </a:lnTo>
                    <a:lnTo>
                      <a:pt x="292" y="92"/>
                    </a:lnTo>
                    <a:lnTo>
                      <a:pt x="290" y="98"/>
                    </a:lnTo>
                    <a:lnTo>
                      <a:pt x="288" y="105"/>
                    </a:lnTo>
                    <a:lnTo>
                      <a:pt x="286" y="111"/>
                    </a:lnTo>
                    <a:lnTo>
                      <a:pt x="284" y="118"/>
                    </a:lnTo>
                    <a:lnTo>
                      <a:pt x="283" y="128"/>
                    </a:lnTo>
                    <a:lnTo>
                      <a:pt x="279" y="138"/>
                    </a:lnTo>
                    <a:lnTo>
                      <a:pt x="277" y="147"/>
                    </a:lnTo>
                    <a:lnTo>
                      <a:pt x="273" y="157"/>
                    </a:lnTo>
                    <a:lnTo>
                      <a:pt x="271" y="166"/>
                    </a:lnTo>
                    <a:lnTo>
                      <a:pt x="267" y="178"/>
                    </a:lnTo>
                    <a:lnTo>
                      <a:pt x="265" y="189"/>
                    </a:lnTo>
                    <a:lnTo>
                      <a:pt x="265" y="18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40"/>
              <p:cNvSpPr/>
              <p:nvPr/>
            </p:nvSpPr>
            <p:spPr bwMode="auto">
              <a:xfrm>
                <a:off x="2214563" y="1890713"/>
                <a:ext cx="357187" cy="261938"/>
              </a:xfrm>
              <a:custGeom>
                <a:avLst/>
                <a:gdLst>
                  <a:gd name="T0" fmla="*/ 369 w 450"/>
                  <a:gd name="T1" fmla="*/ 278 h 330"/>
                  <a:gd name="T2" fmla="*/ 388 w 450"/>
                  <a:gd name="T3" fmla="*/ 286 h 330"/>
                  <a:gd name="T4" fmla="*/ 406 w 450"/>
                  <a:gd name="T5" fmla="*/ 291 h 330"/>
                  <a:gd name="T6" fmla="*/ 421 w 450"/>
                  <a:gd name="T7" fmla="*/ 297 h 330"/>
                  <a:gd name="T8" fmla="*/ 432 w 450"/>
                  <a:gd name="T9" fmla="*/ 303 h 330"/>
                  <a:gd name="T10" fmla="*/ 440 w 450"/>
                  <a:gd name="T11" fmla="*/ 307 h 330"/>
                  <a:gd name="T12" fmla="*/ 446 w 450"/>
                  <a:gd name="T13" fmla="*/ 312 h 330"/>
                  <a:gd name="T14" fmla="*/ 448 w 450"/>
                  <a:gd name="T15" fmla="*/ 314 h 330"/>
                  <a:gd name="T16" fmla="*/ 448 w 450"/>
                  <a:gd name="T17" fmla="*/ 318 h 330"/>
                  <a:gd name="T18" fmla="*/ 446 w 450"/>
                  <a:gd name="T19" fmla="*/ 320 h 330"/>
                  <a:gd name="T20" fmla="*/ 438 w 450"/>
                  <a:gd name="T21" fmla="*/ 320 h 330"/>
                  <a:gd name="T22" fmla="*/ 427 w 450"/>
                  <a:gd name="T23" fmla="*/ 322 h 330"/>
                  <a:gd name="T24" fmla="*/ 413 w 450"/>
                  <a:gd name="T25" fmla="*/ 324 h 330"/>
                  <a:gd name="T26" fmla="*/ 396 w 450"/>
                  <a:gd name="T27" fmla="*/ 326 h 330"/>
                  <a:gd name="T28" fmla="*/ 375 w 450"/>
                  <a:gd name="T29" fmla="*/ 328 h 330"/>
                  <a:gd name="T30" fmla="*/ 350 w 450"/>
                  <a:gd name="T31" fmla="*/ 328 h 330"/>
                  <a:gd name="T32" fmla="*/ 323 w 450"/>
                  <a:gd name="T33" fmla="*/ 330 h 330"/>
                  <a:gd name="T34" fmla="*/ 298 w 450"/>
                  <a:gd name="T35" fmla="*/ 328 h 330"/>
                  <a:gd name="T36" fmla="*/ 275 w 450"/>
                  <a:gd name="T37" fmla="*/ 328 h 330"/>
                  <a:gd name="T38" fmla="*/ 254 w 450"/>
                  <a:gd name="T39" fmla="*/ 326 h 330"/>
                  <a:gd name="T40" fmla="*/ 239 w 450"/>
                  <a:gd name="T41" fmla="*/ 322 h 330"/>
                  <a:gd name="T42" fmla="*/ 224 w 450"/>
                  <a:gd name="T43" fmla="*/ 318 h 330"/>
                  <a:gd name="T44" fmla="*/ 212 w 450"/>
                  <a:gd name="T45" fmla="*/ 314 h 330"/>
                  <a:gd name="T46" fmla="*/ 203 w 450"/>
                  <a:gd name="T47" fmla="*/ 310 h 330"/>
                  <a:gd name="T48" fmla="*/ 199 w 450"/>
                  <a:gd name="T49" fmla="*/ 307 h 330"/>
                  <a:gd name="T50" fmla="*/ 193 w 450"/>
                  <a:gd name="T51" fmla="*/ 303 h 330"/>
                  <a:gd name="T52" fmla="*/ 188 w 450"/>
                  <a:gd name="T53" fmla="*/ 297 h 330"/>
                  <a:gd name="T54" fmla="*/ 182 w 450"/>
                  <a:gd name="T55" fmla="*/ 288 h 330"/>
                  <a:gd name="T56" fmla="*/ 174 w 450"/>
                  <a:gd name="T57" fmla="*/ 278 h 330"/>
                  <a:gd name="T58" fmla="*/ 165 w 450"/>
                  <a:gd name="T59" fmla="*/ 267 h 330"/>
                  <a:gd name="T60" fmla="*/ 149 w 450"/>
                  <a:gd name="T61" fmla="*/ 244 h 330"/>
                  <a:gd name="T62" fmla="*/ 124 w 450"/>
                  <a:gd name="T63" fmla="*/ 210 h 330"/>
                  <a:gd name="T64" fmla="*/ 94 w 450"/>
                  <a:gd name="T65" fmla="*/ 166 h 330"/>
                  <a:gd name="T66" fmla="*/ 59 w 450"/>
                  <a:gd name="T67" fmla="*/ 116 h 330"/>
                  <a:gd name="T68" fmla="*/ 21 w 450"/>
                  <a:gd name="T69" fmla="*/ 57 h 330"/>
                  <a:gd name="T70" fmla="*/ 17 w 450"/>
                  <a:gd name="T71" fmla="*/ 0 h 330"/>
                  <a:gd name="T72" fmla="*/ 48 w 450"/>
                  <a:gd name="T73" fmla="*/ 36 h 330"/>
                  <a:gd name="T74" fmla="*/ 75 w 450"/>
                  <a:gd name="T75" fmla="*/ 67 h 330"/>
                  <a:gd name="T76" fmla="*/ 101 w 450"/>
                  <a:gd name="T77" fmla="*/ 95 h 330"/>
                  <a:gd name="T78" fmla="*/ 126 w 450"/>
                  <a:gd name="T79" fmla="*/ 120 h 330"/>
                  <a:gd name="T80" fmla="*/ 149 w 450"/>
                  <a:gd name="T81" fmla="*/ 143 h 330"/>
                  <a:gd name="T82" fmla="*/ 168 w 450"/>
                  <a:gd name="T83" fmla="*/ 162 h 330"/>
                  <a:gd name="T84" fmla="*/ 188 w 450"/>
                  <a:gd name="T85" fmla="*/ 177 h 330"/>
                  <a:gd name="T86" fmla="*/ 205 w 450"/>
                  <a:gd name="T87" fmla="*/ 190 h 330"/>
                  <a:gd name="T88" fmla="*/ 237 w 450"/>
                  <a:gd name="T89" fmla="*/ 215 h 330"/>
                  <a:gd name="T90" fmla="*/ 274 w 450"/>
                  <a:gd name="T91" fmla="*/ 236 h 330"/>
                  <a:gd name="T92" fmla="*/ 314 w 450"/>
                  <a:gd name="T93" fmla="*/ 257 h 330"/>
                  <a:gd name="T94" fmla="*/ 358 w 450"/>
                  <a:gd name="T95" fmla="*/ 274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0" h="330">
                    <a:moveTo>
                      <a:pt x="358" y="274"/>
                    </a:moveTo>
                    <a:lnTo>
                      <a:pt x="369" y="278"/>
                    </a:lnTo>
                    <a:lnTo>
                      <a:pt x="379" y="282"/>
                    </a:lnTo>
                    <a:lnTo>
                      <a:pt x="388" y="286"/>
                    </a:lnTo>
                    <a:lnTo>
                      <a:pt x="398" y="290"/>
                    </a:lnTo>
                    <a:lnTo>
                      <a:pt x="406" y="291"/>
                    </a:lnTo>
                    <a:lnTo>
                      <a:pt x="413" y="295"/>
                    </a:lnTo>
                    <a:lnTo>
                      <a:pt x="421" y="297"/>
                    </a:lnTo>
                    <a:lnTo>
                      <a:pt x="427" y="301"/>
                    </a:lnTo>
                    <a:lnTo>
                      <a:pt x="432" y="303"/>
                    </a:lnTo>
                    <a:lnTo>
                      <a:pt x="436" y="305"/>
                    </a:lnTo>
                    <a:lnTo>
                      <a:pt x="440" y="307"/>
                    </a:lnTo>
                    <a:lnTo>
                      <a:pt x="444" y="310"/>
                    </a:lnTo>
                    <a:lnTo>
                      <a:pt x="446" y="312"/>
                    </a:lnTo>
                    <a:lnTo>
                      <a:pt x="448" y="314"/>
                    </a:lnTo>
                    <a:lnTo>
                      <a:pt x="448" y="314"/>
                    </a:lnTo>
                    <a:lnTo>
                      <a:pt x="450" y="316"/>
                    </a:lnTo>
                    <a:lnTo>
                      <a:pt x="448" y="318"/>
                    </a:lnTo>
                    <a:lnTo>
                      <a:pt x="448" y="318"/>
                    </a:lnTo>
                    <a:lnTo>
                      <a:pt x="446" y="320"/>
                    </a:lnTo>
                    <a:lnTo>
                      <a:pt x="442" y="320"/>
                    </a:lnTo>
                    <a:lnTo>
                      <a:pt x="438" y="320"/>
                    </a:lnTo>
                    <a:lnTo>
                      <a:pt x="432" y="322"/>
                    </a:lnTo>
                    <a:lnTo>
                      <a:pt x="427" y="322"/>
                    </a:lnTo>
                    <a:lnTo>
                      <a:pt x="421" y="324"/>
                    </a:lnTo>
                    <a:lnTo>
                      <a:pt x="413" y="324"/>
                    </a:lnTo>
                    <a:lnTo>
                      <a:pt x="406" y="324"/>
                    </a:lnTo>
                    <a:lnTo>
                      <a:pt x="396" y="326"/>
                    </a:lnTo>
                    <a:lnTo>
                      <a:pt x="386" y="326"/>
                    </a:lnTo>
                    <a:lnTo>
                      <a:pt x="375" y="328"/>
                    </a:lnTo>
                    <a:lnTo>
                      <a:pt x="363" y="328"/>
                    </a:lnTo>
                    <a:lnTo>
                      <a:pt x="350" y="328"/>
                    </a:lnTo>
                    <a:lnTo>
                      <a:pt x="337" y="330"/>
                    </a:lnTo>
                    <a:lnTo>
                      <a:pt x="323" y="330"/>
                    </a:lnTo>
                    <a:lnTo>
                      <a:pt x="310" y="330"/>
                    </a:lnTo>
                    <a:lnTo>
                      <a:pt x="298" y="328"/>
                    </a:lnTo>
                    <a:lnTo>
                      <a:pt x="287" y="328"/>
                    </a:lnTo>
                    <a:lnTo>
                      <a:pt x="275" y="328"/>
                    </a:lnTo>
                    <a:lnTo>
                      <a:pt x="266" y="326"/>
                    </a:lnTo>
                    <a:lnTo>
                      <a:pt x="254" y="326"/>
                    </a:lnTo>
                    <a:lnTo>
                      <a:pt x="247" y="324"/>
                    </a:lnTo>
                    <a:lnTo>
                      <a:pt x="239" y="322"/>
                    </a:lnTo>
                    <a:lnTo>
                      <a:pt x="232" y="320"/>
                    </a:lnTo>
                    <a:lnTo>
                      <a:pt x="224" y="318"/>
                    </a:lnTo>
                    <a:lnTo>
                      <a:pt x="218" y="316"/>
                    </a:lnTo>
                    <a:lnTo>
                      <a:pt x="212" y="314"/>
                    </a:lnTo>
                    <a:lnTo>
                      <a:pt x="207" y="312"/>
                    </a:lnTo>
                    <a:lnTo>
                      <a:pt x="203" y="310"/>
                    </a:lnTo>
                    <a:lnTo>
                      <a:pt x="199" y="309"/>
                    </a:lnTo>
                    <a:lnTo>
                      <a:pt x="199" y="307"/>
                    </a:lnTo>
                    <a:lnTo>
                      <a:pt x="197" y="305"/>
                    </a:lnTo>
                    <a:lnTo>
                      <a:pt x="193" y="303"/>
                    </a:lnTo>
                    <a:lnTo>
                      <a:pt x="191" y="299"/>
                    </a:lnTo>
                    <a:lnTo>
                      <a:pt x="188" y="297"/>
                    </a:lnTo>
                    <a:lnTo>
                      <a:pt x="186" y="291"/>
                    </a:lnTo>
                    <a:lnTo>
                      <a:pt x="182" y="288"/>
                    </a:lnTo>
                    <a:lnTo>
                      <a:pt x="178" y="284"/>
                    </a:lnTo>
                    <a:lnTo>
                      <a:pt x="174" y="278"/>
                    </a:lnTo>
                    <a:lnTo>
                      <a:pt x="170" y="272"/>
                    </a:lnTo>
                    <a:lnTo>
                      <a:pt x="165" y="267"/>
                    </a:lnTo>
                    <a:lnTo>
                      <a:pt x="161" y="259"/>
                    </a:lnTo>
                    <a:lnTo>
                      <a:pt x="149" y="244"/>
                    </a:lnTo>
                    <a:lnTo>
                      <a:pt x="138" y="227"/>
                    </a:lnTo>
                    <a:lnTo>
                      <a:pt x="124" y="210"/>
                    </a:lnTo>
                    <a:lnTo>
                      <a:pt x="109" y="189"/>
                    </a:lnTo>
                    <a:lnTo>
                      <a:pt x="94" y="166"/>
                    </a:lnTo>
                    <a:lnTo>
                      <a:pt x="79" y="141"/>
                    </a:lnTo>
                    <a:lnTo>
                      <a:pt x="59" y="116"/>
                    </a:lnTo>
                    <a:lnTo>
                      <a:pt x="42" y="88"/>
                    </a:lnTo>
                    <a:lnTo>
                      <a:pt x="21" y="57"/>
                    </a:lnTo>
                    <a:lnTo>
                      <a:pt x="0" y="27"/>
                    </a:lnTo>
                    <a:lnTo>
                      <a:pt x="17" y="0"/>
                    </a:lnTo>
                    <a:lnTo>
                      <a:pt x="33" y="19"/>
                    </a:lnTo>
                    <a:lnTo>
                      <a:pt x="48" y="36"/>
                    </a:lnTo>
                    <a:lnTo>
                      <a:pt x="61" y="51"/>
                    </a:lnTo>
                    <a:lnTo>
                      <a:pt x="75" y="67"/>
                    </a:lnTo>
                    <a:lnTo>
                      <a:pt x="88" y="82"/>
                    </a:lnTo>
                    <a:lnTo>
                      <a:pt x="101" y="95"/>
                    </a:lnTo>
                    <a:lnTo>
                      <a:pt x="115" y="109"/>
                    </a:lnTo>
                    <a:lnTo>
                      <a:pt x="126" y="120"/>
                    </a:lnTo>
                    <a:lnTo>
                      <a:pt x="138" y="131"/>
                    </a:lnTo>
                    <a:lnTo>
                      <a:pt x="149" y="143"/>
                    </a:lnTo>
                    <a:lnTo>
                      <a:pt x="159" y="152"/>
                    </a:lnTo>
                    <a:lnTo>
                      <a:pt x="168" y="162"/>
                    </a:lnTo>
                    <a:lnTo>
                      <a:pt x="178" y="170"/>
                    </a:lnTo>
                    <a:lnTo>
                      <a:pt x="188" y="177"/>
                    </a:lnTo>
                    <a:lnTo>
                      <a:pt x="195" y="185"/>
                    </a:lnTo>
                    <a:lnTo>
                      <a:pt x="205" y="190"/>
                    </a:lnTo>
                    <a:lnTo>
                      <a:pt x="220" y="202"/>
                    </a:lnTo>
                    <a:lnTo>
                      <a:pt x="237" y="215"/>
                    </a:lnTo>
                    <a:lnTo>
                      <a:pt x="254" y="227"/>
                    </a:lnTo>
                    <a:lnTo>
                      <a:pt x="274" y="236"/>
                    </a:lnTo>
                    <a:lnTo>
                      <a:pt x="293" y="248"/>
                    </a:lnTo>
                    <a:lnTo>
                      <a:pt x="314" y="257"/>
                    </a:lnTo>
                    <a:lnTo>
                      <a:pt x="335" y="267"/>
                    </a:lnTo>
                    <a:lnTo>
                      <a:pt x="358" y="274"/>
                    </a:lnTo>
                    <a:lnTo>
                      <a:pt x="358" y="27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41"/>
              <p:cNvSpPr/>
              <p:nvPr/>
            </p:nvSpPr>
            <p:spPr bwMode="auto">
              <a:xfrm>
                <a:off x="1781175" y="1765300"/>
                <a:ext cx="269875" cy="366713"/>
              </a:xfrm>
              <a:custGeom>
                <a:avLst/>
                <a:gdLst>
                  <a:gd name="T0" fmla="*/ 67 w 341"/>
                  <a:gd name="T1" fmla="*/ 434 h 463"/>
                  <a:gd name="T2" fmla="*/ 52 w 341"/>
                  <a:gd name="T3" fmla="*/ 444 h 463"/>
                  <a:gd name="T4" fmla="*/ 38 w 341"/>
                  <a:gd name="T5" fmla="*/ 449 h 463"/>
                  <a:gd name="T6" fmla="*/ 27 w 341"/>
                  <a:gd name="T7" fmla="*/ 455 h 463"/>
                  <a:gd name="T8" fmla="*/ 17 w 341"/>
                  <a:gd name="T9" fmla="*/ 459 h 463"/>
                  <a:gd name="T10" fmla="*/ 10 w 341"/>
                  <a:gd name="T11" fmla="*/ 463 h 463"/>
                  <a:gd name="T12" fmla="*/ 4 w 341"/>
                  <a:gd name="T13" fmla="*/ 463 h 463"/>
                  <a:gd name="T14" fmla="*/ 0 w 341"/>
                  <a:gd name="T15" fmla="*/ 463 h 463"/>
                  <a:gd name="T16" fmla="*/ 0 w 341"/>
                  <a:gd name="T17" fmla="*/ 461 h 463"/>
                  <a:gd name="T18" fmla="*/ 0 w 341"/>
                  <a:gd name="T19" fmla="*/ 457 h 463"/>
                  <a:gd name="T20" fmla="*/ 2 w 341"/>
                  <a:gd name="T21" fmla="*/ 451 h 463"/>
                  <a:gd name="T22" fmla="*/ 8 w 341"/>
                  <a:gd name="T23" fmla="*/ 446 h 463"/>
                  <a:gd name="T24" fmla="*/ 14 w 341"/>
                  <a:gd name="T25" fmla="*/ 436 h 463"/>
                  <a:gd name="T26" fmla="*/ 23 w 341"/>
                  <a:gd name="T27" fmla="*/ 427 h 463"/>
                  <a:gd name="T28" fmla="*/ 35 w 341"/>
                  <a:gd name="T29" fmla="*/ 415 h 463"/>
                  <a:gd name="T30" fmla="*/ 50 w 341"/>
                  <a:gd name="T31" fmla="*/ 402 h 463"/>
                  <a:gd name="T32" fmla="*/ 75 w 341"/>
                  <a:gd name="T33" fmla="*/ 379 h 463"/>
                  <a:gd name="T34" fmla="*/ 107 w 341"/>
                  <a:gd name="T35" fmla="*/ 348 h 463"/>
                  <a:gd name="T36" fmla="*/ 136 w 341"/>
                  <a:gd name="T37" fmla="*/ 312 h 463"/>
                  <a:gd name="T38" fmla="*/ 165 w 341"/>
                  <a:gd name="T39" fmla="*/ 272 h 463"/>
                  <a:gd name="T40" fmla="*/ 191 w 341"/>
                  <a:gd name="T41" fmla="*/ 230 h 463"/>
                  <a:gd name="T42" fmla="*/ 214 w 341"/>
                  <a:gd name="T43" fmla="*/ 192 h 463"/>
                  <a:gd name="T44" fmla="*/ 232 w 341"/>
                  <a:gd name="T45" fmla="*/ 154 h 463"/>
                  <a:gd name="T46" fmla="*/ 243 w 341"/>
                  <a:gd name="T47" fmla="*/ 120 h 463"/>
                  <a:gd name="T48" fmla="*/ 253 w 341"/>
                  <a:gd name="T49" fmla="*/ 89 h 463"/>
                  <a:gd name="T50" fmla="*/ 258 w 341"/>
                  <a:gd name="T51" fmla="*/ 67 h 463"/>
                  <a:gd name="T52" fmla="*/ 260 w 341"/>
                  <a:gd name="T53" fmla="*/ 47 h 463"/>
                  <a:gd name="T54" fmla="*/ 258 w 341"/>
                  <a:gd name="T55" fmla="*/ 36 h 463"/>
                  <a:gd name="T56" fmla="*/ 255 w 341"/>
                  <a:gd name="T57" fmla="*/ 27 h 463"/>
                  <a:gd name="T58" fmla="*/ 251 w 341"/>
                  <a:gd name="T59" fmla="*/ 17 h 463"/>
                  <a:gd name="T60" fmla="*/ 253 w 341"/>
                  <a:gd name="T61" fmla="*/ 9 h 463"/>
                  <a:gd name="T62" fmla="*/ 255 w 341"/>
                  <a:gd name="T63" fmla="*/ 4 h 463"/>
                  <a:gd name="T64" fmla="*/ 262 w 341"/>
                  <a:gd name="T65" fmla="*/ 2 h 463"/>
                  <a:gd name="T66" fmla="*/ 272 w 341"/>
                  <a:gd name="T67" fmla="*/ 2 h 463"/>
                  <a:gd name="T68" fmla="*/ 285 w 341"/>
                  <a:gd name="T69" fmla="*/ 7 h 463"/>
                  <a:gd name="T70" fmla="*/ 304 w 341"/>
                  <a:gd name="T71" fmla="*/ 15 h 463"/>
                  <a:gd name="T72" fmla="*/ 320 w 341"/>
                  <a:gd name="T73" fmla="*/ 25 h 463"/>
                  <a:gd name="T74" fmla="*/ 331 w 341"/>
                  <a:gd name="T75" fmla="*/ 34 h 463"/>
                  <a:gd name="T76" fmla="*/ 339 w 341"/>
                  <a:gd name="T77" fmla="*/ 42 h 463"/>
                  <a:gd name="T78" fmla="*/ 341 w 341"/>
                  <a:gd name="T79" fmla="*/ 46 h 463"/>
                  <a:gd name="T80" fmla="*/ 341 w 341"/>
                  <a:gd name="T81" fmla="*/ 51 h 463"/>
                  <a:gd name="T82" fmla="*/ 339 w 341"/>
                  <a:gd name="T83" fmla="*/ 59 h 463"/>
                  <a:gd name="T84" fmla="*/ 337 w 341"/>
                  <a:gd name="T85" fmla="*/ 68 h 463"/>
                  <a:gd name="T86" fmla="*/ 333 w 341"/>
                  <a:gd name="T87" fmla="*/ 80 h 463"/>
                  <a:gd name="T88" fmla="*/ 327 w 341"/>
                  <a:gd name="T89" fmla="*/ 93 h 463"/>
                  <a:gd name="T90" fmla="*/ 320 w 341"/>
                  <a:gd name="T91" fmla="*/ 108 h 463"/>
                  <a:gd name="T92" fmla="*/ 312 w 341"/>
                  <a:gd name="T93" fmla="*/ 128 h 463"/>
                  <a:gd name="T94" fmla="*/ 297 w 341"/>
                  <a:gd name="T95" fmla="*/ 158 h 463"/>
                  <a:gd name="T96" fmla="*/ 276 w 341"/>
                  <a:gd name="T97" fmla="*/ 200 h 463"/>
                  <a:gd name="T98" fmla="*/ 251 w 341"/>
                  <a:gd name="T99" fmla="*/ 240 h 463"/>
                  <a:gd name="T100" fmla="*/ 222 w 341"/>
                  <a:gd name="T101" fmla="*/ 282 h 463"/>
                  <a:gd name="T102" fmla="*/ 191 w 341"/>
                  <a:gd name="T103" fmla="*/ 322 h 463"/>
                  <a:gd name="T104" fmla="*/ 159 w 341"/>
                  <a:gd name="T105" fmla="*/ 358 h 463"/>
                  <a:gd name="T106" fmla="*/ 126 w 341"/>
                  <a:gd name="T107" fmla="*/ 390 h 463"/>
                  <a:gd name="T108" fmla="*/ 92 w 341"/>
                  <a:gd name="T109" fmla="*/ 417 h 463"/>
                  <a:gd name="T110" fmla="*/ 75 w 341"/>
                  <a:gd name="T111" fmla="*/ 428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1" h="463">
                    <a:moveTo>
                      <a:pt x="75" y="428"/>
                    </a:moveTo>
                    <a:lnTo>
                      <a:pt x="67" y="434"/>
                    </a:lnTo>
                    <a:lnTo>
                      <a:pt x="59" y="438"/>
                    </a:lnTo>
                    <a:lnTo>
                      <a:pt x="52" y="444"/>
                    </a:lnTo>
                    <a:lnTo>
                      <a:pt x="44" y="448"/>
                    </a:lnTo>
                    <a:lnTo>
                      <a:pt x="38" y="449"/>
                    </a:lnTo>
                    <a:lnTo>
                      <a:pt x="33" y="453"/>
                    </a:lnTo>
                    <a:lnTo>
                      <a:pt x="27" y="455"/>
                    </a:lnTo>
                    <a:lnTo>
                      <a:pt x="21" y="457"/>
                    </a:lnTo>
                    <a:lnTo>
                      <a:pt x="17" y="459"/>
                    </a:lnTo>
                    <a:lnTo>
                      <a:pt x="14" y="461"/>
                    </a:lnTo>
                    <a:lnTo>
                      <a:pt x="10" y="463"/>
                    </a:lnTo>
                    <a:lnTo>
                      <a:pt x="8" y="463"/>
                    </a:lnTo>
                    <a:lnTo>
                      <a:pt x="4" y="463"/>
                    </a:lnTo>
                    <a:lnTo>
                      <a:pt x="2" y="463"/>
                    </a:lnTo>
                    <a:lnTo>
                      <a:pt x="0" y="463"/>
                    </a:lnTo>
                    <a:lnTo>
                      <a:pt x="0" y="463"/>
                    </a:lnTo>
                    <a:lnTo>
                      <a:pt x="0" y="461"/>
                    </a:lnTo>
                    <a:lnTo>
                      <a:pt x="0" y="459"/>
                    </a:lnTo>
                    <a:lnTo>
                      <a:pt x="0" y="457"/>
                    </a:lnTo>
                    <a:lnTo>
                      <a:pt x="0" y="455"/>
                    </a:lnTo>
                    <a:lnTo>
                      <a:pt x="2" y="451"/>
                    </a:lnTo>
                    <a:lnTo>
                      <a:pt x="4" y="449"/>
                    </a:lnTo>
                    <a:lnTo>
                      <a:pt x="8" y="446"/>
                    </a:lnTo>
                    <a:lnTo>
                      <a:pt x="10" y="442"/>
                    </a:lnTo>
                    <a:lnTo>
                      <a:pt x="14" y="436"/>
                    </a:lnTo>
                    <a:lnTo>
                      <a:pt x="19" y="432"/>
                    </a:lnTo>
                    <a:lnTo>
                      <a:pt x="23" y="427"/>
                    </a:lnTo>
                    <a:lnTo>
                      <a:pt x="29" y="421"/>
                    </a:lnTo>
                    <a:lnTo>
                      <a:pt x="35" y="415"/>
                    </a:lnTo>
                    <a:lnTo>
                      <a:pt x="42" y="408"/>
                    </a:lnTo>
                    <a:lnTo>
                      <a:pt x="50" y="402"/>
                    </a:lnTo>
                    <a:lnTo>
                      <a:pt x="58" y="394"/>
                    </a:lnTo>
                    <a:lnTo>
                      <a:pt x="75" y="379"/>
                    </a:lnTo>
                    <a:lnTo>
                      <a:pt x="90" y="364"/>
                    </a:lnTo>
                    <a:lnTo>
                      <a:pt x="107" y="348"/>
                    </a:lnTo>
                    <a:lnTo>
                      <a:pt x="121" y="331"/>
                    </a:lnTo>
                    <a:lnTo>
                      <a:pt x="136" y="312"/>
                    </a:lnTo>
                    <a:lnTo>
                      <a:pt x="151" y="293"/>
                    </a:lnTo>
                    <a:lnTo>
                      <a:pt x="165" y="272"/>
                    </a:lnTo>
                    <a:lnTo>
                      <a:pt x="178" y="251"/>
                    </a:lnTo>
                    <a:lnTo>
                      <a:pt x="191" y="230"/>
                    </a:lnTo>
                    <a:lnTo>
                      <a:pt x="203" y="211"/>
                    </a:lnTo>
                    <a:lnTo>
                      <a:pt x="214" y="192"/>
                    </a:lnTo>
                    <a:lnTo>
                      <a:pt x="222" y="173"/>
                    </a:lnTo>
                    <a:lnTo>
                      <a:pt x="232" y="154"/>
                    </a:lnTo>
                    <a:lnTo>
                      <a:pt x="237" y="137"/>
                    </a:lnTo>
                    <a:lnTo>
                      <a:pt x="243" y="120"/>
                    </a:lnTo>
                    <a:lnTo>
                      <a:pt x="249" y="103"/>
                    </a:lnTo>
                    <a:lnTo>
                      <a:pt x="253" y="89"/>
                    </a:lnTo>
                    <a:lnTo>
                      <a:pt x="256" y="78"/>
                    </a:lnTo>
                    <a:lnTo>
                      <a:pt x="258" y="67"/>
                    </a:lnTo>
                    <a:lnTo>
                      <a:pt x="258" y="57"/>
                    </a:lnTo>
                    <a:lnTo>
                      <a:pt x="260" y="47"/>
                    </a:lnTo>
                    <a:lnTo>
                      <a:pt x="260" y="42"/>
                    </a:lnTo>
                    <a:lnTo>
                      <a:pt x="258" y="36"/>
                    </a:lnTo>
                    <a:lnTo>
                      <a:pt x="256" y="32"/>
                    </a:lnTo>
                    <a:lnTo>
                      <a:pt x="255" y="27"/>
                    </a:lnTo>
                    <a:lnTo>
                      <a:pt x="253" y="19"/>
                    </a:lnTo>
                    <a:lnTo>
                      <a:pt x="251" y="17"/>
                    </a:lnTo>
                    <a:lnTo>
                      <a:pt x="251" y="13"/>
                    </a:lnTo>
                    <a:lnTo>
                      <a:pt x="253" y="9"/>
                    </a:lnTo>
                    <a:lnTo>
                      <a:pt x="253" y="7"/>
                    </a:lnTo>
                    <a:lnTo>
                      <a:pt x="255" y="4"/>
                    </a:lnTo>
                    <a:lnTo>
                      <a:pt x="258" y="2"/>
                    </a:lnTo>
                    <a:lnTo>
                      <a:pt x="262" y="2"/>
                    </a:lnTo>
                    <a:lnTo>
                      <a:pt x="266" y="0"/>
                    </a:lnTo>
                    <a:lnTo>
                      <a:pt x="272" y="2"/>
                    </a:lnTo>
                    <a:lnTo>
                      <a:pt x="277" y="4"/>
                    </a:lnTo>
                    <a:lnTo>
                      <a:pt x="285" y="7"/>
                    </a:lnTo>
                    <a:lnTo>
                      <a:pt x="295" y="11"/>
                    </a:lnTo>
                    <a:lnTo>
                      <a:pt x="304" y="15"/>
                    </a:lnTo>
                    <a:lnTo>
                      <a:pt x="312" y="21"/>
                    </a:lnTo>
                    <a:lnTo>
                      <a:pt x="320" y="25"/>
                    </a:lnTo>
                    <a:lnTo>
                      <a:pt x="325" y="30"/>
                    </a:lnTo>
                    <a:lnTo>
                      <a:pt x="331" y="34"/>
                    </a:lnTo>
                    <a:lnTo>
                      <a:pt x="335" y="38"/>
                    </a:lnTo>
                    <a:lnTo>
                      <a:pt x="339" y="42"/>
                    </a:lnTo>
                    <a:lnTo>
                      <a:pt x="341" y="44"/>
                    </a:lnTo>
                    <a:lnTo>
                      <a:pt x="341" y="46"/>
                    </a:lnTo>
                    <a:lnTo>
                      <a:pt x="341" y="49"/>
                    </a:lnTo>
                    <a:lnTo>
                      <a:pt x="341" y="51"/>
                    </a:lnTo>
                    <a:lnTo>
                      <a:pt x="341" y="55"/>
                    </a:lnTo>
                    <a:lnTo>
                      <a:pt x="339" y="59"/>
                    </a:lnTo>
                    <a:lnTo>
                      <a:pt x="339" y="63"/>
                    </a:lnTo>
                    <a:lnTo>
                      <a:pt x="337" y="68"/>
                    </a:lnTo>
                    <a:lnTo>
                      <a:pt x="335" y="74"/>
                    </a:lnTo>
                    <a:lnTo>
                      <a:pt x="333" y="80"/>
                    </a:lnTo>
                    <a:lnTo>
                      <a:pt x="329" y="86"/>
                    </a:lnTo>
                    <a:lnTo>
                      <a:pt x="327" y="93"/>
                    </a:lnTo>
                    <a:lnTo>
                      <a:pt x="323" y="101"/>
                    </a:lnTo>
                    <a:lnTo>
                      <a:pt x="320" y="108"/>
                    </a:lnTo>
                    <a:lnTo>
                      <a:pt x="316" y="118"/>
                    </a:lnTo>
                    <a:lnTo>
                      <a:pt x="312" y="128"/>
                    </a:lnTo>
                    <a:lnTo>
                      <a:pt x="306" y="137"/>
                    </a:lnTo>
                    <a:lnTo>
                      <a:pt x="297" y="158"/>
                    </a:lnTo>
                    <a:lnTo>
                      <a:pt x="287" y="179"/>
                    </a:lnTo>
                    <a:lnTo>
                      <a:pt x="276" y="200"/>
                    </a:lnTo>
                    <a:lnTo>
                      <a:pt x="264" y="219"/>
                    </a:lnTo>
                    <a:lnTo>
                      <a:pt x="251" y="240"/>
                    </a:lnTo>
                    <a:lnTo>
                      <a:pt x="237" y="261"/>
                    </a:lnTo>
                    <a:lnTo>
                      <a:pt x="222" y="282"/>
                    </a:lnTo>
                    <a:lnTo>
                      <a:pt x="207" y="303"/>
                    </a:lnTo>
                    <a:lnTo>
                      <a:pt x="191" y="322"/>
                    </a:lnTo>
                    <a:lnTo>
                      <a:pt x="176" y="341"/>
                    </a:lnTo>
                    <a:lnTo>
                      <a:pt x="159" y="358"/>
                    </a:lnTo>
                    <a:lnTo>
                      <a:pt x="144" y="375"/>
                    </a:lnTo>
                    <a:lnTo>
                      <a:pt x="126" y="390"/>
                    </a:lnTo>
                    <a:lnTo>
                      <a:pt x="109" y="404"/>
                    </a:lnTo>
                    <a:lnTo>
                      <a:pt x="92" y="417"/>
                    </a:lnTo>
                    <a:lnTo>
                      <a:pt x="75" y="428"/>
                    </a:lnTo>
                    <a:lnTo>
                      <a:pt x="75" y="4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942"/>
              <p:cNvSpPr/>
              <p:nvPr/>
            </p:nvSpPr>
            <p:spPr bwMode="auto">
              <a:xfrm>
                <a:off x="1957388" y="1958975"/>
                <a:ext cx="141287" cy="115888"/>
              </a:xfrm>
              <a:custGeom>
                <a:avLst/>
                <a:gdLst>
                  <a:gd name="T0" fmla="*/ 0 w 178"/>
                  <a:gd name="T1" fmla="*/ 0 h 146"/>
                  <a:gd name="T2" fmla="*/ 13 w 178"/>
                  <a:gd name="T3" fmla="*/ 0 h 146"/>
                  <a:gd name="T4" fmla="*/ 27 w 178"/>
                  <a:gd name="T5" fmla="*/ 0 h 146"/>
                  <a:gd name="T6" fmla="*/ 36 w 178"/>
                  <a:gd name="T7" fmla="*/ 0 h 146"/>
                  <a:gd name="T8" fmla="*/ 48 w 178"/>
                  <a:gd name="T9" fmla="*/ 0 h 146"/>
                  <a:gd name="T10" fmla="*/ 57 w 178"/>
                  <a:gd name="T11" fmla="*/ 0 h 146"/>
                  <a:gd name="T12" fmla="*/ 65 w 178"/>
                  <a:gd name="T13" fmla="*/ 0 h 146"/>
                  <a:gd name="T14" fmla="*/ 73 w 178"/>
                  <a:gd name="T15" fmla="*/ 2 h 146"/>
                  <a:gd name="T16" fmla="*/ 78 w 178"/>
                  <a:gd name="T17" fmla="*/ 4 h 146"/>
                  <a:gd name="T18" fmla="*/ 84 w 178"/>
                  <a:gd name="T19" fmla="*/ 5 h 146"/>
                  <a:gd name="T20" fmla="*/ 90 w 178"/>
                  <a:gd name="T21" fmla="*/ 7 h 146"/>
                  <a:gd name="T22" fmla="*/ 96 w 178"/>
                  <a:gd name="T23" fmla="*/ 11 h 146"/>
                  <a:gd name="T24" fmla="*/ 103 w 178"/>
                  <a:gd name="T25" fmla="*/ 15 h 146"/>
                  <a:gd name="T26" fmla="*/ 111 w 178"/>
                  <a:gd name="T27" fmla="*/ 21 h 146"/>
                  <a:gd name="T28" fmla="*/ 117 w 178"/>
                  <a:gd name="T29" fmla="*/ 24 h 146"/>
                  <a:gd name="T30" fmla="*/ 124 w 178"/>
                  <a:gd name="T31" fmla="*/ 30 h 146"/>
                  <a:gd name="T32" fmla="*/ 134 w 178"/>
                  <a:gd name="T33" fmla="*/ 36 h 146"/>
                  <a:gd name="T34" fmla="*/ 140 w 178"/>
                  <a:gd name="T35" fmla="*/ 45 h 146"/>
                  <a:gd name="T36" fmla="*/ 147 w 178"/>
                  <a:gd name="T37" fmla="*/ 51 h 146"/>
                  <a:gd name="T38" fmla="*/ 155 w 178"/>
                  <a:gd name="T39" fmla="*/ 59 h 146"/>
                  <a:gd name="T40" fmla="*/ 161 w 178"/>
                  <a:gd name="T41" fmla="*/ 64 h 146"/>
                  <a:gd name="T42" fmla="*/ 164 w 178"/>
                  <a:gd name="T43" fmla="*/ 72 h 146"/>
                  <a:gd name="T44" fmla="*/ 168 w 178"/>
                  <a:gd name="T45" fmla="*/ 78 h 146"/>
                  <a:gd name="T46" fmla="*/ 172 w 178"/>
                  <a:gd name="T47" fmla="*/ 82 h 146"/>
                  <a:gd name="T48" fmla="*/ 174 w 178"/>
                  <a:gd name="T49" fmla="*/ 87 h 146"/>
                  <a:gd name="T50" fmla="*/ 176 w 178"/>
                  <a:gd name="T51" fmla="*/ 99 h 146"/>
                  <a:gd name="T52" fmla="*/ 178 w 178"/>
                  <a:gd name="T53" fmla="*/ 110 h 146"/>
                  <a:gd name="T54" fmla="*/ 176 w 178"/>
                  <a:gd name="T55" fmla="*/ 120 h 146"/>
                  <a:gd name="T56" fmla="*/ 174 w 178"/>
                  <a:gd name="T57" fmla="*/ 129 h 146"/>
                  <a:gd name="T58" fmla="*/ 172 w 178"/>
                  <a:gd name="T59" fmla="*/ 133 h 146"/>
                  <a:gd name="T60" fmla="*/ 170 w 178"/>
                  <a:gd name="T61" fmla="*/ 137 h 146"/>
                  <a:gd name="T62" fmla="*/ 168 w 178"/>
                  <a:gd name="T63" fmla="*/ 141 h 146"/>
                  <a:gd name="T64" fmla="*/ 166 w 178"/>
                  <a:gd name="T65" fmla="*/ 143 h 146"/>
                  <a:gd name="T66" fmla="*/ 164 w 178"/>
                  <a:gd name="T67" fmla="*/ 144 h 146"/>
                  <a:gd name="T68" fmla="*/ 161 w 178"/>
                  <a:gd name="T69" fmla="*/ 146 h 146"/>
                  <a:gd name="T70" fmla="*/ 159 w 178"/>
                  <a:gd name="T71" fmla="*/ 146 h 146"/>
                  <a:gd name="T72" fmla="*/ 159 w 178"/>
                  <a:gd name="T73" fmla="*/ 146 h 146"/>
                  <a:gd name="T74" fmla="*/ 155 w 178"/>
                  <a:gd name="T75" fmla="*/ 146 h 146"/>
                  <a:gd name="T76" fmla="*/ 153 w 178"/>
                  <a:gd name="T77" fmla="*/ 144 h 146"/>
                  <a:gd name="T78" fmla="*/ 149 w 178"/>
                  <a:gd name="T79" fmla="*/ 141 h 146"/>
                  <a:gd name="T80" fmla="*/ 143 w 178"/>
                  <a:gd name="T81" fmla="*/ 137 h 146"/>
                  <a:gd name="T82" fmla="*/ 136 w 178"/>
                  <a:gd name="T83" fmla="*/ 131 h 146"/>
                  <a:gd name="T84" fmla="*/ 130 w 178"/>
                  <a:gd name="T85" fmla="*/ 125 h 146"/>
                  <a:gd name="T86" fmla="*/ 120 w 178"/>
                  <a:gd name="T87" fmla="*/ 118 h 146"/>
                  <a:gd name="T88" fmla="*/ 111 w 178"/>
                  <a:gd name="T89" fmla="*/ 110 h 146"/>
                  <a:gd name="T90" fmla="*/ 101 w 178"/>
                  <a:gd name="T91" fmla="*/ 99 h 146"/>
                  <a:gd name="T92" fmla="*/ 90 w 178"/>
                  <a:gd name="T93" fmla="*/ 89 h 146"/>
                  <a:gd name="T94" fmla="*/ 76 w 178"/>
                  <a:gd name="T95" fmla="*/ 76 h 146"/>
                  <a:gd name="T96" fmla="*/ 63 w 178"/>
                  <a:gd name="T97" fmla="*/ 63 h 146"/>
                  <a:gd name="T98" fmla="*/ 50 w 178"/>
                  <a:gd name="T99" fmla="*/ 49 h 146"/>
                  <a:gd name="T100" fmla="*/ 34 w 178"/>
                  <a:gd name="T101" fmla="*/ 34 h 146"/>
                  <a:gd name="T102" fmla="*/ 17 w 178"/>
                  <a:gd name="T103" fmla="*/ 17 h 146"/>
                  <a:gd name="T104" fmla="*/ 0 w 178"/>
                  <a:gd name="T105" fmla="*/ 0 h 146"/>
                  <a:gd name="T106" fmla="*/ 0 w 178"/>
                  <a:gd name="T10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8" h="146">
                    <a:moveTo>
                      <a:pt x="0" y="0"/>
                    </a:moveTo>
                    <a:lnTo>
                      <a:pt x="13" y="0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57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78" y="4"/>
                    </a:lnTo>
                    <a:lnTo>
                      <a:pt x="84" y="5"/>
                    </a:lnTo>
                    <a:lnTo>
                      <a:pt x="90" y="7"/>
                    </a:lnTo>
                    <a:lnTo>
                      <a:pt x="96" y="11"/>
                    </a:lnTo>
                    <a:lnTo>
                      <a:pt x="103" y="15"/>
                    </a:lnTo>
                    <a:lnTo>
                      <a:pt x="111" y="21"/>
                    </a:lnTo>
                    <a:lnTo>
                      <a:pt x="117" y="24"/>
                    </a:lnTo>
                    <a:lnTo>
                      <a:pt x="124" y="30"/>
                    </a:lnTo>
                    <a:lnTo>
                      <a:pt x="134" y="36"/>
                    </a:lnTo>
                    <a:lnTo>
                      <a:pt x="140" y="45"/>
                    </a:lnTo>
                    <a:lnTo>
                      <a:pt x="147" y="51"/>
                    </a:lnTo>
                    <a:lnTo>
                      <a:pt x="155" y="59"/>
                    </a:lnTo>
                    <a:lnTo>
                      <a:pt x="161" y="64"/>
                    </a:lnTo>
                    <a:lnTo>
                      <a:pt x="164" y="72"/>
                    </a:lnTo>
                    <a:lnTo>
                      <a:pt x="168" y="78"/>
                    </a:lnTo>
                    <a:lnTo>
                      <a:pt x="172" y="82"/>
                    </a:lnTo>
                    <a:lnTo>
                      <a:pt x="174" y="87"/>
                    </a:lnTo>
                    <a:lnTo>
                      <a:pt x="176" y="99"/>
                    </a:lnTo>
                    <a:lnTo>
                      <a:pt x="178" y="110"/>
                    </a:lnTo>
                    <a:lnTo>
                      <a:pt x="176" y="120"/>
                    </a:lnTo>
                    <a:lnTo>
                      <a:pt x="174" y="129"/>
                    </a:lnTo>
                    <a:lnTo>
                      <a:pt x="172" y="133"/>
                    </a:lnTo>
                    <a:lnTo>
                      <a:pt x="170" y="137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4" y="144"/>
                    </a:lnTo>
                    <a:lnTo>
                      <a:pt x="161" y="146"/>
                    </a:lnTo>
                    <a:lnTo>
                      <a:pt x="159" y="146"/>
                    </a:lnTo>
                    <a:lnTo>
                      <a:pt x="159" y="146"/>
                    </a:lnTo>
                    <a:lnTo>
                      <a:pt x="155" y="146"/>
                    </a:lnTo>
                    <a:lnTo>
                      <a:pt x="153" y="144"/>
                    </a:lnTo>
                    <a:lnTo>
                      <a:pt x="149" y="141"/>
                    </a:lnTo>
                    <a:lnTo>
                      <a:pt x="143" y="137"/>
                    </a:lnTo>
                    <a:lnTo>
                      <a:pt x="136" y="131"/>
                    </a:lnTo>
                    <a:lnTo>
                      <a:pt x="130" y="125"/>
                    </a:lnTo>
                    <a:lnTo>
                      <a:pt x="120" y="118"/>
                    </a:lnTo>
                    <a:lnTo>
                      <a:pt x="111" y="110"/>
                    </a:lnTo>
                    <a:lnTo>
                      <a:pt x="101" y="99"/>
                    </a:lnTo>
                    <a:lnTo>
                      <a:pt x="90" y="89"/>
                    </a:lnTo>
                    <a:lnTo>
                      <a:pt x="76" y="76"/>
                    </a:lnTo>
                    <a:lnTo>
                      <a:pt x="63" y="63"/>
                    </a:lnTo>
                    <a:lnTo>
                      <a:pt x="50" y="49"/>
                    </a:lnTo>
                    <a:lnTo>
                      <a:pt x="34" y="34"/>
                    </a:lnTo>
                    <a:lnTo>
                      <a:pt x="17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752747" y="2930555"/>
            <a:ext cx="1418590" cy="1426641"/>
            <a:chOff x="4611638" y="2729285"/>
            <a:chExt cx="1419204" cy="1426641"/>
          </a:xfrm>
        </p:grpSpPr>
        <p:pic>
          <p:nvPicPr>
            <p:cNvPr id="108" name="图片 107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1638" y="2729285"/>
              <a:ext cx="1419204" cy="1426641"/>
            </a:xfrm>
            <a:prstGeom prst="rect">
              <a:avLst/>
            </a:prstGeom>
          </p:spPr>
        </p:pic>
        <p:grpSp>
          <p:nvGrpSpPr>
            <p:cNvPr id="109" name="组合 108"/>
            <p:cNvGrpSpPr/>
            <p:nvPr/>
          </p:nvGrpSpPr>
          <p:grpSpPr>
            <a:xfrm>
              <a:off x="4806802" y="2909030"/>
              <a:ext cx="1028876" cy="1067150"/>
              <a:chOff x="2643188" y="1449388"/>
              <a:chExt cx="725487" cy="752475"/>
            </a:xfrm>
          </p:grpSpPr>
          <p:sp>
            <p:nvSpPr>
              <p:cNvPr id="110" name="Freeform 943"/>
              <p:cNvSpPr/>
              <p:nvPr/>
            </p:nvSpPr>
            <p:spPr bwMode="auto">
              <a:xfrm>
                <a:off x="2643188" y="1817688"/>
                <a:ext cx="725487" cy="103188"/>
              </a:xfrm>
              <a:custGeom>
                <a:avLst/>
                <a:gdLst>
                  <a:gd name="T0" fmla="*/ 645 w 915"/>
                  <a:gd name="T1" fmla="*/ 19 h 129"/>
                  <a:gd name="T2" fmla="*/ 712 w 915"/>
                  <a:gd name="T3" fmla="*/ 11 h 129"/>
                  <a:gd name="T4" fmla="*/ 762 w 915"/>
                  <a:gd name="T5" fmla="*/ 5 h 129"/>
                  <a:gd name="T6" fmla="*/ 800 w 915"/>
                  <a:gd name="T7" fmla="*/ 1 h 129"/>
                  <a:gd name="T8" fmla="*/ 823 w 915"/>
                  <a:gd name="T9" fmla="*/ 0 h 129"/>
                  <a:gd name="T10" fmla="*/ 834 w 915"/>
                  <a:gd name="T11" fmla="*/ 1 h 129"/>
                  <a:gd name="T12" fmla="*/ 850 w 915"/>
                  <a:gd name="T13" fmla="*/ 9 h 129"/>
                  <a:gd name="T14" fmla="*/ 872 w 915"/>
                  <a:gd name="T15" fmla="*/ 19 h 129"/>
                  <a:gd name="T16" fmla="*/ 895 w 915"/>
                  <a:gd name="T17" fmla="*/ 36 h 129"/>
                  <a:gd name="T18" fmla="*/ 909 w 915"/>
                  <a:gd name="T19" fmla="*/ 51 h 129"/>
                  <a:gd name="T20" fmla="*/ 915 w 915"/>
                  <a:gd name="T21" fmla="*/ 62 h 129"/>
                  <a:gd name="T22" fmla="*/ 909 w 915"/>
                  <a:gd name="T23" fmla="*/ 66 h 129"/>
                  <a:gd name="T24" fmla="*/ 899 w 915"/>
                  <a:gd name="T25" fmla="*/ 68 h 129"/>
                  <a:gd name="T26" fmla="*/ 886 w 915"/>
                  <a:gd name="T27" fmla="*/ 68 h 129"/>
                  <a:gd name="T28" fmla="*/ 867 w 915"/>
                  <a:gd name="T29" fmla="*/ 68 h 129"/>
                  <a:gd name="T30" fmla="*/ 840 w 915"/>
                  <a:gd name="T31" fmla="*/ 66 h 129"/>
                  <a:gd name="T32" fmla="*/ 752 w 915"/>
                  <a:gd name="T33" fmla="*/ 62 h 129"/>
                  <a:gd name="T34" fmla="*/ 658 w 915"/>
                  <a:gd name="T35" fmla="*/ 62 h 129"/>
                  <a:gd name="T36" fmla="*/ 603 w 915"/>
                  <a:gd name="T37" fmla="*/ 62 h 129"/>
                  <a:gd name="T38" fmla="*/ 555 w 915"/>
                  <a:gd name="T39" fmla="*/ 64 h 129"/>
                  <a:gd name="T40" fmla="*/ 507 w 915"/>
                  <a:gd name="T41" fmla="*/ 70 h 129"/>
                  <a:gd name="T42" fmla="*/ 448 w 915"/>
                  <a:gd name="T43" fmla="*/ 78 h 129"/>
                  <a:gd name="T44" fmla="*/ 379 w 915"/>
                  <a:gd name="T45" fmla="*/ 83 h 129"/>
                  <a:gd name="T46" fmla="*/ 236 w 915"/>
                  <a:gd name="T47" fmla="*/ 104 h 129"/>
                  <a:gd name="T48" fmla="*/ 171 w 915"/>
                  <a:gd name="T49" fmla="*/ 118 h 129"/>
                  <a:gd name="T50" fmla="*/ 140 w 915"/>
                  <a:gd name="T51" fmla="*/ 121 h 129"/>
                  <a:gd name="T52" fmla="*/ 117 w 915"/>
                  <a:gd name="T53" fmla="*/ 125 h 129"/>
                  <a:gd name="T54" fmla="*/ 98 w 915"/>
                  <a:gd name="T55" fmla="*/ 129 h 129"/>
                  <a:gd name="T56" fmla="*/ 83 w 915"/>
                  <a:gd name="T57" fmla="*/ 129 h 129"/>
                  <a:gd name="T58" fmla="*/ 67 w 915"/>
                  <a:gd name="T59" fmla="*/ 129 h 129"/>
                  <a:gd name="T60" fmla="*/ 48 w 915"/>
                  <a:gd name="T61" fmla="*/ 123 h 129"/>
                  <a:gd name="T62" fmla="*/ 31 w 915"/>
                  <a:gd name="T63" fmla="*/ 114 h 129"/>
                  <a:gd name="T64" fmla="*/ 16 w 915"/>
                  <a:gd name="T65" fmla="*/ 101 h 129"/>
                  <a:gd name="T66" fmla="*/ 4 w 915"/>
                  <a:gd name="T67" fmla="*/ 89 h 129"/>
                  <a:gd name="T68" fmla="*/ 0 w 915"/>
                  <a:gd name="T69" fmla="*/ 83 h 129"/>
                  <a:gd name="T70" fmla="*/ 4 w 915"/>
                  <a:gd name="T71" fmla="*/ 81 h 129"/>
                  <a:gd name="T72" fmla="*/ 10 w 915"/>
                  <a:gd name="T73" fmla="*/ 78 h 129"/>
                  <a:gd name="T74" fmla="*/ 21 w 915"/>
                  <a:gd name="T75" fmla="*/ 76 h 129"/>
                  <a:gd name="T76" fmla="*/ 39 w 915"/>
                  <a:gd name="T77" fmla="*/ 76 h 129"/>
                  <a:gd name="T78" fmla="*/ 60 w 915"/>
                  <a:gd name="T79" fmla="*/ 74 h 129"/>
                  <a:gd name="T80" fmla="*/ 106 w 915"/>
                  <a:gd name="T81" fmla="*/ 74 h 129"/>
                  <a:gd name="T82" fmla="*/ 174 w 915"/>
                  <a:gd name="T83" fmla="*/ 70 h 129"/>
                  <a:gd name="T84" fmla="*/ 243 w 915"/>
                  <a:gd name="T85" fmla="*/ 64 h 129"/>
                  <a:gd name="T86" fmla="*/ 289 w 915"/>
                  <a:gd name="T87" fmla="*/ 59 h 129"/>
                  <a:gd name="T88" fmla="*/ 343 w 915"/>
                  <a:gd name="T89" fmla="*/ 53 h 129"/>
                  <a:gd name="T90" fmla="*/ 402 w 915"/>
                  <a:gd name="T91" fmla="*/ 45 h 129"/>
                  <a:gd name="T92" fmla="*/ 469 w 915"/>
                  <a:gd name="T93" fmla="*/ 40 h 129"/>
                  <a:gd name="T94" fmla="*/ 542 w 915"/>
                  <a:gd name="T95" fmla="*/ 30 h 129"/>
                  <a:gd name="T96" fmla="*/ 595 w 915"/>
                  <a:gd name="T97" fmla="*/ 2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5" h="129">
                    <a:moveTo>
                      <a:pt x="595" y="24"/>
                    </a:moveTo>
                    <a:lnTo>
                      <a:pt x="620" y="21"/>
                    </a:lnTo>
                    <a:lnTo>
                      <a:pt x="645" y="19"/>
                    </a:lnTo>
                    <a:lnTo>
                      <a:pt x="670" y="15"/>
                    </a:lnTo>
                    <a:lnTo>
                      <a:pt x="691" y="13"/>
                    </a:lnTo>
                    <a:lnTo>
                      <a:pt x="712" y="11"/>
                    </a:lnTo>
                    <a:lnTo>
                      <a:pt x="729" y="9"/>
                    </a:lnTo>
                    <a:lnTo>
                      <a:pt x="746" y="7"/>
                    </a:lnTo>
                    <a:lnTo>
                      <a:pt x="762" y="5"/>
                    </a:lnTo>
                    <a:lnTo>
                      <a:pt x="777" y="3"/>
                    </a:lnTo>
                    <a:lnTo>
                      <a:pt x="788" y="1"/>
                    </a:lnTo>
                    <a:lnTo>
                      <a:pt x="800" y="1"/>
                    </a:lnTo>
                    <a:lnTo>
                      <a:pt x="809" y="0"/>
                    </a:lnTo>
                    <a:lnTo>
                      <a:pt x="817" y="0"/>
                    </a:lnTo>
                    <a:lnTo>
                      <a:pt x="823" y="0"/>
                    </a:lnTo>
                    <a:lnTo>
                      <a:pt x="828" y="0"/>
                    </a:lnTo>
                    <a:lnTo>
                      <a:pt x="830" y="0"/>
                    </a:lnTo>
                    <a:lnTo>
                      <a:pt x="834" y="1"/>
                    </a:lnTo>
                    <a:lnTo>
                      <a:pt x="838" y="3"/>
                    </a:lnTo>
                    <a:lnTo>
                      <a:pt x="844" y="5"/>
                    </a:lnTo>
                    <a:lnTo>
                      <a:pt x="850" y="9"/>
                    </a:lnTo>
                    <a:lnTo>
                      <a:pt x="857" y="11"/>
                    </a:lnTo>
                    <a:lnTo>
                      <a:pt x="863" y="15"/>
                    </a:lnTo>
                    <a:lnTo>
                      <a:pt x="872" y="19"/>
                    </a:lnTo>
                    <a:lnTo>
                      <a:pt x="880" y="24"/>
                    </a:lnTo>
                    <a:lnTo>
                      <a:pt x="888" y="30"/>
                    </a:lnTo>
                    <a:lnTo>
                      <a:pt x="895" y="36"/>
                    </a:lnTo>
                    <a:lnTo>
                      <a:pt x="901" y="41"/>
                    </a:lnTo>
                    <a:lnTo>
                      <a:pt x="905" y="47"/>
                    </a:lnTo>
                    <a:lnTo>
                      <a:pt x="909" y="51"/>
                    </a:lnTo>
                    <a:lnTo>
                      <a:pt x="911" y="55"/>
                    </a:lnTo>
                    <a:lnTo>
                      <a:pt x="913" y="59"/>
                    </a:lnTo>
                    <a:lnTo>
                      <a:pt x="915" y="62"/>
                    </a:lnTo>
                    <a:lnTo>
                      <a:pt x="913" y="64"/>
                    </a:lnTo>
                    <a:lnTo>
                      <a:pt x="911" y="64"/>
                    </a:lnTo>
                    <a:lnTo>
                      <a:pt x="909" y="66"/>
                    </a:lnTo>
                    <a:lnTo>
                      <a:pt x="907" y="66"/>
                    </a:lnTo>
                    <a:lnTo>
                      <a:pt x="903" y="68"/>
                    </a:lnTo>
                    <a:lnTo>
                      <a:pt x="899" y="68"/>
                    </a:lnTo>
                    <a:lnTo>
                      <a:pt x="895" y="68"/>
                    </a:lnTo>
                    <a:lnTo>
                      <a:pt x="892" y="68"/>
                    </a:lnTo>
                    <a:lnTo>
                      <a:pt x="886" y="68"/>
                    </a:lnTo>
                    <a:lnTo>
                      <a:pt x="880" y="68"/>
                    </a:lnTo>
                    <a:lnTo>
                      <a:pt x="872" y="68"/>
                    </a:lnTo>
                    <a:lnTo>
                      <a:pt x="867" y="68"/>
                    </a:lnTo>
                    <a:lnTo>
                      <a:pt x="859" y="68"/>
                    </a:lnTo>
                    <a:lnTo>
                      <a:pt x="850" y="68"/>
                    </a:lnTo>
                    <a:lnTo>
                      <a:pt x="840" y="66"/>
                    </a:lnTo>
                    <a:lnTo>
                      <a:pt x="830" y="66"/>
                    </a:lnTo>
                    <a:lnTo>
                      <a:pt x="792" y="64"/>
                    </a:lnTo>
                    <a:lnTo>
                      <a:pt x="752" y="62"/>
                    </a:lnTo>
                    <a:lnTo>
                      <a:pt x="716" y="62"/>
                    </a:lnTo>
                    <a:lnTo>
                      <a:pt x="677" y="62"/>
                    </a:lnTo>
                    <a:lnTo>
                      <a:pt x="658" y="62"/>
                    </a:lnTo>
                    <a:lnTo>
                      <a:pt x="639" y="62"/>
                    </a:lnTo>
                    <a:lnTo>
                      <a:pt x="620" y="62"/>
                    </a:lnTo>
                    <a:lnTo>
                      <a:pt x="603" y="62"/>
                    </a:lnTo>
                    <a:lnTo>
                      <a:pt x="586" y="62"/>
                    </a:lnTo>
                    <a:lnTo>
                      <a:pt x="570" y="64"/>
                    </a:lnTo>
                    <a:lnTo>
                      <a:pt x="555" y="64"/>
                    </a:lnTo>
                    <a:lnTo>
                      <a:pt x="540" y="66"/>
                    </a:lnTo>
                    <a:lnTo>
                      <a:pt x="524" y="68"/>
                    </a:lnTo>
                    <a:lnTo>
                      <a:pt x="507" y="70"/>
                    </a:lnTo>
                    <a:lnTo>
                      <a:pt x="488" y="72"/>
                    </a:lnTo>
                    <a:lnTo>
                      <a:pt x="469" y="74"/>
                    </a:lnTo>
                    <a:lnTo>
                      <a:pt x="448" y="78"/>
                    </a:lnTo>
                    <a:lnTo>
                      <a:pt x="427" y="80"/>
                    </a:lnTo>
                    <a:lnTo>
                      <a:pt x="402" y="81"/>
                    </a:lnTo>
                    <a:lnTo>
                      <a:pt x="379" y="83"/>
                    </a:lnTo>
                    <a:lnTo>
                      <a:pt x="329" y="89"/>
                    </a:lnTo>
                    <a:lnTo>
                      <a:pt x="282" y="97"/>
                    </a:lnTo>
                    <a:lnTo>
                      <a:pt x="236" y="104"/>
                    </a:lnTo>
                    <a:lnTo>
                      <a:pt x="192" y="112"/>
                    </a:lnTo>
                    <a:lnTo>
                      <a:pt x="180" y="116"/>
                    </a:lnTo>
                    <a:lnTo>
                      <a:pt x="171" y="118"/>
                    </a:lnTo>
                    <a:lnTo>
                      <a:pt x="159" y="120"/>
                    </a:lnTo>
                    <a:lnTo>
                      <a:pt x="150" y="121"/>
                    </a:lnTo>
                    <a:lnTo>
                      <a:pt x="140" y="121"/>
                    </a:lnTo>
                    <a:lnTo>
                      <a:pt x="132" y="123"/>
                    </a:lnTo>
                    <a:lnTo>
                      <a:pt x="125" y="125"/>
                    </a:lnTo>
                    <a:lnTo>
                      <a:pt x="117" y="125"/>
                    </a:lnTo>
                    <a:lnTo>
                      <a:pt x="109" y="127"/>
                    </a:lnTo>
                    <a:lnTo>
                      <a:pt x="104" y="127"/>
                    </a:lnTo>
                    <a:lnTo>
                      <a:pt x="98" y="129"/>
                    </a:lnTo>
                    <a:lnTo>
                      <a:pt x="92" y="129"/>
                    </a:lnTo>
                    <a:lnTo>
                      <a:pt x="86" y="129"/>
                    </a:lnTo>
                    <a:lnTo>
                      <a:pt x="83" y="129"/>
                    </a:lnTo>
                    <a:lnTo>
                      <a:pt x="79" y="129"/>
                    </a:lnTo>
                    <a:lnTo>
                      <a:pt x="75" y="129"/>
                    </a:lnTo>
                    <a:lnTo>
                      <a:pt x="67" y="129"/>
                    </a:lnTo>
                    <a:lnTo>
                      <a:pt x="62" y="127"/>
                    </a:lnTo>
                    <a:lnTo>
                      <a:pt x="54" y="125"/>
                    </a:lnTo>
                    <a:lnTo>
                      <a:pt x="48" y="123"/>
                    </a:lnTo>
                    <a:lnTo>
                      <a:pt x="42" y="121"/>
                    </a:lnTo>
                    <a:lnTo>
                      <a:pt x="37" y="118"/>
                    </a:lnTo>
                    <a:lnTo>
                      <a:pt x="31" y="114"/>
                    </a:lnTo>
                    <a:lnTo>
                      <a:pt x="25" y="108"/>
                    </a:lnTo>
                    <a:lnTo>
                      <a:pt x="20" y="104"/>
                    </a:lnTo>
                    <a:lnTo>
                      <a:pt x="16" y="101"/>
                    </a:lnTo>
                    <a:lnTo>
                      <a:pt x="10" y="97"/>
                    </a:lnTo>
                    <a:lnTo>
                      <a:pt x="8" y="93"/>
                    </a:lnTo>
                    <a:lnTo>
                      <a:pt x="4" y="89"/>
                    </a:lnTo>
                    <a:lnTo>
                      <a:pt x="2" y="87"/>
                    </a:lnTo>
                    <a:lnTo>
                      <a:pt x="2" y="85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2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8" y="80"/>
                    </a:lnTo>
                    <a:lnTo>
                      <a:pt x="10" y="78"/>
                    </a:lnTo>
                    <a:lnTo>
                      <a:pt x="14" y="78"/>
                    </a:lnTo>
                    <a:lnTo>
                      <a:pt x="18" y="78"/>
                    </a:lnTo>
                    <a:lnTo>
                      <a:pt x="21" y="76"/>
                    </a:lnTo>
                    <a:lnTo>
                      <a:pt x="27" y="76"/>
                    </a:lnTo>
                    <a:lnTo>
                      <a:pt x="31" y="76"/>
                    </a:lnTo>
                    <a:lnTo>
                      <a:pt x="39" y="76"/>
                    </a:lnTo>
                    <a:lnTo>
                      <a:pt x="44" y="76"/>
                    </a:lnTo>
                    <a:lnTo>
                      <a:pt x="52" y="74"/>
                    </a:lnTo>
                    <a:lnTo>
                      <a:pt x="60" y="74"/>
                    </a:lnTo>
                    <a:lnTo>
                      <a:pt x="67" y="74"/>
                    </a:lnTo>
                    <a:lnTo>
                      <a:pt x="85" y="74"/>
                    </a:lnTo>
                    <a:lnTo>
                      <a:pt x="106" y="74"/>
                    </a:lnTo>
                    <a:lnTo>
                      <a:pt x="127" y="72"/>
                    </a:lnTo>
                    <a:lnTo>
                      <a:pt x="150" y="72"/>
                    </a:lnTo>
                    <a:lnTo>
                      <a:pt x="174" y="70"/>
                    </a:lnTo>
                    <a:lnTo>
                      <a:pt x="199" y="68"/>
                    </a:lnTo>
                    <a:lnTo>
                      <a:pt x="228" y="64"/>
                    </a:lnTo>
                    <a:lnTo>
                      <a:pt x="243" y="64"/>
                    </a:lnTo>
                    <a:lnTo>
                      <a:pt x="259" y="62"/>
                    </a:lnTo>
                    <a:lnTo>
                      <a:pt x="274" y="61"/>
                    </a:lnTo>
                    <a:lnTo>
                      <a:pt x="289" y="59"/>
                    </a:lnTo>
                    <a:lnTo>
                      <a:pt x="306" y="57"/>
                    </a:lnTo>
                    <a:lnTo>
                      <a:pt x="324" y="55"/>
                    </a:lnTo>
                    <a:lnTo>
                      <a:pt x="343" y="53"/>
                    </a:lnTo>
                    <a:lnTo>
                      <a:pt x="362" y="51"/>
                    </a:lnTo>
                    <a:lnTo>
                      <a:pt x="381" y="49"/>
                    </a:lnTo>
                    <a:lnTo>
                      <a:pt x="402" y="45"/>
                    </a:lnTo>
                    <a:lnTo>
                      <a:pt x="423" y="43"/>
                    </a:lnTo>
                    <a:lnTo>
                      <a:pt x="446" y="41"/>
                    </a:lnTo>
                    <a:lnTo>
                      <a:pt x="469" y="40"/>
                    </a:lnTo>
                    <a:lnTo>
                      <a:pt x="492" y="36"/>
                    </a:lnTo>
                    <a:lnTo>
                      <a:pt x="517" y="34"/>
                    </a:lnTo>
                    <a:lnTo>
                      <a:pt x="542" y="30"/>
                    </a:lnTo>
                    <a:lnTo>
                      <a:pt x="568" y="28"/>
                    </a:lnTo>
                    <a:lnTo>
                      <a:pt x="595" y="24"/>
                    </a:lnTo>
                    <a:lnTo>
                      <a:pt x="595" y="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944"/>
              <p:cNvSpPr/>
              <p:nvPr/>
            </p:nvSpPr>
            <p:spPr bwMode="auto">
              <a:xfrm>
                <a:off x="2744788" y="1779588"/>
                <a:ext cx="206375" cy="396875"/>
              </a:xfrm>
              <a:custGeom>
                <a:avLst/>
                <a:gdLst>
                  <a:gd name="T0" fmla="*/ 242 w 260"/>
                  <a:gd name="T1" fmla="*/ 149 h 501"/>
                  <a:gd name="T2" fmla="*/ 233 w 260"/>
                  <a:gd name="T3" fmla="*/ 189 h 501"/>
                  <a:gd name="T4" fmla="*/ 221 w 260"/>
                  <a:gd name="T5" fmla="*/ 229 h 501"/>
                  <a:gd name="T6" fmla="*/ 200 w 260"/>
                  <a:gd name="T7" fmla="*/ 290 h 501"/>
                  <a:gd name="T8" fmla="*/ 181 w 260"/>
                  <a:gd name="T9" fmla="*/ 330 h 501"/>
                  <a:gd name="T10" fmla="*/ 156 w 260"/>
                  <a:gd name="T11" fmla="*/ 368 h 501"/>
                  <a:gd name="T12" fmla="*/ 126 w 260"/>
                  <a:gd name="T13" fmla="*/ 406 h 501"/>
                  <a:gd name="T14" fmla="*/ 88 w 260"/>
                  <a:gd name="T15" fmla="*/ 440 h 501"/>
                  <a:gd name="T16" fmla="*/ 68 w 260"/>
                  <a:gd name="T17" fmla="*/ 457 h 501"/>
                  <a:gd name="T18" fmla="*/ 53 w 260"/>
                  <a:gd name="T19" fmla="*/ 471 h 501"/>
                  <a:gd name="T20" fmla="*/ 38 w 260"/>
                  <a:gd name="T21" fmla="*/ 482 h 501"/>
                  <a:gd name="T22" fmla="*/ 26 w 260"/>
                  <a:gd name="T23" fmla="*/ 490 h 501"/>
                  <a:gd name="T24" fmla="*/ 17 w 260"/>
                  <a:gd name="T25" fmla="*/ 495 h 501"/>
                  <a:gd name="T26" fmla="*/ 9 w 260"/>
                  <a:gd name="T27" fmla="*/ 499 h 501"/>
                  <a:gd name="T28" fmla="*/ 3 w 260"/>
                  <a:gd name="T29" fmla="*/ 501 h 501"/>
                  <a:gd name="T30" fmla="*/ 1 w 260"/>
                  <a:gd name="T31" fmla="*/ 499 h 501"/>
                  <a:gd name="T32" fmla="*/ 1 w 260"/>
                  <a:gd name="T33" fmla="*/ 491 h 501"/>
                  <a:gd name="T34" fmla="*/ 7 w 260"/>
                  <a:gd name="T35" fmla="*/ 478 h 501"/>
                  <a:gd name="T36" fmla="*/ 21 w 260"/>
                  <a:gd name="T37" fmla="*/ 459 h 501"/>
                  <a:gd name="T38" fmla="*/ 42 w 260"/>
                  <a:gd name="T39" fmla="*/ 436 h 501"/>
                  <a:gd name="T40" fmla="*/ 66 w 260"/>
                  <a:gd name="T41" fmla="*/ 410 h 501"/>
                  <a:gd name="T42" fmla="*/ 89 w 260"/>
                  <a:gd name="T43" fmla="*/ 381 h 501"/>
                  <a:gd name="T44" fmla="*/ 110 w 260"/>
                  <a:gd name="T45" fmla="*/ 349 h 501"/>
                  <a:gd name="T46" fmla="*/ 130 w 260"/>
                  <a:gd name="T47" fmla="*/ 314 h 501"/>
                  <a:gd name="T48" fmla="*/ 147 w 260"/>
                  <a:gd name="T49" fmla="*/ 276 h 501"/>
                  <a:gd name="T50" fmla="*/ 160 w 260"/>
                  <a:gd name="T51" fmla="*/ 236 h 501"/>
                  <a:gd name="T52" fmla="*/ 172 w 260"/>
                  <a:gd name="T53" fmla="*/ 191 h 501"/>
                  <a:gd name="T54" fmla="*/ 179 w 260"/>
                  <a:gd name="T55" fmla="*/ 141 h 501"/>
                  <a:gd name="T56" fmla="*/ 181 w 260"/>
                  <a:gd name="T57" fmla="*/ 118 h 501"/>
                  <a:gd name="T58" fmla="*/ 183 w 260"/>
                  <a:gd name="T59" fmla="*/ 97 h 501"/>
                  <a:gd name="T60" fmla="*/ 185 w 260"/>
                  <a:gd name="T61" fmla="*/ 80 h 501"/>
                  <a:gd name="T62" fmla="*/ 185 w 260"/>
                  <a:gd name="T63" fmla="*/ 63 h 501"/>
                  <a:gd name="T64" fmla="*/ 183 w 260"/>
                  <a:gd name="T65" fmla="*/ 50 h 501"/>
                  <a:gd name="T66" fmla="*/ 181 w 260"/>
                  <a:gd name="T67" fmla="*/ 38 h 501"/>
                  <a:gd name="T68" fmla="*/ 179 w 260"/>
                  <a:gd name="T69" fmla="*/ 29 h 501"/>
                  <a:gd name="T70" fmla="*/ 175 w 260"/>
                  <a:gd name="T71" fmla="*/ 23 h 501"/>
                  <a:gd name="T72" fmla="*/ 168 w 260"/>
                  <a:gd name="T73" fmla="*/ 15 h 501"/>
                  <a:gd name="T74" fmla="*/ 164 w 260"/>
                  <a:gd name="T75" fmla="*/ 10 h 501"/>
                  <a:gd name="T76" fmla="*/ 164 w 260"/>
                  <a:gd name="T77" fmla="*/ 6 h 501"/>
                  <a:gd name="T78" fmla="*/ 172 w 260"/>
                  <a:gd name="T79" fmla="*/ 2 h 501"/>
                  <a:gd name="T80" fmla="*/ 179 w 260"/>
                  <a:gd name="T81" fmla="*/ 0 h 501"/>
                  <a:gd name="T82" fmla="*/ 189 w 260"/>
                  <a:gd name="T83" fmla="*/ 2 h 501"/>
                  <a:gd name="T84" fmla="*/ 204 w 260"/>
                  <a:gd name="T85" fmla="*/ 6 h 501"/>
                  <a:gd name="T86" fmla="*/ 221 w 260"/>
                  <a:gd name="T87" fmla="*/ 11 h 501"/>
                  <a:gd name="T88" fmla="*/ 235 w 260"/>
                  <a:gd name="T89" fmla="*/ 19 h 501"/>
                  <a:gd name="T90" fmla="*/ 246 w 260"/>
                  <a:gd name="T91" fmla="*/ 27 h 501"/>
                  <a:gd name="T92" fmla="*/ 254 w 260"/>
                  <a:gd name="T93" fmla="*/ 32 h 501"/>
                  <a:gd name="T94" fmla="*/ 258 w 260"/>
                  <a:gd name="T95" fmla="*/ 36 h 501"/>
                  <a:gd name="T96" fmla="*/ 260 w 260"/>
                  <a:gd name="T97" fmla="*/ 38 h 501"/>
                  <a:gd name="T98" fmla="*/ 260 w 260"/>
                  <a:gd name="T99" fmla="*/ 44 h 501"/>
                  <a:gd name="T100" fmla="*/ 260 w 260"/>
                  <a:gd name="T101" fmla="*/ 53 h 501"/>
                  <a:gd name="T102" fmla="*/ 258 w 260"/>
                  <a:gd name="T103" fmla="*/ 63 h 501"/>
                  <a:gd name="T104" fmla="*/ 256 w 260"/>
                  <a:gd name="T105" fmla="*/ 76 h 501"/>
                  <a:gd name="T106" fmla="*/ 254 w 260"/>
                  <a:gd name="T107" fmla="*/ 91 h 501"/>
                  <a:gd name="T108" fmla="*/ 250 w 260"/>
                  <a:gd name="T109" fmla="*/ 109 h 501"/>
                  <a:gd name="T110" fmla="*/ 246 w 260"/>
                  <a:gd name="T111" fmla="*/ 13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0" h="501">
                    <a:moveTo>
                      <a:pt x="246" y="130"/>
                    </a:moveTo>
                    <a:lnTo>
                      <a:pt x="242" y="149"/>
                    </a:lnTo>
                    <a:lnTo>
                      <a:pt x="239" y="170"/>
                    </a:lnTo>
                    <a:lnTo>
                      <a:pt x="233" y="189"/>
                    </a:lnTo>
                    <a:lnTo>
                      <a:pt x="227" y="210"/>
                    </a:lnTo>
                    <a:lnTo>
                      <a:pt x="221" y="229"/>
                    </a:lnTo>
                    <a:lnTo>
                      <a:pt x="214" y="248"/>
                    </a:lnTo>
                    <a:lnTo>
                      <a:pt x="200" y="290"/>
                    </a:lnTo>
                    <a:lnTo>
                      <a:pt x="191" y="309"/>
                    </a:lnTo>
                    <a:lnTo>
                      <a:pt x="181" y="330"/>
                    </a:lnTo>
                    <a:lnTo>
                      <a:pt x="170" y="349"/>
                    </a:lnTo>
                    <a:lnTo>
                      <a:pt x="156" y="368"/>
                    </a:lnTo>
                    <a:lnTo>
                      <a:pt x="141" y="387"/>
                    </a:lnTo>
                    <a:lnTo>
                      <a:pt x="126" y="406"/>
                    </a:lnTo>
                    <a:lnTo>
                      <a:pt x="107" y="423"/>
                    </a:lnTo>
                    <a:lnTo>
                      <a:pt x="88" y="440"/>
                    </a:lnTo>
                    <a:lnTo>
                      <a:pt x="78" y="450"/>
                    </a:lnTo>
                    <a:lnTo>
                      <a:pt x="68" y="457"/>
                    </a:lnTo>
                    <a:lnTo>
                      <a:pt x="61" y="465"/>
                    </a:lnTo>
                    <a:lnTo>
                      <a:pt x="53" y="471"/>
                    </a:lnTo>
                    <a:lnTo>
                      <a:pt x="45" y="476"/>
                    </a:lnTo>
                    <a:lnTo>
                      <a:pt x="38" y="482"/>
                    </a:lnTo>
                    <a:lnTo>
                      <a:pt x="32" y="486"/>
                    </a:lnTo>
                    <a:lnTo>
                      <a:pt x="26" y="490"/>
                    </a:lnTo>
                    <a:lnTo>
                      <a:pt x="21" y="493"/>
                    </a:lnTo>
                    <a:lnTo>
                      <a:pt x="17" y="495"/>
                    </a:lnTo>
                    <a:lnTo>
                      <a:pt x="13" y="497"/>
                    </a:lnTo>
                    <a:lnTo>
                      <a:pt x="9" y="499"/>
                    </a:lnTo>
                    <a:lnTo>
                      <a:pt x="5" y="499"/>
                    </a:lnTo>
                    <a:lnTo>
                      <a:pt x="3" y="501"/>
                    </a:lnTo>
                    <a:lnTo>
                      <a:pt x="1" y="501"/>
                    </a:lnTo>
                    <a:lnTo>
                      <a:pt x="1" y="499"/>
                    </a:lnTo>
                    <a:lnTo>
                      <a:pt x="0" y="495"/>
                    </a:lnTo>
                    <a:lnTo>
                      <a:pt x="1" y="491"/>
                    </a:lnTo>
                    <a:lnTo>
                      <a:pt x="3" y="486"/>
                    </a:lnTo>
                    <a:lnTo>
                      <a:pt x="7" y="478"/>
                    </a:lnTo>
                    <a:lnTo>
                      <a:pt x="13" y="469"/>
                    </a:lnTo>
                    <a:lnTo>
                      <a:pt x="21" y="459"/>
                    </a:lnTo>
                    <a:lnTo>
                      <a:pt x="30" y="450"/>
                    </a:lnTo>
                    <a:lnTo>
                      <a:pt x="42" y="436"/>
                    </a:lnTo>
                    <a:lnTo>
                      <a:pt x="55" y="423"/>
                    </a:lnTo>
                    <a:lnTo>
                      <a:pt x="66" y="410"/>
                    </a:lnTo>
                    <a:lnTo>
                      <a:pt x="78" y="394"/>
                    </a:lnTo>
                    <a:lnTo>
                      <a:pt x="89" y="381"/>
                    </a:lnTo>
                    <a:lnTo>
                      <a:pt x="99" y="364"/>
                    </a:lnTo>
                    <a:lnTo>
                      <a:pt x="110" y="349"/>
                    </a:lnTo>
                    <a:lnTo>
                      <a:pt x="120" y="331"/>
                    </a:lnTo>
                    <a:lnTo>
                      <a:pt x="130" y="314"/>
                    </a:lnTo>
                    <a:lnTo>
                      <a:pt x="139" y="297"/>
                    </a:lnTo>
                    <a:lnTo>
                      <a:pt x="147" y="276"/>
                    </a:lnTo>
                    <a:lnTo>
                      <a:pt x="154" y="257"/>
                    </a:lnTo>
                    <a:lnTo>
                      <a:pt x="160" y="236"/>
                    </a:lnTo>
                    <a:lnTo>
                      <a:pt x="166" y="213"/>
                    </a:lnTo>
                    <a:lnTo>
                      <a:pt x="172" y="191"/>
                    </a:lnTo>
                    <a:lnTo>
                      <a:pt x="175" y="166"/>
                    </a:lnTo>
                    <a:lnTo>
                      <a:pt x="179" y="141"/>
                    </a:lnTo>
                    <a:lnTo>
                      <a:pt x="181" y="130"/>
                    </a:lnTo>
                    <a:lnTo>
                      <a:pt x="181" y="118"/>
                    </a:lnTo>
                    <a:lnTo>
                      <a:pt x="183" y="109"/>
                    </a:lnTo>
                    <a:lnTo>
                      <a:pt x="183" y="97"/>
                    </a:lnTo>
                    <a:lnTo>
                      <a:pt x="185" y="90"/>
                    </a:lnTo>
                    <a:lnTo>
                      <a:pt x="185" y="80"/>
                    </a:lnTo>
                    <a:lnTo>
                      <a:pt x="185" y="71"/>
                    </a:lnTo>
                    <a:lnTo>
                      <a:pt x="185" y="63"/>
                    </a:lnTo>
                    <a:lnTo>
                      <a:pt x="185" y="57"/>
                    </a:lnTo>
                    <a:lnTo>
                      <a:pt x="183" y="50"/>
                    </a:lnTo>
                    <a:lnTo>
                      <a:pt x="183" y="44"/>
                    </a:lnTo>
                    <a:lnTo>
                      <a:pt x="181" y="38"/>
                    </a:lnTo>
                    <a:lnTo>
                      <a:pt x="181" y="34"/>
                    </a:lnTo>
                    <a:lnTo>
                      <a:pt x="179" y="29"/>
                    </a:lnTo>
                    <a:lnTo>
                      <a:pt x="177" y="27"/>
                    </a:lnTo>
                    <a:lnTo>
                      <a:pt x="175" y="23"/>
                    </a:lnTo>
                    <a:lnTo>
                      <a:pt x="172" y="19"/>
                    </a:lnTo>
                    <a:lnTo>
                      <a:pt x="168" y="15"/>
                    </a:lnTo>
                    <a:lnTo>
                      <a:pt x="166" y="11"/>
                    </a:lnTo>
                    <a:lnTo>
                      <a:pt x="164" y="10"/>
                    </a:lnTo>
                    <a:lnTo>
                      <a:pt x="164" y="8"/>
                    </a:lnTo>
                    <a:lnTo>
                      <a:pt x="164" y="6"/>
                    </a:lnTo>
                    <a:lnTo>
                      <a:pt x="168" y="4"/>
                    </a:lnTo>
                    <a:lnTo>
                      <a:pt x="172" y="2"/>
                    </a:lnTo>
                    <a:lnTo>
                      <a:pt x="174" y="2"/>
                    </a:lnTo>
                    <a:lnTo>
                      <a:pt x="179" y="0"/>
                    </a:lnTo>
                    <a:lnTo>
                      <a:pt x="183" y="0"/>
                    </a:lnTo>
                    <a:lnTo>
                      <a:pt x="189" y="2"/>
                    </a:lnTo>
                    <a:lnTo>
                      <a:pt x="197" y="4"/>
                    </a:lnTo>
                    <a:lnTo>
                      <a:pt x="204" y="6"/>
                    </a:lnTo>
                    <a:lnTo>
                      <a:pt x="212" y="8"/>
                    </a:lnTo>
                    <a:lnTo>
                      <a:pt x="221" y="11"/>
                    </a:lnTo>
                    <a:lnTo>
                      <a:pt x="227" y="15"/>
                    </a:lnTo>
                    <a:lnTo>
                      <a:pt x="235" y="19"/>
                    </a:lnTo>
                    <a:lnTo>
                      <a:pt x="240" y="23"/>
                    </a:lnTo>
                    <a:lnTo>
                      <a:pt x="246" y="27"/>
                    </a:lnTo>
                    <a:lnTo>
                      <a:pt x="250" y="29"/>
                    </a:lnTo>
                    <a:lnTo>
                      <a:pt x="254" y="32"/>
                    </a:lnTo>
                    <a:lnTo>
                      <a:pt x="256" y="34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60" y="38"/>
                    </a:lnTo>
                    <a:lnTo>
                      <a:pt x="260" y="42"/>
                    </a:lnTo>
                    <a:lnTo>
                      <a:pt x="260" y="44"/>
                    </a:lnTo>
                    <a:lnTo>
                      <a:pt x="260" y="48"/>
                    </a:lnTo>
                    <a:lnTo>
                      <a:pt x="260" y="53"/>
                    </a:lnTo>
                    <a:lnTo>
                      <a:pt x="258" y="57"/>
                    </a:lnTo>
                    <a:lnTo>
                      <a:pt x="258" y="63"/>
                    </a:lnTo>
                    <a:lnTo>
                      <a:pt x="258" y="71"/>
                    </a:lnTo>
                    <a:lnTo>
                      <a:pt x="256" y="76"/>
                    </a:lnTo>
                    <a:lnTo>
                      <a:pt x="254" y="84"/>
                    </a:lnTo>
                    <a:lnTo>
                      <a:pt x="254" y="91"/>
                    </a:lnTo>
                    <a:lnTo>
                      <a:pt x="252" y="101"/>
                    </a:lnTo>
                    <a:lnTo>
                      <a:pt x="250" y="109"/>
                    </a:lnTo>
                    <a:lnTo>
                      <a:pt x="248" y="118"/>
                    </a:lnTo>
                    <a:lnTo>
                      <a:pt x="246" y="130"/>
                    </a:lnTo>
                    <a:lnTo>
                      <a:pt x="246" y="13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945"/>
              <p:cNvSpPr/>
              <p:nvPr/>
            </p:nvSpPr>
            <p:spPr bwMode="auto">
              <a:xfrm>
                <a:off x="2940050" y="1449388"/>
                <a:ext cx="103187" cy="79375"/>
              </a:xfrm>
              <a:custGeom>
                <a:avLst/>
                <a:gdLst>
                  <a:gd name="T0" fmla="*/ 0 w 130"/>
                  <a:gd name="T1" fmla="*/ 0 h 101"/>
                  <a:gd name="T2" fmla="*/ 16 w 130"/>
                  <a:gd name="T3" fmla="*/ 0 h 101"/>
                  <a:gd name="T4" fmla="*/ 31 w 130"/>
                  <a:gd name="T5" fmla="*/ 0 h 101"/>
                  <a:gd name="T6" fmla="*/ 44 w 130"/>
                  <a:gd name="T7" fmla="*/ 2 h 101"/>
                  <a:gd name="T8" fmla="*/ 56 w 130"/>
                  <a:gd name="T9" fmla="*/ 2 h 101"/>
                  <a:gd name="T10" fmla="*/ 67 w 130"/>
                  <a:gd name="T11" fmla="*/ 4 h 101"/>
                  <a:gd name="T12" fmla="*/ 77 w 130"/>
                  <a:gd name="T13" fmla="*/ 5 h 101"/>
                  <a:gd name="T14" fmla="*/ 84 w 130"/>
                  <a:gd name="T15" fmla="*/ 7 h 101"/>
                  <a:gd name="T16" fmla="*/ 90 w 130"/>
                  <a:gd name="T17" fmla="*/ 9 h 101"/>
                  <a:gd name="T18" fmla="*/ 100 w 130"/>
                  <a:gd name="T19" fmla="*/ 15 h 101"/>
                  <a:gd name="T20" fmla="*/ 109 w 130"/>
                  <a:gd name="T21" fmla="*/ 25 h 101"/>
                  <a:gd name="T22" fmla="*/ 117 w 130"/>
                  <a:gd name="T23" fmla="*/ 32 h 101"/>
                  <a:gd name="T24" fmla="*/ 125 w 130"/>
                  <a:gd name="T25" fmla="*/ 42 h 101"/>
                  <a:gd name="T26" fmla="*/ 126 w 130"/>
                  <a:gd name="T27" fmla="*/ 55 h 101"/>
                  <a:gd name="T28" fmla="*/ 128 w 130"/>
                  <a:gd name="T29" fmla="*/ 65 h 101"/>
                  <a:gd name="T30" fmla="*/ 130 w 130"/>
                  <a:gd name="T31" fmla="*/ 70 h 101"/>
                  <a:gd name="T32" fmla="*/ 130 w 130"/>
                  <a:gd name="T33" fmla="*/ 74 h 101"/>
                  <a:gd name="T34" fmla="*/ 130 w 130"/>
                  <a:gd name="T35" fmla="*/ 80 h 101"/>
                  <a:gd name="T36" fmla="*/ 128 w 130"/>
                  <a:gd name="T37" fmla="*/ 84 h 101"/>
                  <a:gd name="T38" fmla="*/ 126 w 130"/>
                  <a:gd name="T39" fmla="*/ 89 h 101"/>
                  <a:gd name="T40" fmla="*/ 125 w 130"/>
                  <a:gd name="T41" fmla="*/ 93 h 101"/>
                  <a:gd name="T42" fmla="*/ 123 w 130"/>
                  <a:gd name="T43" fmla="*/ 95 h 101"/>
                  <a:gd name="T44" fmla="*/ 121 w 130"/>
                  <a:gd name="T45" fmla="*/ 97 h 101"/>
                  <a:gd name="T46" fmla="*/ 117 w 130"/>
                  <a:gd name="T47" fmla="*/ 99 h 101"/>
                  <a:gd name="T48" fmla="*/ 115 w 130"/>
                  <a:gd name="T49" fmla="*/ 101 h 101"/>
                  <a:gd name="T50" fmla="*/ 113 w 130"/>
                  <a:gd name="T51" fmla="*/ 101 h 101"/>
                  <a:gd name="T52" fmla="*/ 111 w 130"/>
                  <a:gd name="T53" fmla="*/ 101 h 101"/>
                  <a:gd name="T54" fmla="*/ 107 w 130"/>
                  <a:gd name="T55" fmla="*/ 101 h 101"/>
                  <a:gd name="T56" fmla="*/ 104 w 130"/>
                  <a:gd name="T57" fmla="*/ 99 h 101"/>
                  <a:gd name="T58" fmla="*/ 98 w 130"/>
                  <a:gd name="T59" fmla="*/ 95 h 101"/>
                  <a:gd name="T60" fmla="*/ 90 w 130"/>
                  <a:gd name="T61" fmla="*/ 91 h 101"/>
                  <a:gd name="T62" fmla="*/ 81 w 130"/>
                  <a:gd name="T63" fmla="*/ 85 h 101"/>
                  <a:gd name="T64" fmla="*/ 71 w 130"/>
                  <a:gd name="T65" fmla="*/ 78 h 101"/>
                  <a:gd name="T66" fmla="*/ 61 w 130"/>
                  <a:gd name="T67" fmla="*/ 70 h 101"/>
                  <a:gd name="T68" fmla="*/ 50 w 130"/>
                  <a:gd name="T69" fmla="*/ 59 h 101"/>
                  <a:gd name="T70" fmla="*/ 38 w 130"/>
                  <a:gd name="T71" fmla="*/ 49 h 101"/>
                  <a:gd name="T72" fmla="*/ 27 w 130"/>
                  <a:gd name="T73" fmla="*/ 42 h 101"/>
                  <a:gd name="T74" fmla="*/ 19 w 130"/>
                  <a:gd name="T75" fmla="*/ 32 h 101"/>
                  <a:gd name="T76" fmla="*/ 12 w 130"/>
                  <a:gd name="T77" fmla="*/ 25 h 101"/>
                  <a:gd name="T78" fmla="*/ 6 w 130"/>
                  <a:gd name="T79" fmla="*/ 17 h 101"/>
                  <a:gd name="T80" fmla="*/ 2 w 130"/>
                  <a:gd name="T81" fmla="*/ 11 h 101"/>
                  <a:gd name="T82" fmla="*/ 0 w 130"/>
                  <a:gd name="T83" fmla="*/ 5 h 101"/>
                  <a:gd name="T84" fmla="*/ 0 w 130"/>
                  <a:gd name="T85" fmla="*/ 0 h 101"/>
                  <a:gd name="T86" fmla="*/ 0 w 130"/>
                  <a:gd name="T8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01">
                    <a:moveTo>
                      <a:pt x="0" y="0"/>
                    </a:moveTo>
                    <a:lnTo>
                      <a:pt x="16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56" y="2"/>
                    </a:lnTo>
                    <a:lnTo>
                      <a:pt x="67" y="4"/>
                    </a:lnTo>
                    <a:lnTo>
                      <a:pt x="77" y="5"/>
                    </a:lnTo>
                    <a:lnTo>
                      <a:pt x="84" y="7"/>
                    </a:lnTo>
                    <a:lnTo>
                      <a:pt x="90" y="9"/>
                    </a:lnTo>
                    <a:lnTo>
                      <a:pt x="100" y="15"/>
                    </a:lnTo>
                    <a:lnTo>
                      <a:pt x="109" y="25"/>
                    </a:lnTo>
                    <a:lnTo>
                      <a:pt x="117" y="32"/>
                    </a:lnTo>
                    <a:lnTo>
                      <a:pt x="125" y="42"/>
                    </a:lnTo>
                    <a:lnTo>
                      <a:pt x="126" y="55"/>
                    </a:lnTo>
                    <a:lnTo>
                      <a:pt x="128" y="65"/>
                    </a:lnTo>
                    <a:lnTo>
                      <a:pt x="130" y="70"/>
                    </a:lnTo>
                    <a:lnTo>
                      <a:pt x="130" y="74"/>
                    </a:lnTo>
                    <a:lnTo>
                      <a:pt x="130" y="80"/>
                    </a:lnTo>
                    <a:lnTo>
                      <a:pt x="128" y="84"/>
                    </a:lnTo>
                    <a:lnTo>
                      <a:pt x="126" y="89"/>
                    </a:lnTo>
                    <a:lnTo>
                      <a:pt x="125" y="93"/>
                    </a:lnTo>
                    <a:lnTo>
                      <a:pt x="123" y="95"/>
                    </a:lnTo>
                    <a:lnTo>
                      <a:pt x="121" y="97"/>
                    </a:lnTo>
                    <a:lnTo>
                      <a:pt x="117" y="99"/>
                    </a:lnTo>
                    <a:lnTo>
                      <a:pt x="115" y="101"/>
                    </a:lnTo>
                    <a:lnTo>
                      <a:pt x="113" y="101"/>
                    </a:lnTo>
                    <a:lnTo>
                      <a:pt x="111" y="101"/>
                    </a:lnTo>
                    <a:lnTo>
                      <a:pt x="107" y="101"/>
                    </a:lnTo>
                    <a:lnTo>
                      <a:pt x="104" y="99"/>
                    </a:lnTo>
                    <a:lnTo>
                      <a:pt x="98" y="95"/>
                    </a:lnTo>
                    <a:lnTo>
                      <a:pt x="90" y="91"/>
                    </a:lnTo>
                    <a:lnTo>
                      <a:pt x="81" y="85"/>
                    </a:lnTo>
                    <a:lnTo>
                      <a:pt x="71" y="78"/>
                    </a:lnTo>
                    <a:lnTo>
                      <a:pt x="61" y="70"/>
                    </a:lnTo>
                    <a:lnTo>
                      <a:pt x="50" y="59"/>
                    </a:lnTo>
                    <a:lnTo>
                      <a:pt x="38" y="49"/>
                    </a:lnTo>
                    <a:lnTo>
                      <a:pt x="27" y="42"/>
                    </a:lnTo>
                    <a:lnTo>
                      <a:pt x="19" y="32"/>
                    </a:lnTo>
                    <a:lnTo>
                      <a:pt x="12" y="25"/>
                    </a:lnTo>
                    <a:lnTo>
                      <a:pt x="6" y="17"/>
                    </a:lnTo>
                    <a:lnTo>
                      <a:pt x="2" y="11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946"/>
              <p:cNvSpPr/>
              <p:nvPr/>
            </p:nvSpPr>
            <p:spPr bwMode="auto">
              <a:xfrm>
                <a:off x="2781300" y="1520825"/>
                <a:ext cx="434975" cy="82550"/>
              </a:xfrm>
              <a:custGeom>
                <a:avLst/>
                <a:gdLst>
                  <a:gd name="T0" fmla="*/ 2 w 549"/>
                  <a:gd name="T1" fmla="*/ 75 h 105"/>
                  <a:gd name="T2" fmla="*/ 4 w 549"/>
                  <a:gd name="T3" fmla="*/ 71 h 105"/>
                  <a:gd name="T4" fmla="*/ 12 w 549"/>
                  <a:gd name="T5" fmla="*/ 69 h 105"/>
                  <a:gd name="T6" fmla="*/ 23 w 549"/>
                  <a:gd name="T7" fmla="*/ 67 h 105"/>
                  <a:gd name="T8" fmla="*/ 33 w 549"/>
                  <a:gd name="T9" fmla="*/ 67 h 105"/>
                  <a:gd name="T10" fmla="*/ 43 w 549"/>
                  <a:gd name="T11" fmla="*/ 67 h 105"/>
                  <a:gd name="T12" fmla="*/ 54 w 549"/>
                  <a:gd name="T13" fmla="*/ 65 h 105"/>
                  <a:gd name="T14" fmla="*/ 67 w 549"/>
                  <a:gd name="T15" fmla="*/ 65 h 105"/>
                  <a:gd name="T16" fmla="*/ 83 w 549"/>
                  <a:gd name="T17" fmla="*/ 63 h 105"/>
                  <a:gd name="T18" fmla="*/ 100 w 549"/>
                  <a:gd name="T19" fmla="*/ 61 h 105"/>
                  <a:gd name="T20" fmla="*/ 121 w 549"/>
                  <a:gd name="T21" fmla="*/ 59 h 105"/>
                  <a:gd name="T22" fmla="*/ 142 w 549"/>
                  <a:gd name="T23" fmla="*/ 56 h 105"/>
                  <a:gd name="T24" fmla="*/ 180 w 549"/>
                  <a:gd name="T25" fmla="*/ 52 h 105"/>
                  <a:gd name="T26" fmla="*/ 230 w 549"/>
                  <a:gd name="T27" fmla="*/ 46 h 105"/>
                  <a:gd name="T28" fmla="*/ 278 w 549"/>
                  <a:gd name="T29" fmla="*/ 38 h 105"/>
                  <a:gd name="T30" fmla="*/ 326 w 549"/>
                  <a:gd name="T31" fmla="*/ 27 h 105"/>
                  <a:gd name="T32" fmla="*/ 362 w 549"/>
                  <a:gd name="T33" fmla="*/ 17 h 105"/>
                  <a:gd name="T34" fmla="*/ 383 w 549"/>
                  <a:gd name="T35" fmla="*/ 14 h 105"/>
                  <a:gd name="T36" fmla="*/ 402 w 549"/>
                  <a:gd name="T37" fmla="*/ 10 h 105"/>
                  <a:gd name="T38" fmla="*/ 419 w 549"/>
                  <a:gd name="T39" fmla="*/ 6 h 105"/>
                  <a:gd name="T40" fmla="*/ 435 w 549"/>
                  <a:gd name="T41" fmla="*/ 4 h 105"/>
                  <a:gd name="T42" fmla="*/ 446 w 549"/>
                  <a:gd name="T43" fmla="*/ 2 h 105"/>
                  <a:gd name="T44" fmla="*/ 456 w 549"/>
                  <a:gd name="T45" fmla="*/ 0 h 105"/>
                  <a:gd name="T46" fmla="*/ 463 w 549"/>
                  <a:gd name="T47" fmla="*/ 0 h 105"/>
                  <a:gd name="T48" fmla="*/ 477 w 549"/>
                  <a:gd name="T49" fmla="*/ 0 h 105"/>
                  <a:gd name="T50" fmla="*/ 501 w 549"/>
                  <a:gd name="T51" fmla="*/ 4 h 105"/>
                  <a:gd name="T52" fmla="*/ 523 w 549"/>
                  <a:gd name="T53" fmla="*/ 12 h 105"/>
                  <a:gd name="T54" fmla="*/ 534 w 549"/>
                  <a:gd name="T55" fmla="*/ 17 h 105"/>
                  <a:gd name="T56" fmla="*/ 542 w 549"/>
                  <a:gd name="T57" fmla="*/ 23 h 105"/>
                  <a:gd name="T58" fmla="*/ 547 w 549"/>
                  <a:gd name="T59" fmla="*/ 31 h 105"/>
                  <a:gd name="T60" fmla="*/ 549 w 549"/>
                  <a:gd name="T61" fmla="*/ 35 h 105"/>
                  <a:gd name="T62" fmla="*/ 547 w 549"/>
                  <a:gd name="T63" fmla="*/ 36 h 105"/>
                  <a:gd name="T64" fmla="*/ 545 w 549"/>
                  <a:gd name="T65" fmla="*/ 38 h 105"/>
                  <a:gd name="T66" fmla="*/ 540 w 549"/>
                  <a:gd name="T67" fmla="*/ 42 h 105"/>
                  <a:gd name="T68" fmla="*/ 532 w 549"/>
                  <a:gd name="T69" fmla="*/ 44 h 105"/>
                  <a:gd name="T70" fmla="*/ 519 w 549"/>
                  <a:gd name="T71" fmla="*/ 48 h 105"/>
                  <a:gd name="T72" fmla="*/ 494 w 549"/>
                  <a:gd name="T73" fmla="*/ 52 h 105"/>
                  <a:gd name="T74" fmla="*/ 461 w 549"/>
                  <a:gd name="T75" fmla="*/ 57 h 105"/>
                  <a:gd name="T76" fmla="*/ 419 w 549"/>
                  <a:gd name="T77" fmla="*/ 63 h 105"/>
                  <a:gd name="T78" fmla="*/ 371 w 549"/>
                  <a:gd name="T79" fmla="*/ 69 h 105"/>
                  <a:gd name="T80" fmla="*/ 316 w 549"/>
                  <a:gd name="T81" fmla="*/ 75 h 105"/>
                  <a:gd name="T82" fmla="*/ 261 w 549"/>
                  <a:gd name="T83" fmla="*/ 82 h 105"/>
                  <a:gd name="T84" fmla="*/ 213 w 549"/>
                  <a:gd name="T85" fmla="*/ 90 h 105"/>
                  <a:gd name="T86" fmla="*/ 169 w 549"/>
                  <a:gd name="T87" fmla="*/ 94 h 105"/>
                  <a:gd name="T88" fmla="*/ 134 w 549"/>
                  <a:gd name="T89" fmla="*/ 97 h 105"/>
                  <a:gd name="T90" fmla="*/ 106 w 549"/>
                  <a:gd name="T91" fmla="*/ 101 h 105"/>
                  <a:gd name="T92" fmla="*/ 83 w 549"/>
                  <a:gd name="T93" fmla="*/ 103 h 105"/>
                  <a:gd name="T94" fmla="*/ 67 w 549"/>
                  <a:gd name="T95" fmla="*/ 105 h 105"/>
                  <a:gd name="T96" fmla="*/ 60 w 549"/>
                  <a:gd name="T97" fmla="*/ 105 h 105"/>
                  <a:gd name="T98" fmla="*/ 37 w 549"/>
                  <a:gd name="T99" fmla="*/ 101 h 105"/>
                  <a:gd name="T100" fmla="*/ 18 w 549"/>
                  <a:gd name="T101" fmla="*/ 92 h 105"/>
                  <a:gd name="T102" fmla="*/ 10 w 549"/>
                  <a:gd name="T103" fmla="*/ 88 h 105"/>
                  <a:gd name="T104" fmla="*/ 4 w 549"/>
                  <a:gd name="T105" fmla="*/ 84 h 105"/>
                  <a:gd name="T106" fmla="*/ 2 w 549"/>
                  <a:gd name="T107" fmla="*/ 78 h 105"/>
                  <a:gd name="T108" fmla="*/ 0 w 549"/>
                  <a:gd name="T109" fmla="*/ 7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9" h="105">
                    <a:moveTo>
                      <a:pt x="0" y="75"/>
                    </a:moveTo>
                    <a:lnTo>
                      <a:pt x="2" y="75"/>
                    </a:lnTo>
                    <a:lnTo>
                      <a:pt x="2" y="73"/>
                    </a:lnTo>
                    <a:lnTo>
                      <a:pt x="4" y="71"/>
                    </a:lnTo>
                    <a:lnTo>
                      <a:pt x="8" y="69"/>
                    </a:lnTo>
                    <a:lnTo>
                      <a:pt x="12" y="69"/>
                    </a:lnTo>
                    <a:lnTo>
                      <a:pt x="18" y="67"/>
                    </a:lnTo>
                    <a:lnTo>
                      <a:pt x="23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9" y="67"/>
                    </a:lnTo>
                    <a:lnTo>
                      <a:pt x="43" y="67"/>
                    </a:lnTo>
                    <a:lnTo>
                      <a:pt x="48" y="67"/>
                    </a:lnTo>
                    <a:lnTo>
                      <a:pt x="54" y="65"/>
                    </a:lnTo>
                    <a:lnTo>
                      <a:pt x="60" y="65"/>
                    </a:lnTo>
                    <a:lnTo>
                      <a:pt x="67" y="65"/>
                    </a:lnTo>
                    <a:lnTo>
                      <a:pt x="73" y="63"/>
                    </a:lnTo>
                    <a:lnTo>
                      <a:pt x="83" y="63"/>
                    </a:lnTo>
                    <a:lnTo>
                      <a:pt x="90" y="61"/>
                    </a:lnTo>
                    <a:lnTo>
                      <a:pt x="100" y="61"/>
                    </a:lnTo>
                    <a:lnTo>
                      <a:pt x="109" y="59"/>
                    </a:lnTo>
                    <a:lnTo>
                      <a:pt x="121" y="59"/>
                    </a:lnTo>
                    <a:lnTo>
                      <a:pt x="130" y="57"/>
                    </a:lnTo>
                    <a:lnTo>
                      <a:pt x="142" y="56"/>
                    </a:lnTo>
                    <a:lnTo>
                      <a:pt x="155" y="54"/>
                    </a:lnTo>
                    <a:lnTo>
                      <a:pt x="180" y="52"/>
                    </a:lnTo>
                    <a:lnTo>
                      <a:pt x="205" y="50"/>
                    </a:lnTo>
                    <a:lnTo>
                      <a:pt x="230" y="46"/>
                    </a:lnTo>
                    <a:lnTo>
                      <a:pt x="255" y="42"/>
                    </a:lnTo>
                    <a:lnTo>
                      <a:pt x="278" y="38"/>
                    </a:lnTo>
                    <a:lnTo>
                      <a:pt x="303" y="33"/>
                    </a:lnTo>
                    <a:lnTo>
                      <a:pt x="326" y="27"/>
                    </a:lnTo>
                    <a:lnTo>
                      <a:pt x="350" y="21"/>
                    </a:lnTo>
                    <a:lnTo>
                      <a:pt x="362" y="17"/>
                    </a:lnTo>
                    <a:lnTo>
                      <a:pt x="371" y="16"/>
                    </a:lnTo>
                    <a:lnTo>
                      <a:pt x="383" y="14"/>
                    </a:lnTo>
                    <a:lnTo>
                      <a:pt x="392" y="12"/>
                    </a:lnTo>
                    <a:lnTo>
                      <a:pt x="402" y="10"/>
                    </a:lnTo>
                    <a:lnTo>
                      <a:pt x="412" y="8"/>
                    </a:lnTo>
                    <a:lnTo>
                      <a:pt x="419" y="6"/>
                    </a:lnTo>
                    <a:lnTo>
                      <a:pt x="427" y="6"/>
                    </a:lnTo>
                    <a:lnTo>
                      <a:pt x="435" y="4"/>
                    </a:lnTo>
                    <a:lnTo>
                      <a:pt x="440" y="2"/>
                    </a:lnTo>
                    <a:lnTo>
                      <a:pt x="446" y="2"/>
                    </a:lnTo>
                    <a:lnTo>
                      <a:pt x="452" y="0"/>
                    </a:lnTo>
                    <a:lnTo>
                      <a:pt x="456" y="0"/>
                    </a:lnTo>
                    <a:lnTo>
                      <a:pt x="459" y="0"/>
                    </a:lnTo>
                    <a:lnTo>
                      <a:pt x="463" y="0"/>
                    </a:lnTo>
                    <a:lnTo>
                      <a:pt x="465" y="0"/>
                    </a:lnTo>
                    <a:lnTo>
                      <a:pt x="477" y="0"/>
                    </a:lnTo>
                    <a:lnTo>
                      <a:pt x="488" y="2"/>
                    </a:lnTo>
                    <a:lnTo>
                      <a:pt x="501" y="4"/>
                    </a:lnTo>
                    <a:lnTo>
                      <a:pt x="517" y="8"/>
                    </a:lnTo>
                    <a:lnTo>
                      <a:pt x="523" y="12"/>
                    </a:lnTo>
                    <a:lnTo>
                      <a:pt x="530" y="14"/>
                    </a:lnTo>
                    <a:lnTo>
                      <a:pt x="534" y="17"/>
                    </a:lnTo>
                    <a:lnTo>
                      <a:pt x="538" y="21"/>
                    </a:lnTo>
                    <a:lnTo>
                      <a:pt x="542" y="23"/>
                    </a:lnTo>
                    <a:lnTo>
                      <a:pt x="545" y="27"/>
                    </a:lnTo>
                    <a:lnTo>
                      <a:pt x="547" y="31"/>
                    </a:lnTo>
                    <a:lnTo>
                      <a:pt x="549" y="33"/>
                    </a:lnTo>
                    <a:lnTo>
                      <a:pt x="549" y="35"/>
                    </a:lnTo>
                    <a:lnTo>
                      <a:pt x="549" y="36"/>
                    </a:lnTo>
                    <a:lnTo>
                      <a:pt x="547" y="36"/>
                    </a:lnTo>
                    <a:lnTo>
                      <a:pt x="547" y="38"/>
                    </a:lnTo>
                    <a:lnTo>
                      <a:pt x="545" y="38"/>
                    </a:lnTo>
                    <a:lnTo>
                      <a:pt x="544" y="40"/>
                    </a:lnTo>
                    <a:lnTo>
                      <a:pt x="540" y="42"/>
                    </a:lnTo>
                    <a:lnTo>
                      <a:pt x="536" y="42"/>
                    </a:lnTo>
                    <a:lnTo>
                      <a:pt x="532" y="44"/>
                    </a:lnTo>
                    <a:lnTo>
                      <a:pt x="528" y="46"/>
                    </a:lnTo>
                    <a:lnTo>
                      <a:pt x="519" y="48"/>
                    </a:lnTo>
                    <a:lnTo>
                      <a:pt x="507" y="50"/>
                    </a:lnTo>
                    <a:lnTo>
                      <a:pt x="494" y="52"/>
                    </a:lnTo>
                    <a:lnTo>
                      <a:pt x="479" y="56"/>
                    </a:lnTo>
                    <a:lnTo>
                      <a:pt x="461" y="57"/>
                    </a:lnTo>
                    <a:lnTo>
                      <a:pt x="440" y="61"/>
                    </a:lnTo>
                    <a:lnTo>
                      <a:pt x="419" y="63"/>
                    </a:lnTo>
                    <a:lnTo>
                      <a:pt x="396" y="67"/>
                    </a:lnTo>
                    <a:lnTo>
                      <a:pt x="371" y="69"/>
                    </a:lnTo>
                    <a:lnTo>
                      <a:pt x="345" y="73"/>
                    </a:lnTo>
                    <a:lnTo>
                      <a:pt x="316" y="75"/>
                    </a:lnTo>
                    <a:lnTo>
                      <a:pt x="287" y="80"/>
                    </a:lnTo>
                    <a:lnTo>
                      <a:pt x="261" y="82"/>
                    </a:lnTo>
                    <a:lnTo>
                      <a:pt x="236" y="86"/>
                    </a:lnTo>
                    <a:lnTo>
                      <a:pt x="213" y="90"/>
                    </a:lnTo>
                    <a:lnTo>
                      <a:pt x="190" y="92"/>
                    </a:lnTo>
                    <a:lnTo>
                      <a:pt x="169" y="94"/>
                    </a:lnTo>
                    <a:lnTo>
                      <a:pt x="152" y="96"/>
                    </a:lnTo>
                    <a:lnTo>
                      <a:pt x="134" y="97"/>
                    </a:lnTo>
                    <a:lnTo>
                      <a:pt x="119" y="99"/>
                    </a:lnTo>
                    <a:lnTo>
                      <a:pt x="106" y="101"/>
                    </a:lnTo>
                    <a:lnTo>
                      <a:pt x="92" y="103"/>
                    </a:lnTo>
                    <a:lnTo>
                      <a:pt x="83" y="103"/>
                    </a:lnTo>
                    <a:lnTo>
                      <a:pt x="75" y="103"/>
                    </a:lnTo>
                    <a:lnTo>
                      <a:pt x="67" y="105"/>
                    </a:lnTo>
                    <a:lnTo>
                      <a:pt x="64" y="105"/>
                    </a:lnTo>
                    <a:lnTo>
                      <a:pt x="60" y="105"/>
                    </a:lnTo>
                    <a:lnTo>
                      <a:pt x="48" y="103"/>
                    </a:lnTo>
                    <a:lnTo>
                      <a:pt x="37" y="101"/>
                    </a:lnTo>
                    <a:lnTo>
                      <a:pt x="27" y="97"/>
                    </a:lnTo>
                    <a:lnTo>
                      <a:pt x="18" y="92"/>
                    </a:lnTo>
                    <a:lnTo>
                      <a:pt x="14" y="90"/>
                    </a:lnTo>
                    <a:lnTo>
                      <a:pt x="10" y="88"/>
                    </a:lnTo>
                    <a:lnTo>
                      <a:pt x="8" y="86"/>
                    </a:lnTo>
                    <a:lnTo>
                      <a:pt x="4" y="84"/>
                    </a:lnTo>
                    <a:lnTo>
                      <a:pt x="4" y="82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0" y="75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947"/>
              <p:cNvSpPr/>
              <p:nvPr/>
            </p:nvSpPr>
            <p:spPr bwMode="auto">
              <a:xfrm>
                <a:off x="2820988" y="1576388"/>
                <a:ext cx="322262" cy="203200"/>
              </a:xfrm>
              <a:custGeom>
                <a:avLst/>
                <a:gdLst>
                  <a:gd name="T0" fmla="*/ 145 w 407"/>
                  <a:gd name="T1" fmla="*/ 55 h 255"/>
                  <a:gd name="T2" fmla="*/ 153 w 407"/>
                  <a:gd name="T3" fmla="*/ 30 h 255"/>
                  <a:gd name="T4" fmla="*/ 159 w 407"/>
                  <a:gd name="T5" fmla="*/ 0 h 255"/>
                  <a:gd name="T6" fmla="*/ 184 w 407"/>
                  <a:gd name="T7" fmla="*/ 5 h 255"/>
                  <a:gd name="T8" fmla="*/ 201 w 407"/>
                  <a:gd name="T9" fmla="*/ 13 h 255"/>
                  <a:gd name="T10" fmla="*/ 214 w 407"/>
                  <a:gd name="T11" fmla="*/ 23 h 255"/>
                  <a:gd name="T12" fmla="*/ 220 w 407"/>
                  <a:gd name="T13" fmla="*/ 42 h 255"/>
                  <a:gd name="T14" fmla="*/ 218 w 407"/>
                  <a:gd name="T15" fmla="*/ 53 h 255"/>
                  <a:gd name="T16" fmla="*/ 207 w 407"/>
                  <a:gd name="T17" fmla="*/ 68 h 255"/>
                  <a:gd name="T18" fmla="*/ 184 w 407"/>
                  <a:gd name="T19" fmla="*/ 95 h 255"/>
                  <a:gd name="T20" fmla="*/ 151 w 407"/>
                  <a:gd name="T21" fmla="*/ 131 h 255"/>
                  <a:gd name="T22" fmla="*/ 140 w 407"/>
                  <a:gd name="T23" fmla="*/ 145 h 255"/>
                  <a:gd name="T24" fmla="*/ 132 w 407"/>
                  <a:gd name="T25" fmla="*/ 156 h 255"/>
                  <a:gd name="T26" fmla="*/ 134 w 407"/>
                  <a:gd name="T27" fmla="*/ 162 h 255"/>
                  <a:gd name="T28" fmla="*/ 142 w 407"/>
                  <a:gd name="T29" fmla="*/ 164 h 255"/>
                  <a:gd name="T30" fmla="*/ 157 w 407"/>
                  <a:gd name="T31" fmla="*/ 164 h 255"/>
                  <a:gd name="T32" fmla="*/ 182 w 407"/>
                  <a:gd name="T33" fmla="*/ 162 h 255"/>
                  <a:gd name="T34" fmla="*/ 214 w 407"/>
                  <a:gd name="T35" fmla="*/ 160 h 255"/>
                  <a:gd name="T36" fmla="*/ 255 w 407"/>
                  <a:gd name="T37" fmla="*/ 156 h 255"/>
                  <a:gd name="T38" fmla="*/ 297 w 407"/>
                  <a:gd name="T39" fmla="*/ 152 h 255"/>
                  <a:gd name="T40" fmla="*/ 333 w 407"/>
                  <a:gd name="T41" fmla="*/ 148 h 255"/>
                  <a:gd name="T42" fmla="*/ 362 w 407"/>
                  <a:gd name="T43" fmla="*/ 146 h 255"/>
                  <a:gd name="T44" fmla="*/ 386 w 407"/>
                  <a:gd name="T45" fmla="*/ 145 h 255"/>
                  <a:gd name="T46" fmla="*/ 404 w 407"/>
                  <a:gd name="T47" fmla="*/ 145 h 255"/>
                  <a:gd name="T48" fmla="*/ 386 w 407"/>
                  <a:gd name="T49" fmla="*/ 167 h 255"/>
                  <a:gd name="T50" fmla="*/ 314 w 407"/>
                  <a:gd name="T51" fmla="*/ 181 h 255"/>
                  <a:gd name="T52" fmla="*/ 235 w 407"/>
                  <a:gd name="T53" fmla="*/ 194 h 255"/>
                  <a:gd name="T54" fmla="*/ 180 w 407"/>
                  <a:gd name="T55" fmla="*/ 205 h 255"/>
                  <a:gd name="T56" fmla="*/ 144 w 407"/>
                  <a:gd name="T57" fmla="*/ 213 h 255"/>
                  <a:gd name="T58" fmla="*/ 115 w 407"/>
                  <a:gd name="T59" fmla="*/ 221 h 255"/>
                  <a:gd name="T60" fmla="*/ 90 w 407"/>
                  <a:gd name="T61" fmla="*/ 228 h 255"/>
                  <a:gd name="T62" fmla="*/ 73 w 407"/>
                  <a:gd name="T63" fmla="*/ 236 h 255"/>
                  <a:gd name="T64" fmla="*/ 56 w 407"/>
                  <a:gd name="T65" fmla="*/ 245 h 255"/>
                  <a:gd name="T66" fmla="*/ 38 w 407"/>
                  <a:gd name="T67" fmla="*/ 253 h 255"/>
                  <a:gd name="T68" fmla="*/ 25 w 407"/>
                  <a:gd name="T69" fmla="*/ 255 h 255"/>
                  <a:gd name="T70" fmla="*/ 15 w 407"/>
                  <a:gd name="T71" fmla="*/ 251 h 255"/>
                  <a:gd name="T72" fmla="*/ 10 w 407"/>
                  <a:gd name="T73" fmla="*/ 244 h 255"/>
                  <a:gd name="T74" fmla="*/ 6 w 407"/>
                  <a:gd name="T75" fmla="*/ 232 h 255"/>
                  <a:gd name="T76" fmla="*/ 0 w 407"/>
                  <a:gd name="T77" fmla="*/ 211 h 255"/>
                  <a:gd name="T78" fmla="*/ 2 w 407"/>
                  <a:gd name="T79" fmla="*/ 202 h 255"/>
                  <a:gd name="T80" fmla="*/ 6 w 407"/>
                  <a:gd name="T81" fmla="*/ 194 h 255"/>
                  <a:gd name="T82" fmla="*/ 23 w 407"/>
                  <a:gd name="T83" fmla="*/ 183 h 255"/>
                  <a:gd name="T84" fmla="*/ 56 w 407"/>
                  <a:gd name="T85" fmla="*/ 164 h 255"/>
                  <a:gd name="T86" fmla="*/ 88 w 407"/>
                  <a:gd name="T87" fmla="*/ 141 h 255"/>
                  <a:gd name="T88" fmla="*/ 113 w 407"/>
                  <a:gd name="T89" fmla="*/ 112 h 255"/>
                  <a:gd name="T90" fmla="*/ 138 w 407"/>
                  <a:gd name="T91" fmla="*/ 7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7" h="255">
                    <a:moveTo>
                      <a:pt x="138" y="72"/>
                    </a:moveTo>
                    <a:lnTo>
                      <a:pt x="142" y="65"/>
                    </a:lnTo>
                    <a:lnTo>
                      <a:pt x="145" y="55"/>
                    </a:lnTo>
                    <a:lnTo>
                      <a:pt x="149" y="47"/>
                    </a:lnTo>
                    <a:lnTo>
                      <a:pt x="151" y="40"/>
                    </a:lnTo>
                    <a:lnTo>
                      <a:pt x="153" y="30"/>
                    </a:lnTo>
                    <a:lnTo>
                      <a:pt x="155" y="21"/>
                    </a:lnTo>
                    <a:lnTo>
                      <a:pt x="157" y="11"/>
                    </a:lnTo>
                    <a:lnTo>
                      <a:pt x="159" y="0"/>
                    </a:lnTo>
                    <a:lnTo>
                      <a:pt x="168" y="2"/>
                    </a:lnTo>
                    <a:lnTo>
                      <a:pt x="176" y="4"/>
                    </a:lnTo>
                    <a:lnTo>
                      <a:pt x="184" y="5"/>
                    </a:lnTo>
                    <a:lnTo>
                      <a:pt x="189" y="9"/>
                    </a:lnTo>
                    <a:lnTo>
                      <a:pt x="195" y="11"/>
                    </a:lnTo>
                    <a:lnTo>
                      <a:pt x="201" y="13"/>
                    </a:lnTo>
                    <a:lnTo>
                      <a:pt x="205" y="15"/>
                    </a:lnTo>
                    <a:lnTo>
                      <a:pt x="209" y="17"/>
                    </a:lnTo>
                    <a:lnTo>
                      <a:pt x="214" y="23"/>
                    </a:lnTo>
                    <a:lnTo>
                      <a:pt x="218" y="30"/>
                    </a:lnTo>
                    <a:lnTo>
                      <a:pt x="220" y="36"/>
                    </a:lnTo>
                    <a:lnTo>
                      <a:pt x="220" y="42"/>
                    </a:lnTo>
                    <a:lnTo>
                      <a:pt x="220" y="45"/>
                    </a:lnTo>
                    <a:lnTo>
                      <a:pt x="220" y="49"/>
                    </a:lnTo>
                    <a:lnTo>
                      <a:pt x="218" y="53"/>
                    </a:lnTo>
                    <a:lnTo>
                      <a:pt x="214" y="59"/>
                    </a:lnTo>
                    <a:lnTo>
                      <a:pt x="211" y="63"/>
                    </a:lnTo>
                    <a:lnTo>
                      <a:pt x="207" y="68"/>
                    </a:lnTo>
                    <a:lnTo>
                      <a:pt x="203" y="74"/>
                    </a:lnTo>
                    <a:lnTo>
                      <a:pt x="197" y="80"/>
                    </a:lnTo>
                    <a:lnTo>
                      <a:pt x="184" y="95"/>
                    </a:lnTo>
                    <a:lnTo>
                      <a:pt x="172" y="108"/>
                    </a:lnTo>
                    <a:lnTo>
                      <a:pt x="161" y="120"/>
                    </a:lnTo>
                    <a:lnTo>
                      <a:pt x="151" y="131"/>
                    </a:lnTo>
                    <a:lnTo>
                      <a:pt x="145" y="135"/>
                    </a:lnTo>
                    <a:lnTo>
                      <a:pt x="142" y="141"/>
                    </a:lnTo>
                    <a:lnTo>
                      <a:pt x="140" y="145"/>
                    </a:lnTo>
                    <a:lnTo>
                      <a:pt x="136" y="148"/>
                    </a:lnTo>
                    <a:lnTo>
                      <a:pt x="134" y="152"/>
                    </a:lnTo>
                    <a:lnTo>
                      <a:pt x="132" y="156"/>
                    </a:lnTo>
                    <a:lnTo>
                      <a:pt x="132" y="158"/>
                    </a:lnTo>
                    <a:lnTo>
                      <a:pt x="134" y="160"/>
                    </a:lnTo>
                    <a:lnTo>
                      <a:pt x="134" y="162"/>
                    </a:lnTo>
                    <a:lnTo>
                      <a:pt x="136" y="162"/>
                    </a:lnTo>
                    <a:lnTo>
                      <a:pt x="138" y="162"/>
                    </a:lnTo>
                    <a:lnTo>
                      <a:pt x="142" y="164"/>
                    </a:lnTo>
                    <a:lnTo>
                      <a:pt x="145" y="164"/>
                    </a:lnTo>
                    <a:lnTo>
                      <a:pt x="151" y="164"/>
                    </a:lnTo>
                    <a:lnTo>
                      <a:pt x="157" y="164"/>
                    </a:lnTo>
                    <a:lnTo>
                      <a:pt x="165" y="164"/>
                    </a:lnTo>
                    <a:lnTo>
                      <a:pt x="172" y="164"/>
                    </a:lnTo>
                    <a:lnTo>
                      <a:pt x="182" y="162"/>
                    </a:lnTo>
                    <a:lnTo>
                      <a:pt x="191" y="162"/>
                    </a:lnTo>
                    <a:lnTo>
                      <a:pt x="203" y="162"/>
                    </a:lnTo>
                    <a:lnTo>
                      <a:pt x="214" y="160"/>
                    </a:lnTo>
                    <a:lnTo>
                      <a:pt x="226" y="160"/>
                    </a:lnTo>
                    <a:lnTo>
                      <a:pt x="239" y="158"/>
                    </a:lnTo>
                    <a:lnTo>
                      <a:pt x="255" y="156"/>
                    </a:lnTo>
                    <a:lnTo>
                      <a:pt x="268" y="154"/>
                    </a:lnTo>
                    <a:lnTo>
                      <a:pt x="283" y="154"/>
                    </a:lnTo>
                    <a:lnTo>
                      <a:pt x="297" y="152"/>
                    </a:lnTo>
                    <a:lnTo>
                      <a:pt x="308" y="150"/>
                    </a:lnTo>
                    <a:lnTo>
                      <a:pt x="321" y="150"/>
                    </a:lnTo>
                    <a:lnTo>
                      <a:pt x="333" y="148"/>
                    </a:lnTo>
                    <a:lnTo>
                      <a:pt x="342" y="148"/>
                    </a:lnTo>
                    <a:lnTo>
                      <a:pt x="352" y="146"/>
                    </a:lnTo>
                    <a:lnTo>
                      <a:pt x="362" y="146"/>
                    </a:lnTo>
                    <a:lnTo>
                      <a:pt x="371" y="145"/>
                    </a:lnTo>
                    <a:lnTo>
                      <a:pt x="379" y="145"/>
                    </a:lnTo>
                    <a:lnTo>
                      <a:pt x="386" y="145"/>
                    </a:lnTo>
                    <a:lnTo>
                      <a:pt x="392" y="145"/>
                    </a:lnTo>
                    <a:lnTo>
                      <a:pt x="398" y="145"/>
                    </a:lnTo>
                    <a:lnTo>
                      <a:pt x="404" y="145"/>
                    </a:lnTo>
                    <a:lnTo>
                      <a:pt x="407" y="143"/>
                    </a:lnTo>
                    <a:lnTo>
                      <a:pt x="407" y="165"/>
                    </a:lnTo>
                    <a:lnTo>
                      <a:pt x="386" y="167"/>
                    </a:lnTo>
                    <a:lnTo>
                      <a:pt x="364" y="171"/>
                    </a:lnTo>
                    <a:lnTo>
                      <a:pt x="339" y="175"/>
                    </a:lnTo>
                    <a:lnTo>
                      <a:pt x="314" y="181"/>
                    </a:lnTo>
                    <a:lnTo>
                      <a:pt x="289" y="185"/>
                    </a:lnTo>
                    <a:lnTo>
                      <a:pt x="262" y="188"/>
                    </a:lnTo>
                    <a:lnTo>
                      <a:pt x="235" y="194"/>
                    </a:lnTo>
                    <a:lnTo>
                      <a:pt x="209" y="198"/>
                    </a:lnTo>
                    <a:lnTo>
                      <a:pt x="193" y="202"/>
                    </a:lnTo>
                    <a:lnTo>
                      <a:pt x="180" y="205"/>
                    </a:lnTo>
                    <a:lnTo>
                      <a:pt x="168" y="207"/>
                    </a:lnTo>
                    <a:lnTo>
                      <a:pt x="155" y="211"/>
                    </a:lnTo>
                    <a:lnTo>
                      <a:pt x="144" y="213"/>
                    </a:lnTo>
                    <a:lnTo>
                      <a:pt x="134" y="215"/>
                    </a:lnTo>
                    <a:lnTo>
                      <a:pt x="124" y="219"/>
                    </a:lnTo>
                    <a:lnTo>
                      <a:pt x="115" y="221"/>
                    </a:lnTo>
                    <a:lnTo>
                      <a:pt x="105" y="223"/>
                    </a:lnTo>
                    <a:lnTo>
                      <a:pt x="98" y="226"/>
                    </a:lnTo>
                    <a:lnTo>
                      <a:pt x="90" y="228"/>
                    </a:lnTo>
                    <a:lnTo>
                      <a:pt x="84" y="230"/>
                    </a:lnTo>
                    <a:lnTo>
                      <a:pt x="79" y="234"/>
                    </a:lnTo>
                    <a:lnTo>
                      <a:pt x="73" y="236"/>
                    </a:lnTo>
                    <a:lnTo>
                      <a:pt x="67" y="238"/>
                    </a:lnTo>
                    <a:lnTo>
                      <a:pt x="63" y="240"/>
                    </a:lnTo>
                    <a:lnTo>
                      <a:pt x="56" y="245"/>
                    </a:lnTo>
                    <a:lnTo>
                      <a:pt x="50" y="249"/>
                    </a:lnTo>
                    <a:lnTo>
                      <a:pt x="44" y="251"/>
                    </a:lnTo>
                    <a:lnTo>
                      <a:pt x="38" y="253"/>
                    </a:lnTo>
                    <a:lnTo>
                      <a:pt x="33" y="255"/>
                    </a:lnTo>
                    <a:lnTo>
                      <a:pt x="29" y="255"/>
                    </a:lnTo>
                    <a:lnTo>
                      <a:pt x="25" y="255"/>
                    </a:lnTo>
                    <a:lnTo>
                      <a:pt x="21" y="253"/>
                    </a:lnTo>
                    <a:lnTo>
                      <a:pt x="19" y="253"/>
                    </a:lnTo>
                    <a:lnTo>
                      <a:pt x="15" y="251"/>
                    </a:lnTo>
                    <a:lnTo>
                      <a:pt x="14" y="249"/>
                    </a:lnTo>
                    <a:lnTo>
                      <a:pt x="12" y="247"/>
                    </a:lnTo>
                    <a:lnTo>
                      <a:pt x="10" y="244"/>
                    </a:lnTo>
                    <a:lnTo>
                      <a:pt x="8" y="240"/>
                    </a:lnTo>
                    <a:lnTo>
                      <a:pt x="6" y="236"/>
                    </a:lnTo>
                    <a:lnTo>
                      <a:pt x="6" y="232"/>
                    </a:lnTo>
                    <a:lnTo>
                      <a:pt x="2" y="223"/>
                    </a:lnTo>
                    <a:lnTo>
                      <a:pt x="0" y="215"/>
                    </a:lnTo>
                    <a:lnTo>
                      <a:pt x="0" y="211"/>
                    </a:lnTo>
                    <a:lnTo>
                      <a:pt x="0" y="207"/>
                    </a:lnTo>
                    <a:lnTo>
                      <a:pt x="0" y="204"/>
                    </a:lnTo>
                    <a:lnTo>
                      <a:pt x="2" y="202"/>
                    </a:lnTo>
                    <a:lnTo>
                      <a:pt x="2" y="200"/>
                    </a:lnTo>
                    <a:lnTo>
                      <a:pt x="4" y="198"/>
                    </a:lnTo>
                    <a:lnTo>
                      <a:pt x="6" y="194"/>
                    </a:lnTo>
                    <a:lnTo>
                      <a:pt x="10" y="190"/>
                    </a:lnTo>
                    <a:lnTo>
                      <a:pt x="15" y="186"/>
                    </a:lnTo>
                    <a:lnTo>
                      <a:pt x="23" y="183"/>
                    </a:lnTo>
                    <a:lnTo>
                      <a:pt x="29" y="177"/>
                    </a:lnTo>
                    <a:lnTo>
                      <a:pt x="38" y="173"/>
                    </a:lnTo>
                    <a:lnTo>
                      <a:pt x="56" y="164"/>
                    </a:lnTo>
                    <a:lnTo>
                      <a:pt x="73" y="152"/>
                    </a:lnTo>
                    <a:lnTo>
                      <a:pt x="80" y="146"/>
                    </a:lnTo>
                    <a:lnTo>
                      <a:pt x="88" y="141"/>
                    </a:lnTo>
                    <a:lnTo>
                      <a:pt x="94" y="135"/>
                    </a:lnTo>
                    <a:lnTo>
                      <a:pt x="102" y="127"/>
                    </a:lnTo>
                    <a:lnTo>
                      <a:pt x="113" y="112"/>
                    </a:lnTo>
                    <a:lnTo>
                      <a:pt x="123" y="97"/>
                    </a:lnTo>
                    <a:lnTo>
                      <a:pt x="130" y="85"/>
                    </a:lnTo>
                    <a:lnTo>
                      <a:pt x="138" y="72"/>
                    </a:lnTo>
                    <a:lnTo>
                      <a:pt x="138" y="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948"/>
              <p:cNvSpPr/>
              <p:nvPr/>
            </p:nvSpPr>
            <p:spPr bwMode="auto">
              <a:xfrm>
                <a:off x="3065463" y="1636713"/>
                <a:ext cx="114300" cy="107950"/>
              </a:xfrm>
              <a:custGeom>
                <a:avLst/>
                <a:gdLst>
                  <a:gd name="T0" fmla="*/ 92 w 145"/>
                  <a:gd name="T1" fmla="*/ 34 h 135"/>
                  <a:gd name="T2" fmla="*/ 105 w 145"/>
                  <a:gd name="T3" fmla="*/ 42 h 135"/>
                  <a:gd name="T4" fmla="*/ 115 w 145"/>
                  <a:gd name="T5" fmla="*/ 49 h 135"/>
                  <a:gd name="T6" fmla="*/ 124 w 145"/>
                  <a:gd name="T7" fmla="*/ 57 h 135"/>
                  <a:gd name="T8" fmla="*/ 132 w 145"/>
                  <a:gd name="T9" fmla="*/ 65 h 135"/>
                  <a:gd name="T10" fmla="*/ 138 w 145"/>
                  <a:gd name="T11" fmla="*/ 74 h 135"/>
                  <a:gd name="T12" fmla="*/ 142 w 145"/>
                  <a:gd name="T13" fmla="*/ 82 h 135"/>
                  <a:gd name="T14" fmla="*/ 145 w 145"/>
                  <a:gd name="T15" fmla="*/ 89 h 135"/>
                  <a:gd name="T16" fmla="*/ 145 w 145"/>
                  <a:gd name="T17" fmla="*/ 97 h 135"/>
                  <a:gd name="T18" fmla="*/ 145 w 145"/>
                  <a:gd name="T19" fmla="*/ 107 h 135"/>
                  <a:gd name="T20" fmla="*/ 145 w 145"/>
                  <a:gd name="T21" fmla="*/ 114 h 135"/>
                  <a:gd name="T22" fmla="*/ 143 w 145"/>
                  <a:gd name="T23" fmla="*/ 120 h 135"/>
                  <a:gd name="T24" fmla="*/ 142 w 145"/>
                  <a:gd name="T25" fmla="*/ 126 h 135"/>
                  <a:gd name="T26" fmla="*/ 140 w 145"/>
                  <a:gd name="T27" fmla="*/ 129 h 135"/>
                  <a:gd name="T28" fmla="*/ 136 w 145"/>
                  <a:gd name="T29" fmla="*/ 133 h 135"/>
                  <a:gd name="T30" fmla="*/ 134 w 145"/>
                  <a:gd name="T31" fmla="*/ 135 h 135"/>
                  <a:gd name="T32" fmla="*/ 128 w 145"/>
                  <a:gd name="T33" fmla="*/ 135 h 135"/>
                  <a:gd name="T34" fmla="*/ 126 w 145"/>
                  <a:gd name="T35" fmla="*/ 135 h 135"/>
                  <a:gd name="T36" fmla="*/ 124 w 145"/>
                  <a:gd name="T37" fmla="*/ 133 h 135"/>
                  <a:gd name="T38" fmla="*/ 119 w 145"/>
                  <a:gd name="T39" fmla="*/ 131 h 135"/>
                  <a:gd name="T40" fmla="*/ 111 w 145"/>
                  <a:gd name="T41" fmla="*/ 126 h 135"/>
                  <a:gd name="T42" fmla="*/ 103 w 145"/>
                  <a:gd name="T43" fmla="*/ 120 h 135"/>
                  <a:gd name="T44" fmla="*/ 94 w 145"/>
                  <a:gd name="T45" fmla="*/ 112 h 135"/>
                  <a:gd name="T46" fmla="*/ 82 w 145"/>
                  <a:gd name="T47" fmla="*/ 101 h 135"/>
                  <a:gd name="T48" fmla="*/ 71 w 145"/>
                  <a:gd name="T49" fmla="*/ 89 h 135"/>
                  <a:gd name="T50" fmla="*/ 57 w 145"/>
                  <a:gd name="T51" fmla="*/ 76 h 135"/>
                  <a:gd name="T52" fmla="*/ 46 w 145"/>
                  <a:gd name="T53" fmla="*/ 63 h 135"/>
                  <a:gd name="T54" fmla="*/ 34 w 145"/>
                  <a:gd name="T55" fmla="*/ 49 h 135"/>
                  <a:gd name="T56" fmla="*/ 23 w 145"/>
                  <a:gd name="T57" fmla="*/ 40 h 135"/>
                  <a:gd name="T58" fmla="*/ 15 w 145"/>
                  <a:gd name="T59" fmla="*/ 30 h 135"/>
                  <a:gd name="T60" fmla="*/ 10 w 145"/>
                  <a:gd name="T61" fmla="*/ 23 h 135"/>
                  <a:gd name="T62" fmla="*/ 4 w 145"/>
                  <a:gd name="T63" fmla="*/ 17 h 135"/>
                  <a:gd name="T64" fmla="*/ 2 w 145"/>
                  <a:gd name="T65" fmla="*/ 15 h 135"/>
                  <a:gd name="T66" fmla="*/ 2 w 145"/>
                  <a:gd name="T67" fmla="*/ 11 h 135"/>
                  <a:gd name="T68" fmla="*/ 0 w 145"/>
                  <a:gd name="T69" fmla="*/ 9 h 135"/>
                  <a:gd name="T70" fmla="*/ 0 w 145"/>
                  <a:gd name="T71" fmla="*/ 8 h 135"/>
                  <a:gd name="T72" fmla="*/ 0 w 145"/>
                  <a:gd name="T73" fmla="*/ 8 h 135"/>
                  <a:gd name="T74" fmla="*/ 2 w 145"/>
                  <a:gd name="T75" fmla="*/ 6 h 135"/>
                  <a:gd name="T76" fmla="*/ 4 w 145"/>
                  <a:gd name="T77" fmla="*/ 4 h 135"/>
                  <a:gd name="T78" fmla="*/ 6 w 145"/>
                  <a:gd name="T79" fmla="*/ 2 h 135"/>
                  <a:gd name="T80" fmla="*/ 10 w 145"/>
                  <a:gd name="T81" fmla="*/ 2 h 135"/>
                  <a:gd name="T82" fmla="*/ 12 w 145"/>
                  <a:gd name="T83" fmla="*/ 0 h 135"/>
                  <a:gd name="T84" fmla="*/ 17 w 145"/>
                  <a:gd name="T85" fmla="*/ 0 h 135"/>
                  <a:gd name="T86" fmla="*/ 21 w 145"/>
                  <a:gd name="T87" fmla="*/ 0 h 135"/>
                  <a:gd name="T88" fmla="*/ 27 w 145"/>
                  <a:gd name="T89" fmla="*/ 0 h 135"/>
                  <a:gd name="T90" fmla="*/ 33 w 145"/>
                  <a:gd name="T91" fmla="*/ 2 h 135"/>
                  <a:gd name="T92" fmla="*/ 38 w 145"/>
                  <a:gd name="T93" fmla="*/ 6 h 135"/>
                  <a:gd name="T94" fmla="*/ 48 w 145"/>
                  <a:gd name="T95" fmla="*/ 9 h 135"/>
                  <a:gd name="T96" fmla="*/ 56 w 145"/>
                  <a:gd name="T97" fmla="*/ 13 h 135"/>
                  <a:gd name="T98" fmla="*/ 67 w 145"/>
                  <a:gd name="T99" fmla="*/ 19 h 135"/>
                  <a:gd name="T100" fmla="*/ 78 w 145"/>
                  <a:gd name="T101" fmla="*/ 27 h 135"/>
                  <a:gd name="T102" fmla="*/ 92 w 145"/>
                  <a:gd name="T103" fmla="*/ 34 h 135"/>
                  <a:gd name="T104" fmla="*/ 92 w 145"/>
                  <a:gd name="T105" fmla="*/ 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5" h="135">
                    <a:moveTo>
                      <a:pt x="92" y="34"/>
                    </a:moveTo>
                    <a:lnTo>
                      <a:pt x="105" y="42"/>
                    </a:lnTo>
                    <a:lnTo>
                      <a:pt x="115" y="49"/>
                    </a:lnTo>
                    <a:lnTo>
                      <a:pt x="124" y="57"/>
                    </a:lnTo>
                    <a:lnTo>
                      <a:pt x="132" y="65"/>
                    </a:lnTo>
                    <a:lnTo>
                      <a:pt x="138" y="74"/>
                    </a:lnTo>
                    <a:lnTo>
                      <a:pt x="142" y="82"/>
                    </a:lnTo>
                    <a:lnTo>
                      <a:pt x="145" y="89"/>
                    </a:lnTo>
                    <a:lnTo>
                      <a:pt x="145" y="97"/>
                    </a:lnTo>
                    <a:lnTo>
                      <a:pt x="145" y="107"/>
                    </a:lnTo>
                    <a:lnTo>
                      <a:pt x="145" y="114"/>
                    </a:lnTo>
                    <a:lnTo>
                      <a:pt x="143" y="120"/>
                    </a:lnTo>
                    <a:lnTo>
                      <a:pt x="142" y="126"/>
                    </a:lnTo>
                    <a:lnTo>
                      <a:pt x="140" y="129"/>
                    </a:lnTo>
                    <a:lnTo>
                      <a:pt x="136" y="133"/>
                    </a:lnTo>
                    <a:lnTo>
                      <a:pt x="134" y="135"/>
                    </a:lnTo>
                    <a:lnTo>
                      <a:pt x="128" y="135"/>
                    </a:lnTo>
                    <a:lnTo>
                      <a:pt x="126" y="135"/>
                    </a:lnTo>
                    <a:lnTo>
                      <a:pt x="124" y="133"/>
                    </a:lnTo>
                    <a:lnTo>
                      <a:pt x="119" y="131"/>
                    </a:lnTo>
                    <a:lnTo>
                      <a:pt x="111" y="126"/>
                    </a:lnTo>
                    <a:lnTo>
                      <a:pt x="103" y="120"/>
                    </a:lnTo>
                    <a:lnTo>
                      <a:pt x="94" y="112"/>
                    </a:lnTo>
                    <a:lnTo>
                      <a:pt x="82" y="101"/>
                    </a:lnTo>
                    <a:lnTo>
                      <a:pt x="71" y="89"/>
                    </a:lnTo>
                    <a:lnTo>
                      <a:pt x="57" y="76"/>
                    </a:lnTo>
                    <a:lnTo>
                      <a:pt x="46" y="63"/>
                    </a:lnTo>
                    <a:lnTo>
                      <a:pt x="34" y="49"/>
                    </a:lnTo>
                    <a:lnTo>
                      <a:pt x="23" y="40"/>
                    </a:lnTo>
                    <a:lnTo>
                      <a:pt x="15" y="30"/>
                    </a:lnTo>
                    <a:lnTo>
                      <a:pt x="10" y="23"/>
                    </a:lnTo>
                    <a:lnTo>
                      <a:pt x="4" y="17"/>
                    </a:lnTo>
                    <a:lnTo>
                      <a:pt x="2" y="15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3" y="2"/>
                    </a:lnTo>
                    <a:lnTo>
                      <a:pt x="38" y="6"/>
                    </a:lnTo>
                    <a:lnTo>
                      <a:pt x="48" y="9"/>
                    </a:lnTo>
                    <a:lnTo>
                      <a:pt x="56" y="13"/>
                    </a:lnTo>
                    <a:lnTo>
                      <a:pt x="67" y="19"/>
                    </a:lnTo>
                    <a:lnTo>
                      <a:pt x="78" y="27"/>
                    </a:lnTo>
                    <a:lnTo>
                      <a:pt x="92" y="34"/>
                    </a:lnTo>
                    <a:lnTo>
                      <a:pt x="92" y="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49"/>
              <p:cNvSpPr/>
              <p:nvPr/>
            </p:nvSpPr>
            <p:spPr bwMode="auto">
              <a:xfrm>
                <a:off x="3048000" y="1743075"/>
                <a:ext cx="76200" cy="458788"/>
              </a:xfrm>
              <a:custGeom>
                <a:avLst/>
                <a:gdLst>
                  <a:gd name="T0" fmla="*/ 78 w 96"/>
                  <a:gd name="T1" fmla="*/ 322 h 579"/>
                  <a:gd name="T2" fmla="*/ 78 w 96"/>
                  <a:gd name="T3" fmla="*/ 370 h 579"/>
                  <a:gd name="T4" fmla="*/ 78 w 96"/>
                  <a:gd name="T5" fmla="*/ 412 h 579"/>
                  <a:gd name="T6" fmla="*/ 77 w 96"/>
                  <a:gd name="T7" fmla="*/ 448 h 579"/>
                  <a:gd name="T8" fmla="*/ 75 w 96"/>
                  <a:gd name="T9" fmla="*/ 478 h 579"/>
                  <a:gd name="T10" fmla="*/ 73 w 96"/>
                  <a:gd name="T11" fmla="*/ 505 h 579"/>
                  <a:gd name="T12" fmla="*/ 71 w 96"/>
                  <a:gd name="T13" fmla="*/ 526 h 579"/>
                  <a:gd name="T14" fmla="*/ 69 w 96"/>
                  <a:gd name="T15" fmla="*/ 541 h 579"/>
                  <a:gd name="T16" fmla="*/ 63 w 96"/>
                  <a:gd name="T17" fmla="*/ 553 h 579"/>
                  <a:gd name="T18" fmla="*/ 57 w 96"/>
                  <a:gd name="T19" fmla="*/ 566 h 579"/>
                  <a:gd name="T20" fmla="*/ 52 w 96"/>
                  <a:gd name="T21" fmla="*/ 574 h 579"/>
                  <a:gd name="T22" fmla="*/ 48 w 96"/>
                  <a:gd name="T23" fmla="*/ 579 h 579"/>
                  <a:gd name="T24" fmla="*/ 44 w 96"/>
                  <a:gd name="T25" fmla="*/ 577 h 579"/>
                  <a:gd name="T26" fmla="*/ 42 w 96"/>
                  <a:gd name="T27" fmla="*/ 570 h 579"/>
                  <a:gd name="T28" fmla="*/ 38 w 96"/>
                  <a:gd name="T29" fmla="*/ 555 h 579"/>
                  <a:gd name="T30" fmla="*/ 34 w 96"/>
                  <a:gd name="T31" fmla="*/ 534 h 579"/>
                  <a:gd name="T32" fmla="*/ 34 w 96"/>
                  <a:gd name="T33" fmla="*/ 520 h 579"/>
                  <a:gd name="T34" fmla="*/ 33 w 96"/>
                  <a:gd name="T35" fmla="*/ 503 h 579"/>
                  <a:gd name="T36" fmla="*/ 31 w 96"/>
                  <a:gd name="T37" fmla="*/ 482 h 579"/>
                  <a:gd name="T38" fmla="*/ 29 w 96"/>
                  <a:gd name="T39" fmla="*/ 456 h 579"/>
                  <a:gd name="T40" fmla="*/ 29 w 96"/>
                  <a:gd name="T41" fmla="*/ 425 h 579"/>
                  <a:gd name="T42" fmla="*/ 27 w 96"/>
                  <a:gd name="T43" fmla="*/ 391 h 579"/>
                  <a:gd name="T44" fmla="*/ 27 w 96"/>
                  <a:gd name="T45" fmla="*/ 349 h 579"/>
                  <a:gd name="T46" fmla="*/ 25 w 96"/>
                  <a:gd name="T47" fmla="*/ 305 h 579"/>
                  <a:gd name="T48" fmla="*/ 25 w 96"/>
                  <a:gd name="T49" fmla="*/ 256 h 579"/>
                  <a:gd name="T50" fmla="*/ 25 w 96"/>
                  <a:gd name="T51" fmla="*/ 206 h 579"/>
                  <a:gd name="T52" fmla="*/ 25 w 96"/>
                  <a:gd name="T53" fmla="*/ 162 h 579"/>
                  <a:gd name="T54" fmla="*/ 23 w 96"/>
                  <a:gd name="T55" fmla="*/ 126 h 579"/>
                  <a:gd name="T56" fmla="*/ 21 w 96"/>
                  <a:gd name="T57" fmla="*/ 94 h 579"/>
                  <a:gd name="T58" fmla="*/ 19 w 96"/>
                  <a:gd name="T59" fmla="*/ 69 h 579"/>
                  <a:gd name="T60" fmla="*/ 17 w 96"/>
                  <a:gd name="T61" fmla="*/ 48 h 579"/>
                  <a:gd name="T62" fmla="*/ 13 w 96"/>
                  <a:gd name="T63" fmla="*/ 35 h 579"/>
                  <a:gd name="T64" fmla="*/ 10 w 96"/>
                  <a:gd name="T65" fmla="*/ 27 h 579"/>
                  <a:gd name="T66" fmla="*/ 2 w 96"/>
                  <a:gd name="T67" fmla="*/ 19 h 579"/>
                  <a:gd name="T68" fmla="*/ 0 w 96"/>
                  <a:gd name="T69" fmla="*/ 12 h 579"/>
                  <a:gd name="T70" fmla="*/ 2 w 96"/>
                  <a:gd name="T71" fmla="*/ 6 h 579"/>
                  <a:gd name="T72" fmla="*/ 10 w 96"/>
                  <a:gd name="T73" fmla="*/ 2 h 579"/>
                  <a:gd name="T74" fmla="*/ 17 w 96"/>
                  <a:gd name="T75" fmla="*/ 0 h 579"/>
                  <a:gd name="T76" fmla="*/ 27 w 96"/>
                  <a:gd name="T77" fmla="*/ 2 h 579"/>
                  <a:gd name="T78" fmla="*/ 42 w 96"/>
                  <a:gd name="T79" fmla="*/ 6 h 579"/>
                  <a:gd name="T80" fmla="*/ 59 w 96"/>
                  <a:gd name="T81" fmla="*/ 16 h 579"/>
                  <a:gd name="T82" fmla="*/ 73 w 96"/>
                  <a:gd name="T83" fmla="*/ 23 h 579"/>
                  <a:gd name="T84" fmla="*/ 84 w 96"/>
                  <a:gd name="T85" fmla="*/ 31 h 579"/>
                  <a:gd name="T86" fmla="*/ 92 w 96"/>
                  <a:gd name="T87" fmla="*/ 36 h 579"/>
                  <a:gd name="T88" fmla="*/ 96 w 96"/>
                  <a:gd name="T89" fmla="*/ 40 h 579"/>
                  <a:gd name="T90" fmla="*/ 94 w 96"/>
                  <a:gd name="T91" fmla="*/ 50 h 579"/>
                  <a:gd name="T92" fmla="*/ 88 w 96"/>
                  <a:gd name="T93" fmla="*/ 65 h 579"/>
                  <a:gd name="T94" fmla="*/ 86 w 96"/>
                  <a:gd name="T95" fmla="*/ 73 h 579"/>
                  <a:gd name="T96" fmla="*/ 84 w 96"/>
                  <a:gd name="T97" fmla="*/ 86 h 579"/>
                  <a:gd name="T98" fmla="*/ 82 w 96"/>
                  <a:gd name="T99" fmla="*/ 107 h 579"/>
                  <a:gd name="T100" fmla="*/ 82 w 96"/>
                  <a:gd name="T101" fmla="*/ 132 h 579"/>
                  <a:gd name="T102" fmla="*/ 80 w 96"/>
                  <a:gd name="T103" fmla="*/ 164 h 579"/>
                  <a:gd name="T104" fmla="*/ 80 w 96"/>
                  <a:gd name="T105" fmla="*/ 202 h 579"/>
                  <a:gd name="T106" fmla="*/ 78 w 96"/>
                  <a:gd name="T107" fmla="*/ 246 h 579"/>
                  <a:gd name="T108" fmla="*/ 78 w 96"/>
                  <a:gd name="T109" fmla="*/ 29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" h="579">
                    <a:moveTo>
                      <a:pt x="78" y="297"/>
                    </a:moveTo>
                    <a:lnTo>
                      <a:pt x="78" y="322"/>
                    </a:lnTo>
                    <a:lnTo>
                      <a:pt x="78" y="347"/>
                    </a:lnTo>
                    <a:lnTo>
                      <a:pt x="78" y="370"/>
                    </a:lnTo>
                    <a:lnTo>
                      <a:pt x="78" y="391"/>
                    </a:lnTo>
                    <a:lnTo>
                      <a:pt x="78" y="412"/>
                    </a:lnTo>
                    <a:lnTo>
                      <a:pt x="77" y="431"/>
                    </a:lnTo>
                    <a:lnTo>
                      <a:pt x="77" y="448"/>
                    </a:lnTo>
                    <a:lnTo>
                      <a:pt x="77" y="465"/>
                    </a:lnTo>
                    <a:lnTo>
                      <a:pt x="75" y="478"/>
                    </a:lnTo>
                    <a:lnTo>
                      <a:pt x="75" y="492"/>
                    </a:lnTo>
                    <a:lnTo>
                      <a:pt x="73" y="505"/>
                    </a:lnTo>
                    <a:lnTo>
                      <a:pt x="73" y="517"/>
                    </a:lnTo>
                    <a:lnTo>
                      <a:pt x="71" y="526"/>
                    </a:lnTo>
                    <a:lnTo>
                      <a:pt x="69" y="534"/>
                    </a:lnTo>
                    <a:lnTo>
                      <a:pt x="69" y="541"/>
                    </a:lnTo>
                    <a:lnTo>
                      <a:pt x="67" y="545"/>
                    </a:lnTo>
                    <a:lnTo>
                      <a:pt x="63" y="553"/>
                    </a:lnTo>
                    <a:lnTo>
                      <a:pt x="61" y="560"/>
                    </a:lnTo>
                    <a:lnTo>
                      <a:pt x="57" y="566"/>
                    </a:lnTo>
                    <a:lnTo>
                      <a:pt x="55" y="570"/>
                    </a:lnTo>
                    <a:lnTo>
                      <a:pt x="52" y="574"/>
                    </a:lnTo>
                    <a:lnTo>
                      <a:pt x="50" y="577"/>
                    </a:lnTo>
                    <a:lnTo>
                      <a:pt x="48" y="579"/>
                    </a:lnTo>
                    <a:lnTo>
                      <a:pt x="46" y="579"/>
                    </a:lnTo>
                    <a:lnTo>
                      <a:pt x="44" y="577"/>
                    </a:lnTo>
                    <a:lnTo>
                      <a:pt x="42" y="574"/>
                    </a:lnTo>
                    <a:lnTo>
                      <a:pt x="42" y="570"/>
                    </a:lnTo>
                    <a:lnTo>
                      <a:pt x="40" y="562"/>
                    </a:lnTo>
                    <a:lnTo>
                      <a:pt x="38" y="555"/>
                    </a:lnTo>
                    <a:lnTo>
                      <a:pt x="36" y="545"/>
                    </a:lnTo>
                    <a:lnTo>
                      <a:pt x="34" y="534"/>
                    </a:lnTo>
                    <a:lnTo>
                      <a:pt x="34" y="528"/>
                    </a:lnTo>
                    <a:lnTo>
                      <a:pt x="34" y="520"/>
                    </a:lnTo>
                    <a:lnTo>
                      <a:pt x="33" y="513"/>
                    </a:lnTo>
                    <a:lnTo>
                      <a:pt x="33" y="503"/>
                    </a:lnTo>
                    <a:lnTo>
                      <a:pt x="31" y="494"/>
                    </a:lnTo>
                    <a:lnTo>
                      <a:pt x="31" y="482"/>
                    </a:lnTo>
                    <a:lnTo>
                      <a:pt x="31" y="471"/>
                    </a:lnTo>
                    <a:lnTo>
                      <a:pt x="29" y="456"/>
                    </a:lnTo>
                    <a:lnTo>
                      <a:pt x="29" y="442"/>
                    </a:lnTo>
                    <a:lnTo>
                      <a:pt x="29" y="425"/>
                    </a:lnTo>
                    <a:lnTo>
                      <a:pt x="27" y="408"/>
                    </a:lnTo>
                    <a:lnTo>
                      <a:pt x="27" y="391"/>
                    </a:lnTo>
                    <a:lnTo>
                      <a:pt x="27" y="370"/>
                    </a:lnTo>
                    <a:lnTo>
                      <a:pt x="27" y="349"/>
                    </a:lnTo>
                    <a:lnTo>
                      <a:pt x="25" y="328"/>
                    </a:lnTo>
                    <a:lnTo>
                      <a:pt x="25" y="305"/>
                    </a:lnTo>
                    <a:lnTo>
                      <a:pt x="25" y="280"/>
                    </a:lnTo>
                    <a:lnTo>
                      <a:pt x="25" y="256"/>
                    </a:lnTo>
                    <a:lnTo>
                      <a:pt x="25" y="229"/>
                    </a:lnTo>
                    <a:lnTo>
                      <a:pt x="25" y="206"/>
                    </a:lnTo>
                    <a:lnTo>
                      <a:pt x="25" y="183"/>
                    </a:lnTo>
                    <a:lnTo>
                      <a:pt x="25" y="162"/>
                    </a:lnTo>
                    <a:lnTo>
                      <a:pt x="25" y="143"/>
                    </a:lnTo>
                    <a:lnTo>
                      <a:pt x="23" y="126"/>
                    </a:lnTo>
                    <a:lnTo>
                      <a:pt x="23" y="109"/>
                    </a:lnTo>
                    <a:lnTo>
                      <a:pt x="21" y="94"/>
                    </a:lnTo>
                    <a:lnTo>
                      <a:pt x="21" y="80"/>
                    </a:lnTo>
                    <a:lnTo>
                      <a:pt x="19" y="69"/>
                    </a:lnTo>
                    <a:lnTo>
                      <a:pt x="17" y="57"/>
                    </a:lnTo>
                    <a:lnTo>
                      <a:pt x="17" y="48"/>
                    </a:lnTo>
                    <a:lnTo>
                      <a:pt x="15" y="40"/>
                    </a:lnTo>
                    <a:lnTo>
                      <a:pt x="13" y="35"/>
                    </a:lnTo>
                    <a:lnTo>
                      <a:pt x="11" y="31"/>
                    </a:lnTo>
                    <a:lnTo>
                      <a:pt x="10" y="27"/>
                    </a:lnTo>
                    <a:lnTo>
                      <a:pt x="4" y="23"/>
                    </a:lnTo>
                    <a:lnTo>
                      <a:pt x="2" y="19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7" y="2"/>
                    </a:lnTo>
                    <a:lnTo>
                      <a:pt x="34" y="4"/>
                    </a:lnTo>
                    <a:lnTo>
                      <a:pt x="42" y="6"/>
                    </a:lnTo>
                    <a:lnTo>
                      <a:pt x="50" y="10"/>
                    </a:lnTo>
                    <a:lnTo>
                      <a:pt x="59" y="16"/>
                    </a:lnTo>
                    <a:lnTo>
                      <a:pt x="65" y="19"/>
                    </a:lnTo>
                    <a:lnTo>
                      <a:pt x="73" y="23"/>
                    </a:lnTo>
                    <a:lnTo>
                      <a:pt x="78" y="27"/>
                    </a:lnTo>
                    <a:lnTo>
                      <a:pt x="84" y="31"/>
                    </a:lnTo>
                    <a:lnTo>
                      <a:pt x="88" y="33"/>
                    </a:lnTo>
                    <a:lnTo>
                      <a:pt x="92" y="36"/>
                    </a:lnTo>
                    <a:lnTo>
                      <a:pt x="94" y="38"/>
                    </a:lnTo>
                    <a:lnTo>
                      <a:pt x="96" y="40"/>
                    </a:lnTo>
                    <a:lnTo>
                      <a:pt x="96" y="44"/>
                    </a:lnTo>
                    <a:lnTo>
                      <a:pt x="94" y="50"/>
                    </a:lnTo>
                    <a:lnTo>
                      <a:pt x="90" y="57"/>
                    </a:lnTo>
                    <a:lnTo>
                      <a:pt x="88" y="65"/>
                    </a:lnTo>
                    <a:lnTo>
                      <a:pt x="86" y="69"/>
                    </a:lnTo>
                    <a:lnTo>
                      <a:pt x="86" y="73"/>
                    </a:lnTo>
                    <a:lnTo>
                      <a:pt x="86" y="78"/>
                    </a:lnTo>
                    <a:lnTo>
                      <a:pt x="84" y="86"/>
                    </a:lnTo>
                    <a:lnTo>
                      <a:pt x="84" y="96"/>
                    </a:lnTo>
                    <a:lnTo>
                      <a:pt x="82" y="107"/>
                    </a:lnTo>
                    <a:lnTo>
                      <a:pt x="82" y="118"/>
                    </a:lnTo>
                    <a:lnTo>
                      <a:pt x="82" y="132"/>
                    </a:lnTo>
                    <a:lnTo>
                      <a:pt x="80" y="147"/>
                    </a:lnTo>
                    <a:lnTo>
                      <a:pt x="80" y="164"/>
                    </a:lnTo>
                    <a:lnTo>
                      <a:pt x="80" y="183"/>
                    </a:lnTo>
                    <a:lnTo>
                      <a:pt x="80" y="202"/>
                    </a:lnTo>
                    <a:lnTo>
                      <a:pt x="80" y="223"/>
                    </a:lnTo>
                    <a:lnTo>
                      <a:pt x="78" y="246"/>
                    </a:lnTo>
                    <a:lnTo>
                      <a:pt x="78" y="271"/>
                    </a:lnTo>
                    <a:lnTo>
                      <a:pt x="78" y="297"/>
                    </a:lnTo>
                    <a:lnTo>
                      <a:pt x="78" y="29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0" name="矩形 119"/>
          <p:cNvSpPr/>
          <p:nvPr/>
        </p:nvSpPr>
        <p:spPr>
          <a:xfrm>
            <a:off x="1007296" y="4484351"/>
            <a:ext cx="2240916" cy="530521"/>
          </a:xfrm>
          <a:prstGeom prst="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半包围结构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377728" y="1287794"/>
            <a:ext cx="1420046" cy="12989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3950628" y="1285721"/>
            <a:ext cx="1420046" cy="12989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689615" y="4480662"/>
            <a:ext cx="1856818" cy="5196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椭圆 124">
            <a:hlinkClick r:id="rId4" action="ppaction://hlinkfile"/>
          </p:cNvPr>
          <p:cNvSpPr/>
          <p:nvPr/>
        </p:nvSpPr>
        <p:spPr>
          <a:xfrm>
            <a:off x="5533486" y="1291737"/>
            <a:ext cx="1420046" cy="12989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6" name="椭圆 125">
            <a:hlinkClick r:id="rId7" action="ppaction://hlinkfile"/>
          </p:cNvPr>
          <p:cNvSpPr/>
          <p:nvPr/>
        </p:nvSpPr>
        <p:spPr>
          <a:xfrm>
            <a:off x="3161800" y="2983150"/>
            <a:ext cx="1420046" cy="12989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" name="椭圆 126">
            <a:hlinkClick r:id="rId8" action="ppaction://hlinkfile"/>
          </p:cNvPr>
          <p:cNvSpPr/>
          <p:nvPr/>
        </p:nvSpPr>
        <p:spPr>
          <a:xfrm>
            <a:off x="4746477" y="2987430"/>
            <a:ext cx="1420046" cy="12989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006314" y="4443958"/>
            <a:ext cx="1869316" cy="520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580366" y="2979206"/>
            <a:ext cx="1420046" cy="129893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6335616" y="2982660"/>
            <a:ext cx="1420046" cy="129893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" name="圆角矩形 133"/>
          <p:cNvSpPr/>
          <p:nvPr/>
        </p:nvSpPr>
        <p:spPr>
          <a:xfrm>
            <a:off x="4628265" y="632018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5" name="文本框 15"/>
          <p:cNvSpPr txBox="1"/>
          <p:nvPr/>
        </p:nvSpPr>
        <p:spPr>
          <a:xfrm>
            <a:off x="886587" y="29693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267494"/>
            <a:ext cx="864096" cy="8197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876666" y="113159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tíng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0131" y="204528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10555" y="2334380"/>
            <a:ext cx="1937699" cy="1748471"/>
            <a:chOff x="2119313" y="558800"/>
            <a:chExt cx="812800" cy="733425"/>
          </a:xfrm>
        </p:grpSpPr>
        <p:sp>
          <p:nvSpPr>
            <p:cNvPr id="10" name="Freeform 904"/>
            <p:cNvSpPr/>
            <p:nvPr/>
          </p:nvSpPr>
          <p:spPr bwMode="auto">
            <a:xfrm>
              <a:off x="2119313" y="696913"/>
              <a:ext cx="241300" cy="577850"/>
            </a:xfrm>
            <a:custGeom>
              <a:avLst/>
              <a:gdLst>
                <a:gd name="T0" fmla="*/ 212 w 304"/>
                <a:gd name="T1" fmla="*/ 471 h 730"/>
                <a:gd name="T2" fmla="*/ 197 w 304"/>
                <a:gd name="T3" fmla="*/ 509 h 730"/>
                <a:gd name="T4" fmla="*/ 179 w 304"/>
                <a:gd name="T5" fmla="*/ 541 h 730"/>
                <a:gd name="T6" fmla="*/ 160 w 304"/>
                <a:gd name="T7" fmla="*/ 572 h 730"/>
                <a:gd name="T8" fmla="*/ 139 w 304"/>
                <a:gd name="T9" fmla="*/ 600 h 730"/>
                <a:gd name="T10" fmla="*/ 105 w 304"/>
                <a:gd name="T11" fmla="*/ 640 h 730"/>
                <a:gd name="T12" fmla="*/ 59 w 304"/>
                <a:gd name="T13" fmla="*/ 688 h 730"/>
                <a:gd name="T14" fmla="*/ 47 w 304"/>
                <a:gd name="T15" fmla="*/ 699 h 730"/>
                <a:gd name="T16" fmla="*/ 36 w 304"/>
                <a:gd name="T17" fmla="*/ 709 h 730"/>
                <a:gd name="T18" fmla="*/ 26 w 304"/>
                <a:gd name="T19" fmla="*/ 716 h 730"/>
                <a:gd name="T20" fmla="*/ 11 w 304"/>
                <a:gd name="T21" fmla="*/ 728 h 730"/>
                <a:gd name="T22" fmla="*/ 3 w 304"/>
                <a:gd name="T23" fmla="*/ 730 h 730"/>
                <a:gd name="T24" fmla="*/ 0 w 304"/>
                <a:gd name="T25" fmla="*/ 728 h 730"/>
                <a:gd name="T26" fmla="*/ 0 w 304"/>
                <a:gd name="T27" fmla="*/ 722 h 730"/>
                <a:gd name="T28" fmla="*/ 5 w 304"/>
                <a:gd name="T29" fmla="*/ 713 h 730"/>
                <a:gd name="T30" fmla="*/ 11 w 304"/>
                <a:gd name="T31" fmla="*/ 705 h 730"/>
                <a:gd name="T32" fmla="*/ 19 w 304"/>
                <a:gd name="T33" fmla="*/ 694 h 730"/>
                <a:gd name="T34" fmla="*/ 28 w 304"/>
                <a:gd name="T35" fmla="*/ 682 h 730"/>
                <a:gd name="T36" fmla="*/ 40 w 304"/>
                <a:gd name="T37" fmla="*/ 669 h 730"/>
                <a:gd name="T38" fmla="*/ 59 w 304"/>
                <a:gd name="T39" fmla="*/ 648 h 730"/>
                <a:gd name="T40" fmla="*/ 84 w 304"/>
                <a:gd name="T41" fmla="*/ 614 h 730"/>
                <a:gd name="T42" fmla="*/ 107 w 304"/>
                <a:gd name="T43" fmla="*/ 574 h 730"/>
                <a:gd name="T44" fmla="*/ 130 w 304"/>
                <a:gd name="T45" fmla="*/ 530 h 730"/>
                <a:gd name="T46" fmla="*/ 153 w 304"/>
                <a:gd name="T47" fmla="*/ 482 h 730"/>
                <a:gd name="T48" fmla="*/ 172 w 304"/>
                <a:gd name="T49" fmla="*/ 436 h 730"/>
                <a:gd name="T50" fmla="*/ 189 w 304"/>
                <a:gd name="T51" fmla="*/ 391 h 730"/>
                <a:gd name="T52" fmla="*/ 202 w 304"/>
                <a:gd name="T53" fmla="*/ 347 h 730"/>
                <a:gd name="T54" fmla="*/ 216 w 304"/>
                <a:gd name="T55" fmla="*/ 284 h 730"/>
                <a:gd name="T56" fmla="*/ 229 w 304"/>
                <a:gd name="T57" fmla="*/ 210 h 730"/>
                <a:gd name="T58" fmla="*/ 235 w 304"/>
                <a:gd name="T59" fmla="*/ 156 h 730"/>
                <a:gd name="T60" fmla="*/ 235 w 304"/>
                <a:gd name="T61" fmla="*/ 124 h 730"/>
                <a:gd name="T62" fmla="*/ 233 w 304"/>
                <a:gd name="T63" fmla="*/ 95 h 730"/>
                <a:gd name="T64" fmla="*/ 231 w 304"/>
                <a:gd name="T65" fmla="*/ 69 h 730"/>
                <a:gd name="T66" fmla="*/ 227 w 304"/>
                <a:gd name="T67" fmla="*/ 44 h 730"/>
                <a:gd name="T68" fmla="*/ 225 w 304"/>
                <a:gd name="T69" fmla="*/ 25 h 730"/>
                <a:gd name="T70" fmla="*/ 225 w 304"/>
                <a:gd name="T71" fmla="*/ 12 h 730"/>
                <a:gd name="T72" fmla="*/ 227 w 304"/>
                <a:gd name="T73" fmla="*/ 2 h 730"/>
                <a:gd name="T74" fmla="*/ 229 w 304"/>
                <a:gd name="T75" fmla="*/ 0 h 730"/>
                <a:gd name="T76" fmla="*/ 233 w 304"/>
                <a:gd name="T77" fmla="*/ 0 h 730"/>
                <a:gd name="T78" fmla="*/ 239 w 304"/>
                <a:gd name="T79" fmla="*/ 0 h 730"/>
                <a:gd name="T80" fmla="*/ 246 w 304"/>
                <a:gd name="T81" fmla="*/ 2 h 730"/>
                <a:gd name="T82" fmla="*/ 256 w 304"/>
                <a:gd name="T83" fmla="*/ 6 h 730"/>
                <a:gd name="T84" fmla="*/ 267 w 304"/>
                <a:gd name="T85" fmla="*/ 10 h 730"/>
                <a:gd name="T86" fmla="*/ 281 w 304"/>
                <a:gd name="T87" fmla="*/ 15 h 730"/>
                <a:gd name="T88" fmla="*/ 294 w 304"/>
                <a:gd name="T89" fmla="*/ 21 h 730"/>
                <a:gd name="T90" fmla="*/ 290 w 304"/>
                <a:gd name="T91" fmla="*/ 139 h 730"/>
                <a:gd name="T92" fmla="*/ 288 w 304"/>
                <a:gd name="T93" fmla="*/ 170 h 730"/>
                <a:gd name="T94" fmla="*/ 283 w 304"/>
                <a:gd name="T95" fmla="*/ 204 h 730"/>
                <a:gd name="T96" fmla="*/ 277 w 304"/>
                <a:gd name="T97" fmla="*/ 240 h 730"/>
                <a:gd name="T98" fmla="*/ 269 w 304"/>
                <a:gd name="T99" fmla="*/ 282 h 730"/>
                <a:gd name="T100" fmla="*/ 248 w 304"/>
                <a:gd name="T101" fmla="*/ 368 h 730"/>
                <a:gd name="T102" fmla="*/ 220 w 304"/>
                <a:gd name="T103" fmla="*/ 45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4" h="730">
                  <a:moveTo>
                    <a:pt x="220" y="452"/>
                  </a:moveTo>
                  <a:lnTo>
                    <a:pt x="212" y="471"/>
                  </a:lnTo>
                  <a:lnTo>
                    <a:pt x="204" y="490"/>
                  </a:lnTo>
                  <a:lnTo>
                    <a:pt x="197" y="509"/>
                  </a:lnTo>
                  <a:lnTo>
                    <a:pt x="189" y="526"/>
                  </a:lnTo>
                  <a:lnTo>
                    <a:pt x="179" y="541"/>
                  </a:lnTo>
                  <a:lnTo>
                    <a:pt x="170" y="556"/>
                  </a:lnTo>
                  <a:lnTo>
                    <a:pt x="160" y="572"/>
                  </a:lnTo>
                  <a:lnTo>
                    <a:pt x="149" y="587"/>
                  </a:lnTo>
                  <a:lnTo>
                    <a:pt x="139" y="600"/>
                  </a:lnTo>
                  <a:lnTo>
                    <a:pt x="128" y="614"/>
                  </a:lnTo>
                  <a:lnTo>
                    <a:pt x="105" y="640"/>
                  </a:lnTo>
                  <a:lnTo>
                    <a:pt x="82" y="665"/>
                  </a:lnTo>
                  <a:lnTo>
                    <a:pt x="59" y="688"/>
                  </a:lnTo>
                  <a:lnTo>
                    <a:pt x="53" y="694"/>
                  </a:lnTo>
                  <a:lnTo>
                    <a:pt x="47" y="699"/>
                  </a:lnTo>
                  <a:lnTo>
                    <a:pt x="42" y="705"/>
                  </a:lnTo>
                  <a:lnTo>
                    <a:pt x="36" y="709"/>
                  </a:lnTo>
                  <a:lnTo>
                    <a:pt x="32" y="713"/>
                  </a:lnTo>
                  <a:lnTo>
                    <a:pt x="26" y="716"/>
                  </a:lnTo>
                  <a:lnTo>
                    <a:pt x="19" y="722"/>
                  </a:lnTo>
                  <a:lnTo>
                    <a:pt x="11" y="728"/>
                  </a:lnTo>
                  <a:lnTo>
                    <a:pt x="7" y="730"/>
                  </a:lnTo>
                  <a:lnTo>
                    <a:pt x="3" y="730"/>
                  </a:lnTo>
                  <a:lnTo>
                    <a:pt x="0" y="730"/>
                  </a:lnTo>
                  <a:lnTo>
                    <a:pt x="0" y="728"/>
                  </a:lnTo>
                  <a:lnTo>
                    <a:pt x="0" y="728"/>
                  </a:lnTo>
                  <a:lnTo>
                    <a:pt x="0" y="722"/>
                  </a:lnTo>
                  <a:lnTo>
                    <a:pt x="3" y="716"/>
                  </a:lnTo>
                  <a:lnTo>
                    <a:pt x="5" y="713"/>
                  </a:lnTo>
                  <a:lnTo>
                    <a:pt x="7" y="709"/>
                  </a:lnTo>
                  <a:lnTo>
                    <a:pt x="11" y="705"/>
                  </a:lnTo>
                  <a:lnTo>
                    <a:pt x="15" y="699"/>
                  </a:lnTo>
                  <a:lnTo>
                    <a:pt x="19" y="694"/>
                  </a:lnTo>
                  <a:lnTo>
                    <a:pt x="23" y="688"/>
                  </a:lnTo>
                  <a:lnTo>
                    <a:pt x="28" y="682"/>
                  </a:lnTo>
                  <a:lnTo>
                    <a:pt x="34" y="676"/>
                  </a:lnTo>
                  <a:lnTo>
                    <a:pt x="40" y="669"/>
                  </a:lnTo>
                  <a:lnTo>
                    <a:pt x="46" y="663"/>
                  </a:lnTo>
                  <a:lnTo>
                    <a:pt x="59" y="648"/>
                  </a:lnTo>
                  <a:lnTo>
                    <a:pt x="70" y="631"/>
                  </a:lnTo>
                  <a:lnTo>
                    <a:pt x="84" y="614"/>
                  </a:lnTo>
                  <a:lnTo>
                    <a:pt x="95" y="594"/>
                  </a:lnTo>
                  <a:lnTo>
                    <a:pt x="107" y="574"/>
                  </a:lnTo>
                  <a:lnTo>
                    <a:pt x="118" y="553"/>
                  </a:lnTo>
                  <a:lnTo>
                    <a:pt x="130" y="530"/>
                  </a:lnTo>
                  <a:lnTo>
                    <a:pt x="141" y="507"/>
                  </a:lnTo>
                  <a:lnTo>
                    <a:pt x="153" y="482"/>
                  </a:lnTo>
                  <a:lnTo>
                    <a:pt x="162" y="459"/>
                  </a:lnTo>
                  <a:lnTo>
                    <a:pt x="172" y="436"/>
                  </a:lnTo>
                  <a:lnTo>
                    <a:pt x="181" y="412"/>
                  </a:lnTo>
                  <a:lnTo>
                    <a:pt x="189" y="391"/>
                  </a:lnTo>
                  <a:lnTo>
                    <a:pt x="197" y="368"/>
                  </a:lnTo>
                  <a:lnTo>
                    <a:pt x="202" y="347"/>
                  </a:lnTo>
                  <a:lnTo>
                    <a:pt x="208" y="326"/>
                  </a:lnTo>
                  <a:lnTo>
                    <a:pt x="216" y="284"/>
                  </a:lnTo>
                  <a:lnTo>
                    <a:pt x="223" y="246"/>
                  </a:lnTo>
                  <a:lnTo>
                    <a:pt x="229" y="210"/>
                  </a:lnTo>
                  <a:lnTo>
                    <a:pt x="233" y="173"/>
                  </a:lnTo>
                  <a:lnTo>
                    <a:pt x="235" y="156"/>
                  </a:lnTo>
                  <a:lnTo>
                    <a:pt x="235" y="139"/>
                  </a:lnTo>
                  <a:lnTo>
                    <a:pt x="235" y="124"/>
                  </a:lnTo>
                  <a:lnTo>
                    <a:pt x="233" y="109"/>
                  </a:lnTo>
                  <a:lnTo>
                    <a:pt x="233" y="95"/>
                  </a:lnTo>
                  <a:lnTo>
                    <a:pt x="231" y="82"/>
                  </a:lnTo>
                  <a:lnTo>
                    <a:pt x="231" y="69"/>
                  </a:lnTo>
                  <a:lnTo>
                    <a:pt x="229" y="55"/>
                  </a:lnTo>
                  <a:lnTo>
                    <a:pt x="227" y="44"/>
                  </a:lnTo>
                  <a:lnTo>
                    <a:pt x="227" y="33"/>
                  </a:lnTo>
                  <a:lnTo>
                    <a:pt x="225" y="25"/>
                  </a:lnTo>
                  <a:lnTo>
                    <a:pt x="225" y="17"/>
                  </a:lnTo>
                  <a:lnTo>
                    <a:pt x="225" y="12"/>
                  </a:lnTo>
                  <a:lnTo>
                    <a:pt x="227" y="6"/>
                  </a:lnTo>
                  <a:lnTo>
                    <a:pt x="227" y="2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3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6" y="2"/>
                  </a:lnTo>
                  <a:lnTo>
                    <a:pt x="250" y="4"/>
                  </a:lnTo>
                  <a:lnTo>
                    <a:pt x="256" y="6"/>
                  </a:lnTo>
                  <a:lnTo>
                    <a:pt x="262" y="8"/>
                  </a:lnTo>
                  <a:lnTo>
                    <a:pt x="267" y="10"/>
                  </a:lnTo>
                  <a:lnTo>
                    <a:pt x="273" y="12"/>
                  </a:lnTo>
                  <a:lnTo>
                    <a:pt x="281" y="15"/>
                  </a:lnTo>
                  <a:lnTo>
                    <a:pt x="286" y="19"/>
                  </a:lnTo>
                  <a:lnTo>
                    <a:pt x="294" y="21"/>
                  </a:lnTo>
                  <a:lnTo>
                    <a:pt x="304" y="25"/>
                  </a:lnTo>
                  <a:lnTo>
                    <a:pt x="290" y="139"/>
                  </a:lnTo>
                  <a:lnTo>
                    <a:pt x="288" y="154"/>
                  </a:lnTo>
                  <a:lnTo>
                    <a:pt x="288" y="170"/>
                  </a:lnTo>
                  <a:lnTo>
                    <a:pt x="286" y="187"/>
                  </a:lnTo>
                  <a:lnTo>
                    <a:pt x="283" y="204"/>
                  </a:lnTo>
                  <a:lnTo>
                    <a:pt x="281" y="221"/>
                  </a:lnTo>
                  <a:lnTo>
                    <a:pt x="277" y="240"/>
                  </a:lnTo>
                  <a:lnTo>
                    <a:pt x="275" y="261"/>
                  </a:lnTo>
                  <a:lnTo>
                    <a:pt x="269" y="282"/>
                  </a:lnTo>
                  <a:lnTo>
                    <a:pt x="260" y="326"/>
                  </a:lnTo>
                  <a:lnTo>
                    <a:pt x="248" y="368"/>
                  </a:lnTo>
                  <a:lnTo>
                    <a:pt x="235" y="410"/>
                  </a:lnTo>
                  <a:lnTo>
                    <a:pt x="220" y="452"/>
                  </a:lnTo>
                  <a:lnTo>
                    <a:pt x="220" y="45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05"/>
            <p:cNvSpPr/>
            <p:nvPr/>
          </p:nvSpPr>
          <p:spPr bwMode="auto">
            <a:xfrm>
              <a:off x="2492375" y="558800"/>
              <a:ext cx="112712" cy="90488"/>
            </a:xfrm>
            <a:custGeom>
              <a:avLst/>
              <a:gdLst>
                <a:gd name="T0" fmla="*/ 0 w 142"/>
                <a:gd name="T1" fmla="*/ 0 h 114"/>
                <a:gd name="T2" fmla="*/ 15 w 142"/>
                <a:gd name="T3" fmla="*/ 0 h 114"/>
                <a:gd name="T4" fmla="*/ 31 w 142"/>
                <a:gd name="T5" fmla="*/ 2 h 114"/>
                <a:gd name="T6" fmla="*/ 44 w 142"/>
                <a:gd name="T7" fmla="*/ 2 h 114"/>
                <a:gd name="T8" fmla="*/ 56 w 142"/>
                <a:gd name="T9" fmla="*/ 4 h 114"/>
                <a:gd name="T10" fmla="*/ 67 w 142"/>
                <a:gd name="T11" fmla="*/ 4 h 114"/>
                <a:gd name="T12" fmla="*/ 77 w 142"/>
                <a:gd name="T13" fmla="*/ 6 h 114"/>
                <a:gd name="T14" fmla="*/ 84 w 142"/>
                <a:gd name="T15" fmla="*/ 7 h 114"/>
                <a:gd name="T16" fmla="*/ 90 w 142"/>
                <a:gd name="T17" fmla="*/ 9 h 114"/>
                <a:gd name="T18" fmla="*/ 96 w 142"/>
                <a:gd name="T19" fmla="*/ 13 h 114"/>
                <a:gd name="T20" fmla="*/ 100 w 142"/>
                <a:gd name="T21" fmla="*/ 17 h 114"/>
                <a:gd name="T22" fmla="*/ 105 w 142"/>
                <a:gd name="T23" fmla="*/ 21 h 114"/>
                <a:gd name="T24" fmla="*/ 109 w 142"/>
                <a:gd name="T25" fmla="*/ 25 h 114"/>
                <a:gd name="T26" fmla="*/ 115 w 142"/>
                <a:gd name="T27" fmla="*/ 30 h 114"/>
                <a:gd name="T28" fmla="*/ 119 w 142"/>
                <a:gd name="T29" fmla="*/ 36 h 114"/>
                <a:gd name="T30" fmla="*/ 122 w 142"/>
                <a:gd name="T31" fmla="*/ 44 h 114"/>
                <a:gd name="T32" fmla="*/ 128 w 142"/>
                <a:gd name="T33" fmla="*/ 51 h 114"/>
                <a:gd name="T34" fmla="*/ 132 w 142"/>
                <a:gd name="T35" fmla="*/ 59 h 114"/>
                <a:gd name="T36" fmla="*/ 136 w 142"/>
                <a:gd name="T37" fmla="*/ 66 h 114"/>
                <a:gd name="T38" fmla="*/ 138 w 142"/>
                <a:gd name="T39" fmla="*/ 72 h 114"/>
                <a:gd name="T40" fmla="*/ 140 w 142"/>
                <a:gd name="T41" fmla="*/ 78 h 114"/>
                <a:gd name="T42" fmla="*/ 142 w 142"/>
                <a:gd name="T43" fmla="*/ 84 h 114"/>
                <a:gd name="T44" fmla="*/ 142 w 142"/>
                <a:gd name="T45" fmla="*/ 87 h 114"/>
                <a:gd name="T46" fmla="*/ 142 w 142"/>
                <a:gd name="T47" fmla="*/ 93 h 114"/>
                <a:gd name="T48" fmla="*/ 140 w 142"/>
                <a:gd name="T49" fmla="*/ 97 h 114"/>
                <a:gd name="T50" fmla="*/ 138 w 142"/>
                <a:gd name="T51" fmla="*/ 103 h 114"/>
                <a:gd name="T52" fmla="*/ 136 w 142"/>
                <a:gd name="T53" fmla="*/ 105 h 114"/>
                <a:gd name="T54" fmla="*/ 134 w 142"/>
                <a:gd name="T55" fmla="*/ 108 h 114"/>
                <a:gd name="T56" fmla="*/ 130 w 142"/>
                <a:gd name="T57" fmla="*/ 110 h 114"/>
                <a:gd name="T58" fmla="*/ 128 w 142"/>
                <a:gd name="T59" fmla="*/ 112 h 114"/>
                <a:gd name="T60" fmla="*/ 124 w 142"/>
                <a:gd name="T61" fmla="*/ 114 h 114"/>
                <a:gd name="T62" fmla="*/ 121 w 142"/>
                <a:gd name="T63" fmla="*/ 114 h 114"/>
                <a:gd name="T64" fmla="*/ 115 w 142"/>
                <a:gd name="T65" fmla="*/ 114 h 114"/>
                <a:gd name="T66" fmla="*/ 111 w 142"/>
                <a:gd name="T67" fmla="*/ 114 h 114"/>
                <a:gd name="T68" fmla="*/ 105 w 142"/>
                <a:gd name="T69" fmla="*/ 112 h 114"/>
                <a:gd name="T70" fmla="*/ 98 w 142"/>
                <a:gd name="T71" fmla="*/ 108 h 114"/>
                <a:gd name="T72" fmla="*/ 90 w 142"/>
                <a:gd name="T73" fmla="*/ 103 h 114"/>
                <a:gd name="T74" fmla="*/ 80 w 142"/>
                <a:gd name="T75" fmla="*/ 95 h 114"/>
                <a:gd name="T76" fmla="*/ 71 w 142"/>
                <a:gd name="T77" fmla="*/ 87 h 114"/>
                <a:gd name="T78" fmla="*/ 61 w 142"/>
                <a:gd name="T79" fmla="*/ 78 h 114"/>
                <a:gd name="T80" fmla="*/ 50 w 142"/>
                <a:gd name="T81" fmla="*/ 68 h 114"/>
                <a:gd name="T82" fmla="*/ 38 w 142"/>
                <a:gd name="T83" fmla="*/ 57 h 114"/>
                <a:gd name="T84" fmla="*/ 27 w 142"/>
                <a:gd name="T85" fmla="*/ 47 h 114"/>
                <a:gd name="T86" fmla="*/ 19 w 142"/>
                <a:gd name="T87" fmla="*/ 36 h 114"/>
                <a:gd name="T88" fmla="*/ 12 w 142"/>
                <a:gd name="T89" fmla="*/ 28 h 114"/>
                <a:gd name="T90" fmla="*/ 6 w 142"/>
                <a:gd name="T91" fmla="*/ 19 h 114"/>
                <a:gd name="T92" fmla="*/ 2 w 142"/>
                <a:gd name="T93" fmla="*/ 13 h 114"/>
                <a:gd name="T94" fmla="*/ 0 w 142"/>
                <a:gd name="T95" fmla="*/ 6 h 114"/>
                <a:gd name="T96" fmla="*/ 0 w 142"/>
                <a:gd name="T97" fmla="*/ 0 h 114"/>
                <a:gd name="T98" fmla="*/ 0 w 142"/>
                <a:gd name="T9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2" h="114">
                  <a:moveTo>
                    <a:pt x="0" y="0"/>
                  </a:moveTo>
                  <a:lnTo>
                    <a:pt x="15" y="0"/>
                  </a:lnTo>
                  <a:lnTo>
                    <a:pt x="31" y="2"/>
                  </a:lnTo>
                  <a:lnTo>
                    <a:pt x="44" y="2"/>
                  </a:lnTo>
                  <a:lnTo>
                    <a:pt x="56" y="4"/>
                  </a:lnTo>
                  <a:lnTo>
                    <a:pt x="67" y="4"/>
                  </a:lnTo>
                  <a:lnTo>
                    <a:pt x="77" y="6"/>
                  </a:lnTo>
                  <a:lnTo>
                    <a:pt x="84" y="7"/>
                  </a:lnTo>
                  <a:lnTo>
                    <a:pt x="90" y="9"/>
                  </a:lnTo>
                  <a:lnTo>
                    <a:pt x="96" y="13"/>
                  </a:lnTo>
                  <a:lnTo>
                    <a:pt x="100" y="17"/>
                  </a:lnTo>
                  <a:lnTo>
                    <a:pt x="105" y="21"/>
                  </a:lnTo>
                  <a:lnTo>
                    <a:pt x="109" y="25"/>
                  </a:lnTo>
                  <a:lnTo>
                    <a:pt x="115" y="30"/>
                  </a:lnTo>
                  <a:lnTo>
                    <a:pt x="119" y="36"/>
                  </a:lnTo>
                  <a:lnTo>
                    <a:pt x="122" y="44"/>
                  </a:lnTo>
                  <a:lnTo>
                    <a:pt x="128" y="51"/>
                  </a:lnTo>
                  <a:lnTo>
                    <a:pt x="132" y="59"/>
                  </a:lnTo>
                  <a:lnTo>
                    <a:pt x="136" y="66"/>
                  </a:lnTo>
                  <a:lnTo>
                    <a:pt x="138" y="72"/>
                  </a:lnTo>
                  <a:lnTo>
                    <a:pt x="140" y="78"/>
                  </a:lnTo>
                  <a:lnTo>
                    <a:pt x="142" y="84"/>
                  </a:lnTo>
                  <a:lnTo>
                    <a:pt x="142" y="87"/>
                  </a:lnTo>
                  <a:lnTo>
                    <a:pt x="142" y="93"/>
                  </a:lnTo>
                  <a:lnTo>
                    <a:pt x="140" y="97"/>
                  </a:lnTo>
                  <a:lnTo>
                    <a:pt x="138" y="103"/>
                  </a:lnTo>
                  <a:lnTo>
                    <a:pt x="136" y="105"/>
                  </a:lnTo>
                  <a:lnTo>
                    <a:pt x="134" y="108"/>
                  </a:lnTo>
                  <a:lnTo>
                    <a:pt x="130" y="110"/>
                  </a:lnTo>
                  <a:lnTo>
                    <a:pt x="128" y="112"/>
                  </a:lnTo>
                  <a:lnTo>
                    <a:pt x="124" y="114"/>
                  </a:lnTo>
                  <a:lnTo>
                    <a:pt x="121" y="114"/>
                  </a:lnTo>
                  <a:lnTo>
                    <a:pt x="115" y="114"/>
                  </a:lnTo>
                  <a:lnTo>
                    <a:pt x="111" y="114"/>
                  </a:lnTo>
                  <a:lnTo>
                    <a:pt x="105" y="112"/>
                  </a:lnTo>
                  <a:lnTo>
                    <a:pt x="98" y="108"/>
                  </a:lnTo>
                  <a:lnTo>
                    <a:pt x="90" y="103"/>
                  </a:lnTo>
                  <a:lnTo>
                    <a:pt x="80" y="95"/>
                  </a:lnTo>
                  <a:lnTo>
                    <a:pt x="71" y="87"/>
                  </a:lnTo>
                  <a:lnTo>
                    <a:pt x="61" y="78"/>
                  </a:lnTo>
                  <a:lnTo>
                    <a:pt x="50" y="68"/>
                  </a:lnTo>
                  <a:lnTo>
                    <a:pt x="38" y="57"/>
                  </a:lnTo>
                  <a:lnTo>
                    <a:pt x="27" y="47"/>
                  </a:lnTo>
                  <a:lnTo>
                    <a:pt x="19" y="36"/>
                  </a:lnTo>
                  <a:lnTo>
                    <a:pt x="12" y="28"/>
                  </a:lnTo>
                  <a:lnTo>
                    <a:pt x="6" y="19"/>
                  </a:lnTo>
                  <a:lnTo>
                    <a:pt x="2" y="13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06"/>
            <p:cNvSpPr/>
            <p:nvPr/>
          </p:nvSpPr>
          <p:spPr bwMode="auto">
            <a:xfrm>
              <a:off x="2327275" y="646113"/>
              <a:ext cx="430212" cy="92075"/>
            </a:xfrm>
            <a:custGeom>
              <a:avLst/>
              <a:gdLst>
                <a:gd name="T0" fmla="*/ 361 w 543"/>
                <a:gd name="T1" fmla="*/ 25 h 116"/>
                <a:gd name="T2" fmla="*/ 384 w 543"/>
                <a:gd name="T3" fmla="*/ 19 h 116"/>
                <a:gd name="T4" fmla="*/ 405 w 543"/>
                <a:gd name="T5" fmla="*/ 14 h 116"/>
                <a:gd name="T6" fmla="*/ 422 w 543"/>
                <a:gd name="T7" fmla="*/ 8 h 116"/>
                <a:gd name="T8" fmla="*/ 436 w 543"/>
                <a:gd name="T9" fmla="*/ 6 h 116"/>
                <a:gd name="T10" fmla="*/ 447 w 543"/>
                <a:gd name="T11" fmla="*/ 2 h 116"/>
                <a:gd name="T12" fmla="*/ 457 w 543"/>
                <a:gd name="T13" fmla="*/ 0 h 116"/>
                <a:gd name="T14" fmla="*/ 462 w 543"/>
                <a:gd name="T15" fmla="*/ 0 h 116"/>
                <a:gd name="T16" fmla="*/ 468 w 543"/>
                <a:gd name="T17" fmla="*/ 0 h 116"/>
                <a:gd name="T18" fmla="*/ 478 w 543"/>
                <a:gd name="T19" fmla="*/ 2 h 116"/>
                <a:gd name="T20" fmla="*/ 489 w 543"/>
                <a:gd name="T21" fmla="*/ 4 h 116"/>
                <a:gd name="T22" fmla="*/ 503 w 543"/>
                <a:gd name="T23" fmla="*/ 8 h 116"/>
                <a:gd name="T24" fmla="*/ 518 w 543"/>
                <a:gd name="T25" fmla="*/ 12 h 116"/>
                <a:gd name="T26" fmla="*/ 529 w 543"/>
                <a:gd name="T27" fmla="*/ 17 h 116"/>
                <a:gd name="T28" fmla="*/ 539 w 543"/>
                <a:gd name="T29" fmla="*/ 25 h 116"/>
                <a:gd name="T30" fmla="*/ 543 w 543"/>
                <a:gd name="T31" fmla="*/ 31 h 116"/>
                <a:gd name="T32" fmla="*/ 543 w 543"/>
                <a:gd name="T33" fmla="*/ 35 h 116"/>
                <a:gd name="T34" fmla="*/ 541 w 543"/>
                <a:gd name="T35" fmla="*/ 38 h 116"/>
                <a:gd name="T36" fmla="*/ 537 w 543"/>
                <a:gd name="T37" fmla="*/ 42 h 116"/>
                <a:gd name="T38" fmla="*/ 529 w 543"/>
                <a:gd name="T39" fmla="*/ 46 h 116"/>
                <a:gd name="T40" fmla="*/ 520 w 543"/>
                <a:gd name="T41" fmla="*/ 48 h 116"/>
                <a:gd name="T42" fmla="*/ 510 w 543"/>
                <a:gd name="T43" fmla="*/ 52 h 116"/>
                <a:gd name="T44" fmla="*/ 497 w 543"/>
                <a:gd name="T45" fmla="*/ 57 h 116"/>
                <a:gd name="T46" fmla="*/ 482 w 543"/>
                <a:gd name="T47" fmla="*/ 61 h 116"/>
                <a:gd name="T48" fmla="*/ 436 w 543"/>
                <a:gd name="T49" fmla="*/ 73 h 116"/>
                <a:gd name="T50" fmla="*/ 367 w 543"/>
                <a:gd name="T51" fmla="*/ 84 h 116"/>
                <a:gd name="T52" fmla="*/ 296 w 543"/>
                <a:gd name="T53" fmla="*/ 96 h 116"/>
                <a:gd name="T54" fmla="*/ 221 w 543"/>
                <a:gd name="T55" fmla="*/ 105 h 116"/>
                <a:gd name="T56" fmla="*/ 162 w 543"/>
                <a:gd name="T57" fmla="*/ 113 h 116"/>
                <a:gd name="T58" fmla="*/ 118 w 543"/>
                <a:gd name="T59" fmla="*/ 116 h 116"/>
                <a:gd name="T60" fmla="*/ 72 w 543"/>
                <a:gd name="T61" fmla="*/ 116 h 116"/>
                <a:gd name="T62" fmla="*/ 24 w 543"/>
                <a:gd name="T63" fmla="*/ 115 h 116"/>
                <a:gd name="T64" fmla="*/ 0 w 543"/>
                <a:gd name="T65" fmla="*/ 88 h 116"/>
                <a:gd name="T66" fmla="*/ 30 w 543"/>
                <a:gd name="T67" fmla="*/ 88 h 116"/>
                <a:gd name="T68" fmla="*/ 65 w 543"/>
                <a:gd name="T69" fmla="*/ 86 h 116"/>
                <a:gd name="T70" fmla="*/ 105 w 543"/>
                <a:gd name="T71" fmla="*/ 80 h 116"/>
                <a:gd name="T72" fmla="*/ 149 w 543"/>
                <a:gd name="T73" fmla="*/ 73 h 116"/>
                <a:gd name="T74" fmla="*/ 246 w 543"/>
                <a:gd name="T75" fmla="*/ 52 h 116"/>
                <a:gd name="T76" fmla="*/ 348 w 543"/>
                <a:gd name="T77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3" h="116">
                  <a:moveTo>
                    <a:pt x="348" y="29"/>
                  </a:moveTo>
                  <a:lnTo>
                    <a:pt x="361" y="25"/>
                  </a:lnTo>
                  <a:lnTo>
                    <a:pt x="373" y="21"/>
                  </a:lnTo>
                  <a:lnTo>
                    <a:pt x="384" y="19"/>
                  </a:lnTo>
                  <a:lnTo>
                    <a:pt x="395" y="16"/>
                  </a:lnTo>
                  <a:lnTo>
                    <a:pt x="405" y="14"/>
                  </a:lnTo>
                  <a:lnTo>
                    <a:pt x="415" y="12"/>
                  </a:lnTo>
                  <a:lnTo>
                    <a:pt x="422" y="8"/>
                  </a:lnTo>
                  <a:lnTo>
                    <a:pt x="430" y="6"/>
                  </a:lnTo>
                  <a:lnTo>
                    <a:pt x="436" y="6"/>
                  </a:lnTo>
                  <a:lnTo>
                    <a:pt x="443" y="4"/>
                  </a:lnTo>
                  <a:lnTo>
                    <a:pt x="447" y="2"/>
                  </a:lnTo>
                  <a:lnTo>
                    <a:pt x="453" y="2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2" y="0"/>
                  </a:lnTo>
                  <a:lnTo>
                    <a:pt x="464" y="0"/>
                  </a:lnTo>
                  <a:lnTo>
                    <a:pt x="468" y="0"/>
                  </a:lnTo>
                  <a:lnTo>
                    <a:pt x="472" y="0"/>
                  </a:lnTo>
                  <a:lnTo>
                    <a:pt x="478" y="2"/>
                  </a:lnTo>
                  <a:lnTo>
                    <a:pt x="483" y="2"/>
                  </a:lnTo>
                  <a:lnTo>
                    <a:pt x="489" y="4"/>
                  </a:lnTo>
                  <a:lnTo>
                    <a:pt x="495" y="6"/>
                  </a:lnTo>
                  <a:lnTo>
                    <a:pt x="503" y="8"/>
                  </a:lnTo>
                  <a:lnTo>
                    <a:pt x="510" y="8"/>
                  </a:lnTo>
                  <a:lnTo>
                    <a:pt x="518" y="12"/>
                  </a:lnTo>
                  <a:lnTo>
                    <a:pt x="524" y="16"/>
                  </a:lnTo>
                  <a:lnTo>
                    <a:pt x="529" y="17"/>
                  </a:lnTo>
                  <a:lnTo>
                    <a:pt x="535" y="21"/>
                  </a:lnTo>
                  <a:lnTo>
                    <a:pt x="539" y="25"/>
                  </a:lnTo>
                  <a:lnTo>
                    <a:pt x="541" y="27"/>
                  </a:lnTo>
                  <a:lnTo>
                    <a:pt x="543" y="31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3" y="36"/>
                  </a:lnTo>
                  <a:lnTo>
                    <a:pt x="541" y="38"/>
                  </a:lnTo>
                  <a:lnTo>
                    <a:pt x="539" y="40"/>
                  </a:lnTo>
                  <a:lnTo>
                    <a:pt x="537" y="42"/>
                  </a:lnTo>
                  <a:lnTo>
                    <a:pt x="533" y="44"/>
                  </a:lnTo>
                  <a:lnTo>
                    <a:pt x="529" y="46"/>
                  </a:lnTo>
                  <a:lnTo>
                    <a:pt x="526" y="46"/>
                  </a:lnTo>
                  <a:lnTo>
                    <a:pt x="520" y="48"/>
                  </a:lnTo>
                  <a:lnTo>
                    <a:pt x="516" y="50"/>
                  </a:lnTo>
                  <a:lnTo>
                    <a:pt x="510" y="52"/>
                  </a:lnTo>
                  <a:lnTo>
                    <a:pt x="503" y="54"/>
                  </a:lnTo>
                  <a:lnTo>
                    <a:pt x="497" y="57"/>
                  </a:lnTo>
                  <a:lnTo>
                    <a:pt x="489" y="59"/>
                  </a:lnTo>
                  <a:lnTo>
                    <a:pt x="482" y="61"/>
                  </a:lnTo>
                  <a:lnTo>
                    <a:pt x="472" y="63"/>
                  </a:lnTo>
                  <a:lnTo>
                    <a:pt x="436" y="73"/>
                  </a:lnTo>
                  <a:lnTo>
                    <a:pt x="401" y="78"/>
                  </a:lnTo>
                  <a:lnTo>
                    <a:pt x="367" y="84"/>
                  </a:lnTo>
                  <a:lnTo>
                    <a:pt x="332" y="88"/>
                  </a:lnTo>
                  <a:lnTo>
                    <a:pt x="296" y="96"/>
                  </a:lnTo>
                  <a:lnTo>
                    <a:pt x="260" y="101"/>
                  </a:lnTo>
                  <a:lnTo>
                    <a:pt x="221" y="105"/>
                  </a:lnTo>
                  <a:lnTo>
                    <a:pt x="183" y="109"/>
                  </a:lnTo>
                  <a:lnTo>
                    <a:pt x="162" y="113"/>
                  </a:lnTo>
                  <a:lnTo>
                    <a:pt x="141" y="115"/>
                  </a:lnTo>
                  <a:lnTo>
                    <a:pt x="118" y="116"/>
                  </a:lnTo>
                  <a:lnTo>
                    <a:pt x="95" y="116"/>
                  </a:lnTo>
                  <a:lnTo>
                    <a:pt x="72" y="116"/>
                  </a:lnTo>
                  <a:lnTo>
                    <a:pt x="49" y="116"/>
                  </a:lnTo>
                  <a:lnTo>
                    <a:pt x="24" y="115"/>
                  </a:lnTo>
                  <a:lnTo>
                    <a:pt x="0" y="115"/>
                  </a:lnTo>
                  <a:lnTo>
                    <a:pt x="0" y="88"/>
                  </a:lnTo>
                  <a:lnTo>
                    <a:pt x="15" y="88"/>
                  </a:lnTo>
                  <a:lnTo>
                    <a:pt x="30" y="88"/>
                  </a:lnTo>
                  <a:lnTo>
                    <a:pt x="47" y="86"/>
                  </a:lnTo>
                  <a:lnTo>
                    <a:pt x="65" y="86"/>
                  </a:lnTo>
                  <a:lnTo>
                    <a:pt x="84" y="82"/>
                  </a:lnTo>
                  <a:lnTo>
                    <a:pt x="105" y="80"/>
                  </a:lnTo>
                  <a:lnTo>
                    <a:pt x="126" y="76"/>
                  </a:lnTo>
                  <a:lnTo>
                    <a:pt x="149" y="73"/>
                  </a:lnTo>
                  <a:lnTo>
                    <a:pt x="197" y="63"/>
                  </a:lnTo>
                  <a:lnTo>
                    <a:pt x="246" y="52"/>
                  </a:lnTo>
                  <a:lnTo>
                    <a:pt x="296" y="42"/>
                  </a:lnTo>
                  <a:lnTo>
                    <a:pt x="348" y="29"/>
                  </a:lnTo>
                  <a:lnTo>
                    <a:pt x="348" y="2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07"/>
            <p:cNvSpPr/>
            <p:nvPr/>
          </p:nvSpPr>
          <p:spPr bwMode="auto">
            <a:xfrm>
              <a:off x="2546350" y="754063"/>
              <a:ext cx="200025" cy="107950"/>
            </a:xfrm>
            <a:custGeom>
              <a:avLst/>
              <a:gdLst>
                <a:gd name="T0" fmla="*/ 75 w 250"/>
                <a:gd name="T1" fmla="*/ 93 h 137"/>
                <a:gd name="T2" fmla="*/ 105 w 250"/>
                <a:gd name="T3" fmla="*/ 78 h 137"/>
                <a:gd name="T4" fmla="*/ 130 w 250"/>
                <a:gd name="T5" fmla="*/ 64 h 137"/>
                <a:gd name="T6" fmla="*/ 151 w 250"/>
                <a:gd name="T7" fmla="*/ 51 h 137"/>
                <a:gd name="T8" fmla="*/ 166 w 250"/>
                <a:gd name="T9" fmla="*/ 41 h 137"/>
                <a:gd name="T10" fmla="*/ 178 w 250"/>
                <a:gd name="T11" fmla="*/ 32 h 137"/>
                <a:gd name="T12" fmla="*/ 185 w 250"/>
                <a:gd name="T13" fmla="*/ 22 h 137"/>
                <a:gd name="T14" fmla="*/ 189 w 250"/>
                <a:gd name="T15" fmla="*/ 15 h 137"/>
                <a:gd name="T16" fmla="*/ 185 w 250"/>
                <a:gd name="T17" fmla="*/ 11 h 137"/>
                <a:gd name="T18" fmla="*/ 185 w 250"/>
                <a:gd name="T19" fmla="*/ 7 h 137"/>
                <a:gd name="T20" fmla="*/ 185 w 250"/>
                <a:gd name="T21" fmla="*/ 3 h 137"/>
                <a:gd name="T22" fmla="*/ 189 w 250"/>
                <a:gd name="T23" fmla="*/ 1 h 137"/>
                <a:gd name="T24" fmla="*/ 193 w 250"/>
                <a:gd name="T25" fmla="*/ 0 h 137"/>
                <a:gd name="T26" fmla="*/ 199 w 250"/>
                <a:gd name="T27" fmla="*/ 1 h 137"/>
                <a:gd name="T28" fmla="*/ 208 w 250"/>
                <a:gd name="T29" fmla="*/ 3 h 137"/>
                <a:gd name="T30" fmla="*/ 226 w 250"/>
                <a:gd name="T31" fmla="*/ 11 h 137"/>
                <a:gd name="T32" fmla="*/ 241 w 250"/>
                <a:gd name="T33" fmla="*/ 28 h 137"/>
                <a:gd name="T34" fmla="*/ 250 w 250"/>
                <a:gd name="T35" fmla="*/ 45 h 137"/>
                <a:gd name="T36" fmla="*/ 247 w 250"/>
                <a:gd name="T37" fmla="*/ 55 h 137"/>
                <a:gd name="T38" fmla="*/ 237 w 250"/>
                <a:gd name="T39" fmla="*/ 64 h 137"/>
                <a:gd name="T40" fmla="*/ 220 w 250"/>
                <a:gd name="T41" fmla="*/ 74 h 137"/>
                <a:gd name="T42" fmla="*/ 203 w 250"/>
                <a:gd name="T43" fmla="*/ 81 h 137"/>
                <a:gd name="T44" fmla="*/ 166 w 250"/>
                <a:gd name="T45" fmla="*/ 95 h 137"/>
                <a:gd name="T46" fmla="*/ 105 w 250"/>
                <a:gd name="T47" fmla="*/ 116 h 137"/>
                <a:gd name="T48" fmla="*/ 63 w 250"/>
                <a:gd name="T49" fmla="*/ 127 h 137"/>
                <a:gd name="T50" fmla="*/ 48 w 250"/>
                <a:gd name="T51" fmla="*/ 131 h 137"/>
                <a:gd name="T52" fmla="*/ 34 w 250"/>
                <a:gd name="T53" fmla="*/ 135 h 137"/>
                <a:gd name="T54" fmla="*/ 23 w 250"/>
                <a:gd name="T55" fmla="*/ 135 h 137"/>
                <a:gd name="T56" fmla="*/ 15 w 250"/>
                <a:gd name="T57" fmla="*/ 137 h 137"/>
                <a:gd name="T58" fmla="*/ 8 w 250"/>
                <a:gd name="T59" fmla="*/ 137 h 137"/>
                <a:gd name="T60" fmla="*/ 4 w 250"/>
                <a:gd name="T61" fmla="*/ 137 h 137"/>
                <a:gd name="T62" fmla="*/ 2 w 250"/>
                <a:gd name="T63" fmla="*/ 135 h 137"/>
                <a:gd name="T64" fmla="*/ 0 w 250"/>
                <a:gd name="T65" fmla="*/ 133 h 137"/>
                <a:gd name="T66" fmla="*/ 2 w 250"/>
                <a:gd name="T67" fmla="*/ 131 h 137"/>
                <a:gd name="T68" fmla="*/ 4 w 250"/>
                <a:gd name="T69" fmla="*/ 127 h 137"/>
                <a:gd name="T70" fmla="*/ 9 w 250"/>
                <a:gd name="T71" fmla="*/ 123 h 137"/>
                <a:gd name="T72" fmla="*/ 17 w 250"/>
                <a:gd name="T73" fmla="*/ 120 h 137"/>
                <a:gd name="T74" fmla="*/ 27 w 250"/>
                <a:gd name="T75" fmla="*/ 116 h 137"/>
                <a:gd name="T76" fmla="*/ 38 w 250"/>
                <a:gd name="T77" fmla="*/ 110 h 137"/>
                <a:gd name="T78" fmla="*/ 52 w 250"/>
                <a:gd name="T79" fmla="*/ 104 h 137"/>
                <a:gd name="T80" fmla="*/ 59 w 250"/>
                <a:gd name="T81" fmla="*/ 10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0" h="137">
                  <a:moveTo>
                    <a:pt x="59" y="100"/>
                  </a:moveTo>
                  <a:lnTo>
                    <a:pt x="75" y="93"/>
                  </a:lnTo>
                  <a:lnTo>
                    <a:pt x="90" y="85"/>
                  </a:lnTo>
                  <a:lnTo>
                    <a:pt x="105" y="78"/>
                  </a:lnTo>
                  <a:lnTo>
                    <a:pt x="118" y="72"/>
                  </a:lnTo>
                  <a:lnTo>
                    <a:pt x="130" y="64"/>
                  </a:lnTo>
                  <a:lnTo>
                    <a:pt x="141" y="59"/>
                  </a:lnTo>
                  <a:lnTo>
                    <a:pt x="151" y="51"/>
                  </a:lnTo>
                  <a:lnTo>
                    <a:pt x="159" y="45"/>
                  </a:lnTo>
                  <a:lnTo>
                    <a:pt x="166" y="41"/>
                  </a:lnTo>
                  <a:lnTo>
                    <a:pt x="172" y="36"/>
                  </a:lnTo>
                  <a:lnTo>
                    <a:pt x="178" y="32"/>
                  </a:lnTo>
                  <a:lnTo>
                    <a:pt x="182" y="26"/>
                  </a:lnTo>
                  <a:lnTo>
                    <a:pt x="185" y="22"/>
                  </a:lnTo>
                  <a:lnTo>
                    <a:pt x="187" y="19"/>
                  </a:lnTo>
                  <a:lnTo>
                    <a:pt x="189" y="15"/>
                  </a:lnTo>
                  <a:lnTo>
                    <a:pt x="187" y="11"/>
                  </a:lnTo>
                  <a:lnTo>
                    <a:pt x="185" y="11"/>
                  </a:lnTo>
                  <a:lnTo>
                    <a:pt x="185" y="9"/>
                  </a:lnTo>
                  <a:lnTo>
                    <a:pt x="185" y="7"/>
                  </a:lnTo>
                  <a:lnTo>
                    <a:pt x="185" y="5"/>
                  </a:lnTo>
                  <a:lnTo>
                    <a:pt x="185" y="3"/>
                  </a:lnTo>
                  <a:lnTo>
                    <a:pt x="187" y="1"/>
                  </a:lnTo>
                  <a:lnTo>
                    <a:pt x="189" y="1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3" y="1"/>
                  </a:lnTo>
                  <a:lnTo>
                    <a:pt x="208" y="3"/>
                  </a:lnTo>
                  <a:lnTo>
                    <a:pt x="214" y="5"/>
                  </a:lnTo>
                  <a:lnTo>
                    <a:pt x="226" y="11"/>
                  </a:lnTo>
                  <a:lnTo>
                    <a:pt x="233" y="20"/>
                  </a:lnTo>
                  <a:lnTo>
                    <a:pt x="241" y="28"/>
                  </a:lnTo>
                  <a:lnTo>
                    <a:pt x="247" y="36"/>
                  </a:lnTo>
                  <a:lnTo>
                    <a:pt x="250" y="45"/>
                  </a:lnTo>
                  <a:lnTo>
                    <a:pt x="249" y="51"/>
                  </a:lnTo>
                  <a:lnTo>
                    <a:pt x="247" y="55"/>
                  </a:lnTo>
                  <a:lnTo>
                    <a:pt x="243" y="60"/>
                  </a:lnTo>
                  <a:lnTo>
                    <a:pt x="237" y="64"/>
                  </a:lnTo>
                  <a:lnTo>
                    <a:pt x="229" y="68"/>
                  </a:lnTo>
                  <a:lnTo>
                    <a:pt x="220" y="74"/>
                  </a:lnTo>
                  <a:lnTo>
                    <a:pt x="208" y="78"/>
                  </a:lnTo>
                  <a:lnTo>
                    <a:pt x="203" y="81"/>
                  </a:lnTo>
                  <a:lnTo>
                    <a:pt x="195" y="83"/>
                  </a:lnTo>
                  <a:lnTo>
                    <a:pt x="166" y="95"/>
                  </a:lnTo>
                  <a:lnTo>
                    <a:pt x="136" y="106"/>
                  </a:lnTo>
                  <a:lnTo>
                    <a:pt x="105" y="116"/>
                  </a:lnTo>
                  <a:lnTo>
                    <a:pt x="71" y="125"/>
                  </a:lnTo>
                  <a:lnTo>
                    <a:pt x="63" y="127"/>
                  </a:lnTo>
                  <a:lnTo>
                    <a:pt x="55" y="129"/>
                  </a:lnTo>
                  <a:lnTo>
                    <a:pt x="48" y="131"/>
                  </a:lnTo>
                  <a:lnTo>
                    <a:pt x="42" y="133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5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1" y="137"/>
                  </a:lnTo>
                  <a:lnTo>
                    <a:pt x="8" y="137"/>
                  </a:lnTo>
                  <a:lnTo>
                    <a:pt x="6" y="137"/>
                  </a:lnTo>
                  <a:lnTo>
                    <a:pt x="4" y="137"/>
                  </a:lnTo>
                  <a:lnTo>
                    <a:pt x="2" y="135"/>
                  </a:lnTo>
                  <a:lnTo>
                    <a:pt x="2" y="135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2" y="131"/>
                  </a:lnTo>
                  <a:lnTo>
                    <a:pt x="2" y="129"/>
                  </a:lnTo>
                  <a:lnTo>
                    <a:pt x="4" y="127"/>
                  </a:lnTo>
                  <a:lnTo>
                    <a:pt x="6" y="125"/>
                  </a:lnTo>
                  <a:lnTo>
                    <a:pt x="9" y="123"/>
                  </a:lnTo>
                  <a:lnTo>
                    <a:pt x="13" y="121"/>
                  </a:lnTo>
                  <a:lnTo>
                    <a:pt x="17" y="120"/>
                  </a:lnTo>
                  <a:lnTo>
                    <a:pt x="21" y="118"/>
                  </a:lnTo>
                  <a:lnTo>
                    <a:pt x="27" y="116"/>
                  </a:lnTo>
                  <a:lnTo>
                    <a:pt x="32" y="112"/>
                  </a:lnTo>
                  <a:lnTo>
                    <a:pt x="38" y="110"/>
                  </a:lnTo>
                  <a:lnTo>
                    <a:pt x="44" y="106"/>
                  </a:lnTo>
                  <a:lnTo>
                    <a:pt x="52" y="104"/>
                  </a:lnTo>
                  <a:lnTo>
                    <a:pt x="59" y="100"/>
                  </a:lnTo>
                  <a:lnTo>
                    <a:pt x="59" y="10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08"/>
            <p:cNvSpPr/>
            <p:nvPr/>
          </p:nvSpPr>
          <p:spPr bwMode="auto">
            <a:xfrm>
              <a:off x="2616200" y="833438"/>
              <a:ext cx="46037" cy="231775"/>
            </a:xfrm>
            <a:custGeom>
              <a:avLst/>
              <a:gdLst>
                <a:gd name="T0" fmla="*/ 0 w 57"/>
                <a:gd name="T1" fmla="*/ 0 h 292"/>
                <a:gd name="T2" fmla="*/ 13 w 57"/>
                <a:gd name="T3" fmla="*/ 8 h 292"/>
                <a:gd name="T4" fmla="*/ 25 w 57"/>
                <a:gd name="T5" fmla="*/ 16 h 292"/>
                <a:gd name="T6" fmla="*/ 34 w 57"/>
                <a:gd name="T7" fmla="*/ 21 h 292"/>
                <a:gd name="T8" fmla="*/ 42 w 57"/>
                <a:gd name="T9" fmla="*/ 29 h 292"/>
                <a:gd name="T10" fmla="*/ 48 w 57"/>
                <a:gd name="T11" fmla="*/ 35 h 292"/>
                <a:gd name="T12" fmla="*/ 52 w 57"/>
                <a:gd name="T13" fmla="*/ 39 h 292"/>
                <a:gd name="T14" fmla="*/ 55 w 57"/>
                <a:gd name="T15" fmla="*/ 42 h 292"/>
                <a:gd name="T16" fmla="*/ 57 w 57"/>
                <a:gd name="T17" fmla="*/ 46 h 292"/>
                <a:gd name="T18" fmla="*/ 57 w 57"/>
                <a:gd name="T19" fmla="*/ 54 h 292"/>
                <a:gd name="T20" fmla="*/ 57 w 57"/>
                <a:gd name="T21" fmla="*/ 60 h 292"/>
                <a:gd name="T22" fmla="*/ 55 w 57"/>
                <a:gd name="T23" fmla="*/ 65 h 292"/>
                <a:gd name="T24" fmla="*/ 53 w 57"/>
                <a:gd name="T25" fmla="*/ 73 h 292"/>
                <a:gd name="T26" fmla="*/ 53 w 57"/>
                <a:gd name="T27" fmla="*/ 75 h 292"/>
                <a:gd name="T28" fmla="*/ 52 w 57"/>
                <a:gd name="T29" fmla="*/ 79 h 292"/>
                <a:gd name="T30" fmla="*/ 52 w 57"/>
                <a:gd name="T31" fmla="*/ 86 h 292"/>
                <a:gd name="T32" fmla="*/ 52 w 57"/>
                <a:gd name="T33" fmla="*/ 92 h 292"/>
                <a:gd name="T34" fmla="*/ 50 w 57"/>
                <a:gd name="T35" fmla="*/ 101 h 292"/>
                <a:gd name="T36" fmla="*/ 50 w 57"/>
                <a:gd name="T37" fmla="*/ 111 h 292"/>
                <a:gd name="T38" fmla="*/ 50 w 57"/>
                <a:gd name="T39" fmla="*/ 122 h 292"/>
                <a:gd name="T40" fmla="*/ 48 w 57"/>
                <a:gd name="T41" fmla="*/ 136 h 292"/>
                <a:gd name="T42" fmla="*/ 48 w 57"/>
                <a:gd name="T43" fmla="*/ 151 h 292"/>
                <a:gd name="T44" fmla="*/ 48 w 57"/>
                <a:gd name="T45" fmla="*/ 166 h 292"/>
                <a:gd name="T46" fmla="*/ 46 w 57"/>
                <a:gd name="T47" fmla="*/ 183 h 292"/>
                <a:gd name="T48" fmla="*/ 46 w 57"/>
                <a:gd name="T49" fmla="*/ 202 h 292"/>
                <a:gd name="T50" fmla="*/ 46 w 57"/>
                <a:gd name="T51" fmla="*/ 221 h 292"/>
                <a:gd name="T52" fmla="*/ 46 w 57"/>
                <a:gd name="T53" fmla="*/ 244 h 292"/>
                <a:gd name="T54" fmla="*/ 46 w 57"/>
                <a:gd name="T55" fmla="*/ 267 h 292"/>
                <a:gd name="T56" fmla="*/ 46 w 57"/>
                <a:gd name="T57" fmla="*/ 292 h 292"/>
                <a:gd name="T58" fmla="*/ 0 w 57"/>
                <a:gd name="T59" fmla="*/ 292 h 292"/>
                <a:gd name="T60" fmla="*/ 0 w 57"/>
                <a:gd name="T61" fmla="*/ 0 h 292"/>
                <a:gd name="T62" fmla="*/ 0 w 57"/>
                <a:gd name="T6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292">
                  <a:moveTo>
                    <a:pt x="0" y="0"/>
                  </a:moveTo>
                  <a:lnTo>
                    <a:pt x="13" y="8"/>
                  </a:lnTo>
                  <a:lnTo>
                    <a:pt x="25" y="16"/>
                  </a:lnTo>
                  <a:lnTo>
                    <a:pt x="34" y="21"/>
                  </a:lnTo>
                  <a:lnTo>
                    <a:pt x="42" y="29"/>
                  </a:lnTo>
                  <a:lnTo>
                    <a:pt x="48" y="35"/>
                  </a:lnTo>
                  <a:lnTo>
                    <a:pt x="52" y="39"/>
                  </a:lnTo>
                  <a:lnTo>
                    <a:pt x="55" y="42"/>
                  </a:lnTo>
                  <a:lnTo>
                    <a:pt x="57" y="46"/>
                  </a:lnTo>
                  <a:lnTo>
                    <a:pt x="57" y="54"/>
                  </a:lnTo>
                  <a:lnTo>
                    <a:pt x="57" y="60"/>
                  </a:lnTo>
                  <a:lnTo>
                    <a:pt x="55" y="65"/>
                  </a:lnTo>
                  <a:lnTo>
                    <a:pt x="53" y="73"/>
                  </a:lnTo>
                  <a:lnTo>
                    <a:pt x="53" y="75"/>
                  </a:lnTo>
                  <a:lnTo>
                    <a:pt x="52" y="79"/>
                  </a:lnTo>
                  <a:lnTo>
                    <a:pt x="52" y="86"/>
                  </a:lnTo>
                  <a:lnTo>
                    <a:pt x="52" y="92"/>
                  </a:lnTo>
                  <a:lnTo>
                    <a:pt x="50" y="101"/>
                  </a:lnTo>
                  <a:lnTo>
                    <a:pt x="50" y="111"/>
                  </a:lnTo>
                  <a:lnTo>
                    <a:pt x="50" y="122"/>
                  </a:lnTo>
                  <a:lnTo>
                    <a:pt x="48" y="136"/>
                  </a:lnTo>
                  <a:lnTo>
                    <a:pt x="48" y="151"/>
                  </a:lnTo>
                  <a:lnTo>
                    <a:pt x="48" y="166"/>
                  </a:lnTo>
                  <a:lnTo>
                    <a:pt x="46" y="183"/>
                  </a:lnTo>
                  <a:lnTo>
                    <a:pt x="46" y="202"/>
                  </a:lnTo>
                  <a:lnTo>
                    <a:pt x="46" y="221"/>
                  </a:lnTo>
                  <a:lnTo>
                    <a:pt x="46" y="244"/>
                  </a:lnTo>
                  <a:lnTo>
                    <a:pt x="46" y="267"/>
                  </a:lnTo>
                  <a:lnTo>
                    <a:pt x="46" y="292"/>
                  </a:lnTo>
                  <a:lnTo>
                    <a:pt x="0" y="29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09"/>
            <p:cNvSpPr/>
            <p:nvPr/>
          </p:nvSpPr>
          <p:spPr bwMode="auto">
            <a:xfrm>
              <a:off x="2511425" y="908050"/>
              <a:ext cx="306387" cy="69850"/>
            </a:xfrm>
            <a:custGeom>
              <a:avLst/>
              <a:gdLst>
                <a:gd name="T0" fmla="*/ 382 w 384"/>
                <a:gd name="T1" fmla="*/ 40 h 87"/>
                <a:gd name="T2" fmla="*/ 382 w 384"/>
                <a:gd name="T3" fmla="*/ 46 h 87"/>
                <a:gd name="T4" fmla="*/ 379 w 384"/>
                <a:gd name="T5" fmla="*/ 51 h 87"/>
                <a:gd name="T6" fmla="*/ 369 w 384"/>
                <a:gd name="T7" fmla="*/ 53 h 87"/>
                <a:gd name="T8" fmla="*/ 352 w 384"/>
                <a:gd name="T9" fmla="*/ 53 h 87"/>
                <a:gd name="T10" fmla="*/ 329 w 384"/>
                <a:gd name="T11" fmla="*/ 53 h 87"/>
                <a:gd name="T12" fmla="*/ 314 w 384"/>
                <a:gd name="T13" fmla="*/ 53 h 87"/>
                <a:gd name="T14" fmla="*/ 281 w 384"/>
                <a:gd name="T15" fmla="*/ 55 h 87"/>
                <a:gd name="T16" fmla="*/ 243 w 384"/>
                <a:gd name="T17" fmla="*/ 57 h 87"/>
                <a:gd name="T18" fmla="*/ 201 w 384"/>
                <a:gd name="T19" fmla="*/ 63 h 87"/>
                <a:gd name="T20" fmla="*/ 153 w 384"/>
                <a:gd name="T21" fmla="*/ 70 h 87"/>
                <a:gd name="T22" fmla="*/ 130 w 384"/>
                <a:gd name="T23" fmla="*/ 74 h 87"/>
                <a:gd name="T24" fmla="*/ 109 w 384"/>
                <a:gd name="T25" fmla="*/ 78 h 87"/>
                <a:gd name="T26" fmla="*/ 90 w 384"/>
                <a:gd name="T27" fmla="*/ 82 h 87"/>
                <a:gd name="T28" fmla="*/ 75 w 384"/>
                <a:gd name="T29" fmla="*/ 84 h 87"/>
                <a:gd name="T30" fmla="*/ 63 w 384"/>
                <a:gd name="T31" fmla="*/ 86 h 87"/>
                <a:gd name="T32" fmla="*/ 53 w 384"/>
                <a:gd name="T33" fmla="*/ 87 h 87"/>
                <a:gd name="T34" fmla="*/ 48 w 384"/>
                <a:gd name="T35" fmla="*/ 87 h 87"/>
                <a:gd name="T36" fmla="*/ 44 w 384"/>
                <a:gd name="T37" fmla="*/ 87 h 87"/>
                <a:gd name="T38" fmla="*/ 32 w 384"/>
                <a:gd name="T39" fmla="*/ 87 h 87"/>
                <a:gd name="T40" fmla="*/ 15 w 384"/>
                <a:gd name="T41" fmla="*/ 84 h 87"/>
                <a:gd name="T42" fmla="*/ 8 w 384"/>
                <a:gd name="T43" fmla="*/ 80 h 87"/>
                <a:gd name="T44" fmla="*/ 2 w 384"/>
                <a:gd name="T45" fmla="*/ 78 h 87"/>
                <a:gd name="T46" fmla="*/ 0 w 384"/>
                <a:gd name="T47" fmla="*/ 74 h 87"/>
                <a:gd name="T48" fmla="*/ 0 w 384"/>
                <a:gd name="T49" fmla="*/ 70 h 87"/>
                <a:gd name="T50" fmla="*/ 2 w 384"/>
                <a:gd name="T51" fmla="*/ 68 h 87"/>
                <a:gd name="T52" fmla="*/ 8 w 384"/>
                <a:gd name="T53" fmla="*/ 66 h 87"/>
                <a:gd name="T54" fmla="*/ 21 w 384"/>
                <a:gd name="T55" fmla="*/ 63 h 87"/>
                <a:gd name="T56" fmla="*/ 36 w 384"/>
                <a:gd name="T57" fmla="*/ 59 h 87"/>
                <a:gd name="T58" fmla="*/ 57 w 384"/>
                <a:gd name="T59" fmla="*/ 53 h 87"/>
                <a:gd name="T60" fmla="*/ 84 w 384"/>
                <a:gd name="T61" fmla="*/ 47 h 87"/>
                <a:gd name="T62" fmla="*/ 113 w 384"/>
                <a:gd name="T63" fmla="*/ 40 h 87"/>
                <a:gd name="T64" fmla="*/ 149 w 384"/>
                <a:gd name="T65" fmla="*/ 32 h 87"/>
                <a:gd name="T66" fmla="*/ 184 w 384"/>
                <a:gd name="T67" fmla="*/ 25 h 87"/>
                <a:gd name="T68" fmla="*/ 214 w 384"/>
                <a:gd name="T69" fmla="*/ 19 h 87"/>
                <a:gd name="T70" fmla="*/ 241 w 384"/>
                <a:gd name="T71" fmla="*/ 13 h 87"/>
                <a:gd name="T72" fmla="*/ 264 w 384"/>
                <a:gd name="T73" fmla="*/ 7 h 87"/>
                <a:gd name="T74" fmla="*/ 281 w 384"/>
                <a:gd name="T75" fmla="*/ 4 h 87"/>
                <a:gd name="T76" fmla="*/ 296 w 384"/>
                <a:gd name="T77" fmla="*/ 2 h 87"/>
                <a:gd name="T78" fmla="*/ 306 w 384"/>
                <a:gd name="T79" fmla="*/ 0 h 87"/>
                <a:gd name="T80" fmla="*/ 310 w 384"/>
                <a:gd name="T81" fmla="*/ 0 h 87"/>
                <a:gd name="T82" fmla="*/ 315 w 384"/>
                <a:gd name="T83" fmla="*/ 0 h 87"/>
                <a:gd name="T84" fmla="*/ 323 w 384"/>
                <a:gd name="T85" fmla="*/ 2 h 87"/>
                <a:gd name="T86" fmla="*/ 335 w 384"/>
                <a:gd name="T87" fmla="*/ 6 h 87"/>
                <a:gd name="T88" fmla="*/ 348 w 384"/>
                <a:gd name="T89" fmla="*/ 11 h 87"/>
                <a:gd name="T90" fmla="*/ 361 w 384"/>
                <a:gd name="T91" fmla="*/ 19 h 87"/>
                <a:gd name="T92" fmla="*/ 371 w 384"/>
                <a:gd name="T93" fmla="*/ 25 h 87"/>
                <a:gd name="T94" fmla="*/ 377 w 384"/>
                <a:gd name="T95" fmla="*/ 30 h 87"/>
                <a:gd name="T96" fmla="*/ 381 w 384"/>
                <a:gd name="T97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87">
                  <a:moveTo>
                    <a:pt x="381" y="36"/>
                  </a:moveTo>
                  <a:lnTo>
                    <a:pt x="382" y="40"/>
                  </a:lnTo>
                  <a:lnTo>
                    <a:pt x="384" y="44"/>
                  </a:lnTo>
                  <a:lnTo>
                    <a:pt x="382" y="46"/>
                  </a:lnTo>
                  <a:lnTo>
                    <a:pt x="381" y="49"/>
                  </a:lnTo>
                  <a:lnTo>
                    <a:pt x="379" y="51"/>
                  </a:lnTo>
                  <a:lnTo>
                    <a:pt x="375" y="51"/>
                  </a:lnTo>
                  <a:lnTo>
                    <a:pt x="369" y="53"/>
                  </a:lnTo>
                  <a:lnTo>
                    <a:pt x="361" y="53"/>
                  </a:lnTo>
                  <a:lnTo>
                    <a:pt x="352" y="53"/>
                  </a:lnTo>
                  <a:lnTo>
                    <a:pt x="342" y="53"/>
                  </a:lnTo>
                  <a:lnTo>
                    <a:pt x="329" y="53"/>
                  </a:lnTo>
                  <a:lnTo>
                    <a:pt x="321" y="53"/>
                  </a:lnTo>
                  <a:lnTo>
                    <a:pt x="314" y="53"/>
                  </a:lnTo>
                  <a:lnTo>
                    <a:pt x="298" y="53"/>
                  </a:lnTo>
                  <a:lnTo>
                    <a:pt x="281" y="55"/>
                  </a:lnTo>
                  <a:lnTo>
                    <a:pt x="262" y="55"/>
                  </a:lnTo>
                  <a:lnTo>
                    <a:pt x="243" y="57"/>
                  </a:lnTo>
                  <a:lnTo>
                    <a:pt x="222" y="59"/>
                  </a:lnTo>
                  <a:lnTo>
                    <a:pt x="201" y="63"/>
                  </a:lnTo>
                  <a:lnTo>
                    <a:pt x="178" y="66"/>
                  </a:lnTo>
                  <a:lnTo>
                    <a:pt x="153" y="70"/>
                  </a:lnTo>
                  <a:lnTo>
                    <a:pt x="141" y="72"/>
                  </a:lnTo>
                  <a:lnTo>
                    <a:pt x="130" y="74"/>
                  </a:lnTo>
                  <a:lnTo>
                    <a:pt x="119" y="78"/>
                  </a:lnTo>
                  <a:lnTo>
                    <a:pt x="109" y="78"/>
                  </a:lnTo>
                  <a:lnTo>
                    <a:pt x="99" y="80"/>
                  </a:lnTo>
                  <a:lnTo>
                    <a:pt x="90" y="82"/>
                  </a:lnTo>
                  <a:lnTo>
                    <a:pt x="82" y="84"/>
                  </a:lnTo>
                  <a:lnTo>
                    <a:pt x="75" y="84"/>
                  </a:lnTo>
                  <a:lnTo>
                    <a:pt x="69" y="86"/>
                  </a:lnTo>
                  <a:lnTo>
                    <a:pt x="63" y="86"/>
                  </a:lnTo>
                  <a:lnTo>
                    <a:pt x="57" y="86"/>
                  </a:lnTo>
                  <a:lnTo>
                    <a:pt x="53" y="87"/>
                  </a:lnTo>
                  <a:lnTo>
                    <a:pt x="50" y="87"/>
                  </a:lnTo>
                  <a:lnTo>
                    <a:pt x="48" y="87"/>
                  </a:lnTo>
                  <a:lnTo>
                    <a:pt x="46" y="87"/>
                  </a:lnTo>
                  <a:lnTo>
                    <a:pt x="44" y="87"/>
                  </a:lnTo>
                  <a:lnTo>
                    <a:pt x="38" y="87"/>
                  </a:lnTo>
                  <a:lnTo>
                    <a:pt x="32" y="87"/>
                  </a:lnTo>
                  <a:lnTo>
                    <a:pt x="25" y="86"/>
                  </a:lnTo>
                  <a:lnTo>
                    <a:pt x="15" y="84"/>
                  </a:lnTo>
                  <a:lnTo>
                    <a:pt x="11" y="82"/>
                  </a:lnTo>
                  <a:lnTo>
                    <a:pt x="8" y="80"/>
                  </a:lnTo>
                  <a:lnTo>
                    <a:pt x="6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13" y="65"/>
                  </a:lnTo>
                  <a:lnTo>
                    <a:pt x="21" y="63"/>
                  </a:lnTo>
                  <a:lnTo>
                    <a:pt x="29" y="61"/>
                  </a:lnTo>
                  <a:lnTo>
                    <a:pt x="36" y="59"/>
                  </a:lnTo>
                  <a:lnTo>
                    <a:pt x="46" y="55"/>
                  </a:lnTo>
                  <a:lnTo>
                    <a:pt x="57" y="53"/>
                  </a:lnTo>
                  <a:lnTo>
                    <a:pt x="71" y="49"/>
                  </a:lnTo>
                  <a:lnTo>
                    <a:pt x="84" y="47"/>
                  </a:lnTo>
                  <a:lnTo>
                    <a:pt x="97" y="44"/>
                  </a:lnTo>
                  <a:lnTo>
                    <a:pt x="113" y="40"/>
                  </a:lnTo>
                  <a:lnTo>
                    <a:pt x="130" y="36"/>
                  </a:lnTo>
                  <a:lnTo>
                    <a:pt x="149" y="32"/>
                  </a:lnTo>
                  <a:lnTo>
                    <a:pt x="166" y="28"/>
                  </a:lnTo>
                  <a:lnTo>
                    <a:pt x="184" y="25"/>
                  </a:lnTo>
                  <a:lnTo>
                    <a:pt x="199" y="21"/>
                  </a:lnTo>
                  <a:lnTo>
                    <a:pt x="214" y="19"/>
                  </a:lnTo>
                  <a:lnTo>
                    <a:pt x="228" y="15"/>
                  </a:lnTo>
                  <a:lnTo>
                    <a:pt x="241" y="13"/>
                  </a:lnTo>
                  <a:lnTo>
                    <a:pt x="252" y="9"/>
                  </a:lnTo>
                  <a:lnTo>
                    <a:pt x="264" y="7"/>
                  </a:lnTo>
                  <a:lnTo>
                    <a:pt x="273" y="6"/>
                  </a:lnTo>
                  <a:lnTo>
                    <a:pt x="281" y="4"/>
                  </a:lnTo>
                  <a:lnTo>
                    <a:pt x="289" y="2"/>
                  </a:lnTo>
                  <a:lnTo>
                    <a:pt x="296" y="2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2"/>
                  </a:lnTo>
                  <a:lnTo>
                    <a:pt x="327" y="4"/>
                  </a:lnTo>
                  <a:lnTo>
                    <a:pt x="335" y="6"/>
                  </a:lnTo>
                  <a:lnTo>
                    <a:pt x="340" y="9"/>
                  </a:lnTo>
                  <a:lnTo>
                    <a:pt x="348" y="11"/>
                  </a:lnTo>
                  <a:lnTo>
                    <a:pt x="356" y="15"/>
                  </a:lnTo>
                  <a:lnTo>
                    <a:pt x="361" y="19"/>
                  </a:lnTo>
                  <a:lnTo>
                    <a:pt x="367" y="21"/>
                  </a:lnTo>
                  <a:lnTo>
                    <a:pt x="371" y="25"/>
                  </a:lnTo>
                  <a:lnTo>
                    <a:pt x="375" y="28"/>
                  </a:lnTo>
                  <a:lnTo>
                    <a:pt x="377" y="30"/>
                  </a:lnTo>
                  <a:lnTo>
                    <a:pt x="379" y="34"/>
                  </a:lnTo>
                  <a:lnTo>
                    <a:pt x="381" y="36"/>
                  </a:lnTo>
                  <a:lnTo>
                    <a:pt x="381" y="3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10"/>
            <p:cNvSpPr/>
            <p:nvPr/>
          </p:nvSpPr>
          <p:spPr bwMode="auto">
            <a:xfrm>
              <a:off x="2511425" y="1041400"/>
              <a:ext cx="254000" cy="63500"/>
            </a:xfrm>
            <a:custGeom>
              <a:avLst/>
              <a:gdLst>
                <a:gd name="T0" fmla="*/ 0 w 319"/>
                <a:gd name="T1" fmla="*/ 54 h 80"/>
                <a:gd name="T2" fmla="*/ 4 w 319"/>
                <a:gd name="T3" fmla="*/ 52 h 80"/>
                <a:gd name="T4" fmla="*/ 11 w 319"/>
                <a:gd name="T5" fmla="*/ 50 h 80"/>
                <a:gd name="T6" fmla="*/ 23 w 319"/>
                <a:gd name="T7" fmla="*/ 46 h 80"/>
                <a:gd name="T8" fmla="*/ 40 w 319"/>
                <a:gd name="T9" fmla="*/ 40 h 80"/>
                <a:gd name="T10" fmla="*/ 59 w 319"/>
                <a:gd name="T11" fmla="*/ 37 h 80"/>
                <a:gd name="T12" fmla="*/ 84 w 319"/>
                <a:gd name="T13" fmla="*/ 31 h 80"/>
                <a:gd name="T14" fmla="*/ 113 w 319"/>
                <a:gd name="T15" fmla="*/ 25 h 80"/>
                <a:gd name="T16" fmla="*/ 143 w 319"/>
                <a:gd name="T17" fmla="*/ 20 h 80"/>
                <a:gd name="T18" fmla="*/ 170 w 319"/>
                <a:gd name="T19" fmla="*/ 16 h 80"/>
                <a:gd name="T20" fmla="*/ 195 w 319"/>
                <a:gd name="T21" fmla="*/ 12 h 80"/>
                <a:gd name="T22" fmla="*/ 216 w 319"/>
                <a:gd name="T23" fmla="*/ 8 h 80"/>
                <a:gd name="T24" fmla="*/ 233 w 319"/>
                <a:gd name="T25" fmla="*/ 4 h 80"/>
                <a:gd name="T26" fmla="*/ 247 w 319"/>
                <a:gd name="T27" fmla="*/ 2 h 80"/>
                <a:gd name="T28" fmla="*/ 258 w 319"/>
                <a:gd name="T29" fmla="*/ 2 h 80"/>
                <a:gd name="T30" fmla="*/ 266 w 319"/>
                <a:gd name="T31" fmla="*/ 0 h 80"/>
                <a:gd name="T32" fmla="*/ 273 w 319"/>
                <a:gd name="T33" fmla="*/ 0 h 80"/>
                <a:gd name="T34" fmla="*/ 281 w 319"/>
                <a:gd name="T35" fmla="*/ 2 h 80"/>
                <a:gd name="T36" fmla="*/ 289 w 319"/>
                <a:gd name="T37" fmla="*/ 6 h 80"/>
                <a:gd name="T38" fmla="*/ 298 w 319"/>
                <a:gd name="T39" fmla="*/ 14 h 80"/>
                <a:gd name="T40" fmla="*/ 306 w 319"/>
                <a:gd name="T41" fmla="*/ 21 h 80"/>
                <a:gd name="T42" fmla="*/ 314 w 319"/>
                <a:gd name="T43" fmla="*/ 29 h 80"/>
                <a:gd name="T44" fmla="*/ 317 w 319"/>
                <a:gd name="T45" fmla="*/ 33 h 80"/>
                <a:gd name="T46" fmla="*/ 319 w 319"/>
                <a:gd name="T47" fmla="*/ 37 h 80"/>
                <a:gd name="T48" fmla="*/ 319 w 319"/>
                <a:gd name="T49" fmla="*/ 40 h 80"/>
                <a:gd name="T50" fmla="*/ 317 w 319"/>
                <a:gd name="T51" fmla="*/ 42 h 80"/>
                <a:gd name="T52" fmla="*/ 314 w 319"/>
                <a:gd name="T53" fmla="*/ 46 h 80"/>
                <a:gd name="T54" fmla="*/ 306 w 319"/>
                <a:gd name="T55" fmla="*/ 50 h 80"/>
                <a:gd name="T56" fmla="*/ 293 w 319"/>
                <a:gd name="T57" fmla="*/ 54 h 80"/>
                <a:gd name="T58" fmla="*/ 268 w 319"/>
                <a:gd name="T59" fmla="*/ 56 h 80"/>
                <a:gd name="T60" fmla="*/ 243 w 319"/>
                <a:gd name="T61" fmla="*/ 56 h 80"/>
                <a:gd name="T62" fmla="*/ 220 w 319"/>
                <a:gd name="T63" fmla="*/ 58 h 80"/>
                <a:gd name="T64" fmla="*/ 191 w 319"/>
                <a:gd name="T65" fmla="*/ 60 h 80"/>
                <a:gd name="T66" fmla="*/ 161 w 319"/>
                <a:gd name="T67" fmla="*/ 65 h 80"/>
                <a:gd name="T68" fmla="*/ 136 w 319"/>
                <a:gd name="T69" fmla="*/ 69 h 80"/>
                <a:gd name="T70" fmla="*/ 119 w 319"/>
                <a:gd name="T71" fmla="*/ 73 h 80"/>
                <a:gd name="T72" fmla="*/ 103 w 319"/>
                <a:gd name="T73" fmla="*/ 75 h 80"/>
                <a:gd name="T74" fmla="*/ 92 w 319"/>
                <a:gd name="T75" fmla="*/ 77 h 80"/>
                <a:gd name="T76" fmla="*/ 80 w 319"/>
                <a:gd name="T77" fmla="*/ 79 h 80"/>
                <a:gd name="T78" fmla="*/ 73 w 319"/>
                <a:gd name="T79" fmla="*/ 80 h 80"/>
                <a:gd name="T80" fmla="*/ 67 w 319"/>
                <a:gd name="T81" fmla="*/ 80 h 80"/>
                <a:gd name="T82" fmla="*/ 63 w 319"/>
                <a:gd name="T83" fmla="*/ 80 h 80"/>
                <a:gd name="T84" fmla="*/ 59 w 319"/>
                <a:gd name="T85" fmla="*/ 80 h 80"/>
                <a:gd name="T86" fmla="*/ 53 w 319"/>
                <a:gd name="T87" fmla="*/ 79 h 80"/>
                <a:gd name="T88" fmla="*/ 44 w 319"/>
                <a:gd name="T89" fmla="*/ 77 h 80"/>
                <a:gd name="T90" fmla="*/ 29 w 319"/>
                <a:gd name="T91" fmla="*/ 69 h 80"/>
                <a:gd name="T92" fmla="*/ 17 w 319"/>
                <a:gd name="T93" fmla="*/ 65 h 80"/>
                <a:gd name="T94" fmla="*/ 10 w 319"/>
                <a:gd name="T95" fmla="*/ 61 h 80"/>
                <a:gd name="T96" fmla="*/ 4 w 319"/>
                <a:gd name="T97" fmla="*/ 60 h 80"/>
                <a:gd name="T98" fmla="*/ 0 w 319"/>
                <a:gd name="T9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9" h="80">
                  <a:moveTo>
                    <a:pt x="0" y="56"/>
                  </a:move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50"/>
                  </a:lnTo>
                  <a:lnTo>
                    <a:pt x="11" y="50"/>
                  </a:lnTo>
                  <a:lnTo>
                    <a:pt x="17" y="48"/>
                  </a:lnTo>
                  <a:lnTo>
                    <a:pt x="23" y="46"/>
                  </a:lnTo>
                  <a:lnTo>
                    <a:pt x="31" y="44"/>
                  </a:lnTo>
                  <a:lnTo>
                    <a:pt x="40" y="40"/>
                  </a:lnTo>
                  <a:lnTo>
                    <a:pt x="50" y="39"/>
                  </a:lnTo>
                  <a:lnTo>
                    <a:pt x="59" y="37"/>
                  </a:lnTo>
                  <a:lnTo>
                    <a:pt x="71" y="33"/>
                  </a:lnTo>
                  <a:lnTo>
                    <a:pt x="84" y="31"/>
                  </a:lnTo>
                  <a:lnTo>
                    <a:pt x="97" y="27"/>
                  </a:lnTo>
                  <a:lnTo>
                    <a:pt x="113" y="25"/>
                  </a:lnTo>
                  <a:lnTo>
                    <a:pt x="128" y="21"/>
                  </a:lnTo>
                  <a:lnTo>
                    <a:pt x="143" y="20"/>
                  </a:lnTo>
                  <a:lnTo>
                    <a:pt x="157" y="18"/>
                  </a:lnTo>
                  <a:lnTo>
                    <a:pt x="170" y="16"/>
                  </a:lnTo>
                  <a:lnTo>
                    <a:pt x="184" y="14"/>
                  </a:lnTo>
                  <a:lnTo>
                    <a:pt x="195" y="12"/>
                  </a:lnTo>
                  <a:lnTo>
                    <a:pt x="206" y="10"/>
                  </a:lnTo>
                  <a:lnTo>
                    <a:pt x="216" y="8"/>
                  </a:lnTo>
                  <a:lnTo>
                    <a:pt x="226" y="6"/>
                  </a:lnTo>
                  <a:lnTo>
                    <a:pt x="233" y="4"/>
                  </a:lnTo>
                  <a:lnTo>
                    <a:pt x="241" y="4"/>
                  </a:lnTo>
                  <a:lnTo>
                    <a:pt x="247" y="2"/>
                  </a:lnTo>
                  <a:lnTo>
                    <a:pt x="252" y="2"/>
                  </a:lnTo>
                  <a:lnTo>
                    <a:pt x="258" y="2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7" y="2"/>
                  </a:lnTo>
                  <a:lnTo>
                    <a:pt x="281" y="2"/>
                  </a:lnTo>
                  <a:lnTo>
                    <a:pt x="285" y="4"/>
                  </a:lnTo>
                  <a:lnTo>
                    <a:pt x="289" y="6"/>
                  </a:lnTo>
                  <a:lnTo>
                    <a:pt x="293" y="10"/>
                  </a:lnTo>
                  <a:lnTo>
                    <a:pt x="298" y="14"/>
                  </a:lnTo>
                  <a:lnTo>
                    <a:pt x="302" y="18"/>
                  </a:lnTo>
                  <a:lnTo>
                    <a:pt x="306" y="21"/>
                  </a:lnTo>
                  <a:lnTo>
                    <a:pt x="310" y="25"/>
                  </a:lnTo>
                  <a:lnTo>
                    <a:pt x="314" y="29"/>
                  </a:lnTo>
                  <a:lnTo>
                    <a:pt x="315" y="31"/>
                  </a:lnTo>
                  <a:lnTo>
                    <a:pt x="317" y="33"/>
                  </a:lnTo>
                  <a:lnTo>
                    <a:pt x="317" y="35"/>
                  </a:lnTo>
                  <a:lnTo>
                    <a:pt x="319" y="37"/>
                  </a:lnTo>
                  <a:lnTo>
                    <a:pt x="319" y="39"/>
                  </a:lnTo>
                  <a:lnTo>
                    <a:pt x="319" y="40"/>
                  </a:lnTo>
                  <a:lnTo>
                    <a:pt x="317" y="42"/>
                  </a:lnTo>
                  <a:lnTo>
                    <a:pt x="317" y="42"/>
                  </a:lnTo>
                  <a:lnTo>
                    <a:pt x="315" y="44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6" y="50"/>
                  </a:lnTo>
                  <a:lnTo>
                    <a:pt x="302" y="52"/>
                  </a:lnTo>
                  <a:lnTo>
                    <a:pt x="293" y="54"/>
                  </a:lnTo>
                  <a:lnTo>
                    <a:pt x="281" y="56"/>
                  </a:lnTo>
                  <a:lnTo>
                    <a:pt x="268" y="56"/>
                  </a:lnTo>
                  <a:lnTo>
                    <a:pt x="252" y="56"/>
                  </a:lnTo>
                  <a:lnTo>
                    <a:pt x="243" y="56"/>
                  </a:lnTo>
                  <a:lnTo>
                    <a:pt x="231" y="56"/>
                  </a:lnTo>
                  <a:lnTo>
                    <a:pt x="220" y="58"/>
                  </a:lnTo>
                  <a:lnTo>
                    <a:pt x="206" y="58"/>
                  </a:lnTo>
                  <a:lnTo>
                    <a:pt x="191" y="60"/>
                  </a:lnTo>
                  <a:lnTo>
                    <a:pt x="178" y="63"/>
                  </a:lnTo>
                  <a:lnTo>
                    <a:pt x="161" y="65"/>
                  </a:lnTo>
                  <a:lnTo>
                    <a:pt x="145" y="69"/>
                  </a:lnTo>
                  <a:lnTo>
                    <a:pt x="136" y="69"/>
                  </a:lnTo>
                  <a:lnTo>
                    <a:pt x="126" y="71"/>
                  </a:lnTo>
                  <a:lnTo>
                    <a:pt x="119" y="73"/>
                  </a:lnTo>
                  <a:lnTo>
                    <a:pt x="111" y="73"/>
                  </a:lnTo>
                  <a:lnTo>
                    <a:pt x="103" y="75"/>
                  </a:lnTo>
                  <a:lnTo>
                    <a:pt x="97" y="77"/>
                  </a:lnTo>
                  <a:lnTo>
                    <a:pt x="92" y="77"/>
                  </a:lnTo>
                  <a:lnTo>
                    <a:pt x="86" y="79"/>
                  </a:lnTo>
                  <a:lnTo>
                    <a:pt x="80" y="79"/>
                  </a:lnTo>
                  <a:lnTo>
                    <a:pt x="76" y="79"/>
                  </a:lnTo>
                  <a:lnTo>
                    <a:pt x="73" y="80"/>
                  </a:lnTo>
                  <a:lnTo>
                    <a:pt x="69" y="80"/>
                  </a:lnTo>
                  <a:lnTo>
                    <a:pt x="67" y="80"/>
                  </a:lnTo>
                  <a:lnTo>
                    <a:pt x="65" y="80"/>
                  </a:lnTo>
                  <a:lnTo>
                    <a:pt x="63" y="80"/>
                  </a:lnTo>
                  <a:lnTo>
                    <a:pt x="61" y="80"/>
                  </a:lnTo>
                  <a:lnTo>
                    <a:pt x="59" y="80"/>
                  </a:lnTo>
                  <a:lnTo>
                    <a:pt x="57" y="80"/>
                  </a:lnTo>
                  <a:lnTo>
                    <a:pt x="53" y="79"/>
                  </a:lnTo>
                  <a:lnTo>
                    <a:pt x="50" y="79"/>
                  </a:lnTo>
                  <a:lnTo>
                    <a:pt x="44" y="77"/>
                  </a:lnTo>
                  <a:lnTo>
                    <a:pt x="40" y="73"/>
                  </a:lnTo>
                  <a:lnTo>
                    <a:pt x="29" y="69"/>
                  </a:lnTo>
                  <a:lnTo>
                    <a:pt x="23" y="67"/>
                  </a:lnTo>
                  <a:lnTo>
                    <a:pt x="17" y="65"/>
                  </a:lnTo>
                  <a:lnTo>
                    <a:pt x="13" y="63"/>
                  </a:lnTo>
                  <a:lnTo>
                    <a:pt x="10" y="61"/>
                  </a:lnTo>
                  <a:lnTo>
                    <a:pt x="6" y="60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11"/>
            <p:cNvSpPr/>
            <p:nvPr/>
          </p:nvSpPr>
          <p:spPr bwMode="auto">
            <a:xfrm>
              <a:off x="2279650" y="806450"/>
              <a:ext cx="231775" cy="439738"/>
            </a:xfrm>
            <a:custGeom>
              <a:avLst/>
              <a:gdLst>
                <a:gd name="T0" fmla="*/ 132 w 293"/>
                <a:gd name="T1" fmla="*/ 421 h 555"/>
                <a:gd name="T2" fmla="*/ 172 w 293"/>
                <a:gd name="T3" fmla="*/ 364 h 555"/>
                <a:gd name="T4" fmla="*/ 199 w 293"/>
                <a:gd name="T5" fmla="*/ 313 h 555"/>
                <a:gd name="T6" fmla="*/ 216 w 293"/>
                <a:gd name="T7" fmla="*/ 265 h 555"/>
                <a:gd name="T8" fmla="*/ 220 w 293"/>
                <a:gd name="T9" fmla="*/ 233 h 555"/>
                <a:gd name="T10" fmla="*/ 211 w 293"/>
                <a:gd name="T11" fmla="*/ 221 h 555"/>
                <a:gd name="T12" fmla="*/ 197 w 293"/>
                <a:gd name="T13" fmla="*/ 223 h 555"/>
                <a:gd name="T14" fmla="*/ 180 w 293"/>
                <a:gd name="T15" fmla="*/ 236 h 555"/>
                <a:gd name="T16" fmla="*/ 165 w 293"/>
                <a:gd name="T17" fmla="*/ 244 h 555"/>
                <a:gd name="T18" fmla="*/ 153 w 293"/>
                <a:gd name="T19" fmla="*/ 244 h 555"/>
                <a:gd name="T20" fmla="*/ 142 w 293"/>
                <a:gd name="T21" fmla="*/ 236 h 555"/>
                <a:gd name="T22" fmla="*/ 128 w 293"/>
                <a:gd name="T23" fmla="*/ 215 h 555"/>
                <a:gd name="T24" fmla="*/ 128 w 293"/>
                <a:gd name="T25" fmla="*/ 200 h 555"/>
                <a:gd name="T26" fmla="*/ 140 w 293"/>
                <a:gd name="T27" fmla="*/ 193 h 555"/>
                <a:gd name="T28" fmla="*/ 157 w 293"/>
                <a:gd name="T29" fmla="*/ 164 h 555"/>
                <a:gd name="T30" fmla="*/ 184 w 293"/>
                <a:gd name="T31" fmla="*/ 113 h 555"/>
                <a:gd name="T32" fmla="*/ 201 w 293"/>
                <a:gd name="T33" fmla="*/ 73 h 555"/>
                <a:gd name="T34" fmla="*/ 201 w 293"/>
                <a:gd name="T35" fmla="*/ 59 h 555"/>
                <a:gd name="T36" fmla="*/ 190 w 293"/>
                <a:gd name="T37" fmla="*/ 59 h 555"/>
                <a:gd name="T38" fmla="*/ 172 w 293"/>
                <a:gd name="T39" fmla="*/ 69 h 555"/>
                <a:gd name="T40" fmla="*/ 150 w 293"/>
                <a:gd name="T41" fmla="*/ 74 h 555"/>
                <a:gd name="T42" fmla="*/ 130 w 293"/>
                <a:gd name="T43" fmla="*/ 73 h 555"/>
                <a:gd name="T44" fmla="*/ 117 w 293"/>
                <a:gd name="T45" fmla="*/ 65 h 555"/>
                <a:gd name="T46" fmla="*/ 113 w 293"/>
                <a:gd name="T47" fmla="*/ 55 h 555"/>
                <a:gd name="T48" fmla="*/ 157 w 293"/>
                <a:gd name="T49" fmla="*/ 40 h 555"/>
                <a:gd name="T50" fmla="*/ 192 w 293"/>
                <a:gd name="T51" fmla="*/ 29 h 555"/>
                <a:gd name="T52" fmla="*/ 215 w 293"/>
                <a:gd name="T53" fmla="*/ 21 h 555"/>
                <a:gd name="T54" fmla="*/ 226 w 293"/>
                <a:gd name="T55" fmla="*/ 14 h 555"/>
                <a:gd name="T56" fmla="*/ 251 w 293"/>
                <a:gd name="T57" fmla="*/ 0 h 555"/>
                <a:gd name="T58" fmla="*/ 266 w 293"/>
                <a:gd name="T59" fmla="*/ 14 h 555"/>
                <a:gd name="T60" fmla="*/ 283 w 293"/>
                <a:gd name="T61" fmla="*/ 31 h 555"/>
                <a:gd name="T62" fmla="*/ 291 w 293"/>
                <a:gd name="T63" fmla="*/ 42 h 555"/>
                <a:gd name="T64" fmla="*/ 291 w 293"/>
                <a:gd name="T65" fmla="*/ 50 h 555"/>
                <a:gd name="T66" fmla="*/ 283 w 293"/>
                <a:gd name="T67" fmla="*/ 55 h 555"/>
                <a:gd name="T68" fmla="*/ 270 w 293"/>
                <a:gd name="T69" fmla="*/ 61 h 555"/>
                <a:gd name="T70" fmla="*/ 243 w 293"/>
                <a:gd name="T71" fmla="*/ 90 h 555"/>
                <a:gd name="T72" fmla="*/ 209 w 293"/>
                <a:gd name="T73" fmla="*/ 135 h 555"/>
                <a:gd name="T74" fmla="*/ 192 w 293"/>
                <a:gd name="T75" fmla="*/ 160 h 555"/>
                <a:gd name="T76" fmla="*/ 176 w 293"/>
                <a:gd name="T77" fmla="*/ 189 h 555"/>
                <a:gd name="T78" fmla="*/ 180 w 293"/>
                <a:gd name="T79" fmla="*/ 196 h 555"/>
                <a:gd name="T80" fmla="*/ 199 w 293"/>
                <a:gd name="T81" fmla="*/ 194 h 555"/>
                <a:gd name="T82" fmla="*/ 228 w 293"/>
                <a:gd name="T83" fmla="*/ 189 h 555"/>
                <a:gd name="T84" fmla="*/ 257 w 293"/>
                <a:gd name="T85" fmla="*/ 191 h 555"/>
                <a:gd name="T86" fmla="*/ 276 w 293"/>
                <a:gd name="T87" fmla="*/ 208 h 555"/>
                <a:gd name="T88" fmla="*/ 283 w 293"/>
                <a:gd name="T89" fmla="*/ 219 h 555"/>
                <a:gd name="T90" fmla="*/ 281 w 293"/>
                <a:gd name="T91" fmla="*/ 235 h 555"/>
                <a:gd name="T92" fmla="*/ 272 w 293"/>
                <a:gd name="T93" fmla="*/ 248 h 555"/>
                <a:gd name="T94" fmla="*/ 260 w 293"/>
                <a:gd name="T95" fmla="*/ 278 h 555"/>
                <a:gd name="T96" fmla="*/ 243 w 293"/>
                <a:gd name="T97" fmla="*/ 332 h 555"/>
                <a:gd name="T98" fmla="*/ 209 w 293"/>
                <a:gd name="T99" fmla="*/ 391 h 555"/>
                <a:gd name="T100" fmla="*/ 155 w 293"/>
                <a:gd name="T101" fmla="*/ 455 h 555"/>
                <a:gd name="T102" fmla="*/ 96 w 293"/>
                <a:gd name="T103" fmla="*/ 505 h 555"/>
                <a:gd name="T104" fmla="*/ 41 w 293"/>
                <a:gd name="T105" fmla="*/ 539 h 555"/>
                <a:gd name="T106" fmla="*/ 8 w 293"/>
                <a:gd name="T107" fmla="*/ 555 h 555"/>
                <a:gd name="T108" fmla="*/ 0 w 293"/>
                <a:gd name="T109" fmla="*/ 551 h 555"/>
                <a:gd name="T110" fmla="*/ 8 w 293"/>
                <a:gd name="T111" fmla="*/ 543 h 555"/>
                <a:gd name="T112" fmla="*/ 21 w 293"/>
                <a:gd name="T113" fmla="*/ 530 h 555"/>
                <a:gd name="T114" fmla="*/ 56 w 293"/>
                <a:gd name="T115" fmla="*/ 497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3" h="555">
                  <a:moveTo>
                    <a:pt x="56" y="497"/>
                  </a:moveTo>
                  <a:lnTo>
                    <a:pt x="83" y="473"/>
                  </a:lnTo>
                  <a:lnTo>
                    <a:pt x="109" y="446"/>
                  </a:lnTo>
                  <a:lnTo>
                    <a:pt x="132" y="421"/>
                  </a:lnTo>
                  <a:lnTo>
                    <a:pt x="144" y="406"/>
                  </a:lnTo>
                  <a:lnTo>
                    <a:pt x="155" y="393"/>
                  </a:lnTo>
                  <a:lnTo>
                    <a:pt x="165" y="379"/>
                  </a:lnTo>
                  <a:lnTo>
                    <a:pt x="172" y="364"/>
                  </a:lnTo>
                  <a:lnTo>
                    <a:pt x="180" y="351"/>
                  </a:lnTo>
                  <a:lnTo>
                    <a:pt x="186" y="337"/>
                  </a:lnTo>
                  <a:lnTo>
                    <a:pt x="193" y="326"/>
                  </a:lnTo>
                  <a:lnTo>
                    <a:pt x="199" y="313"/>
                  </a:lnTo>
                  <a:lnTo>
                    <a:pt x="205" y="299"/>
                  </a:lnTo>
                  <a:lnTo>
                    <a:pt x="209" y="288"/>
                  </a:lnTo>
                  <a:lnTo>
                    <a:pt x="213" y="275"/>
                  </a:lnTo>
                  <a:lnTo>
                    <a:pt x="216" y="265"/>
                  </a:lnTo>
                  <a:lnTo>
                    <a:pt x="218" y="255"/>
                  </a:lnTo>
                  <a:lnTo>
                    <a:pt x="220" y="246"/>
                  </a:lnTo>
                  <a:lnTo>
                    <a:pt x="220" y="238"/>
                  </a:lnTo>
                  <a:lnTo>
                    <a:pt x="220" y="233"/>
                  </a:lnTo>
                  <a:lnTo>
                    <a:pt x="218" y="227"/>
                  </a:lnTo>
                  <a:lnTo>
                    <a:pt x="218" y="223"/>
                  </a:lnTo>
                  <a:lnTo>
                    <a:pt x="215" y="223"/>
                  </a:lnTo>
                  <a:lnTo>
                    <a:pt x="211" y="221"/>
                  </a:lnTo>
                  <a:lnTo>
                    <a:pt x="207" y="221"/>
                  </a:lnTo>
                  <a:lnTo>
                    <a:pt x="205" y="221"/>
                  </a:lnTo>
                  <a:lnTo>
                    <a:pt x="201" y="221"/>
                  </a:lnTo>
                  <a:lnTo>
                    <a:pt x="197" y="223"/>
                  </a:lnTo>
                  <a:lnTo>
                    <a:pt x="193" y="225"/>
                  </a:lnTo>
                  <a:lnTo>
                    <a:pt x="188" y="229"/>
                  </a:lnTo>
                  <a:lnTo>
                    <a:pt x="184" y="233"/>
                  </a:lnTo>
                  <a:lnTo>
                    <a:pt x="180" y="236"/>
                  </a:lnTo>
                  <a:lnTo>
                    <a:pt x="174" y="238"/>
                  </a:lnTo>
                  <a:lnTo>
                    <a:pt x="171" y="242"/>
                  </a:lnTo>
                  <a:lnTo>
                    <a:pt x="167" y="242"/>
                  </a:lnTo>
                  <a:lnTo>
                    <a:pt x="165" y="244"/>
                  </a:lnTo>
                  <a:lnTo>
                    <a:pt x="161" y="244"/>
                  </a:lnTo>
                  <a:lnTo>
                    <a:pt x="159" y="246"/>
                  </a:lnTo>
                  <a:lnTo>
                    <a:pt x="157" y="244"/>
                  </a:lnTo>
                  <a:lnTo>
                    <a:pt x="153" y="244"/>
                  </a:lnTo>
                  <a:lnTo>
                    <a:pt x="150" y="242"/>
                  </a:lnTo>
                  <a:lnTo>
                    <a:pt x="148" y="242"/>
                  </a:lnTo>
                  <a:lnTo>
                    <a:pt x="146" y="238"/>
                  </a:lnTo>
                  <a:lnTo>
                    <a:pt x="142" y="236"/>
                  </a:lnTo>
                  <a:lnTo>
                    <a:pt x="140" y="233"/>
                  </a:lnTo>
                  <a:lnTo>
                    <a:pt x="138" y="229"/>
                  </a:lnTo>
                  <a:lnTo>
                    <a:pt x="132" y="221"/>
                  </a:lnTo>
                  <a:lnTo>
                    <a:pt x="128" y="215"/>
                  </a:lnTo>
                  <a:lnTo>
                    <a:pt x="127" y="212"/>
                  </a:lnTo>
                  <a:lnTo>
                    <a:pt x="127" y="208"/>
                  </a:lnTo>
                  <a:lnTo>
                    <a:pt x="127" y="204"/>
                  </a:lnTo>
                  <a:lnTo>
                    <a:pt x="128" y="200"/>
                  </a:lnTo>
                  <a:lnTo>
                    <a:pt x="132" y="198"/>
                  </a:lnTo>
                  <a:lnTo>
                    <a:pt x="138" y="194"/>
                  </a:lnTo>
                  <a:lnTo>
                    <a:pt x="140" y="193"/>
                  </a:lnTo>
                  <a:lnTo>
                    <a:pt x="140" y="193"/>
                  </a:lnTo>
                  <a:lnTo>
                    <a:pt x="144" y="187"/>
                  </a:lnTo>
                  <a:lnTo>
                    <a:pt x="148" y="181"/>
                  </a:lnTo>
                  <a:lnTo>
                    <a:pt x="151" y="174"/>
                  </a:lnTo>
                  <a:lnTo>
                    <a:pt x="157" y="164"/>
                  </a:lnTo>
                  <a:lnTo>
                    <a:pt x="163" y="153"/>
                  </a:lnTo>
                  <a:lnTo>
                    <a:pt x="169" y="141"/>
                  </a:lnTo>
                  <a:lnTo>
                    <a:pt x="176" y="128"/>
                  </a:lnTo>
                  <a:lnTo>
                    <a:pt x="184" y="113"/>
                  </a:lnTo>
                  <a:lnTo>
                    <a:pt x="190" y="101"/>
                  </a:lnTo>
                  <a:lnTo>
                    <a:pt x="193" y="90"/>
                  </a:lnTo>
                  <a:lnTo>
                    <a:pt x="197" y="80"/>
                  </a:lnTo>
                  <a:lnTo>
                    <a:pt x="201" y="73"/>
                  </a:lnTo>
                  <a:lnTo>
                    <a:pt x="201" y="67"/>
                  </a:lnTo>
                  <a:lnTo>
                    <a:pt x="201" y="61"/>
                  </a:lnTo>
                  <a:lnTo>
                    <a:pt x="201" y="61"/>
                  </a:lnTo>
                  <a:lnTo>
                    <a:pt x="201" y="59"/>
                  </a:lnTo>
                  <a:lnTo>
                    <a:pt x="199" y="59"/>
                  </a:lnTo>
                  <a:lnTo>
                    <a:pt x="195" y="57"/>
                  </a:lnTo>
                  <a:lnTo>
                    <a:pt x="193" y="57"/>
                  </a:lnTo>
                  <a:lnTo>
                    <a:pt x="190" y="59"/>
                  </a:lnTo>
                  <a:lnTo>
                    <a:pt x="186" y="61"/>
                  </a:lnTo>
                  <a:lnTo>
                    <a:pt x="180" y="63"/>
                  </a:lnTo>
                  <a:lnTo>
                    <a:pt x="176" y="65"/>
                  </a:lnTo>
                  <a:lnTo>
                    <a:pt x="172" y="69"/>
                  </a:lnTo>
                  <a:lnTo>
                    <a:pt x="167" y="71"/>
                  </a:lnTo>
                  <a:lnTo>
                    <a:pt x="161" y="73"/>
                  </a:lnTo>
                  <a:lnTo>
                    <a:pt x="155" y="74"/>
                  </a:lnTo>
                  <a:lnTo>
                    <a:pt x="150" y="74"/>
                  </a:lnTo>
                  <a:lnTo>
                    <a:pt x="144" y="74"/>
                  </a:lnTo>
                  <a:lnTo>
                    <a:pt x="140" y="74"/>
                  </a:lnTo>
                  <a:lnTo>
                    <a:pt x="134" y="74"/>
                  </a:lnTo>
                  <a:lnTo>
                    <a:pt x="130" y="73"/>
                  </a:lnTo>
                  <a:lnTo>
                    <a:pt x="127" y="71"/>
                  </a:lnTo>
                  <a:lnTo>
                    <a:pt x="123" y="69"/>
                  </a:lnTo>
                  <a:lnTo>
                    <a:pt x="119" y="67"/>
                  </a:lnTo>
                  <a:lnTo>
                    <a:pt x="117" y="65"/>
                  </a:lnTo>
                  <a:lnTo>
                    <a:pt x="115" y="63"/>
                  </a:lnTo>
                  <a:lnTo>
                    <a:pt x="115" y="61"/>
                  </a:lnTo>
                  <a:lnTo>
                    <a:pt x="113" y="59"/>
                  </a:lnTo>
                  <a:lnTo>
                    <a:pt x="113" y="55"/>
                  </a:lnTo>
                  <a:lnTo>
                    <a:pt x="127" y="52"/>
                  </a:lnTo>
                  <a:lnTo>
                    <a:pt x="138" y="48"/>
                  </a:lnTo>
                  <a:lnTo>
                    <a:pt x="148" y="44"/>
                  </a:lnTo>
                  <a:lnTo>
                    <a:pt x="157" y="40"/>
                  </a:lnTo>
                  <a:lnTo>
                    <a:pt x="167" y="38"/>
                  </a:lnTo>
                  <a:lnTo>
                    <a:pt x="176" y="34"/>
                  </a:lnTo>
                  <a:lnTo>
                    <a:pt x="184" y="33"/>
                  </a:lnTo>
                  <a:lnTo>
                    <a:pt x="192" y="29"/>
                  </a:lnTo>
                  <a:lnTo>
                    <a:pt x="197" y="27"/>
                  </a:lnTo>
                  <a:lnTo>
                    <a:pt x="205" y="25"/>
                  </a:lnTo>
                  <a:lnTo>
                    <a:pt x="209" y="23"/>
                  </a:lnTo>
                  <a:lnTo>
                    <a:pt x="215" y="21"/>
                  </a:lnTo>
                  <a:lnTo>
                    <a:pt x="218" y="19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6" y="14"/>
                  </a:lnTo>
                  <a:lnTo>
                    <a:pt x="232" y="8"/>
                  </a:lnTo>
                  <a:lnTo>
                    <a:pt x="237" y="4"/>
                  </a:lnTo>
                  <a:lnTo>
                    <a:pt x="245" y="2"/>
                  </a:lnTo>
                  <a:lnTo>
                    <a:pt x="251" y="0"/>
                  </a:lnTo>
                  <a:lnTo>
                    <a:pt x="255" y="4"/>
                  </a:lnTo>
                  <a:lnTo>
                    <a:pt x="260" y="8"/>
                  </a:lnTo>
                  <a:lnTo>
                    <a:pt x="264" y="10"/>
                  </a:lnTo>
                  <a:lnTo>
                    <a:pt x="266" y="14"/>
                  </a:lnTo>
                  <a:lnTo>
                    <a:pt x="272" y="17"/>
                  </a:lnTo>
                  <a:lnTo>
                    <a:pt x="276" y="21"/>
                  </a:lnTo>
                  <a:lnTo>
                    <a:pt x="280" y="27"/>
                  </a:lnTo>
                  <a:lnTo>
                    <a:pt x="283" y="31"/>
                  </a:lnTo>
                  <a:lnTo>
                    <a:pt x="285" y="34"/>
                  </a:lnTo>
                  <a:lnTo>
                    <a:pt x="289" y="38"/>
                  </a:lnTo>
                  <a:lnTo>
                    <a:pt x="291" y="40"/>
                  </a:lnTo>
                  <a:lnTo>
                    <a:pt x="291" y="42"/>
                  </a:lnTo>
                  <a:lnTo>
                    <a:pt x="291" y="46"/>
                  </a:lnTo>
                  <a:lnTo>
                    <a:pt x="293" y="48"/>
                  </a:lnTo>
                  <a:lnTo>
                    <a:pt x="291" y="48"/>
                  </a:lnTo>
                  <a:lnTo>
                    <a:pt x="291" y="50"/>
                  </a:lnTo>
                  <a:lnTo>
                    <a:pt x="291" y="52"/>
                  </a:lnTo>
                  <a:lnTo>
                    <a:pt x="289" y="54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0" y="57"/>
                  </a:lnTo>
                  <a:lnTo>
                    <a:pt x="276" y="59"/>
                  </a:lnTo>
                  <a:lnTo>
                    <a:pt x="274" y="61"/>
                  </a:lnTo>
                  <a:lnTo>
                    <a:pt x="270" y="61"/>
                  </a:lnTo>
                  <a:lnTo>
                    <a:pt x="264" y="67"/>
                  </a:lnTo>
                  <a:lnTo>
                    <a:pt x="259" y="73"/>
                  </a:lnTo>
                  <a:lnTo>
                    <a:pt x="251" y="80"/>
                  </a:lnTo>
                  <a:lnTo>
                    <a:pt x="243" y="90"/>
                  </a:lnTo>
                  <a:lnTo>
                    <a:pt x="234" y="101"/>
                  </a:lnTo>
                  <a:lnTo>
                    <a:pt x="224" y="113"/>
                  </a:lnTo>
                  <a:lnTo>
                    <a:pt x="213" y="128"/>
                  </a:lnTo>
                  <a:lnTo>
                    <a:pt x="209" y="135"/>
                  </a:lnTo>
                  <a:lnTo>
                    <a:pt x="203" y="141"/>
                  </a:lnTo>
                  <a:lnTo>
                    <a:pt x="199" y="149"/>
                  </a:lnTo>
                  <a:lnTo>
                    <a:pt x="195" y="154"/>
                  </a:lnTo>
                  <a:lnTo>
                    <a:pt x="192" y="160"/>
                  </a:lnTo>
                  <a:lnTo>
                    <a:pt x="188" y="166"/>
                  </a:lnTo>
                  <a:lnTo>
                    <a:pt x="182" y="175"/>
                  </a:lnTo>
                  <a:lnTo>
                    <a:pt x="178" y="183"/>
                  </a:lnTo>
                  <a:lnTo>
                    <a:pt x="176" y="189"/>
                  </a:lnTo>
                  <a:lnTo>
                    <a:pt x="174" y="193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0" y="196"/>
                  </a:lnTo>
                  <a:lnTo>
                    <a:pt x="184" y="196"/>
                  </a:lnTo>
                  <a:lnTo>
                    <a:pt x="188" y="196"/>
                  </a:lnTo>
                  <a:lnTo>
                    <a:pt x="193" y="196"/>
                  </a:lnTo>
                  <a:lnTo>
                    <a:pt x="199" y="194"/>
                  </a:lnTo>
                  <a:lnTo>
                    <a:pt x="205" y="193"/>
                  </a:lnTo>
                  <a:lnTo>
                    <a:pt x="213" y="191"/>
                  </a:lnTo>
                  <a:lnTo>
                    <a:pt x="220" y="189"/>
                  </a:lnTo>
                  <a:lnTo>
                    <a:pt x="228" y="189"/>
                  </a:lnTo>
                  <a:lnTo>
                    <a:pt x="236" y="187"/>
                  </a:lnTo>
                  <a:lnTo>
                    <a:pt x="243" y="189"/>
                  </a:lnTo>
                  <a:lnTo>
                    <a:pt x="251" y="189"/>
                  </a:lnTo>
                  <a:lnTo>
                    <a:pt x="257" y="191"/>
                  </a:lnTo>
                  <a:lnTo>
                    <a:pt x="262" y="194"/>
                  </a:lnTo>
                  <a:lnTo>
                    <a:pt x="268" y="198"/>
                  </a:lnTo>
                  <a:lnTo>
                    <a:pt x="272" y="204"/>
                  </a:lnTo>
                  <a:lnTo>
                    <a:pt x="276" y="208"/>
                  </a:lnTo>
                  <a:lnTo>
                    <a:pt x="278" y="212"/>
                  </a:lnTo>
                  <a:lnTo>
                    <a:pt x="280" y="215"/>
                  </a:lnTo>
                  <a:lnTo>
                    <a:pt x="281" y="217"/>
                  </a:lnTo>
                  <a:lnTo>
                    <a:pt x="283" y="219"/>
                  </a:lnTo>
                  <a:lnTo>
                    <a:pt x="283" y="223"/>
                  </a:lnTo>
                  <a:lnTo>
                    <a:pt x="283" y="223"/>
                  </a:lnTo>
                  <a:lnTo>
                    <a:pt x="283" y="229"/>
                  </a:lnTo>
                  <a:lnTo>
                    <a:pt x="281" y="235"/>
                  </a:lnTo>
                  <a:lnTo>
                    <a:pt x="278" y="238"/>
                  </a:lnTo>
                  <a:lnTo>
                    <a:pt x="276" y="240"/>
                  </a:lnTo>
                  <a:lnTo>
                    <a:pt x="274" y="244"/>
                  </a:lnTo>
                  <a:lnTo>
                    <a:pt x="272" y="248"/>
                  </a:lnTo>
                  <a:lnTo>
                    <a:pt x="270" y="254"/>
                  </a:lnTo>
                  <a:lnTo>
                    <a:pt x="266" y="259"/>
                  </a:lnTo>
                  <a:lnTo>
                    <a:pt x="264" y="269"/>
                  </a:lnTo>
                  <a:lnTo>
                    <a:pt x="260" y="278"/>
                  </a:lnTo>
                  <a:lnTo>
                    <a:pt x="259" y="290"/>
                  </a:lnTo>
                  <a:lnTo>
                    <a:pt x="255" y="305"/>
                  </a:lnTo>
                  <a:lnTo>
                    <a:pt x="249" y="318"/>
                  </a:lnTo>
                  <a:lnTo>
                    <a:pt x="243" y="332"/>
                  </a:lnTo>
                  <a:lnTo>
                    <a:pt x="237" y="347"/>
                  </a:lnTo>
                  <a:lnTo>
                    <a:pt x="228" y="362"/>
                  </a:lnTo>
                  <a:lnTo>
                    <a:pt x="220" y="375"/>
                  </a:lnTo>
                  <a:lnTo>
                    <a:pt x="209" y="391"/>
                  </a:lnTo>
                  <a:lnTo>
                    <a:pt x="197" y="406"/>
                  </a:lnTo>
                  <a:lnTo>
                    <a:pt x="184" y="423"/>
                  </a:lnTo>
                  <a:lnTo>
                    <a:pt x="171" y="438"/>
                  </a:lnTo>
                  <a:lnTo>
                    <a:pt x="155" y="455"/>
                  </a:lnTo>
                  <a:lnTo>
                    <a:pt x="142" y="469"/>
                  </a:lnTo>
                  <a:lnTo>
                    <a:pt x="127" y="482"/>
                  </a:lnTo>
                  <a:lnTo>
                    <a:pt x="111" y="494"/>
                  </a:lnTo>
                  <a:lnTo>
                    <a:pt x="96" y="505"/>
                  </a:lnTo>
                  <a:lnTo>
                    <a:pt x="83" y="515"/>
                  </a:lnTo>
                  <a:lnTo>
                    <a:pt x="67" y="524"/>
                  </a:lnTo>
                  <a:lnTo>
                    <a:pt x="54" y="532"/>
                  </a:lnTo>
                  <a:lnTo>
                    <a:pt x="41" y="539"/>
                  </a:lnTo>
                  <a:lnTo>
                    <a:pt x="31" y="545"/>
                  </a:lnTo>
                  <a:lnTo>
                    <a:pt x="21" y="549"/>
                  </a:lnTo>
                  <a:lnTo>
                    <a:pt x="14" y="553"/>
                  </a:lnTo>
                  <a:lnTo>
                    <a:pt x="8" y="555"/>
                  </a:lnTo>
                  <a:lnTo>
                    <a:pt x="4" y="555"/>
                  </a:lnTo>
                  <a:lnTo>
                    <a:pt x="2" y="553"/>
                  </a:lnTo>
                  <a:lnTo>
                    <a:pt x="0" y="553"/>
                  </a:lnTo>
                  <a:lnTo>
                    <a:pt x="0" y="551"/>
                  </a:lnTo>
                  <a:lnTo>
                    <a:pt x="2" y="549"/>
                  </a:lnTo>
                  <a:lnTo>
                    <a:pt x="2" y="547"/>
                  </a:lnTo>
                  <a:lnTo>
                    <a:pt x="4" y="545"/>
                  </a:lnTo>
                  <a:lnTo>
                    <a:pt x="8" y="543"/>
                  </a:lnTo>
                  <a:lnTo>
                    <a:pt x="10" y="539"/>
                  </a:lnTo>
                  <a:lnTo>
                    <a:pt x="14" y="537"/>
                  </a:lnTo>
                  <a:lnTo>
                    <a:pt x="18" y="534"/>
                  </a:lnTo>
                  <a:lnTo>
                    <a:pt x="21" y="530"/>
                  </a:lnTo>
                  <a:lnTo>
                    <a:pt x="31" y="520"/>
                  </a:lnTo>
                  <a:lnTo>
                    <a:pt x="42" y="511"/>
                  </a:lnTo>
                  <a:lnTo>
                    <a:pt x="56" y="497"/>
                  </a:lnTo>
                  <a:lnTo>
                    <a:pt x="56" y="49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12"/>
            <p:cNvSpPr/>
            <p:nvPr/>
          </p:nvSpPr>
          <p:spPr bwMode="auto">
            <a:xfrm>
              <a:off x="2319338" y="1057275"/>
              <a:ext cx="612775" cy="234950"/>
            </a:xfrm>
            <a:custGeom>
              <a:avLst/>
              <a:gdLst>
                <a:gd name="T0" fmla="*/ 6 w 773"/>
                <a:gd name="T1" fmla="*/ 10 h 296"/>
                <a:gd name="T2" fmla="*/ 19 w 773"/>
                <a:gd name="T3" fmla="*/ 2 h 296"/>
                <a:gd name="T4" fmla="*/ 38 w 773"/>
                <a:gd name="T5" fmla="*/ 0 h 296"/>
                <a:gd name="T6" fmla="*/ 65 w 773"/>
                <a:gd name="T7" fmla="*/ 6 h 296"/>
                <a:gd name="T8" fmla="*/ 105 w 773"/>
                <a:gd name="T9" fmla="*/ 19 h 296"/>
                <a:gd name="T10" fmla="*/ 161 w 773"/>
                <a:gd name="T11" fmla="*/ 44 h 296"/>
                <a:gd name="T12" fmla="*/ 220 w 773"/>
                <a:gd name="T13" fmla="*/ 73 h 296"/>
                <a:gd name="T14" fmla="*/ 285 w 773"/>
                <a:gd name="T15" fmla="*/ 101 h 296"/>
                <a:gd name="T16" fmla="*/ 354 w 773"/>
                <a:gd name="T17" fmla="*/ 132 h 296"/>
                <a:gd name="T18" fmla="*/ 421 w 773"/>
                <a:gd name="T19" fmla="*/ 157 h 296"/>
                <a:gd name="T20" fmla="*/ 507 w 773"/>
                <a:gd name="T21" fmla="*/ 183 h 296"/>
                <a:gd name="T22" fmla="*/ 574 w 773"/>
                <a:gd name="T23" fmla="*/ 200 h 296"/>
                <a:gd name="T24" fmla="*/ 648 w 773"/>
                <a:gd name="T25" fmla="*/ 210 h 296"/>
                <a:gd name="T26" fmla="*/ 696 w 773"/>
                <a:gd name="T27" fmla="*/ 214 h 296"/>
                <a:gd name="T28" fmla="*/ 727 w 773"/>
                <a:gd name="T29" fmla="*/ 216 h 296"/>
                <a:gd name="T30" fmla="*/ 748 w 773"/>
                <a:gd name="T31" fmla="*/ 219 h 296"/>
                <a:gd name="T32" fmla="*/ 763 w 773"/>
                <a:gd name="T33" fmla="*/ 223 h 296"/>
                <a:gd name="T34" fmla="*/ 771 w 773"/>
                <a:gd name="T35" fmla="*/ 227 h 296"/>
                <a:gd name="T36" fmla="*/ 773 w 773"/>
                <a:gd name="T37" fmla="*/ 231 h 296"/>
                <a:gd name="T38" fmla="*/ 769 w 773"/>
                <a:gd name="T39" fmla="*/ 235 h 296"/>
                <a:gd name="T40" fmla="*/ 761 w 773"/>
                <a:gd name="T41" fmla="*/ 242 h 296"/>
                <a:gd name="T42" fmla="*/ 748 w 773"/>
                <a:gd name="T43" fmla="*/ 248 h 296"/>
                <a:gd name="T44" fmla="*/ 731 w 773"/>
                <a:gd name="T45" fmla="*/ 256 h 296"/>
                <a:gd name="T46" fmla="*/ 708 w 773"/>
                <a:gd name="T47" fmla="*/ 261 h 296"/>
                <a:gd name="T48" fmla="*/ 658 w 773"/>
                <a:gd name="T49" fmla="*/ 277 h 296"/>
                <a:gd name="T50" fmla="*/ 614 w 773"/>
                <a:gd name="T51" fmla="*/ 286 h 296"/>
                <a:gd name="T52" fmla="*/ 574 w 773"/>
                <a:gd name="T53" fmla="*/ 294 h 296"/>
                <a:gd name="T54" fmla="*/ 543 w 773"/>
                <a:gd name="T55" fmla="*/ 296 h 296"/>
                <a:gd name="T56" fmla="*/ 524 w 773"/>
                <a:gd name="T57" fmla="*/ 294 h 296"/>
                <a:gd name="T58" fmla="*/ 515 w 773"/>
                <a:gd name="T59" fmla="*/ 288 h 296"/>
                <a:gd name="T60" fmla="*/ 495 w 773"/>
                <a:gd name="T61" fmla="*/ 277 h 296"/>
                <a:gd name="T62" fmla="*/ 465 w 773"/>
                <a:gd name="T63" fmla="*/ 258 h 296"/>
                <a:gd name="T64" fmla="*/ 421 w 773"/>
                <a:gd name="T65" fmla="*/ 231 h 296"/>
                <a:gd name="T66" fmla="*/ 365 w 773"/>
                <a:gd name="T67" fmla="*/ 197 h 296"/>
                <a:gd name="T68" fmla="*/ 298 w 773"/>
                <a:gd name="T69" fmla="*/ 157 h 296"/>
                <a:gd name="T70" fmla="*/ 235 w 773"/>
                <a:gd name="T71" fmla="*/ 120 h 296"/>
                <a:gd name="T72" fmla="*/ 184 w 773"/>
                <a:gd name="T73" fmla="*/ 92 h 296"/>
                <a:gd name="T74" fmla="*/ 143 w 773"/>
                <a:gd name="T75" fmla="*/ 71 h 296"/>
                <a:gd name="T76" fmla="*/ 115 w 773"/>
                <a:gd name="T77" fmla="*/ 56 h 296"/>
                <a:gd name="T78" fmla="*/ 98 w 773"/>
                <a:gd name="T79" fmla="*/ 48 h 296"/>
                <a:gd name="T80" fmla="*/ 46 w 773"/>
                <a:gd name="T81" fmla="*/ 35 h 296"/>
                <a:gd name="T82" fmla="*/ 15 w 773"/>
                <a:gd name="T83" fmla="*/ 33 h 296"/>
                <a:gd name="T84" fmla="*/ 2 w 773"/>
                <a:gd name="T85" fmla="*/ 29 h 296"/>
                <a:gd name="T86" fmla="*/ 2 w 773"/>
                <a:gd name="T87" fmla="*/ 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3" h="296">
                  <a:moveTo>
                    <a:pt x="2" y="18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3" y="4"/>
                  </a:lnTo>
                  <a:lnTo>
                    <a:pt x="19" y="2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65" y="6"/>
                  </a:lnTo>
                  <a:lnTo>
                    <a:pt x="77" y="10"/>
                  </a:lnTo>
                  <a:lnTo>
                    <a:pt x="90" y="14"/>
                  </a:lnTo>
                  <a:lnTo>
                    <a:pt x="105" y="19"/>
                  </a:lnTo>
                  <a:lnTo>
                    <a:pt x="122" y="27"/>
                  </a:lnTo>
                  <a:lnTo>
                    <a:pt x="142" y="35"/>
                  </a:lnTo>
                  <a:lnTo>
                    <a:pt x="161" y="44"/>
                  </a:lnTo>
                  <a:lnTo>
                    <a:pt x="180" y="54"/>
                  </a:lnTo>
                  <a:lnTo>
                    <a:pt x="201" y="63"/>
                  </a:lnTo>
                  <a:lnTo>
                    <a:pt x="220" y="73"/>
                  </a:lnTo>
                  <a:lnTo>
                    <a:pt x="241" y="82"/>
                  </a:lnTo>
                  <a:lnTo>
                    <a:pt x="264" y="92"/>
                  </a:lnTo>
                  <a:lnTo>
                    <a:pt x="285" y="101"/>
                  </a:lnTo>
                  <a:lnTo>
                    <a:pt x="308" y="111"/>
                  </a:lnTo>
                  <a:lnTo>
                    <a:pt x="331" y="120"/>
                  </a:lnTo>
                  <a:lnTo>
                    <a:pt x="354" y="132"/>
                  </a:lnTo>
                  <a:lnTo>
                    <a:pt x="377" y="139"/>
                  </a:lnTo>
                  <a:lnTo>
                    <a:pt x="400" y="149"/>
                  </a:lnTo>
                  <a:lnTo>
                    <a:pt x="421" y="157"/>
                  </a:lnTo>
                  <a:lnTo>
                    <a:pt x="444" y="164"/>
                  </a:lnTo>
                  <a:lnTo>
                    <a:pt x="488" y="178"/>
                  </a:lnTo>
                  <a:lnTo>
                    <a:pt x="507" y="183"/>
                  </a:lnTo>
                  <a:lnTo>
                    <a:pt x="530" y="189"/>
                  </a:lnTo>
                  <a:lnTo>
                    <a:pt x="551" y="195"/>
                  </a:lnTo>
                  <a:lnTo>
                    <a:pt x="574" y="200"/>
                  </a:lnTo>
                  <a:lnTo>
                    <a:pt x="599" y="204"/>
                  </a:lnTo>
                  <a:lnTo>
                    <a:pt x="622" y="206"/>
                  </a:lnTo>
                  <a:lnTo>
                    <a:pt x="648" y="210"/>
                  </a:lnTo>
                  <a:lnTo>
                    <a:pt x="673" y="212"/>
                  </a:lnTo>
                  <a:lnTo>
                    <a:pt x="687" y="212"/>
                  </a:lnTo>
                  <a:lnTo>
                    <a:pt x="696" y="214"/>
                  </a:lnTo>
                  <a:lnTo>
                    <a:pt x="708" y="214"/>
                  </a:lnTo>
                  <a:lnTo>
                    <a:pt x="717" y="216"/>
                  </a:lnTo>
                  <a:lnTo>
                    <a:pt x="727" y="216"/>
                  </a:lnTo>
                  <a:lnTo>
                    <a:pt x="734" y="218"/>
                  </a:lnTo>
                  <a:lnTo>
                    <a:pt x="742" y="219"/>
                  </a:lnTo>
                  <a:lnTo>
                    <a:pt x="748" y="219"/>
                  </a:lnTo>
                  <a:lnTo>
                    <a:pt x="754" y="221"/>
                  </a:lnTo>
                  <a:lnTo>
                    <a:pt x="759" y="223"/>
                  </a:lnTo>
                  <a:lnTo>
                    <a:pt x="763" y="223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71" y="227"/>
                  </a:lnTo>
                  <a:lnTo>
                    <a:pt x="773" y="227"/>
                  </a:lnTo>
                  <a:lnTo>
                    <a:pt x="773" y="229"/>
                  </a:lnTo>
                  <a:lnTo>
                    <a:pt x="773" y="231"/>
                  </a:lnTo>
                  <a:lnTo>
                    <a:pt x="773" y="231"/>
                  </a:lnTo>
                  <a:lnTo>
                    <a:pt x="771" y="233"/>
                  </a:lnTo>
                  <a:lnTo>
                    <a:pt x="769" y="235"/>
                  </a:lnTo>
                  <a:lnTo>
                    <a:pt x="767" y="237"/>
                  </a:lnTo>
                  <a:lnTo>
                    <a:pt x="765" y="239"/>
                  </a:lnTo>
                  <a:lnTo>
                    <a:pt x="761" y="242"/>
                  </a:lnTo>
                  <a:lnTo>
                    <a:pt x="757" y="244"/>
                  </a:lnTo>
                  <a:lnTo>
                    <a:pt x="754" y="246"/>
                  </a:lnTo>
                  <a:lnTo>
                    <a:pt x="748" y="248"/>
                  </a:lnTo>
                  <a:lnTo>
                    <a:pt x="742" y="250"/>
                  </a:lnTo>
                  <a:lnTo>
                    <a:pt x="736" y="252"/>
                  </a:lnTo>
                  <a:lnTo>
                    <a:pt x="731" y="256"/>
                  </a:lnTo>
                  <a:lnTo>
                    <a:pt x="723" y="258"/>
                  </a:lnTo>
                  <a:lnTo>
                    <a:pt x="715" y="259"/>
                  </a:lnTo>
                  <a:lnTo>
                    <a:pt x="708" y="261"/>
                  </a:lnTo>
                  <a:lnTo>
                    <a:pt x="690" y="267"/>
                  </a:lnTo>
                  <a:lnTo>
                    <a:pt x="673" y="271"/>
                  </a:lnTo>
                  <a:lnTo>
                    <a:pt x="658" y="277"/>
                  </a:lnTo>
                  <a:lnTo>
                    <a:pt x="643" y="280"/>
                  </a:lnTo>
                  <a:lnTo>
                    <a:pt x="629" y="284"/>
                  </a:lnTo>
                  <a:lnTo>
                    <a:pt x="614" y="286"/>
                  </a:lnTo>
                  <a:lnTo>
                    <a:pt x="601" y="290"/>
                  </a:lnTo>
                  <a:lnTo>
                    <a:pt x="587" y="292"/>
                  </a:lnTo>
                  <a:lnTo>
                    <a:pt x="574" y="294"/>
                  </a:lnTo>
                  <a:lnTo>
                    <a:pt x="562" y="294"/>
                  </a:lnTo>
                  <a:lnTo>
                    <a:pt x="551" y="294"/>
                  </a:lnTo>
                  <a:lnTo>
                    <a:pt x="543" y="296"/>
                  </a:lnTo>
                  <a:lnTo>
                    <a:pt x="536" y="294"/>
                  </a:lnTo>
                  <a:lnTo>
                    <a:pt x="528" y="294"/>
                  </a:lnTo>
                  <a:lnTo>
                    <a:pt x="524" y="294"/>
                  </a:lnTo>
                  <a:lnTo>
                    <a:pt x="520" y="292"/>
                  </a:lnTo>
                  <a:lnTo>
                    <a:pt x="518" y="290"/>
                  </a:lnTo>
                  <a:lnTo>
                    <a:pt x="515" y="288"/>
                  </a:lnTo>
                  <a:lnTo>
                    <a:pt x="509" y="286"/>
                  </a:lnTo>
                  <a:lnTo>
                    <a:pt x="503" y="282"/>
                  </a:lnTo>
                  <a:lnTo>
                    <a:pt x="495" y="277"/>
                  </a:lnTo>
                  <a:lnTo>
                    <a:pt x="486" y="271"/>
                  </a:lnTo>
                  <a:lnTo>
                    <a:pt x="476" y="265"/>
                  </a:lnTo>
                  <a:lnTo>
                    <a:pt x="465" y="258"/>
                  </a:lnTo>
                  <a:lnTo>
                    <a:pt x="451" y="250"/>
                  </a:lnTo>
                  <a:lnTo>
                    <a:pt x="436" y="240"/>
                  </a:lnTo>
                  <a:lnTo>
                    <a:pt x="421" y="231"/>
                  </a:lnTo>
                  <a:lnTo>
                    <a:pt x="404" y="219"/>
                  </a:lnTo>
                  <a:lnTo>
                    <a:pt x="384" y="208"/>
                  </a:lnTo>
                  <a:lnTo>
                    <a:pt x="365" y="197"/>
                  </a:lnTo>
                  <a:lnTo>
                    <a:pt x="344" y="183"/>
                  </a:lnTo>
                  <a:lnTo>
                    <a:pt x="321" y="170"/>
                  </a:lnTo>
                  <a:lnTo>
                    <a:pt x="298" y="157"/>
                  </a:lnTo>
                  <a:lnTo>
                    <a:pt x="275" y="143"/>
                  </a:lnTo>
                  <a:lnTo>
                    <a:pt x="254" y="132"/>
                  </a:lnTo>
                  <a:lnTo>
                    <a:pt x="235" y="120"/>
                  </a:lnTo>
                  <a:lnTo>
                    <a:pt x="216" y="111"/>
                  </a:lnTo>
                  <a:lnTo>
                    <a:pt x="199" y="101"/>
                  </a:lnTo>
                  <a:lnTo>
                    <a:pt x="184" y="92"/>
                  </a:lnTo>
                  <a:lnTo>
                    <a:pt x="168" y="84"/>
                  </a:lnTo>
                  <a:lnTo>
                    <a:pt x="155" y="77"/>
                  </a:lnTo>
                  <a:lnTo>
                    <a:pt x="143" y="71"/>
                  </a:lnTo>
                  <a:lnTo>
                    <a:pt x="132" y="65"/>
                  </a:lnTo>
                  <a:lnTo>
                    <a:pt x="122" y="59"/>
                  </a:lnTo>
                  <a:lnTo>
                    <a:pt x="115" y="56"/>
                  </a:lnTo>
                  <a:lnTo>
                    <a:pt x="107" y="52"/>
                  </a:lnTo>
                  <a:lnTo>
                    <a:pt x="101" y="50"/>
                  </a:lnTo>
                  <a:lnTo>
                    <a:pt x="98" y="48"/>
                  </a:lnTo>
                  <a:lnTo>
                    <a:pt x="80" y="42"/>
                  </a:lnTo>
                  <a:lnTo>
                    <a:pt x="63" y="37"/>
                  </a:lnTo>
                  <a:lnTo>
                    <a:pt x="46" y="35"/>
                  </a:lnTo>
                  <a:lnTo>
                    <a:pt x="31" y="35"/>
                  </a:lnTo>
                  <a:lnTo>
                    <a:pt x="21" y="35"/>
                  </a:lnTo>
                  <a:lnTo>
                    <a:pt x="15" y="33"/>
                  </a:lnTo>
                  <a:lnTo>
                    <a:pt x="10" y="33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2" y="18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904"/>
          <p:cNvSpPr/>
          <p:nvPr/>
        </p:nvSpPr>
        <p:spPr bwMode="auto">
          <a:xfrm>
            <a:off x="1510555" y="2663639"/>
            <a:ext cx="575254" cy="1377583"/>
          </a:xfrm>
          <a:custGeom>
            <a:avLst/>
            <a:gdLst>
              <a:gd name="T0" fmla="*/ 212 w 304"/>
              <a:gd name="T1" fmla="*/ 471 h 730"/>
              <a:gd name="T2" fmla="*/ 197 w 304"/>
              <a:gd name="T3" fmla="*/ 509 h 730"/>
              <a:gd name="T4" fmla="*/ 179 w 304"/>
              <a:gd name="T5" fmla="*/ 541 h 730"/>
              <a:gd name="T6" fmla="*/ 160 w 304"/>
              <a:gd name="T7" fmla="*/ 572 h 730"/>
              <a:gd name="T8" fmla="*/ 139 w 304"/>
              <a:gd name="T9" fmla="*/ 600 h 730"/>
              <a:gd name="T10" fmla="*/ 105 w 304"/>
              <a:gd name="T11" fmla="*/ 640 h 730"/>
              <a:gd name="T12" fmla="*/ 59 w 304"/>
              <a:gd name="T13" fmla="*/ 688 h 730"/>
              <a:gd name="T14" fmla="*/ 47 w 304"/>
              <a:gd name="T15" fmla="*/ 699 h 730"/>
              <a:gd name="T16" fmla="*/ 36 w 304"/>
              <a:gd name="T17" fmla="*/ 709 h 730"/>
              <a:gd name="T18" fmla="*/ 26 w 304"/>
              <a:gd name="T19" fmla="*/ 716 h 730"/>
              <a:gd name="T20" fmla="*/ 11 w 304"/>
              <a:gd name="T21" fmla="*/ 728 h 730"/>
              <a:gd name="T22" fmla="*/ 3 w 304"/>
              <a:gd name="T23" fmla="*/ 730 h 730"/>
              <a:gd name="T24" fmla="*/ 0 w 304"/>
              <a:gd name="T25" fmla="*/ 728 h 730"/>
              <a:gd name="T26" fmla="*/ 0 w 304"/>
              <a:gd name="T27" fmla="*/ 722 h 730"/>
              <a:gd name="T28" fmla="*/ 5 w 304"/>
              <a:gd name="T29" fmla="*/ 713 h 730"/>
              <a:gd name="T30" fmla="*/ 11 w 304"/>
              <a:gd name="T31" fmla="*/ 705 h 730"/>
              <a:gd name="T32" fmla="*/ 19 w 304"/>
              <a:gd name="T33" fmla="*/ 694 h 730"/>
              <a:gd name="T34" fmla="*/ 28 w 304"/>
              <a:gd name="T35" fmla="*/ 682 h 730"/>
              <a:gd name="T36" fmla="*/ 40 w 304"/>
              <a:gd name="T37" fmla="*/ 669 h 730"/>
              <a:gd name="T38" fmla="*/ 59 w 304"/>
              <a:gd name="T39" fmla="*/ 648 h 730"/>
              <a:gd name="T40" fmla="*/ 84 w 304"/>
              <a:gd name="T41" fmla="*/ 614 h 730"/>
              <a:gd name="T42" fmla="*/ 107 w 304"/>
              <a:gd name="T43" fmla="*/ 574 h 730"/>
              <a:gd name="T44" fmla="*/ 130 w 304"/>
              <a:gd name="T45" fmla="*/ 530 h 730"/>
              <a:gd name="T46" fmla="*/ 153 w 304"/>
              <a:gd name="T47" fmla="*/ 482 h 730"/>
              <a:gd name="T48" fmla="*/ 172 w 304"/>
              <a:gd name="T49" fmla="*/ 436 h 730"/>
              <a:gd name="T50" fmla="*/ 189 w 304"/>
              <a:gd name="T51" fmla="*/ 391 h 730"/>
              <a:gd name="T52" fmla="*/ 202 w 304"/>
              <a:gd name="T53" fmla="*/ 347 h 730"/>
              <a:gd name="T54" fmla="*/ 216 w 304"/>
              <a:gd name="T55" fmla="*/ 284 h 730"/>
              <a:gd name="T56" fmla="*/ 229 w 304"/>
              <a:gd name="T57" fmla="*/ 210 h 730"/>
              <a:gd name="T58" fmla="*/ 235 w 304"/>
              <a:gd name="T59" fmla="*/ 156 h 730"/>
              <a:gd name="T60" fmla="*/ 235 w 304"/>
              <a:gd name="T61" fmla="*/ 124 h 730"/>
              <a:gd name="T62" fmla="*/ 233 w 304"/>
              <a:gd name="T63" fmla="*/ 95 h 730"/>
              <a:gd name="T64" fmla="*/ 231 w 304"/>
              <a:gd name="T65" fmla="*/ 69 h 730"/>
              <a:gd name="T66" fmla="*/ 227 w 304"/>
              <a:gd name="T67" fmla="*/ 44 h 730"/>
              <a:gd name="T68" fmla="*/ 225 w 304"/>
              <a:gd name="T69" fmla="*/ 25 h 730"/>
              <a:gd name="T70" fmla="*/ 225 w 304"/>
              <a:gd name="T71" fmla="*/ 12 h 730"/>
              <a:gd name="T72" fmla="*/ 227 w 304"/>
              <a:gd name="T73" fmla="*/ 2 h 730"/>
              <a:gd name="T74" fmla="*/ 229 w 304"/>
              <a:gd name="T75" fmla="*/ 0 h 730"/>
              <a:gd name="T76" fmla="*/ 233 w 304"/>
              <a:gd name="T77" fmla="*/ 0 h 730"/>
              <a:gd name="T78" fmla="*/ 239 w 304"/>
              <a:gd name="T79" fmla="*/ 0 h 730"/>
              <a:gd name="T80" fmla="*/ 246 w 304"/>
              <a:gd name="T81" fmla="*/ 2 h 730"/>
              <a:gd name="T82" fmla="*/ 256 w 304"/>
              <a:gd name="T83" fmla="*/ 6 h 730"/>
              <a:gd name="T84" fmla="*/ 267 w 304"/>
              <a:gd name="T85" fmla="*/ 10 h 730"/>
              <a:gd name="T86" fmla="*/ 281 w 304"/>
              <a:gd name="T87" fmla="*/ 15 h 730"/>
              <a:gd name="T88" fmla="*/ 294 w 304"/>
              <a:gd name="T89" fmla="*/ 21 h 730"/>
              <a:gd name="T90" fmla="*/ 290 w 304"/>
              <a:gd name="T91" fmla="*/ 139 h 730"/>
              <a:gd name="T92" fmla="*/ 288 w 304"/>
              <a:gd name="T93" fmla="*/ 170 h 730"/>
              <a:gd name="T94" fmla="*/ 283 w 304"/>
              <a:gd name="T95" fmla="*/ 204 h 730"/>
              <a:gd name="T96" fmla="*/ 277 w 304"/>
              <a:gd name="T97" fmla="*/ 240 h 730"/>
              <a:gd name="T98" fmla="*/ 269 w 304"/>
              <a:gd name="T99" fmla="*/ 282 h 730"/>
              <a:gd name="T100" fmla="*/ 248 w 304"/>
              <a:gd name="T101" fmla="*/ 368 h 730"/>
              <a:gd name="T102" fmla="*/ 220 w 304"/>
              <a:gd name="T103" fmla="*/ 45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4" h="730">
                <a:moveTo>
                  <a:pt x="220" y="452"/>
                </a:moveTo>
                <a:lnTo>
                  <a:pt x="212" y="471"/>
                </a:lnTo>
                <a:lnTo>
                  <a:pt x="204" y="490"/>
                </a:lnTo>
                <a:lnTo>
                  <a:pt x="197" y="509"/>
                </a:lnTo>
                <a:lnTo>
                  <a:pt x="189" y="526"/>
                </a:lnTo>
                <a:lnTo>
                  <a:pt x="179" y="541"/>
                </a:lnTo>
                <a:lnTo>
                  <a:pt x="170" y="556"/>
                </a:lnTo>
                <a:lnTo>
                  <a:pt x="160" y="572"/>
                </a:lnTo>
                <a:lnTo>
                  <a:pt x="149" y="587"/>
                </a:lnTo>
                <a:lnTo>
                  <a:pt x="139" y="600"/>
                </a:lnTo>
                <a:lnTo>
                  <a:pt x="128" y="614"/>
                </a:lnTo>
                <a:lnTo>
                  <a:pt x="105" y="640"/>
                </a:lnTo>
                <a:lnTo>
                  <a:pt x="82" y="665"/>
                </a:lnTo>
                <a:lnTo>
                  <a:pt x="59" y="688"/>
                </a:lnTo>
                <a:lnTo>
                  <a:pt x="53" y="694"/>
                </a:lnTo>
                <a:lnTo>
                  <a:pt x="47" y="699"/>
                </a:lnTo>
                <a:lnTo>
                  <a:pt x="42" y="705"/>
                </a:lnTo>
                <a:lnTo>
                  <a:pt x="36" y="709"/>
                </a:lnTo>
                <a:lnTo>
                  <a:pt x="32" y="713"/>
                </a:lnTo>
                <a:lnTo>
                  <a:pt x="26" y="716"/>
                </a:lnTo>
                <a:lnTo>
                  <a:pt x="19" y="722"/>
                </a:lnTo>
                <a:lnTo>
                  <a:pt x="11" y="728"/>
                </a:lnTo>
                <a:lnTo>
                  <a:pt x="7" y="730"/>
                </a:lnTo>
                <a:lnTo>
                  <a:pt x="3" y="730"/>
                </a:lnTo>
                <a:lnTo>
                  <a:pt x="0" y="730"/>
                </a:lnTo>
                <a:lnTo>
                  <a:pt x="0" y="728"/>
                </a:lnTo>
                <a:lnTo>
                  <a:pt x="0" y="728"/>
                </a:lnTo>
                <a:lnTo>
                  <a:pt x="0" y="722"/>
                </a:lnTo>
                <a:lnTo>
                  <a:pt x="3" y="716"/>
                </a:lnTo>
                <a:lnTo>
                  <a:pt x="5" y="713"/>
                </a:lnTo>
                <a:lnTo>
                  <a:pt x="7" y="709"/>
                </a:lnTo>
                <a:lnTo>
                  <a:pt x="11" y="705"/>
                </a:lnTo>
                <a:lnTo>
                  <a:pt x="15" y="699"/>
                </a:lnTo>
                <a:lnTo>
                  <a:pt x="19" y="694"/>
                </a:lnTo>
                <a:lnTo>
                  <a:pt x="23" y="688"/>
                </a:lnTo>
                <a:lnTo>
                  <a:pt x="28" y="682"/>
                </a:lnTo>
                <a:lnTo>
                  <a:pt x="34" y="676"/>
                </a:lnTo>
                <a:lnTo>
                  <a:pt x="40" y="669"/>
                </a:lnTo>
                <a:lnTo>
                  <a:pt x="46" y="663"/>
                </a:lnTo>
                <a:lnTo>
                  <a:pt x="59" y="648"/>
                </a:lnTo>
                <a:lnTo>
                  <a:pt x="70" y="631"/>
                </a:lnTo>
                <a:lnTo>
                  <a:pt x="84" y="614"/>
                </a:lnTo>
                <a:lnTo>
                  <a:pt x="95" y="594"/>
                </a:lnTo>
                <a:lnTo>
                  <a:pt x="107" y="574"/>
                </a:lnTo>
                <a:lnTo>
                  <a:pt x="118" y="553"/>
                </a:lnTo>
                <a:lnTo>
                  <a:pt x="130" y="530"/>
                </a:lnTo>
                <a:lnTo>
                  <a:pt x="141" y="507"/>
                </a:lnTo>
                <a:lnTo>
                  <a:pt x="153" y="482"/>
                </a:lnTo>
                <a:lnTo>
                  <a:pt x="162" y="459"/>
                </a:lnTo>
                <a:lnTo>
                  <a:pt x="172" y="436"/>
                </a:lnTo>
                <a:lnTo>
                  <a:pt x="181" y="412"/>
                </a:lnTo>
                <a:lnTo>
                  <a:pt x="189" y="391"/>
                </a:lnTo>
                <a:lnTo>
                  <a:pt x="197" y="368"/>
                </a:lnTo>
                <a:lnTo>
                  <a:pt x="202" y="347"/>
                </a:lnTo>
                <a:lnTo>
                  <a:pt x="208" y="326"/>
                </a:lnTo>
                <a:lnTo>
                  <a:pt x="216" y="284"/>
                </a:lnTo>
                <a:lnTo>
                  <a:pt x="223" y="246"/>
                </a:lnTo>
                <a:lnTo>
                  <a:pt x="229" y="210"/>
                </a:lnTo>
                <a:lnTo>
                  <a:pt x="233" y="173"/>
                </a:lnTo>
                <a:lnTo>
                  <a:pt x="235" y="156"/>
                </a:lnTo>
                <a:lnTo>
                  <a:pt x="235" y="139"/>
                </a:lnTo>
                <a:lnTo>
                  <a:pt x="235" y="124"/>
                </a:lnTo>
                <a:lnTo>
                  <a:pt x="233" y="109"/>
                </a:lnTo>
                <a:lnTo>
                  <a:pt x="233" y="95"/>
                </a:lnTo>
                <a:lnTo>
                  <a:pt x="231" y="82"/>
                </a:lnTo>
                <a:lnTo>
                  <a:pt x="231" y="69"/>
                </a:lnTo>
                <a:lnTo>
                  <a:pt x="229" y="55"/>
                </a:lnTo>
                <a:lnTo>
                  <a:pt x="227" y="44"/>
                </a:lnTo>
                <a:lnTo>
                  <a:pt x="227" y="33"/>
                </a:lnTo>
                <a:lnTo>
                  <a:pt x="225" y="25"/>
                </a:lnTo>
                <a:lnTo>
                  <a:pt x="225" y="17"/>
                </a:lnTo>
                <a:lnTo>
                  <a:pt x="225" y="12"/>
                </a:lnTo>
                <a:lnTo>
                  <a:pt x="227" y="6"/>
                </a:lnTo>
                <a:lnTo>
                  <a:pt x="227" y="2"/>
                </a:lnTo>
                <a:lnTo>
                  <a:pt x="229" y="0"/>
                </a:lnTo>
                <a:lnTo>
                  <a:pt x="229" y="0"/>
                </a:lnTo>
                <a:lnTo>
                  <a:pt x="231" y="0"/>
                </a:lnTo>
                <a:lnTo>
                  <a:pt x="233" y="0"/>
                </a:lnTo>
                <a:lnTo>
                  <a:pt x="235" y="0"/>
                </a:lnTo>
                <a:lnTo>
                  <a:pt x="239" y="0"/>
                </a:lnTo>
                <a:lnTo>
                  <a:pt x="243" y="0"/>
                </a:lnTo>
                <a:lnTo>
                  <a:pt x="246" y="2"/>
                </a:lnTo>
                <a:lnTo>
                  <a:pt x="250" y="4"/>
                </a:lnTo>
                <a:lnTo>
                  <a:pt x="256" y="6"/>
                </a:lnTo>
                <a:lnTo>
                  <a:pt x="262" y="8"/>
                </a:lnTo>
                <a:lnTo>
                  <a:pt x="267" y="10"/>
                </a:lnTo>
                <a:lnTo>
                  <a:pt x="273" y="12"/>
                </a:lnTo>
                <a:lnTo>
                  <a:pt x="281" y="15"/>
                </a:lnTo>
                <a:lnTo>
                  <a:pt x="286" y="19"/>
                </a:lnTo>
                <a:lnTo>
                  <a:pt x="294" y="21"/>
                </a:lnTo>
                <a:lnTo>
                  <a:pt x="304" y="25"/>
                </a:lnTo>
                <a:lnTo>
                  <a:pt x="290" y="139"/>
                </a:lnTo>
                <a:lnTo>
                  <a:pt x="288" y="154"/>
                </a:lnTo>
                <a:lnTo>
                  <a:pt x="288" y="170"/>
                </a:lnTo>
                <a:lnTo>
                  <a:pt x="286" y="187"/>
                </a:lnTo>
                <a:lnTo>
                  <a:pt x="283" y="204"/>
                </a:lnTo>
                <a:lnTo>
                  <a:pt x="281" y="221"/>
                </a:lnTo>
                <a:lnTo>
                  <a:pt x="277" y="240"/>
                </a:lnTo>
                <a:lnTo>
                  <a:pt x="275" y="261"/>
                </a:lnTo>
                <a:lnTo>
                  <a:pt x="269" y="282"/>
                </a:lnTo>
                <a:lnTo>
                  <a:pt x="260" y="326"/>
                </a:lnTo>
                <a:lnTo>
                  <a:pt x="248" y="368"/>
                </a:lnTo>
                <a:lnTo>
                  <a:pt x="235" y="410"/>
                </a:lnTo>
                <a:lnTo>
                  <a:pt x="220" y="452"/>
                </a:lnTo>
                <a:lnTo>
                  <a:pt x="220" y="45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905"/>
          <p:cNvSpPr/>
          <p:nvPr/>
        </p:nvSpPr>
        <p:spPr bwMode="auto">
          <a:xfrm>
            <a:off x="2399927" y="2334380"/>
            <a:ext cx="268703" cy="215722"/>
          </a:xfrm>
          <a:custGeom>
            <a:avLst/>
            <a:gdLst>
              <a:gd name="T0" fmla="*/ 0 w 142"/>
              <a:gd name="T1" fmla="*/ 0 h 114"/>
              <a:gd name="T2" fmla="*/ 15 w 142"/>
              <a:gd name="T3" fmla="*/ 0 h 114"/>
              <a:gd name="T4" fmla="*/ 31 w 142"/>
              <a:gd name="T5" fmla="*/ 2 h 114"/>
              <a:gd name="T6" fmla="*/ 44 w 142"/>
              <a:gd name="T7" fmla="*/ 2 h 114"/>
              <a:gd name="T8" fmla="*/ 56 w 142"/>
              <a:gd name="T9" fmla="*/ 4 h 114"/>
              <a:gd name="T10" fmla="*/ 67 w 142"/>
              <a:gd name="T11" fmla="*/ 4 h 114"/>
              <a:gd name="T12" fmla="*/ 77 w 142"/>
              <a:gd name="T13" fmla="*/ 6 h 114"/>
              <a:gd name="T14" fmla="*/ 84 w 142"/>
              <a:gd name="T15" fmla="*/ 7 h 114"/>
              <a:gd name="T16" fmla="*/ 90 w 142"/>
              <a:gd name="T17" fmla="*/ 9 h 114"/>
              <a:gd name="T18" fmla="*/ 96 w 142"/>
              <a:gd name="T19" fmla="*/ 13 h 114"/>
              <a:gd name="T20" fmla="*/ 100 w 142"/>
              <a:gd name="T21" fmla="*/ 17 h 114"/>
              <a:gd name="T22" fmla="*/ 105 w 142"/>
              <a:gd name="T23" fmla="*/ 21 h 114"/>
              <a:gd name="T24" fmla="*/ 109 w 142"/>
              <a:gd name="T25" fmla="*/ 25 h 114"/>
              <a:gd name="T26" fmla="*/ 115 w 142"/>
              <a:gd name="T27" fmla="*/ 30 h 114"/>
              <a:gd name="T28" fmla="*/ 119 w 142"/>
              <a:gd name="T29" fmla="*/ 36 h 114"/>
              <a:gd name="T30" fmla="*/ 122 w 142"/>
              <a:gd name="T31" fmla="*/ 44 h 114"/>
              <a:gd name="T32" fmla="*/ 128 w 142"/>
              <a:gd name="T33" fmla="*/ 51 h 114"/>
              <a:gd name="T34" fmla="*/ 132 w 142"/>
              <a:gd name="T35" fmla="*/ 59 h 114"/>
              <a:gd name="T36" fmla="*/ 136 w 142"/>
              <a:gd name="T37" fmla="*/ 66 h 114"/>
              <a:gd name="T38" fmla="*/ 138 w 142"/>
              <a:gd name="T39" fmla="*/ 72 h 114"/>
              <a:gd name="T40" fmla="*/ 140 w 142"/>
              <a:gd name="T41" fmla="*/ 78 h 114"/>
              <a:gd name="T42" fmla="*/ 142 w 142"/>
              <a:gd name="T43" fmla="*/ 84 h 114"/>
              <a:gd name="T44" fmla="*/ 142 w 142"/>
              <a:gd name="T45" fmla="*/ 87 h 114"/>
              <a:gd name="T46" fmla="*/ 142 w 142"/>
              <a:gd name="T47" fmla="*/ 93 h 114"/>
              <a:gd name="T48" fmla="*/ 140 w 142"/>
              <a:gd name="T49" fmla="*/ 97 h 114"/>
              <a:gd name="T50" fmla="*/ 138 w 142"/>
              <a:gd name="T51" fmla="*/ 103 h 114"/>
              <a:gd name="T52" fmla="*/ 136 w 142"/>
              <a:gd name="T53" fmla="*/ 105 h 114"/>
              <a:gd name="T54" fmla="*/ 134 w 142"/>
              <a:gd name="T55" fmla="*/ 108 h 114"/>
              <a:gd name="T56" fmla="*/ 130 w 142"/>
              <a:gd name="T57" fmla="*/ 110 h 114"/>
              <a:gd name="T58" fmla="*/ 128 w 142"/>
              <a:gd name="T59" fmla="*/ 112 h 114"/>
              <a:gd name="T60" fmla="*/ 124 w 142"/>
              <a:gd name="T61" fmla="*/ 114 h 114"/>
              <a:gd name="T62" fmla="*/ 121 w 142"/>
              <a:gd name="T63" fmla="*/ 114 h 114"/>
              <a:gd name="T64" fmla="*/ 115 w 142"/>
              <a:gd name="T65" fmla="*/ 114 h 114"/>
              <a:gd name="T66" fmla="*/ 111 w 142"/>
              <a:gd name="T67" fmla="*/ 114 h 114"/>
              <a:gd name="T68" fmla="*/ 105 w 142"/>
              <a:gd name="T69" fmla="*/ 112 h 114"/>
              <a:gd name="T70" fmla="*/ 98 w 142"/>
              <a:gd name="T71" fmla="*/ 108 h 114"/>
              <a:gd name="T72" fmla="*/ 90 w 142"/>
              <a:gd name="T73" fmla="*/ 103 h 114"/>
              <a:gd name="T74" fmla="*/ 80 w 142"/>
              <a:gd name="T75" fmla="*/ 95 h 114"/>
              <a:gd name="T76" fmla="*/ 71 w 142"/>
              <a:gd name="T77" fmla="*/ 87 h 114"/>
              <a:gd name="T78" fmla="*/ 61 w 142"/>
              <a:gd name="T79" fmla="*/ 78 h 114"/>
              <a:gd name="T80" fmla="*/ 50 w 142"/>
              <a:gd name="T81" fmla="*/ 68 h 114"/>
              <a:gd name="T82" fmla="*/ 38 w 142"/>
              <a:gd name="T83" fmla="*/ 57 h 114"/>
              <a:gd name="T84" fmla="*/ 27 w 142"/>
              <a:gd name="T85" fmla="*/ 47 h 114"/>
              <a:gd name="T86" fmla="*/ 19 w 142"/>
              <a:gd name="T87" fmla="*/ 36 h 114"/>
              <a:gd name="T88" fmla="*/ 12 w 142"/>
              <a:gd name="T89" fmla="*/ 28 h 114"/>
              <a:gd name="T90" fmla="*/ 6 w 142"/>
              <a:gd name="T91" fmla="*/ 19 h 114"/>
              <a:gd name="T92" fmla="*/ 2 w 142"/>
              <a:gd name="T93" fmla="*/ 13 h 114"/>
              <a:gd name="T94" fmla="*/ 0 w 142"/>
              <a:gd name="T95" fmla="*/ 6 h 114"/>
              <a:gd name="T96" fmla="*/ 0 w 142"/>
              <a:gd name="T97" fmla="*/ 0 h 114"/>
              <a:gd name="T98" fmla="*/ 0 w 142"/>
              <a:gd name="T9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14">
                <a:moveTo>
                  <a:pt x="0" y="0"/>
                </a:moveTo>
                <a:lnTo>
                  <a:pt x="15" y="0"/>
                </a:lnTo>
                <a:lnTo>
                  <a:pt x="31" y="2"/>
                </a:lnTo>
                <a:lnTo>
                  <a:pt x="44" y="2"/>
                </a:lnTo>
                <a:lnTo>
                  <a:pt x="56" y="4"/>
                </a:lnTo>
                <a:lnTo>
                  <a:pt x="67" y="4"/>
                </a:lnTo>
                <a:lnTo>
                  <a:pt x="77" y="6"/>
                </a:lnTo>
                <a:lnTo>
                  <a:pt x="84" y="7"/>
                </a:lnTo>
                <a:lnTo>
                  <a:pt x="90" y="9"/>
                </a:lnTo>
                <a:lnTo>
                  <a:pt x="96" y="13"/>
                </a:lnTo>
                <a:lnTo>
                  <a:pt x="100" y="17"/>
                </a:lnTo>
                <a:lnTo>
                  <a:pt x="105" y="21"/>
                </a:lnTo>
                <a:lnTo>
                  <a:pt x="109" y="25"/>
                </a:lnTo>
                <a:lnTo>
                  <a:pt x="115" y="30"/>
                </a:lnTo>
                <a:lnTo>
                  <a:pt x="119" y="36"/>
                </a:lnTo>
                <a:lnTo>
                  <a:pt x="122" y="44"/>
                </a:lnTo>
                <a:lnTo>
                  <a:pt x="128" y="51"/>
                </a:lnTo>
                <a:lnTo>
                  <a:pt x="132" y="59"/>
                </a:lnTo>
                <a:lnTo>
                  <a:pt x="136" y="66"/>
                </a:lnTo>
                <a:lnTo>
                  <a:pt x="138" y="72"/>
                </a:lnTo>
                <a:lnTo>
                  <a:pt x="140" y="78"/>
                </a:lnTo>
                <a:lnTo>
                  <a:pt x="142" y="84"/>
                </a:lnTo>
                <a:lnTo>
                  <a:pt x="142" y="87"/>
                </a:lnTo>
                <a:lnTo>
                  <a:pt x="142" y="93"/>
                </a:lnTo>
                <a:lnTo>
                  <a:pt x="140" y="97"/>
                </a:lnTo>
                <a:lnTo>
                  <a:pt x="138" y="103"/>
                </a:lnTo>
                <a:lnTo>
                  <a:pt x="136" y="105"/>
                </a:lnTo>
                <a:lnTo>
                  <a:pt x="134" y="108"/>
                </a:lnTo>
                <a:lnTo>
                  <a:pt x="130" y="110"/>
                </a:lnTo>
                <a:lnTo>
                  <a:pt x="128" y="112"/>
                </a:lnTo>
                <a:lnTo>
                  <a:pt x="124" y="114"/>
                </a:lnTo>
                <a:lnTo>
                  <a:pt x="121" y="114"/>
                </a:lnTo>
                <a:lnTo>
                  <a:pt x="115" y="114"/>
                </a:lnTo>
                <a:lnTo>
                  <a:pt x="111" y="114"/>
                </a:lnTo>
                <a:lnTo>
                  <a:pt x="105" y="112"/>
                </a:lnTo>
                <a:lnTo>
                  <a:pt x="98" y="108"/>
                </a:lnTo>
                <a:lnTo>
                  <a:pt x="90" y="103"/>
                </a:lnTo>
                <a:lnTo>
                  <a:pt x="80" y="95"/>
                </a:lnTo>
                <a:lnTo>
                  <a:pt x="71" y="87"/>
                </a:lnTo>
                <a:lnTo>
                  <a:pt x="61" y="78"/>
                </a:lnTo>
                <a:lnTo>
                  <a:pt x="50" y="68"/>
                </a:lnTo>
                <a:lnTo>
                  <a:pt x="38" y="57"/>
                </a:lnTo>
                <a:lnTo>
                  <a:pt x="27" y="47"/>
                </a:lnTo>
                <a:lnTo>
                  <a:pt x="19" y="36"/>
                </a:lnTo>
                <a:lnTo>
                  <a:pt x="12" y="28"/>
                </a:lnTo>
                <a:lnTo>
                  <a:pt x="6" y="19"/>
                </a:lnTo>
                <a:lnTo>
                  <a:pt x="2" y="13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06"/>
          <p:cNvSpPr/>
          <p:nvPr/>
        </p:nvSpPr>
        <p:spPr bwMode="auto">
          <a:xfrm>
            <a:off x="2006332" y="2542533"/>
            <a:ext cx="1025617" cy="219505"/>
          </a:xfrm>
          <a:custGeom>
            <a:avLst/>
            <a:gdLst>
              <a:gd name="T0" fmla="*/ 361 w 543"/>
              <a:gd name="T1" fmla="*/ 25 h 116"/>
              <a:gd name="T2" fmla="*/ 384 w 543"/>
              <a:gd name="T3" fmla="*/ 19 h 116"/>
              <a:gd name="T4" fmla="*/ 405 w 543"/>
              <a:gd name="T5" fmla="*/ 14 h 116"/>
              <a:gd name="T6" fmla="*/ 422 w 543"/>
              <a:gd name="T7" fmla="*/ 8 h 116"/>
              <a:gd name="T8" fmla="*/ 436 w 543"/>
              <a:gd name="T9" fmla="*/ 6 h 116"/>
              <a:gd name="T10" fmla="*/ 447 w 543"/>
              <a:gd name="T11" fmla="*/ 2 h 116"/>
              <a:gd name="T12" fmla="*/ 457 w 543"/>
              <a:gd name="T13" fmla="*/ 0 h 116"/>
              <a:gd name="T14" fmla="*/ 462 w 543"/>
              <a:gd name="T15" fmla="*/ 0 h 116"/>
              <a:gd name="T16" fmla="*/ 468 w 543"/>
              <a:gd name="T17" fmla="*/ 0 h 116"/>
              <a:gd name="T18" fmla="*/ 478 w 543"/>
              <a:gd name="T19" fmla="*/ 2 h 116"/>
              <a:gd name="T20" fmla="*/ 489 w 543"/>
              <a:gd name="T21" fmla="*/ 4 h 116"/>
              <a:gd name="T22" fmla="*/ 503 w 543"/>
              <a:gd name="T23" fmla="*/ 8 h 116"/>
              <a:gd name="T24" fmla="*/ 518 w 543"/>
              <a:gd name="T25" fmla="*/ 12 h 116"/>
              <a:gd name="T26" fmla="*/ 529 w 543"/>
              <a:gd name="T27" fmla="*/ 17 h 116"/>
              <a:gd name="T28" fmla="*/ 539 w 543"/>
              <a:gd name="T29" fmla="*/ 25 h 116"/>
              <a:gd name="T30" fmla="*/ 543 w 543"/>
              <a:gd name="T31" fmla="*/ 31 h 116"/>
              <a:gd name="T32" fmla="*/ 543 w 543"/>
              <a:gd name="T33" fmla="*/ 35 h 116"/>
              <a:gd name="T34" fmla="*/ 541 w 543"/>
              <a:gd name="T35" fmla="*/ 38 h 116"/>
              <a:gd name="T36" fmla="*/ 537 w 543"/>
              <a:gd name="T37" fmla="*/ 42 h 116"/>
              <a:gd name="T38" fmla="*/ 529 w 543"/>
              <a:gd name="T39" fmla="*/ 46 h 116"/>
              <a:gd name="T40" fmla="*/ 520 w 543"/>
              <a:gd name="T41" fmla="*/ 48 h 116"/>
              <a:gd name="T42" fmla="*/ 510 w 543"/>
              <a:gd name="T43" fmla="*/ 52 h 116"/>
              <a:gd name="T44" fmla="*/ 497 w 543"/>
              <a:gd name="T45" fmla="*/ 57 h 116"/>
              <a:gd name="T46" fmla="*/ 482 w 543"/>
              <a:gd name="T47" fmla="*/ 61 h 116"/>
              <a:gd name="T48" fmla="*/ 436 w 543"/>
              <a:gd name="T49" fmla="*/ 73 h 116"/>
              <a:gd name="T50" fmla="*/ 367 w 543"/>
              <a:gd name="T51" fmla="*/ 84 h 116"/>
              <a:gd name="T52" fmla="*/ 296 w 543"/>
              <a:gd name="T53" fmla="*/ 96 h 116"/>
              <a:gd name="T54" fmla="*/ 221 w 543"/>
              <a:gd name="T55" fmla="*/ 105 h 116"/>
              <a:gd name="T56" fmla="*/ 162 w 543"/>
              <a:gd name="T57" fmla="*/ 113 h 116"/>
              <a:gd name="T58" fmla="*/ 118 w 543"/>
              <a:gd name="T59" fmla="*/ 116 h 116"/>
              <a:gd name="T60" fmla="*/ 72 w 543"/>
              <a:gd name="T61" fmla="*/ 116 h 116"/>
              <a:gd name="T62" fmla="*/ 24 w 543"/>
              <a:gd name="T63" fmla="*/ 115 h 116"/>
              <a:gd name="T64" fmla="*/ 0 w 543"/>
              <a:gd name="T65" fmla="*/ 88 h 116"/>
              <a:gd name="T66" fmla="*/ 30 w 543"/>
              <a:gd name="T67" fmla="*/ 88 h 116"/>
              <a:gd name="T68" fmla="*/ 65 w 543"/>
              <a:gd name="T69" fmla="*/ 86 h 116"/>
              <a:gd name="T70" fmla="*/ 105 w 543"/>
              <a:gd name="T71" fmla="*/ 80 h 116"/>
              <a:gd name="T72" fmla="*/ 149 w 543"/>
              <a:gd name="T73" fmla="*/ 73 h 116"/>
              <a:gd name="T74" fmla="*/ 246 w 543"/>
              <a:gd name="T75" fmla="*/ 52 h 116"/>
              <a:gd name="T76" fmla="*/ 348 w 543"/>
              <a:gd name="T77" fmla="*/ 2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3" h="116">
                <a:moveTo>
                  <a:pt x="348" y="29"/>
                </a:moveTo>
                <a:lnTo>
                  <a:pt x="361" y="25"/>
                </a:lnTo>
                <a:lnTo>
                  <a:pt x="373" y="21"/>
                </a:lnTo>
                <a:lnTo>
                  <a:pt x="384" y="19"/>
                </a:lnTo>
                <a:lnTo>
                  <a:pt x="395" y="16"/>
                </a:lnTo>
                <a:lnTo>
                  <a:pt x="405" y="14"/>
                </a:lnTo>
                <a:lnTo>
                  <a:pt x="415" y="12"/>
                </a:lnTo>
                <a:lnTo>
                  <a:pt x="422" y="8"/>
                </a:lnTo>
                <a:lnTo>
                  <a:pt x="430" y="6"/>
                </a:lnTo>
                <a:lnTo>
                  <a:pt x="436" y="6"/>
                </a:lnTo>
                <a:lnTo>
                  <a:pt x="443" y="4"/>
                </a:lnTo>
                <a:lnTo>
                  <a:pt x="447" y="2"/>
                </a:lnTo>
                <a:lnTo>
                  <a:pt x="453" y="2"/>
                </a:lnTo>
                <a:lnTo>
                  <a:pt x="457" y="0"/>
                </a:lnTo>
                <a:lnTo>
                  <a:pt x="461" y="0"/>
                </a:lnTo>
                <a:lnTo>
                  <a:pt x="462" y="0"/>
                </a:lnTo>
                <a:lnTo>
                  <a:pt x="464" y="0"/>
                </a:lnTo>
                <a:lnTo>
                  <a:pt x="468" y="0"/>
                </a:lnTo>
                <a:lnTo>
                  <a:pt x="472" y="0"/>
                </a:lnTo>
                <a:lnTo>
                  <a:pt x="478" y="2"/>
                </a:lnTo>
                <a:lnTo>
                  <a:pt x="483" y="2"/>
                </a:lnTo>
                <a:lnTo>
                  <a:pt x="489" y="4"/>
                </a:lnTo>
                <a:lnTo>
                  <a:pt x="495" y="6"/>
                </a:lnTo>
                <a:lnTo>
                  <a:pt x="503" y="8"/>
                </a:lnTo>
                <a:lnTo>
                  <a:pt x="510" y="8"/>
                </a:lnTo>
                <a:lnTo>
                  <a:pt x="518" y="12"/>
                </a:lnTo>
                <a:lnTo>
                  <a:pt x="524" y="16"/>
                </a:lnTo>
                <a:lnTo>
                  <a:pt x="529" y="17"/>
                </a:lnTo>
                <a:lnTo>
                  <a:pt x="535" y="21"/>
                </a:lnTo>
                <a:lnTo>
                  <a:pt x="539" y="25"/>
                </a:lnTo>
                <a:lnTo>
                  <a:pt x="541" y="27"/>
                </a:lnTo>
                <a:lnTo>
                  <a:pt x="543" y="31"/>
                </a:lnTo>
                <a:lnTo>
                  <a:pt x="543" y="35"/>
                </a:lnTo>
                <a:lnTo>
                  <a:pt x="543" y="35"/>
                </a:lnTo>
                <a:lnTo>
                  <a:pt x="543" y="36"/>
                </a:lnTo>
                <a:lnTo>
                  <a:pt x="541" y="38"/>
                </a:lnTo>
                <a:lnTo>
                  <a:pt x="539" y="40"/>
                </a:lnTo>
                <a:lnTo>
                  <a:pt x="537" y="42"/>
                </a:lnTo>
                <a:lnTo>
                  <a:pt x="533" y="44"/>
                </a:lnTo>
                <a:lnTo>
                  <a:pt x="529" y="46"/>
                </a:lnTo>
                <a:lnTo>
                  <a:pt x="526" y="46"/>
                </a:lnTo>
                <a:lnTo>
                  <a:pt x="520" y="48"/>
                </a:lnTo>
                <a:lnTo>
                  <a:pt x="516" y="50"/>
                </a:lnTo>
                <a:lnTo>
                  <a:pt x="510" y="52"/>
                </a:lnTo>
                <a:lnTo>
                  <a:pt x="503" y="54"/>
                </a:lnTo>
                <a:lnTo>
                  <a:pt x="497" y="57"/>
                </a:lnTo>
                <a:lnTo>
                  <a:pt x="489" y="59"/>
                </a:lnTo>
                <a:lnTo>
                  <a:pt x="482" y="61"/>
                </a:lnTo>
                <a:lnTo>
                  <a:pt x="472" y="63"/>
                </a:lnTo>
                <a:lnTo>
                  <a:pt x="436" y="73"/>
                </a:lnTo>
                <a:lnTo>
                  <a:pt x="401" y="78"/>
                </a:lnTo>
                <a:lnTo>
                  <a:pt x="367" y="84"/>
                </a:lnTo>
                <a:lnTo>
                  <a:pt x="332" y="88"/>
                </a:lnTo>
                <a:lnTo>
                  <a:pt x="296" y="96"/>
                </a:lnTo>
                <a:lnTo>
                  <a:pt x="260" y="101"/>
                </a:lnTo>
                <a:lnTo>
                  <a:pt x="221" y="105"/>
                </a:lnTo>
                <a:lnTo>
                  <a:pt x="183" y="109"/>
                </a:lnTo>
                <a:lnTo>
                  <a:pt x="162" y="113"/>
                </a:lnTo>
                <a:lnTo>
                  <a:pt x="141" y="115"/>
                </a:lnTo>
                <a:lnTo>
                  <a:pt x="118" y="116"/>
                </a:lnTo>
                <a:lnTo>
                  <a:pt x="95" y="116"/>
                </a:lnTo>
                <a:lnTo>
                  <a:pt x="72" y="116"/>
                </a:lnTo>
                <a:lnTo>
                  <a:pt x="49" y="116"/>
                </a:lnTo>
                <a:lnTo>
                  <a:pt x="24" y="115"/>
                </a:lnTo>
                <a:lnTo>
                  <a:pt x="0" y="115"/>
                </a:lnTo>
                <a:lnTo>
                  <a:pt x="0" y="88"/>
                </a:lnTo>
                <a:lnTo>
                  <a:pt x="15" y="88"/>
                </a:lnTo>
                <a:lnTo>
                  <a:pt x="30" y="88"/>
                </a:lnTo>
                <a:lnTo>
                  <a:pt x="47" y="86"/>
                </a:lnTo>
                <a:lnTo>
                  <a:pt x="65" y="86"/>
                </a:lnTo>
                <a:lnTo>
                  <a:pt x="84" y="82"/>
                </a:lnTo>
                <a:lnTo>
                  <a:pt x="105" y="80"/>
                </a:lnTo>
                <a:lnTo>
                  <a:pt x="126" y="76"/>
                </a:lnTo>
                <a:lnTo>
                  <a:pt x="149" y="73"/>
                </a:lnTo>
                <a:lnTo>
                  <a:pt x="197" y="63"/>
                </a:lnTo>
                <a:lnTo>
                  <a:pt x="246" y="52"/>
                </a:lnTo>
                <a:lnTo>
                  <a:pt x="296" y="42"/>
                </a:lnTo>
                <a:lnTo>
                  <a:pt x="348" y="29"/>
                </a:lnTo>
                <a:lnTo>
                  <a:pt x="348" y="29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07"/>
          <p:cNvSpPr/>
          <p:nvPr/>
        </p:nvSpPr>
        <p:spPr bwMode="auto">
          <a:xfrm>
            <a:off x="2528603" y="2799883"/>
            <a:ext cx="476856" cy="257351"/>
          </a:xfrm>
          <a:custGeom>
            <a:avLst/>
            <a:gdLst>
              <a:gd name="T0" fmla="*/ 75 w 250"/>
              <a:gd name="T1" fmla="*/ 93 h 137"/>
              <a:gd name="T2" fmla="*/ 105 w 250"/>
              <a:gd name="T3" fmla="*/ 78 h 137"/>
              <a:gd name="T4" fmla="*/ 130 w 250"/>
              <a:gd name="T5" fmla="*/ 64 h 137"/>
              <a:gd name="T6" fmla="*/ 151 w 250"/>
              <a:gd name="T7" fmla="*/ 51 h 137"/>
              <a:gd name="T8" fmla="*/ 166 w 250"/>
              <a:gd name="T9" fmla="*/ 41 h 137"/>
              <a:gd name="T10" fmla="*/ 178 w 250"/>
              <a:gd name="T11" fmla="*/ 32 h 137"/>
              <a:gd name="T12" fmla="*/ 185 w 250"/>
              <a:gd name="T13" fmla="*/ 22 h 137"/>
              <a:gd name="T14" fmla="*/ 189 w 250"/>
              <a:gd name="T15" fmla="*/ 15 h 137"/>
              <a:gd name="T16" fmla="*/ 185 w 250"/>
              <a:gd name="T17" fmla="*/ 11 h 137"/>
              <a:gd name="T18" fmla="*/ 185 w 250"/>
              <a:gd name="T19" fmla="*/ 7 h 137"/>
              <a:gd name="T20" fmla="*/ 185 w 250"/>
              <a:gd name="T21" fmla="*/ 3 h 137"/>
              <a:gd name="T22" fmla="*/ 189 w 250"/>
              <a:gd name="T23" fmla="*/ 1 h 137"/>
              <a:gd name="T24" fmla="*/ 193 w 250"/>
              <a:gd name="T25" fmla="*/ 0 h 137"/>
              <a:gd name="T26" fmla="*/ 199 w 250"/>
              <a:gd name="T27" fmla="*/ 1 h 137"/>
              <a:gd name="T28" fmla="*/ 208 w 250"/>
              <a:gd name="T29" fmla="*/ 3 h 137"/>
              <a:gd name="T30" fmla="*/ 226 w 250"/>
              <a:gd name="T31" fmla="*/ 11 h 137"/>
              <a:gd name="T32" fmla="*/ 241 w 250"/>
              <a:gd name="T33" fmla="*/ 28 h 137"/>
              <a:gd name="T34" fmla="*/ 250 w 250"/>
              <a:gd name="T35" fmla="*/ 45 h 137"/>
              <a:gd name="T36" fmla="*/ 247 w 250"/>
              <a:gd name="T37" fmla="*/ 55 h 137"/>
              <a:gd name="T38" fmla="*/ 237 w 250"/>
              <a:gd name="T39" fmla="*/ 64 h 137"/>
              <a:gd name="T40" fmla="*/ 220 w 250"/>
              <a:gd name="T41" fmla="*/ 74 h 137"/>
              <a:gd name="T42" fmla="*/ 203 w 250"/>
              <a:gd name="T43" fmla="*/ 81 h 137"/>
              <a:gd name="T44" fmla="*/ 166 w 250"/>
              <a:gd name="T45" fmla="*/ 95 h 137"/>
              <a:gd name="T46" fmla="*/ 105 w 250"/>
              <a:gd name="T47" fmla="*/ 116 h 137"/>
              <a:gd name="T48" fmla="*/ 63 w 250"/>
              <a:gd name="T49" fmla="*/ 127 h 137"/>
              <a:gd name="T50" fmla="*/ 48 w 250"/>
              <a:gd name="T51" fmla="*/ 131 h 137"/>
              <a:gd name="T52" fmla="*/ 34 w 250"/>
              <a:gd name="T53" fmla="*/ 135 h 137"/>
              <a:gd name="T54" fmla="*/ 23 w 250"/>
              <a:gd name="T55" fmla="*/ 135 h 137"/>
              <a:gd name="T56" fmla="*/ 15 w 250"/>
              <a:gd name="T57" fmla="*/ 137 h 137"/>
              <a:gd name="T58" fmla="*/ 8 w 250"/>
              <a:gd name="T59" fmla="*/ 137 h 137"/>
              <a:gd name="T60" fmla="*/ 4 w 250"/>
              <a:gd name="T61" fmla="*/ 137 h 137"/>
              <a:gd name="T62" fmla="*/ 2 w 250"/>
              <a:gd name="T63" fmla="*/ 135 h 137"/>
              <a:gd name="T64" fmla="*/ 0 w 250"/>
              <a:gd name="T65" fmla="*/ 133 h 137"/>
              <a:gd name="T66" fmla="*/ 2 w 250"/>
              <a:gd name="T67" fmla="*/ 131 h 137"/>
              <a:gd name="T68" fmla="*/ 4 w 250"/>
              <a:gd name="T69" fmla="*/ 127 h 137"/>
              <a:gd name="T70" fmla="*/ 9 w 250"/>
              <a:gd name="T71" fmla="*/ 123 h 137"/>
              <a:gd name="T72" fmla="*/ 17 w 250"/>
              <a:gd name="T73" fmla="*/ 120 h 137"/>
              <a:gd name="T74" fmla="*/ 27 w 250"/>
              <a:gd name="T75" fmla="*/ 116 h 137"/>
              <a:gd name="T76" fmla="*/ 38 w 250"/>
              <a:gd name="T77" fmla="*/ 110 h 137"/>
              <a:gd name="T78" fmla="*/ 52 w 250"/>
              <a:gd name="T79" fmla="*/ 104 h 137"/>
              <a:gd name="T80" fmla="*/ 59 w 250"/>
              <a:gd name="T81" fmla="*/ 10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0" h="137">
                <a:moveTo>
                  <a:pt x="59" y="100"/>
                </a:moveTo>
                <a:lnTo>
                  <a:pt x="75" y="93"/>
                </a:lnTo>
                <a:lnTo>
                  <a:pt x="90" y="85"/>
                </a:lnTo>
                <a:lnTo>
                  <a:pt x="105" y="78"/>
                </a:lnTo>
                <a:lnTo>
                  <a:pt x="118" y="72"/>
                </a:lnTo>
                <a:lnTo>
                  <a:pt x="130" y="64"/>
                </a:lnTo>
                <a:lnTo>
                  <a:pt x="141" y="59"/>
                </a:lnTo>
                <a:lnTo>
                  <a:pt x="151" y="51"/>
                </a:lnTo>
                <a:lnTo>
                  <a:pt x="159" y="45"/>
                </a:lnTo>
                <a:lnTo>
                  <a:pt x="166" y="41"/>
                </a:lnTo>
                <a:lnTo>
                  <a:pt x="172" y="36"/>
                </a:lnTo>
                <a:lnTo>
                  <a:pt x="178" y="32"/>
                </a:lnTo>
                <a:lnTo>
                  <a:pt x="182" y="26"/>
                </a:lnTo>
                <a:lnTo>
                  <a:pt x="185" y="22"/>
                </a:lnTo>
                <a:lnTo>
                  <a:pt x="187" y="19"/>
                </a:lnTo>
                <a:lnTo>
                  <a:pt x="189" y="15"/>
                </a:lnTo>
                <a:lnTo>
                  <a:pt x="187" y="11"/>
                </a:lnTo>
                <a:lnTo>
                  <a:pt x="185" y="11"/>
                </a:lnTo>
                <a:lnTo>
                  <a:pt x="185" y="9"/>
                </a:lnTo>
                <a:lnTo>
                  <a:pt x="185" y="7"/>
                </a:lnTo>
                <a:lnTo>
                  <a:pt x="185" y="5"/>
                </a:lnTo>
                <a:lnTo>
                  <a:pt x="185" y="3"/>
                </a:lnTo>
                <a:lnTo>
                  <a:pt x="187" y="1"/>
                </a:lnTo>
                <a:lnTo>
                  <a:pt x="189" y="1"/>
                </a:lnTo>
                <a:lnTo>
                  <a:pt x="191" y="0"/>
                </a:lnTo>
                <a:lnTo>
                  <a:pt x="193" y="0"/>
                </a:lnTo>
                <a:lnTo>
                  <a:pt x="197" y="0"/>
                </a:lnTo>
                <a:lnTo>
                  <a:pt x="199" y="1"/>
                </a:lnTo>
                <a:lnTo>
                  <a:pt x="203" y="1"/>
                </a:lnTo>
                <a:lnTo>
                  <a:pt x="208" y="3"/>
                </a:lnTo>
                <a:lnTo>
                  <a:pt x="214" y="5"/>
                </a:lnTo>
                <a:lnTo>
                  <a:pt x="226" y="11"/>
                </a:lnTo>
                <a:lnTo>
                  <a:pt x="233" y="20"/>
                </a:lnTo>
                <a:lnTo>
                  <a:pt x="241" y="28"/>
                </a:lnTo>
                <a:lnTo>
                  <a:pt x="247" y="36"/>
                </a:lnTo>
                <a:lnTo>
                  <a:pt x="250" y="45"/>
                </a:lnTo>
                <a:lnTo>
                  <a:pt x="249" y="51"/>
                </a:lnTo>
                <a:lnTo>
                  <a:pt x="247" y="55"/>
                </a:lnTo>
                <a:lnTo>
                  <a:pt x="243" y="60"/>
                </a:lnTo>
                <a:lnTo>
                  <a:pt x="237" y="64"/>
                </a:lnTo>
                <a:lnTo>
                  <a:pt x="229" y="68"/>
                </a:lnTo>
                <a:lnTo>
                  <a:pt x="220" y="74"/>
                </a:lnTo>
                <a:lnTo>
                  <a:pt x="208" y="78"/>
                </a:lnTo>
                <a:lnTo>
                  <a:pt x="203" y="81"/>
                </a:lnTo>
                <a:lnTo>
                  <a:pt x="195" y="83"/>
                </a:lnTo>
                <a:lnTo>
                  <a:pt x="166" y="95"/>
                </a:lnTo>
                <a:lnTo>
                  <a:pt x="136" y="106"/>
                </a:lnTo>
                <a:lnTo>
                  <a:pt x="105" y="116"/>
                </a:lnTo>
                <a:lnTo>
                  <a:pt x="71" y="125"/>
                </a:lnTo>
                <a:lnTo>
                  <a:pt x="63" y="127"/>
                </a:lnTo>
                <a:lnTo>
                  <a:pt x="55" y="129"/>
                </a:lnTo>
                <a:lnTo>
                  <a:pt x="48" y="131"/>
                </a:lnTo>
                <a:lnTo>
                  <a:pt x="42" y="133"/>
                </a:lnTo>
                <a:lnTo>
                  <a:pt x="34" y="135"/>
                </a:lnTo>
                <a:lnTo>
                  <a:pt x="29" y="135"/>
                </a:lnTo>
                <a:lnTo>
                  <a:pt x="23" y="135"/>
                </a:lnTo>
                <a:lnTo>
                  <a:pt x="19" y="137"/>
                </a:lnTo>
                <a:lnTo>
                  <a:pt x="15" y="137"/>
                </a:lnTo>
                <a:lnTo>
                  <a:pt x="11" y="137"/>
                </a:lnTo>
                <a:lnTo>
                  <a:pt x="8" y="137"/>
                </a:lnTo>
                <a:lnTo>
                  <a:pt x="6" y="137"/>
                </a:lnTo>
                <a:lnTo>
                  <a:pt x="4" y="137"/>
                </a:lnTo>
                <a:lnTo>
                  <a:pt x="2" y="135"/>
                </a:lnTo>
                <a:lnTo>
                  <a:pt x="2" y="135"/>
                </a:lnTo>
                <a:lnTo>
                  <a:pt x="0" y="135"/>
                </a:lnTo>
                <a:lnTo>
                  <a:pt x="0" y="133"/>
                </a:lnTo>
                <a:lnTo>
                  <a:pt x="0" y="133"/>
                </a:lnTo>
                <a:lnTo>
                  <a:pt x="2" y="131"/>
                </a:lnTo>
                <a:lnTo>
                  <a:pt x="2" y="129"/>
                </a:lnTo>
                <a:lnTo>
                  <a:pt x="4" y="127"/>
                </a:lnTo>
                <a:lnTo>
                  <a:pt x="6" y="125"/>
                </a:lnTo>
                <a:lnTo>
                  <a:pt x="9" y="123"/>
                </a:lnTo>
                <a:lnTo>
                  <a:pt x="13" y="121"/>
                </a:lnTo>
                <a:lnTo>
                  <a:pt x="17" y="120"/>
                </a:lnTo>
                <a:lnTo>
                  <a:pt x="21" y="118"/>
                </a:lnTo>
                <a:lnTo>
                  <a:pt x="27" y="116"/>
                </a:lnTo>
                <a:lnTo>
                  <a:pt x="32" y="112"/>
                </a:lnTo>
                <a:lnTo>
                  <a:pt x="38" y="110"/>
                </a:lnTo>
                <a:lnTo>
                  <a:pt x="44" y="106"/>
                </a:lnTo>
                <a:lnTo>
                  <a:pt x="52" y="104"/>
                </a:lnTo>
                <a:lnTo>
                  <a:pt x="59" y="100"/>
                </a:lnTo>
                <a:lnTo>
                  <a:pt x="59" y="10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908"/>
          <p:cNvSpPr/>
          <p:nvPr/>
        </p:nvSpPr>
        <p:spPr bwMode="auto">
          <a:xfrm>
            <a:off x="2695124" y="2989112"/>
            <a:ext cx="109751" cy="552547"/>
          </a:xfrm>
          <a:custGeom>
            <a:avLst/>
            <a:gdLst>
              <a:gd name="T0" fmla="*/ 0 w 57"/>
              <a:gd name="T1" fmla="*/ 0 h 292"/>
              <a:gd name="T2" fmla="*/ 13 w 57"/>
              <a:gd name="T3" fmla="*/ 8 h 292"/>
              <a:gd name="T4" fmla="*/ 25 w 57"/>
              <a:gd name="T5" fmla="*/ 16 h 292"/>
              <a:gd name="T6" fmla="*/ 34 w 57"/>
              <a:gd name="T7" fmla="*/ 21 h 292"/>
              <a:gd name="T8" fmla="*/ 42 w 57"/>
              <a:gd name="T9" fmla="*/ 29 h 292"/>
              <a:gd name="T10" fmla="*/ 48 w 57"/>
              <a:gd name="T11" fmla="*/ 35 h 292"/>
              <a:gd name="T12" fmla="*/ 52 w 57"/>
              <a:gd name="T13" fmla="*/ 39 h 292"/>
              <a:gd name="T14" fmla="*/ 55 w 57"/>
              <a:gd name="T15" fmla="*/ 42 h 292"/>
              <a:gd name="T16" fmla="*/ 57 w 57"/>
              <a:gd name="T17" fmla="*/ 46 h 292"/>
              <a:gd name="T18" fmla="*/ 57 w 57"/>
              <a:gd name="T19" fmla="*/ 54 h 292"/>
              <a:gd name="T20" fmla="*/ 57 w 57"/>
              <a:gd name="T21" fmla="*/ 60 h 292"/>
              <a:gd name="T22" fmla="*/ 55 w 57"/>
              <a:gd name="T23" fmla="*/ 65 h 292"/>
              <a:gd name="T24" fmla="*/ 53 w 57"/>
              <a:gd name="T25" fmla="*/ 73 h 292"/>
              <a:gd name="T26" fmla="*/ 53 w 57"/>
              <a:gd name="T27" fmla="*/ 75 h 292"/>
              <a:gd name="T28" fmla="*/ 52 w 57"/>
              <a:gd name="T29" fmla="*/ 79 h 292"/>
              <a:gd name="T30" fmla="*/ 52 w 57"/>
              <a:gd name="T31" fmla="*/ 86 h 292"/>
              <a:gd name="T32" fmla="*/ 52 w 57"/>
              <a:gd name="T33" fmla="*/ 92 h 292"/>
              <a:gd name="T34" fmla="*/ 50 w 57"/>
              <a:gd name="T35" fmla="*/ 101 h 292"/>
              <a:gd name="T36" fmla="*/ 50 w 57"/>
              <a:gd name="T37" fmla="*/ 111 h 292"/>
              <a:gd name="T38" fmla="*/ 50 w 57"/>
              <a:gd name="T39" fmla="*/ 122 h 292"/>
              <a:gd name="T40" fmla="*/ 48 w 57"/>
              <a:gd name="T41" fmla="*/ 136 h 292"/>
              <a:gd name="T42" fmla="*/ 48 w 57"/>
              <a:gd name="T43" fmla="*/ 151 h 292"/>
              <a:gd name="T44" fmla="*/ 48 w 57"/>
              <a:gd name="T45" fmla="*/ 166 h 292"/>
              <a:gd name="T46" fmla="*/ 46 w 57"/>
              <a:gd name="T47" fmla="*/ 183 h 292"/>
              <a:gd name="T48" fmla="*/ 46 w 57"/>
              <a:gd name="T49" fmla="*/ 202 h 292"/>
              <a:gd name="T50" fmla="*/ 46 w 57"/>
              <a:gd name="T51" fmla="*/ 221 h 292"/>
              <a:gd name="T52" fmla="*/ 46 w 57"/>
              <a:gd name="T53" fmla="*/ 244 h 292"/>
              <a:gd name="T54" fmla="*/ 46 w 57"/>
              <a:gd name="T55" fmla="*/ 267 h 292"/>
              <a:gd name="T56" fmla="*/ 46 w 57"/>
              <a:gd name="T57" fmla="*/ 292 h 292"/>
              <a:gd name="T58" fmla="*/ 0 w 57"/>
              <a:gd name="T59" fmla="*/ 292 h 292"/>
              <a:gd name="T60" fmla="*/ 0 w 57"/>
              <a:gd name="T61" fmla="*/ 0 h 292"/>
              <a:gd name="T62" fmla="*/ 0 w 57"/>
              <a:gd name="T6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292">
                <a:moveTo>
                  <a:pt x="0" y="0"/>
                </a:moveTo>
                <a:lnTo>
                  <a:pt x="13" y="8"/>
                </a:lnTo>
                <a:lnTo>
                  <a:pt x="25" y="16"/>
                </a:lnTo>
                <a:lnTo>
                  <a:pt x="34" y="21"/>
                </a:lnTo>
                <a:lnTo>
                  <a:pt x="42" y="29"/>
                </a:lnTo>
                <a:lnTo>
                  <a:pt x="48" y="35"/>
                </a:lnTo>
                <a:lnTo>
                  <a:pt x="52" y="39"/>
                </a:lnTo>
                <a:lnTo>
                  <a:pt x="55" y="42"/>
                </a:lnTo>
                <a:lnTo>
                  <a:pt x="57" y="46"/>
                </a:lnTo>
                <a:lnTo>
                  <a:pt x="57" y="54"/>
                </a:lnTo>
                <a:lnTo>
                  <a:pt x="57" y="60"/>
                </a:lnTo>
                <a:lnTo>
                  <a:pt x="55" y="65"/>
                </a:lnTo>
                <a:lnTo>
                  <a:pt x="53" y="73"/>
                </a:lnTo>
                <a:lnTo>
                  <a:pt x="53" y="75"/>
                </a:lnTo>
                <a:lnTo>
                  <a:pt x="52" y="79"/>
                </a:lnTo>
                <a:lnTo>
                  <a:pt x="52" y="86"/>
                </a:lnTo>
                <a:lnTo>
                  <a:pt x="52" y="92"/>
                </a:lnTo>
                <a:lnTo>
                  <a:pt x="50" y="101"/>
                </a:lnTo>
                <a:lnTo>
                  <a:pt x="50" y="111"/>
                </a:lnTo>
                <a:lnTo>
                  <a:pt x="50" y="122"/>
                </a:lnTo>
                <a:lnTo>
                  <a:pt x="48" y="136"/>
                </a:lnTo>
                <a:lnTo>
                  <a:pt x="48" y="151"/>
                </a:lnTo>
                <a:lnTo>
                  <a:pt x="48" y="166"/>
                </a:lnTo>
                <a:lnTo>
                  <a:pt x="46" y="183"/>
                </a:lnTo>
                <a:lnTo>
                  <a:pt x="46" y="202"/>
                </a:lnTo>
                <a:lnTo>
                  <a:pt x="46" y="221"/>
                </a:lnTo>
                <a:lnTo>
                  <a:pt x="46" y="244"/>
                </a:lnTo>
                <a:lnTo>
                  <a:pt x="46" y="267"/>
                </a:lnTo>
                <a:lnTo>
                  <a:pt x="46" y="292"/>
                </a:lnTo>
                <a:lnTo>
                  <a:pt x="0" y="29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09"/>
          <p:cNvSpPr/>
          <p:nvPr/>
        </p:nvSpPr>
        <p:spPr bwMode="auto">
          <a:xfrm>
            <a:off x="2445342" y="3166985"/>
            <a:ext cx="730421" cy="166521"/>
          </a:xfrm>
          <a:custGeom>
            <a:avLst/>
            <a:gdLst>
              <a:gd name="T0" fmla="*/ 382 w 384"/>
              <a:gd name="T1" fmla="*/ 40 h 87"/>
              <a:gd name="T2" fmla="*/ 382 w 384"/>
              <a:gd name="T3" fmla="*/ 46 h 87"/>
              <a:gd name="T4" fmla="*/ 379 w 384"/>
              <a:gd name="T5" fmla="*/ 51 h 87"/>
              <a:gd name="T6" fmla="*/ 369 w 384"/>
              <a:gd name="T7" fmla="*/ 53 h 87"/>
              <a:gd name="T8" fmla="*/ 352 w 384"/>
              <a:gd name="T9" fmla="*/ 53 h 87"/>
              <a:gd name="T10" fmla="*/ 329 w 384"/>
              <a:gd name="T11" fmla="*/ 53 h 87"/>
              <a:gd name="T12" fmla="*/ 314 w 384"/>
              <a:gd name="T13" fmla="*/ 53 h 87"/>
              <a:gd name="T14" fmla="*/ 281 w 384"/>
              <a:gd name="T15" fmla="*/ 55 h 87"/>
              <a:gd name="T16" fmla="*/ 243 w 384"/>
              <a:gd name="T17" fmla="*/ 57 h 87"/>
              <a:gd name="T18" fmla="*/ 201 w 384"/>
              <a:gd name="T19" fmla="*/ 63 h 87"/>
              <a:gd name="T20" fmla="*/ 153 w 384"/>
              <a:gd name="T21" fmla="*/ 70 h 87"/>
              <a:gd name="T22" fmla="*/ 130 w 384"/>
              <a:gd name="T23" fmla="*/ 74 h 87"/>
              <a:gd name="T24" fmla="*/ 109 w 384"/>
              <a:gd name="T25" fmla="*/ 78 h 87"/>
              <a:gd name="T26" fmla="*/ 90 w 384"/>
              <a:gd name="T27" fmla="*/ 82 h 87"/>
              <a:gd name="T28" fmla="*/ 75 w 384"/>
              <a:gd name="T29" fmla="*/ 84 h 87"/>
              <a:gd name="T30" fmla="*/ 63 w 384"/>
              <a:gd name="T31" fmla="*/ 86 h 87"/>
              <a:gd name="T32" fmla="*/ 53 w 384"/>
              <a:gd name="T33" fmla="*/ 87 h 87"/>
              <a:gd name="T34" fmla="*/ 48 w 384"/>
              <a:gd name="T35" fmla="*/ 87 h 87"/>
              <a:gd name="T36" fmla="*/ 44 w 384"/>
              <a:gd name="T37" fmla="*/ 87 h 87"/>
              <a:gd name="T38" fmla="*/ 32 w 384"/>
              <a:gd name="T39" fmla="*/ 87 h 87"/>
              <a:gd name="T40" fmla="*/ 15 w 384"/>
              <a:gd name="T41" fmla="*/ 84 h 87"/>
              <a:gd name="T42" fmla="*/ 8 w 384"/>
              <a:gd name="T43" fmla="*/ 80 h 87"/>
              <a:gd name="T44" fmla="*/ 2 w 384"/>
              <a:gd name="T45" fmla="*/ 78 h 87"/>
              <a:gd name="T46" fmla="*/ 0 w 384"/>
              <a:gd name="T47" fmla="*/ 74 h 87"/>
              <a:gd name="T48" fmla="*/ 0 w 384"/>
              <a:gd name="T49" fmla="*/ 70 h 87"/>
              <a:gd name="T50" fmla="*/ 2 w 384"/>
              <a:gd name="T51" fmla="*/ 68 h 87"/>
              <a:gd name="T52" fmla="*/ 8 w 384"/>
              <a:gd name="T53" fmla="*/ 66 h 87"/>
              <a:gd name="T54" fmla="*/ 21 w 384"/>
              <a:gd name="T55" fmla="*/ 63 h 87"/>
              <a:gd name="T56" fmla="*/ 36 w 384"/>
              <a:gd name="T57" fmla="*/ 59 h 87"/>
              <a:gd name="T58" fmla="*/ 57 w 384"/>
              <a:gd name="T59" fmla="*/ 53 h 87"/>
              <a:gd name="T60" fmla="*/ 84 w 384"/>
              <a:gd name="T61" fmla="*/ 47 h 87"/>
              <a:gd name="T62" fmla="*/ 113 w 384"/>
              <a:gd name="T63" fmla="*/ 40 h 87"/>
              <a:gd name="T64" fmla="*/ 149 w 384"/>
              <a:gd name="T65" fmla="*/ 32 h 87"/>
              <a:gd name="T66" fmla="*/ 184 w 384"/>
              <a:gd name="T67" fmla="*/ 25 h 87"/>
              <a:gd name="T68" fmla="*/ 214 w 384"/>
              <a:gd name="T69" fmla="*/ 19 h 87"/>
              <a:gd name="T70" fmla="*/ 241 w 384"/>
              <a:gd name="T71" fmla="*/ 13 h 87"/>
              <a:gd name="T72" fmla="*/ 264 w 384"/>
              <a:gd name="T73" fmla="*/ 7 h 87"/>
              <a:gd name="T74" fmla="*/ 281 w 384"/>
              <a:gd name="T75" fmla="*/ 4 h 87"/>
              <a:gd name="T76" fmla="*/ 296 w 384"/>
              <a:gd name="T77" fmla="*/ 2 h 87"/>
              <a:gd name="T78" fmla="*/ 306 w 384"/>
              <a:gd name="T79" fmla="*/ 0 h 87"/>
              <a:gd name="T80" fmla="*/ 310 w 384"/>
              <a:gd name="T81" fmla="*/ 0 h 87"/>
              <a:gd name="T82" fmla="*/ 315 w 384"/>
              <a:gd name="T83" fmla="*/ 0 h 87"/>
              <a:gd name="T84" fmla="*/ 323 w 384"/>
              <a:gd name="T85" fmla="*/ 2 h 87"/>
              <a:gd name="T86" fmla="*/ 335 w 384"/>
              <a:gd name="T87" fmla="*/ 6 h 87"/>
              <a:gd name="T88" fmla="*/ 348 w 384"/>
              <a:gd name="T89" fmla="*/ 11 h 87"/>
              <a:gd name="T90" fmla="*/ 361 w 384"/>
              <a:gd name="T91" fmla="*/ 19 h 87"/>
              <a:gd name="T92" fmla="*/ 371 w 384"/>
              <a:gd name="T93" fmla="*/ 25 h 87"/>
              <a:gd name="T94" fmla="*/ 377 w 384"/>
              <a:gd name="T95" fmla="*/ 30 h 87"/>
              <a:gd name="T96" fmla="*/ 381 w 384"/>
              <a:gd name="T97" fmla="*/ 3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87">
                <a:moveTo>
                  <a:pt x="381" y="36"/>
                </a:moveTo>
                <a:lnTo>
                  <a:pt x="382" y="40"/>
                </a:lnTo>
                <a:lnTo>
                  <a:pt x="384" y="44"/>
                </a:lnTo>
                <a:lnTo>
                  <a:pt x="382" y="46"/>
                </a:lnTo>
                <a:lnTo>
                  <a:pt x="381" y="49"/>
                </a:lnTo>
                <a:lnTo>
                  <a:pt x="379" y="51"/>
                </a:lnTo>
                <a:lnTo>
                  <a:pt x="375" y="51"/>
                </a:lnTo>
                <a:lnTo>
                  <a:pt x="369" y="53"/>
                </a:lnTo>
                <a:lnTo>
                  <a:pt x="361" y="53"/>
                </a:lnTo>
                <a:lnTo>
                  <a:pt x="352" y="53"/>
                </a:lnTo>
                <a:lnTo>
                  <a:pt x="342" y="53"/>
                </a:lnTo>
                <a:lnTo>
                  <a:pt x="329" y="53"/>
                </a:lnTo>
                <a:lnTo>
                  <a:pt x="321" y="53"/>
                </a:lnTo>
                <a:lnTo>
                  <a:pt x="314" y="53"/>
                </a:lnTo>
                <a:lnTo>
                  <a:pt x="298" y="53"/>
                </a:lnTo>
                <a:lnTo>
                  <a:pt x="281" y="55"/>
                </a:lnTo>
                <a:lnTo>
                  <a:pt x="262" y="55"/>
                </a:lnTo>
                <a:lnTo>
                  <a:pt x="243" y="57"/>
                </a:lnTo>
                <a:lnTo>
                  <a:pt x="222" y="59"/>
                </a:lnTo>
                <a:lnTo>
                  <a:pt x="201" y="63"/>
                </a:lnTo>
                <a:lnTo>
                  <a:pt x="178" y="66"/>
                </a:lnTo>
                <a:lnTo>
                  <a:pt x="153" y="70"/>
                </a:lnTo>
                <a:lnTo>
                  <a:pt x="141" y="72"/>
                </a:lnTo>
                <a:lnTo>
                  <a:pt x="130" y="74"/>
                </a:lnTo>
                <a:lnTo>
                  <a:pt x="119" y="78"/>
                </a:lnTo>
                <a:lnTo>
                  <a:pt x="109" y="78"/>
                </a:lnTo>
                <a:lnTo>
                  <a:pt x="99" y="80"/>
                </a:lnTo>
                <a:lnTo>
                  <a:pt x="90" y="82"/>
                </a:lnTo>
                <a:lnTo>
                  <a:pt x="82" y="84"/>
                </a:lnTo>
                <a:lnTo>
                  <a:pt x="75" y="84"/>
                </a:lnTo>
                <a:lnTo>
                  <a:pt x="69" y="86"/>
                </a:lnTo>
                <a:lnTo>
                  <a:pt x="63" y="86"/>
                </a:lnTo>
                <a:lnTo>
                  <a:pt x="57" y="86"/>
                </a:lnTo>
                <a:lnTo>
                  <a:pt x="53" y="87"/>
                </a:lnTo>
                <a:lnTo>
                  <a:pt x="50" y="87"/>
                </a:lnTo>
                <a:lnTo>
                  <a:pt x="48" y="87"/>
                </a:lnTo>
                <a:lnTo>
                  <a:pt x="46" y="87"/>
                </a:lnTo>
                <a:lnTo>
                  <a:pt x="44" y="87"/>
                </a:lnTo>
                <a:lnTo>
                  <a:pt x="38" y="87"/>
                </a:lnTo>
                <a:lnTo>
                  <a:pt x="32" y="87"/>
                </a:lnTo>
                <a:lnTo>
                  <a:pt x="25" y="86"/>
                </a:lnTo>
                <a:lnTo>
                  <a:pt x="15" y="84"/>
                </a:lnTo>
                <a:lnTo>
                  <a:pt x="11" y="82"/>
                </a:lnTo>
                <a:lnTo>
                  <a:pt x="8" y="80"/>
                </a:lnTo>
                <a:lnTo>
                  <a:pt x="6" y="78"/>
                </a:lnTo>
                <a:lnTo>
                  <a:pt x="2" y="78"/>
                </a:lnTo>
                <a:lnTo>
                  <a:pt x="2" y="76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0" y="70"/>
                </a:lnTo>
                <a:lnTo>
                  <a:pt x="2" y="68"/>
                </a:lnTo>
                <a:lnTo>
                  <a:pt x="4" y="66"/>
                </a:lnTo>
                <a:lnTo>
                  <a:pt x="8" y="66"/>
                </a:lnTo>
                <a:lnTo>
                  <a:pt x="13" y="65"/>
                </a:lnTo>
                <a:lnTo>
                  <a:pt x="21" y="63"/>
                </a:lnTo>
                <a:lnTo>
                  <a:pt x="29" y="61"/>
                </a:lnTo>
                <a:lnTo>
                  <a:pt x="36" y="59"/>
                </a:lnTo>
                <a:lnTo>
                  <a:pt x="46" y="55"/>
                </a:lnTo>
                <a:lnTo>
                  <a:pt x="57" y="53"/>
                </a:lnTo>
                <a:lnTo>
                  <a:pt x="71" y="49"/>
                </a:lnTo>
                <a:lnTo>
                  <a:pt x="84" y="47"/>
                </a:lnTo>
                <a:lnTo>
                  <a:pt x="97" y="44"/>
                </a:lnTo>
                <a:lnTo>
                  <a:pt x="113" y="40"/>
                </a:lnTo>
                <a:lnTo>
                  <a:pt x="130" y="36"/>
                </a:lnTo>
                <a:lnTo>
                  <a:pt x="149" y="32"/>
                </a:lnTo>
                <a:lnTo>
                  <a:pt x="166" y="28"/>
                </a:lnTo>
                <a:lnTo>
                  <a:pt x="184" y="25"/>
                </a:lnTo>
                <a:lnTo>
                  <a:pt x="199" y="21"/>
                </a:lnTo>
                <a:lnTo>
                  <a:pt x="214" y="19"/>
                </a:lnTo>
                <a:lnTo>
                  <a:pt x="228" y="15"/>
                </a:lnTo>
                <a:lnTo>
                  <a:pt x="241" y="13"/>
                </a:lnTo>
                <a:lnTo>
                  <a:pt x="252" y="9"/>
                </a:lnTo>
                <a:lnTo>
                  <a:pt x="264" y="7"/>
                </a:lnTo>
                <a:lnTo>
                  <a:pt x="273" y="6"/>
                </a:lnTo>
                <a:lnTo>
                  <a:pt x="281" y="4"/>
                </a:lnTo>
                <a:lnTo>
                  <a:pt x="289" y="2"/>
                </a:lnTo>
                <a:lnTo>
                  <a:pt x="296" y="2"/>
                </a:lnTo>
                <a:lnTo>
                  <a:pt x="300" y="0"/>
                </a:lnTo>
                <a:lnTo>
                  <a:pt x="306" y="0"/>
                </a:lnTo>
                <a:lnTo>
                  <a:pt x="308" y="0"/>
                </a:lnTo>
                <a:lnTo>
                  <a:pt x="310" y="0"/>
                </a:lnTo>
                <a:lnTo>
                  <a:pt x="312" y="0"/>
                </a:lnTo>
                <a:lnTo>
                  <a:pt x="315" y="0"/>
                </a:lnTo>
                <a:lnTo>
                  <a:pt x="319" y="0"/>
                </a:lnTo>
                <a:lnTo>
                  <a:pt x="323" y="2"/>
                </a:lnTo>
                <a:lnTo>
                  <a:pt x="327" y="4"/>
                </a:lnTo>
                <a:lnTo>
                  <a:pt x="335" y="6"/>
                </a:lnTo>
                <a:lnTo>
                  <a:pt x="340" y="9"/>
                </a:lnTo>
                <a:lnTo>
                  <a:pt x="348" y="11"/>
                </a:lnTo>
                <a:lnTo>
                  <a:pt x="356" y="15"/>
                </a:lnTo>
                <a:lnTo>
                  <a:pt x="361" y="19"/>
                </a:lnTo>
                <a:lnTo>
                  <a:pt x="367" y="21"/>
                </a:lnTo>
                <a:lnTo>
                  <a:pt x="371" y="25"/>
                </a:lnTo>
                <a:lnTo>
                  <a:pt x="375" y="28"/>
                </a:lnTo>
                <a:lnTo>
                  <a:pt x="377" y="30"/>
                </a:lnTo>
                <a:lnTo>
                  <a:pt x="379" y="34"/>
                </a:lnTo>
                <a:lnTo>
                  <a:pt x="381" y="36"/>
                </a:lnTo>
                <a:lnTo>
                  <a:pt x="381" y="3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10"/>
          <p:cNvSpPr/>
          <p:nvPr/>
        </p:nvSpPr>
        <p:spPr bwMode="auto">
          <a:xfrm>
            <a:off x="2445342" y="3484889"/>
            <a:ext cx="605531" cy="151383"/>
          </a:xfrm>
          <a:custGeom>
            <a:avLst/>
            <a:gdLst>
              <a:gd name="T0" fmla="*/ 0 w 319"/>
              <a:gd name="T1" fmla="*/ 54 h 80"/>
              <a:gd name="T2" fmla="*/ 4 w 319"/>
              <a:gd name="T3" fmla="*/ 52 h 80"/>
              <a:gd name="T4" fmla="*/ 11 w 319"/>
              <a:gd name="T5" fmla="*/ 50 h 80"/>
              <a:gd name="T6" fmla="*/ 23 w 319"/>
              <a:gd name="T7" fmla="*/ 46 h 80"/>
              <a:gd name="T8" fmla="*/ 40 w 319"/>
              <a:gd name="T9" fmla="*/ 40 h 80"/>
              <a:gd name="T10" fmla="*/ 59 w 319"/>
              <a:gd name="T11" fmla="*/ 37 h 80"/>
              <a:gd name="T12" fmla="*/ 84 w 319"/>
              <a:gd name="T13" fmla="*/ 31 h 80"/>
              <a:gd name="T14" fmla="*/ 113 w 319"/>
              <a:gd name="T15" fmla="*/ 25 h 80"/>
              <a:gd name="T16" fmla="*/ 143 w 319"/>
              <a:gd name="T17" fmla="*/ 20 h 80"/>
              <a:gd name="T18" fmla="*/ 170 w 319"/>
              <a:gd name="T19" fmla="*/ 16 h 80"/>
              <a:gd name="T20" fmla="*/ 195 w 319"/>
              <a:gd name="T21" fmla="*/ 12 h 80"/>
              <a:gd name="T22" fmla="*/ 216 w 319"/>
              <a:gd name="T23" fmla="*/ 8 h 80"/>
              <a:gd name="T24" fmla="*/ 233 w 319"/>
              <a:gd name="T25" fmla="*/ 4 h 80"/>
              <a:gd name="T26" fmla="*/ 247 w 319"/>
              <a:gd name="T27" fmla="*/ 2 h 80"/>
              <a:gd name="T28" fmla="*/ 258 w 319"/>
              <a:gd name="T29" fmla="*/ 2 h 80"/>
              <a:gd name="T30" fmla="*/ 266 w 319"/>
              <a:gd name="T31" fmla="*/ 0 h 80"/>
              <a:gd name="T32" fmla="*/ 273 w 319"/>
              <a:gd name="T33" fmla="*/ 0 h 80"/>
              <a:gd name="T34" fmla="*/ 281 w 319"/>
              <a:gd name="T35" fmla="*/ 2 h 80"/>
              <a:gd name="T36" fmla="*/ 289 w 319"/>
              <a:gd name="T37" fmla="*/ 6 h 80"/>
              <a:gd name="T38" fmla="*/ 298 w 319"/>
              <a:gd name="T39" fmla="*/ 14 h 80"/>
              <a:gd name="T40" fmla="*/ 306 w 319"/>
              <a:gd name="T41" fmla="*/ 21 h 80"/>
              <a:gd name="T42" fmla="*/ 314 w 319"/>
              <a:gd name="T43" fmla="*/ 29 h 80"/>
              <a:gd name="T44" fmla="*/ 317 w 319"/>
              <a:gd name="T45" fmla="*/ 33 h 80"/>
              <a:gd name="T46" fmla="*/ 319 w 319"/>
              <a:gd name="T47" fmla="*/ 37 h 80"/>
              <a:gd name="T48" fmla="*/ 319 w 319"/>
              <a:gd name="T49" fmla="*/ 40 h 80"/>
              <a:gd name="T50" fmla="*/ 317 w 319"/>
              <a:gd name="T51" fmla="*/ 42 h 80"/>
              <a:gd name="T52" fmla="*/ 314 w 319"/>
              <a:gd name="T53" fmla="*/ 46 h 80"/>
              <a:gd name="T54" fmla="*/ 306 w 319"/>
              <a:gd name="T55" fmla="*/ 50 h 80"/>
              <a:gd name="T56" fmla="*/ 293 w 319"/>
              <a:gd name="T57" fmla="*/ 54 h 80"/>
              <a:gd name="T58" fmla="*/ 268 w 319"/>
              <a:gd name="T59" fmla="*/ 56 h 80"/>
              <a:gd name="T60" fmla="*/ 243 w 319"/>
              <a:gd name="T61" fmla="*/ 56 h 80"/>
              <a:gd name="T62" fmla="*/ 220 w 319"/>
              <a:gd name="T63" fmla="*/ 58 h 80"/>
              <a:gd name="T64" fmla="*/ 191 w 319"/>
              <a:gd name="T65" fmla="*/ 60 h 80"/>
              <a:gd name="T66" fmla="*/ 161 w 319"/>
              <a:gd name="T67" fmla="*/ 65 h 80"/>
              <a:gd name="T68" fmla="*/ 136 w 319"/>
              <a:gd name="T69" fmla="*/ 69 h 80"/>
              <a:gd name="T70" fmla="*/ 119 w 319"/>
              <a:gd name="T71" fmla="*/ 73 h 80"/>
              <a:gd name="T72" fmla="*/ 103 w 319"/>
              <a:gd name="T73" fmla="*/ 75 h 80"/>
              <a:gd name="T74" fmla="*/ 92 w 319"/>
              <a:gd name="T75" fmla="*/ 77 h 80"/>
              <a:gd name="T76" fmla="*/ 80 w 319"/>
              <a:gd name="T77" fmla="*/ 79 h 80"/>
              <a:gd name="T78" fmla="*/ 73 w 319"/>
              <a:gd name="T79" fmla="*/ 80 h 80"/>
              <a:gd name="T80" fmla="*/ 67 w 319"/>
              <a:gd name="T81" fmla="*/ 80 h 80"/>
              <a:gd name="T82" fmla="*/ 63 w 319"/>
              <a:gd name="T83" fmla="*/ 80 h 80"/>
              <a:gd name="T84" fmla="*/ 59 w 319"/>
              <a:gd name="T85" fmla="*/ 80 h 80"/>
              <a:gd name="T86" fmla="*/ 53 w 319"/>
              <a:gd name="T87" fmla="*/ 79 h 80"/>
              <a:gd name="T88" fmla="*/ 44 w 319"/>
              <a:gd name="T89" fmla="*/ 77 h 80"/>
              <a:gd name="T90" fmla="*/ 29 w 319"/>
              <a:gd name="T91" fmla="*/ 69 h 80"/>
              <a:gd name="T92" fmla="*/ 17 w 319"/>
              <a:gd name="T93" fmla="*/ 65 h 80"/>
              <a:gd name="T94" fmla="*/ 10 w 319"/>
              <a:gd name="T95" fmla="*/ 61 h 80"/>
              <a:gd name="T96" fmla="*/ 4 w 319"/>
              <a:gd name="T97" fmla="*/ 60 h 80"/>
              <a:gd name="T98" fmla="*/ 0 w 319"/>
              <a:gd name="T9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9" h="80">
                <a:moveTo>
                  <a:pt x="0" y="56"/>
                </a:moveTo>
                <a:lnTo>
                  <a:pt x="0" y="54"/>
                </a:lnTo>
                <a:lnTo>
                  <a:pt x="2" y="54"/>
                </a:lnTo>
                <a:lnTo>
                  <a:pt x="4" y="52"/>
                </a:lnTo>
                <a:lnTo>
                  <a:pt x="8" y="50"/>
                </a:lnTo>
                <a:lnTo>
                  <a:pt x="11" y="50"/>
                </a:lnTo>
                <a:lnTo>
                  <a:pt x="17" y="48"/>
                </a:lnTo>
                <a:lnTo>
                  <a:pt x="23" y="46"/>
                </a:lnTo>
                <a:lnTo>
                  <a:pt x="31" y="44"/>
                </a:lnTo>
                <a:lnTo>
                  <a:pt x="40" y="40"/>
                </a:lnTo>
                <a:lnTo>
                  <a:pt x="50" y="39"/>
                </a:lnTo>
                <a:lnTo>
                  <a:pt x="59" y="37"/>
                </a:lnTo>
                <a:lnTo>
                  <a:pt x="71" y="33"/>
                </a:lnTo>
                <a:lnTo>
                  <a:pt x="84" y="31"/>
                </a:lnTo>
                <a:lnTo>
                  <a:pt x="97" y="27"/>
                </a:lnTo>
                <a:lnTo>
                  <a:pt x="113" y="25"/>
                </a:lnTo>
                <a:lnTo>
                  <a:pt x="128" y="21"/>
                </a:lnTo>
                <a:lnTo>
                  <a:pt x="143" y="20"/>
                </a:lnTo>
                <a:lnTo>
                  <a:pt x="157" y="18"/>
                </a:lnTo>
                <a:lnTo>
                  <a:pt x="170" y="16"/>
                </a:lnTo>
                <a:lnTo>
                  <a:pt x="184" y="14"/>
                </a:lnTo>
                <a:lnTo>
                  <a:pt x="195" y="12"/>
                </a:lnTo>
                <a:lnTo>
                  <a:pt x="206" y="10"/>
                </a:lnTo>
                <a:lnTo>
                  <a:pt x="216" y="8"/>
                </a:lnTo>
                <a:lnTo>
                  <a:pt x="226" y="6"/>
                </a:lnTo>
                <a:lnTo>
                  <a:pt x="233" y="4"/>
                </a:lnTo>
                <a:lnTo>
                  <a:pt x="241" y="4"/>
                </a:lnTo>
                <a:lnTo>
                  <a:pt x="247" y="2"/>
                </a:lnTo>
                <a:lnTo>
                  <a:pt x="252" y="2"/>
                </a:lnTo>
                <a:lnTo>
                  <a:pt x="258" y="2"/>
                </a:lnTo>
                <a:lnTo>
                  <a:pt x="262" y="0"/>
                </a:lnTo>
                <a:lnTo>
                  <a:pt x="266" y="0"/>
                </a:lnTo>
                <a:lnTo>
                  <a:pt x="270" y="0"/>
                </a:lnTo>
                <a:lnTo>
                  <a:pt x="273" y="0"/>
                </a:lnTo>
                <a:lnTo>
                  <a:pt x="277" y="2"/>
                </a:lnTo>
                <a:lnTo>
                  <a:pt x="281" y="2"/>
                </a:lnTo>
                <a:lnTo>
                  <a:pt x="285" y="4"/>
                </a:lnTo>
                <a:lnTo>
                  <a:pt x="289" y="6"/>
                </a:lnTo>
                <a:lnTo>
                  <a:pt x="293" y="10"/>
                </a:lnTo>
                <a:lnTo>
                  <a:pt x="298" y="14"/>
                </a:lnTo>
                <a:lnTo>
                  <a:pt x="302" y="18"/>
                </a:lnTo>
                <a:lnTo>
                  <a:pt x="306" y="21"/>
                </a:lnTo>
                <a:lnTo>
                  <a:pt x="310" y="25"/>
                </a:lnTo>
                <a:lnTo>
                  <a:pt x="314" y="29"/>
                </a:lnTo>
                <a:lnTo>
                  <a:pt x="315" y="31"/>
                </a:lnTo>
                <a:lnTo>
                  <a:pt x="317" y="33"/>
                </a:lnTo>
                <a:lnTo>
                  <a:pt x="317" y="35"/>
                </a:lnTo>
                <a:lnTo>
                  <a:pt x="319" y="37"/>
                </a:lnTo>
                <a:lnTo>
                  <a:pt x="319" y="39"/>
                </a:lnTo>
                <a:lnTo>
                  <a:pt x="319" y="40"/>
                </a:lnTo>
                <a:lnTo>
                  <a:pt x="317" y="42"/>
                </a:lnTo>
                <a:lnTo>
                  <a:pt x="317" y="42"/>
                </a:lnTo>
                <a:lnTo>
                  <a:pt x="315" y="44"/>
                </a:lnTo>
                <a:lnTo>
                  <a:pt x="314" y="46"/>
                </a:lnTo>
                <a:lnTo>
                  <a:pt x="310" y="48"/>
                </a:lnTo>
                <a:lnTo>
                  <a:pt x="306" y="50"/>
                </a:lnTo>
                <a:lnTo>
                  <a:pt x="302" y="52"/>
                </a:lnTo>
                <a:lnTo>
                  <a:pt x="293" y="54"/>
                </a:lnTo>
                <a:lnTo>
                  <a:pt x="281" y="56"/>
                </a:lnTo>
                <a:lnTo>
                  <a:pt x="268" y="56"/>
                </a:lnTo>
                <a:lnTo>
                  <a:pt x="252" y="56"/>
                </a:lnTo>
                <a:lnTo>
                  <a:pt x="243" y="56"/>
                </a:lnTo>
                <a:lnTo>
                  <a:pt x="231" y="56"/>
                </a:lnTo>
                <a:lnTo>
                  <a:pt x="220" y="58"/>
                </a:lnTo>
                <a:lnTo>
                  <a:pt x="206" y="58"/>
                </a:lnTo>
                <a:lnTo>
                  <a:pt x="191" y="60"/>
                </a:lnTo>
                <a:lnTo>
                  <a:pt x="178" y="63"/>
                </a:lnTo>
                <a:lnTo>
                  <a:pt x="161" y="65"/>
                </a:lnTo>
                <a:lnTo>
                  <a:pt x="145" y="69"/>
                </a:lnTo>
                <a:lnTo>
                  <a:pt x="136" y="69"/>
                </a:lnTo>
                <a:lnTo>
                  <a:pt x="126" y="71"/>
                </a:lnTo>
                <a:lnTo>
                  <a:pt x="119" y="73"/>
                </a:lnTo>
                <a:lnTo>
                  <a:pt x="111" y="73"/>
                </a:lnTo>
                <a:lnTo>
                  <a:pt x="103" y="75"/>
                </a:lnTo>
                <a:lnTo>
                  <a:pt x="97" y="77"/>
                </a:lnTo>
                <a:lnTo>
                  <a:pt x="92" y="77"/>
                </a:lnTo>
                <a:lnTo>
                  <a:pt x="86" y="79"/>
                </a:lnTo>
                <a:lnTo>
                  <a:pt x="80" y="79"/>
                </a:lnTo>
                <a:lnTo>
                  <a:pt x="76" y="79"/>
                </a:lnTo>
                <a:lnTo>
                  <a:pt x="73" y="80"/>
                </a:lnTo>
                <a:lnTo>
                  <a:pt x="69" y="80"/>
                </a:lnTo>
                <a:lnTo>
                  <a:pt x="67" y="80"/>
                </a:lnTo>
                <a:lnTo>
                  <a:pt x="65" y="80"/>
                </a:lnTo>
                <a:lnTo>
                  <a:pt x="63" y="80"/>
                </a:lnTo>
                <a:lnTo>
                  <a:pt x="61" y="80"/>
                </a:lnTo>
                <a:lnTo>
                  <a:pt x="59" y="80"/>
                </a:lnTo>
                <a:lnTo>
                  <a:pt x="57" y="80"/>
                </a:lnTo>
                <a:lnTo>
                  <a:pt x="53" y="79"/>
                </a:lnTo>
                <a:lnTo>
                  <a:pt x="50" y="79"/>
                </a:lnTo>
                <a:lnTo>
                  <a:pt x="44" y="77"/>
                </a:lnTo>
                <a:lnTo>
                  <a:pt x="40" y="73"/>
                </a:lnTo>
                <a:lnTo>
                  <a:pt x="29" y="69"/>
                </a:lnTo>
                <a:lnTo>
                  <a:pt x="23" y="67"/>
                </a:lnTo>
                <a:lnTo>
                  <a:pt x="17" y="65"/>
                </a:lnTo>
                <a:lnTo>
                  <a:pt x="13" y="63"/>
                </a:lnTo>
                <a:lnTo>
                  <a:pt x="10" y="61"/>
                </a:lnTo>
                <a:lnTo>
                  <a:pt x="6" y="60"/>
                </a:lnTo>
                <a:lnTo>
                  <a:pt x="4" y="60"/>
                </a:lnTo>
                <a:lnTo>
                  <a:pt x="2" y="58"/>
                </a:lnTo>
                <a:lnTo>
                  <a:pt x="0" y="56"/>
                </a:lnTo>
                <a:lnTo>
                  <a:pt x="0" y="5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11"/>
          <p:cNvSpPr/>
          <p:nvPr/>
        </p:nvSpPr>
        <p:spPr bwMode="auto">
          <a:xfrm>
            <a:off x="1892795" y="2924773"/>
            <a:ext cx="552547" cy="1048327"/>
          </a:xfrm>
          <a:custGeom>
            <a:avLst/>
            <a:gdLst>
              <a:gd name="T0" fmla="*/ 132 w 293"/>
              <a:gd name="T1" fmla="*/ 421 h 555"/>
              <a:gd name="T2" fmla="*/ 172 w 293"/>
              <a:gd name="T3" fmla="*/ 364 h 555"/>
              <a:gd name="T4" fmla="*/ 199 w 293"/>
              <a:gd name="T5" fmla="*/ 313 h 555"/>
              <a:gd name="T6" fmla="*/ 216 w 293"/>
              <a:gd name="T7" fmla="*/ 265 h 555"/>
              <a:gd name="T8" fmla="*/ 220 w 293"/>
              <a:gd name="T9" fmla="*/ 233 h 555"/>
              <a:gd name="T10" fmla="*/ 211 w 293"/>
              <a:gd name="T11" fmla="*/ 221 h 555"/>
              <a:gd name="T12" fmla="*/ 197 w 293"/>
              <a:gd name="T13" fmla="*/ 223 h 555"/>
              <a:gd name="T14" fmla="*/ 180 w 293"/>
              <a:gd name="T15" fmla="*/ 236 h 555"/>
              <a:gd name="T16" fmla="*/ 165 w 293"/>
              <a:gd name="T17" fmla="*/ 244 h 555"/>
              <a:gd name="T18" fmla="*/ 153 w 293"/>
              <a:gd name="T19" fmla="*/ 244 h 555"/>
              <a:gd name="T20" fmla="*/ 142 w 293"/>
              <a:gd name="T21" fmla="*/ 236 h 555"/>
              <a:gd name="T22" fmla="*/ 128 w 293"/>
              <a:gd name="T23" fmla="*/ 215 h 555"/>
              <a:gd name="T24" fmla="*/ 128 w 293"/>
              <a:gd name="T25" fmla="*/ 200 h 555"/>
              <a:gd name="T26" fmla="*/ 140 w 293"/>
              <a:gd name="T27" fmla="*/ 193 h 555"/>
              <a:gd name="T28" fmla="*/ 157 w 293"/>
              <a:gd name="T29" fmla="*/ 164 h 555"/>
              <a:gd name="T30" fmla="*/ 184 w 293"/>
              <a:gd name="T31" fmla="*/ 113 h 555"/>
              <a:gd name="T32" fmla="*/ 201 w 293"/>
              <a:gd name="T33" fmla="*/ 73 h 555"/>
              <a:gd name="T34" fmla="*/ 201 w 293"/>
              <a:gd name="T35" fmla="*/ 59 h 555"/>
              <a:gd name="T36" fmla="*/ 190 w 293"/>
              <a:gd name="T37" fmla="*/ 59 h 555"/>
              <a:gd name="T38" fmla="*/ 172 w 293"/>
              <a:gd name="T39" fmla="*/ 69 h 555"/>
              <a:gd name="T40" fmla="*/ 150 w 293"/>
              <a:gd name="T41" fmla="*/ 74 h 555"/>
              <a:gd name="T42" fmla="*/ 130 w 293"/>
              <a:gd name="T43" fmla="*/ 73 h 555"/>
              <a:gd name="T44" fmla="*/ 117 w 293"/>
              <a:gd name="T45" fmla="*/ 65 h 555"/>
              <a:gd name="T46" fmla="*/ 113 w 293"/>
              <a:gd name="T47" fmla="*/ 55 h 555"/>
              <a:gd name="T48" fmla="*/ 157 w 293"/>
              <a:gd name="T49" fmla="*/ 40 h 555"/>
              <a:gd name="T50" fmla="*/ 192 w 293"/>
              <a:gd name="T51" fmla="*/ 29 h 555"/>
              <a:gd name="T52" fmla="*/ 215 w 293"/>
              <a:gd name="T53" fmla="*/ 21 h 555"/>
              <a:gd name="T54" fmla="*/ 226 w 293"/>
              <a:gd name="T55" fmla="*/ 14 h 555"/>
              <a:gd name="T56" fmla="*/ 251 w 293"/>
              <a:gd name="T57" fmla="*/ 0 h 555"/>
              <a:gd name="T58" fmla="*/ 266 w 293"/>
              <a:gd name="T59" fmla="*/ 14 h 555"/>
              <a:gd name="T60" fmla="*/ 283 w 293"/>
              <a:gd name="T61" fmla="*/ 31 h 555"/>
              <a:gd name="T62" fmla="*/ 291 w 293"/>
              <a:gd name="T63" fmla="*/ 42 h 555"/>
              <a:gd name="T64" fmla="*/ 291 w 293"/>
              <a:gd name="T65" fmla="*/ 50 h 555"/>
              <a:gd name="T66" fmla="*/ 283 w 293"/>
              <a:gd name="T67" fmla="*/ 55 h 555"/>
              <a:gd name="T68" fmla="*/ 270 w 293"/>
              <a:gd name="T69" fmla="*/ 61 h 555"/>
              <a:gd name="T70" fmla="*/ 243 w 293"/>
              <a:gd name="T71" fmla="*/ 90 h 555"/>
              <a:gd name="T72" fmla="*/ 209 w 293"/>
              <a:gd name="T73" fmla="*/ 135 h 555"/>
              <a:gd name="T74" fmla="*/ 192 w 293"/>
              <a:gd name="T75" fmla="*/ 160 h 555"/>
              <a:gd name="T76" fmla="*/ 176 w 293"/>
              <a:gd name="T77" fmla="*/ 189 h 555"/>
              <a:gd name="T78" fmla="*/ 180 w 293"/>
              <a:gd name="T79" fmla="*/ 196 h 555"/>
              <a:gd name="T80" fmla="*/ 199 w 293"/>
              <a:gd name="T81" fmla="*/ 194 h 555"/>
              <a:gd name="T82" fmla="*/ 228 w 293"/>
              <a:gd name="T83" fmla="*/ 189 h 555"/>
              <a:gd name="T84" fmla="*/ 257 w 293"/>
              <a:gd name="T85" fmla="*/ 191 h 555"/>
              <a:gd name="T86" fmla="*/ 276 w 293"/>
              <a:gd name="T87" fmla="*/ 208 h 555"/>
              <a:gd name="T88" fmla="*/ 283 w 293"/>
              <a:gd name="T89" fmla="*/ 219 h 555"/>
              <a:gd name="T90" fmla="*/ 281 w 293"/>
              <a:gd name="T91" fmla="*/ 235 h 555"/>
              <a:gd name="T92" fmla="*/ 272 w 293"/>
              <a:gd name="T93" fmla="*/ 248 h 555"/>
              <a:gd name="T94" fmla="*/ 260 w 293"/>
              <a:gd name="T95" fmla="*/ 278 h 555"/>
              <a:gd name="T96" fmla="*/ 243 w 293"/>
              <a:gd name="T97" fmla="*/ 332 h 555"/>
              <a:gd name="T98" fmla="*/ 209 w 293"/>
              <a:gd name="T99" fmla="*/ 391 h 555"/>
              <a:gd name="T100" fmla="*/ 155 w 293"/>
              <a:gd name="T101" fmla="*/ 455 h 555"/>
              <a:gd name="T102" fmla="*/ 96 w 293"/>
              <a:gd name="T103" fmla="*/ 505 h 555"/>
              <a:gd name="T104" fmla="*/ 41 w 293"/>
              <a:gd name="T105" fmla="*/ 539 h 555"/>
              <a:gd name="T106" fmla="*/ 8 w 293"/>
              <a:gd name="T107" fmla="*/ 555 h 555"/>
              <a:gd name="T108" fmla="*/ 0 w 293"/>
              <a:gd name="T109" fmla="*/ 551 h 555"/>
              <a:gd name="T110" fmla="*/ 8 w 293"/>
              <a:gd name="T111" fmla="*/ 543 h 555"/>
              <a:gd name="T112" fmla="*/ 21 w 293"/>
              <a:gd name="T113" fmla="*/ 530 h 555"/>
              <a:gd name="T114" fmla="*/ 56 w 293"/>
              <a:gd name="T115" fmla="*/ 497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3" h="555">
                <a:moveTo>
                  <a:pt x="56" y="497"/>
                </a:moveTo>
                <a:lnTo>
                  <a:pt x="83" y="473"/>
                </a:lnTo>
                <a:lnTo>
                  <a:pt x="109" y="446"/>
                </a:lnTo>
                <a:lnTo>
                  <a:pt x="132" y="421"/>
                </a:lnTo>
                <a:lnTo>
                  <a:pt x="144" y="406"/>
                </a:lnTo>
                <a:lnTo>
                  <a:pt x="155" y="393"/>
                </a:lnTo>
                <a:lnTo>
                  <a:pt x="165" y="379"/>
                </a:lnTo>
                <a:lnTo>
                  <a:pt x="172" y="364"/>
                </a:lnTo>
                <a:lnTo>
                  <a:pt x="180" y="351"/>
                </a:lnTo>
                <a:lnTo>
                  <a:pt x="186" y="337"/>
                </a:lnTo>
                <a:lnTo>
                  <a:pt x="193" y="326"/>
                </a:lnTo>
                <a:lnTo>
                  <a:pt x="199" y="313"/>
                </a:lnTo>
                <a:lnTo>
                  <a:pt x="205" y="299"/>
                </a:lnTo>
                <a:lnTo>
                  <a:pt x="209" y="288"/>
                </a:lnTo>
                <a:lnTo>
                  <a:pt x="213" y="275"/>
                </a:lnTo>
                <a:lnTo>
                  <a:pt x="216" y="265"/>
                </a:lnTo>
                <a:lnTo>
                  <a:pt x="218" y="255"/>
                </a:lnTo>
                <a:lnTo>
                  <a:pt x="220" y="246"/>
                </a:lnTo>
                <a:lnTo>
                  <a:pt x="220" y="238"/>
                </a:lnTo>
                <a:lnTo>
                  <a:pt x="220" y="233"/>
                </a:lnTo>
                <a:lnTo>
                  <a:pt x="218" y="227"/>
                </a:lnTo>
                <a:lnTo>
                  <a:pt x="218" y="223"/>
                </a:lnTo>
                <a:lnTo>
                  <a:pt x="215" y="223"/>
                </a:lnTo>
                <a:lnTo>
                  <a:pt x="211" y="221"/>
                </a:lnTo>
                <a:lnTo>
                  <a:pt x="207" y="221"/>
                </a:lnTo>
                <a:lnTo>
                  <a:pt x="205" y="221"/>
                </a:lnTo>
                <a:lnTo>
                  <a:pt x="201" y="221"/>
                </a:lnTo>
                <a:lnTo>
                  <a:pt x="197" y="223"/>
                </a:lnTo>
                <a:lnTo>
                  <a:pt x="193" y="225"/>
                </a:lnTo>
                <a:lnTo>
                  <a:pt x="188" y="229"/>
                </a:lnTo>
                <a:lnTo>
                  <a:pt x="184" y="233"/>
                </a:lnTo>
                <a:lnTo>
                  <a:pt x="180" y="236"/>
                </a:lnTo>
                <a:lnTo>
                  <a:pt x="174" y="238"/>
                </a:lnTo>
                <a:lnTo>
                  <a:pt x="171" y="242"/>
                </a:lnTo>
                <a:lnTo>
                  <a:pt x="167" y="242"/>
                </a:lnTo>
                <a:lnTo>
                  <a:pt x="165" y="244"/>
                </a:lnTo>
                <a:lnTo>
                  <a:pt x="161" y="244"/>
                </a:lnTo>
                <a:lnTo>
                  <a:pt x="159" y="246"/>
                </a:lnTo>
                <a:lnTo>
                  <a:pt x="157" y="244"/>
                </a:lnTo>
                <a:lnTo>
                  <a:pt x="153" y="244"/>
                </a:lnTo>
                <a:lnTo>
                  <a:pt x="150" y="242"/>
                </a:lnTo>
                <a:lnTo>
                  <a:pt x="148" y="242"/>
                </a:lnTo>
                <a:lnTo>
                  <a:pt x="146" y="238"/>
                </a:lnTo>
                <a:lnTo>
                  <a:pt x="142" y="236"/>
                </a:lnTo>
                <a:lnTo>
                  <a:pt x="140" y="233"/>
                </a:lnTo>
                <a:lnTo>
                  <a:pt x="138" y="229"/>
                </a:lnTo>
                <a:lnTo>
                  <a:pt x="132" y="221"/>
                </a:lnTo>
                <a:lnTo>
                  <a:pt x="128" y="215"/>
                </a:lnTo>
                <a:lnTo>
                  <a:pt x="127" y="212"/>
                </a:lnTo>
                <a:lnTo>
                  <a:pt x="127" y="208"/>
                </a:lnTo>
                <a:lnTo>
                  <a:pt x="127" y="204"/>
                </a:lnTo>
                <a:lnTo>
                  <a:pt x="128" y="200"/>
                </a:lnTo>
                <a:lnTo>
                  <a:pt x="132" y="198"/>
                </a:lnTo>
                <a:lnTo>
                  <a:pt x="138" y="194"/>
                </a:lnTo>
                <a:lnTo>
                  <a:pt x="140" y="193"/>
                </a:lnTo>
                <a:lnTo>
                  <a:pt x="140" y="193"/>
                </a:lnTo>
                <a:lnTo>
                  <a:pt x="144" y="187"/>
                </a:lnTo>
                <a:lnTo>
                  <a:pt x="148" y="181"/>
                </a:lnTo>
                <a:lnTo>
                  <a:pt x="151" y="174"/>
                </a:lnTo>
                <a:lnTo>
                  <a:pt x="157" y="164"/>
                </a:lnTo>
                <a:lnTo>
                  <a:pt x="163" y="153"/>
                </a:lnTo>
                <a:lnTo>
                  <a:pt x="169" y="141"/>
                </a:lnTo>
                <a:lnTo>
                  <a:pt x="176" y="128"/>
                </a:lnTo>
                <a:lnTo>
                  <a:pt x="184" y="113"/>
                </a:lnTo>
                <a:lnTo>
                  <a:pt x="190" y="101"/>
                </a:lnTo>
                <a:lnTo>
                  <a:pt x="193" y="90"/>
                </a:lnTo>
                <a:lnTo>
                  <a:pt x="197" y="80"/>
                </a:lnTo>
                <a:lnTo>
                  <a:pt x="201" y="73"/>
                </a:lnTo>
                <a:lnTo>
                  <a:pt x="201" y="67"/>
                </a:lnTo>
                <a:lnTo>
                  <a:pt x="201" y="61"/>
                </a:lnTo>
                <a:lnTo>
                  <a:pt x="201" y="61"/>
                </a:lnTo>
                <a:lnTo>
                  <a:pt x="201" y="59"/>
                </a:lnTo>
                <a:lnTo>
                  <a:pt x="199" y="59"/>
                </a:lnTo>
                <a:lnTo>
                  <a:pt x="195" y="57"/>
                </a:lnTo>
                <a:lnTo>
                  <a:pt x="193" y="57"/>
                </a:lnTo>
                <a:lnTo>
                  <a:pt x="190" y="59"/>
                </a:lnTo>
                <a:lnTo>
                  <a:pt x="186" y="61"/>
                </a:lnTo>
                <a:lnTo>
                  <a:pt x="180" y="63"/>
                </a:lnTo>
                <a:lnTo>
                  <a:pt x="176" y="65"/>
                </a:lnTo>
                <a:lnTo>
                  <a:pt x="172" y="69"/>
                </a:lnTo>
                <a:lnTo>
                  <a:pt x="167" y="71"/>
                </a:lnTo>
                <a:lnTo>
                  <a:pt x="161" y="73"/>
                </a:lnTo>
                <a:lnTo>
                  <a:pt x="155" y="74"/>
                </a:lnTo>
                <a:lnTo>
                  <a:pt x="150" y="74"/>
                </a:lnTo>
                <a:lnTo>
                  <a:pt x="144" y="74"/>
                </a:lnTo>
                <a:lnTo>
                  <a:pt x="140" y="74"/>
                </a:lnTo>
                <a:lnTo>
                  <a:pt x="134" y="74"/>
                </a:lnTo>
                <a:lnTo>
                  <a:pt x="130" y="73"/>
                </a:lnTo>
                <a:lnTo>
                  <a:pt x="127" y="71"/>
                </a:lnTo>
                <a:lnTo>
                  <a:pt x="123" y="69"/>
                </a:lnTo>
                <a:lnTo>
                  <a:pt x="119" y="67"/>
                </a:lnTo>
                <a:lnTo>
                  <a:pt x="117" y="65"/>
                </a:lnTo>
                <a:lnTo>
                  <a:pt x="115" y="63"/>
                </a:lnTo>
                <a:lnTo>
                  <a:pt x="115" y="61"/>
                </a:lnTo>
                <a:lnTo>
                  <a:pt x="113" y="59"/>
                </a:lnTo>
                <a:lnTo>
                  <a:pt x="113" y="55"/>
                </a:lnTo>
                <a:lnTo>
                  <a:pt x="127" y="52"/>
                </a:lnTo>
                <a:lnTo>
                  <a:pt x="138" y="48"/>
                </a:lnTo>
                <a:lnTo>
                  <a:pt x="148" y="44"/>
                </a:lnTo>
                <a:lnTo>
                  <a:pt x="157" y="40"/>
                </a:lnTo>
                <a:lnTo>
                  <a:pt x="167" y="38"/>
                </a:lnTo>
                <a:lnTo>
                  <a:pt x="176" y="34"/>
                </a:lnTo>
                <a:lnTo>
                  <a:pt x="184" y="33"/>
                </a:lnTo>
                <a:lnTo>
                  <a:pt x="192" y="29"/>
                </a:lnTo>
                <a:lnTo>
                  <a:pt x="197" y="27"/>
                </a:lnTo>
                <a:lnTo>
                  <a:pt x="205" y="25"/>
                </a:lnTo>
                <a:lnTo>
                  <a:pt x="209" y="23"/>
                </a:lnTo>
                <a:lnTo>
                  <a:pt x="215" y="21"/>
                </a:lnTo>
                <a:lnTo>
                  <a:pt x="218" y="19"/>
                </a:lnTo>
                <a:lnTo>
                  <a:pt x="222" y="17"/>
                </a:lnTo>
                <a:lnTo>
                  <a:pt x="224" y="15"/>
                </a:lnTo>
                <a:lnTo>
                  <a:pt x="226" y="14"/>
                </a:lnTo>
                <a:lnTo>
                  <a:pt x="232" y="8"/>
                </a:lnTo>
                <a:lnTo>
                  <a:pt x="237" y="4"/>
                </a:lnTo>
                <a:lnTo>
                  <a:pt x="245" y="2"/>
                </a:lnTo>
                <a:lnTo>
                  <a:pt x="251" y="0"/>
                </a:lnTo>
                <a:lnTo>
                  <a:pt x="255" y="4"/>
                </a:lnTo>
                <a:lnTo>
                  <a:pt x="260" y="8"/>
                </a:lnTo>
                <a:lnTo>
                  <a:pt x="264" y="10"/>
                </a:lnTo>
                <a:lnTo>
                  <a:pt x="266" y="14"/>
                </a:lnTo>
                <a:lnTo>
                  <a:pt x="272" y="17"/>
                </a:lnTo>
                <a:lnTo>
                  <a:pt x="276" y="21"/>
                </a:lnTo>
                <a:lnTo>
                  <a:pt x="280" y="27"/>
                </a:lnTo>
                <a:lnTo>
                  <a:pt x="283" y="31"/>
                </a:lnTo>
                <a:lnTo>
                  <a:pt x="285" y="34"/>
                </a:lnTo>
                <a:lnTo>
                  <a:pt x="289" y="38"/>
                </a:lnTo>
                <a:lnTo>
                  <a:pt x="291" y="40"/>
                </a:lnTo>
                <a:lnTo>
                  <a:pt x="291" y="42"/>
                </a:lnTo>
                <a:lnTo>
                  <a:pt x="291" y="46"/>
                </a:lnTo>
                <a:lnTo>
                  <a:pt x="293" y="48"/>
                </a:lnTo>
                <a:lnTo>
                  <a:pt x="291" y="48"/>
                </a:lnTo>
                <a:lnTo>
                  <a:pt x="291" y="50"/>
                </a:lnTo>
                <a:lnTo>
                  <a:pt x="291" y="52"/>
                </a:lnTo>
                <a:lnTo>
                  <a:pt x="289" y="54"/>
                </a:lnTo>
                <a:lnTo>
                  <a:pt x="285" y="55"/>
                </a:lnTo>
                <a:lnTo>
                  <a:pt x="283" y="55"/>
                </a:lnTo>
                <a:lnTo>
                  <a:pt x="280" y="57"/>
                </a:lnTo>
                <a:lnTo>
                  <a:pt x="276" y="59"/>
                </a:lnTo>
                <a:lnTo>
                  <a:pt x="274" y="61"/>
                </a:lnTo>
                <a:lnTo>
                  <a:pt x="270" y="61"/>
                </a:lnTo>
                <a:lnTo>
                  <a:pt x="264" y="67"/>
                </a:lnTo>
                <a:lnTo>
                  <a:pt x="259" y="73"/>
                </a:lnTo>
                <a:lnTo>
                  <a:pt x="251" y="80"/>
                </a:lnTo>
                <a:lnTo>
                  <a:pt x="243" y="90"/>
                </a:lnTo>
                <a:lnTo>
                  <a:pt x="234" y="101"/>
                </a:lnTo>
                <a:lnTo>
                  <a:pt x="224" y="113"/>
                </a:lnTo>
                <a:lnTo>
                  <a:pt x="213" y="128"/>
                </a:lnTo>
                <a:lnTo>
                  <a:pt x="209" y="135"/>
                </a:lnTo>
                <a:lnTo>
                  <a:pt x="203" y="141"/>
                </a:lnTo>
                <a:lnTo>
                  <a:pt x="199" y="149"/>
                </a:lnTo>
                <a:lnTo>
                  <a:pt x="195" y="154"/>
                </a:lnTo>
                <a:lnTo>
                  <a:pt x="192" y="160"/>
                </a:lnTo>
                <a:lnTo>
                  <a:pt x="188" y="166"/>
                </a:lnTo>
                <a:lnTo>
                  <a:pt x="182" y="175"/>
                </a:lnTo>
                <a:lnTo>
                  <a:pt x="178" y="183"/>
                </a:lnTo>
                <a:lnTo>
                  <a:pt x="176" y="189"/>
                </a:lnTo>
                <a:lnTo>
                  <a:pt x="174" y="193"/>
                </a:lnTo>
                <a:lnTo>
                  <a:pt x="176" y="194"/>
                </a:lnTo>
                <a:lnTo>
                  <a:pt x="178" y="196"/>
                </a:lnTo>
                <a:lnTo>
                  <a:pt x="180" y="196"/>
                </a:lnTo>
                <a:lnTo>
                  <a:pt x="184" y="196"/>
                </a:lnTo>
                <a:lnTo>
                  <a:pt x="188" y="196"/>
                </a:lnTo>
                <a:lnTo>
                  <a:pt x="193" y="196"/>
                </a:lnTo>
                <a:lnTo>
                  <a:pt x="199" y="194"/>
                </a:lnTo>
                <a:lnTo>
                  <a:pt x="205" y="193"/>
                </a:lnTo>
                <a:lnTo>
                  <a:pt x="213" y="191"/>
                </a:lnTo>
                <a:lnTo>
                  <a:pt x="220" y="189"/>
                </a:lnTo>
                <a:lnTo>
                  <a:pt x="228" y="189"/>
                </a:lnTo>
                <a:lnTo>
                  <a:pt x="236" y="187"/>
                </a:lnTo>
                <a:lnTo>
                  <a:pt x="243" y="189"/>
                </a:lnTo>
                <a:lnTo>
                  <a:pt x="251" y="189"/>
                </a:lnTo>
                <a:lnTo>
                  <a:pt x="257" y="191"/>
                </a:lnTo>
                <a:lnTo>
                  <a:pt x="262" y="194"/>
                </a:lnTo>
                <a:lnTo>
                  <a:pt x="268" y="198"/>
                </a:lnTo>
                <a:lnTo>
                  <a:pt x="272" y="204"/>
                </a:lnTo>
                <a:lnTo>
                  <a:pt x="276" y="208"/>
                </a:lnTo>
                <a:lnTo>
                  <a:pt x="278" y="212"/>
                </a:lnTo>
                <a:lnTo>
                  <a:pt x="280" y="215"/>
                </a:lnTo>
                <a:lnTo>
                  <a:pt x="281" y="217"/>
                </a:lnTo>
                <a:lnTo>
                  <a:pt x="283" y="219"/>
                </a:lnTo>
                <a:lnTo>
                  <a:pt x="283" y="223"/>
                </a:lnTo>
                <a:lnTo>
                  <a:pt x="283" y="223"/>
                </a:lnTo>
                <a:lnTo>
                  <a:pt x="283" y="229"/>
                </a:lnTo>
                <a:lnTo>
                  <a:pt x="281" y="235"/>
                </a:lnTo>
                <a:lnTo>
                  <a:pt x="278" y="238"/>
                </a:lnTo>
                <a:lnTo>
                  <a:pt x="276" y="240"/>
                </a:lnTo>
                <a:lnTo>
                  <a:pt x="274" y="244"/>
                </a:lnTo>
                <a:lnTo>
                  <a:pt x="272" y="248"/>
                </a:lnTo>
                <a:lnTo>
                  <a:pt x="270" y="254"/>
                </a:lnTo>
                <a:lnTo>
                  <a:pt x="266" y="259"/>
                </a:lnTo>
                <a:lnTo>
                  <a:pt x="264" y="269"/>
                </a:lnTo>
                <a:lnTo>
                  <a:pt x="260" y="278"/>
                </a:lnTo>
                <a:lnTo>
                  <a:pt x="259" y="290"/>
                </a:lnTo>
                <a:lnTo>
                  <a:pt x="255" y="305"/>
                </a:lnTo>
                <a:lnTo>
                  <a:pt x="249" y="318"/>
                </a:lnTo>
                <a:lnTo>
                  <a:pt x="243" y="332"/>
                </a:lnTo>
                <a:lnTo>
                  <a:pt x="237" y="347"/>
                </a:lnTo>
                <a:lnTo>
                  <a:pt x="228" y="362"/>
                </a:lnTo>
                <a:lnTo>
                  <a:pt x="220" y="375"/>
                </a:lnTo>
                <a:lnTo>
                  <a:pt x="209" y="391"/>
                </a:lnTo>
                <a:lnTo>
                  <a:pt x="197" y="406"/>
                </a:lnTo>
                <a:lnTo>
                  <a:pt x="184" y="423"/>
                </a:lnTo>
                <a:lnTo>
                  <a:pt x="171" y="438"/>
                </a:lnTo>
                <a:lnTo>
                  <a:pt x="155" y="455"/>
                </a:lnTo>
                <a:lnTo>
                  <a:pt x="142" y="469"/>
                </a:lnTo>
                <a:lnTo>
                  <a:pt x="127" y="482"/>
                </a:lnTo>
                <a:lnTo>
                  <a:pt x="111" y="494"/>
                </a:lnTo>
                <a:lnTo>
                  <a:pt x="96" y="505"/>
                </a:lnTo>
                <a:lnTo>
                  <a:pt x="83" y="515"/>
                </a:lnTo>
                <a:lnTo>
                  <a:pt x="67" y="524"/>
                </a:lnTo>
                <a:lnTo>
                  <a:pt x="54" y="532"/>
                </a:lnTo>
                <a:lnTo>
                  <a:pt x="41" y="539"/>
                </a:lnTo>
                <a:lnTo>
                  <a:pt x="31" y="545"/>
                </a:lnTo>
                <a:lnTo>
                  <a:pt x="21" y="549"/>
                </a:lnTo>
                <a:lnTo>
                  <a:pt x="14" y="553"/>
                </a:lnTo>
                <a:lnTo>
                  <a:pt x="8" y="555"/>
                </a:lnTo>
                <a:lnTo>
                  <a:pt x="4" y="555"/>
                </a:lnTo>
                <a:lnTo>
                  <a:pt x="2" y="553"/>
                </a:lnTo>
                <a:lnTo>
                  <a:pt x="0" y="553"/>
                </a:lnTo>
                <a:lnTo>
                  <a:pt x="0" y="551"/>
                </a:lnTo>
                <a:lnTo>
                  <a:pt x="2" y="549"/>
                </a:lnTo>
                <a:lnTo>
                  <a:pt x="2" y="547"/>
                </a:lnTo>
                <a:lnTo>
                  <a:pt x="4" y="545"/>
                </a:lnTo>
                <a:lnTo>
                  <a:pt x="8" y="543"/>
                </a:lnTo>
                <a:lnTo>
                  <a:pt x="10" y="539"/>
                </a:lnTo>
                <a:lnTo>
                  <a:pt x="14" y="537"/>
                </a:lnTo>
                <a:lnTo>
                  <a:pt x="18" y="534"/>
                </a:lnTo>
                <a:lnTo>
                  <a:pt x="21" y="530"/>
                </a:lnTo>
                <a:lnTo>
                  <a:pt x="31" y="520"/>
                </a:lnTo>
                <a:lnTo>
                  <a:pt x="42" y="511"/>
                </a:lnTo>
                <a:lnTo>
                  <a:pt x="56" y="497"/>
                </a:lnTo>
                <a:lnTo>
                  <a:pt x="56" y="49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12"/>
          <p:cNvSpPr/>
          <p:nvPr/>
        </p:nvSpPr>
        <p:spPr bwMode="auto">
          <a:xfrm>
            <a:off x="1987411" y="3522735"/>
            <a:ext cx="1460843" cy="560116"/>
          </a:xfrm>
          <a:custGeom>
            <a:avLst/>
            <a:gdLst>
              <a:gd name="T0" fmla="*/ 6 w 773"/>
              <a:gd name="T1" fmla="*/ 10 h 296"/>
              <a:gd name="T2" fmla="*/ 19 w 773"/>
              <a:gd name="T3" fmla="*/ 2 h 296"/>
              <a:gd name="T4" fmla="*/ 38 w 773"/>
              <a:gd name="T5" fmla="*/ 0 h 296"/>
              <a:gd name="T6" fmla="*/ 65 w 773"/>
              <a:gd name="T7" fmla="*/ 6 h 296"/>
              <a:gd name="T8" fmla="*/ 105 w 773"/>
              <a:gd name="T9" fmla="*/ 19 h 296"/>
              <a:gd name="T10" fmla="*/ 161 w 773"/>
              <a:gd name="T11" fmla="*/ 44 h 296"/>
              <a:gd name="T12" fmla="*/ 220 w 773"/>
              <a:gd name="T13" fmla="*/ 73 h 296"/>
              <a:gd name="T14" fmla="*/ 285 w 773"/>
              <a:gd name="T15" fmla="*/ 101 h 296"/>
              <a:gd name="T16" fmla="*/ 354 w 773"/>
              <a:gd name="T17" fmla="*/ 132 h 296"/>
              <a:gd name="T18" fmla="*/ 421 w 773"/>
              <a:gd name="T19" fmla="*/ 157 h 296"/>
              <a:gd name="T20" fmla="*/ 507 w 773"/>
              <a:gd name="T21" fmla="*/ 183 h 296"/>
              <a:gd name="T22" fmla="*/ 574 w 773"/>
              <a:gd name="T23" fmla="*/ 200 h 296"/>
              <a:gd name="T24" fmla="*/ 648 w 773"/>
              <a:gd name="T25" fmla="*/ 210 h 296"/>
              <a:gd name="T26" fmla="*/ 696 w 773"/>
              <a:gd name="T27" fmla="*/ 214 h 296"/>
              <a:gd name="T28" fmla="*/ 727 w 773"/>
              <a:gd name="T29" fmla="*/ 216 h 296"/>
              <a:gd name="T30" fmla="*/ 748 w 773"/>
              <a:gd name="T31" fmla="*/ 219 h 296"/>
              <a:gd name="T32" fmla="*/ 763 w 773"/>
              <a:gd name="T33" fmla="*/ 223 h 296"/>
              <a:gd name="T34" fmla="*/ 771 w 773"/>
              <a:gd name="T35" fmla="*/ 227 h 296"/>
              <a:gd name="T36" fmla="*/ 773 w 773"/>
              <a:gd name="T37" fmla="*/ 231 h 296"/>
              <a:gd name="T38" fmla="*/ 769 w 773"/>
              <a:gd name="T39" fmla="*/ 235 h 296"/>
              <a:gd name="T40" fmla="*/ 761 w 773"/>
              <a:gd name="T41" fmla="*/ 242 h 296"/>
              <a:gd name="T42" fmla="*/ 748 w 773"/>
              <a:gd name="T43" fmla="*/ 248 h 296"/>
              <a:gd name="T44" fmla="*/ 731 w 773"/>
              <a:gd name="T45" fmla="*/ 256 h 296"/>
              <a:gd name="T46" fmla="*/ 708 w 773"/>
              <a:gd name="T47" fmla="*/ 261 h 296"/>
              <a:gd name="T48" fmla="*/ 658 w 773"/>
              <a:gd name="T49" fmla="*/ 277 h 296"/>
              <a:gd name="T50" fmla="*/ 614 w 773"/>
              <a:gd name="T51" fmla="*/ 286 h 296"/>
              <a:gd name="T52" fmla="*/ 574 w 773"/>
              <a:gd name="T53" fmla="*/ 294 h 296"/>
              <a:gd name="T54" fmla="*/ 543 w 773"/>
              <a:gd name="T55" fmla="*/ 296 h 296"/>
              <a:gd name="T56" fmla="*/ 524 w 773"/>
              <a:gd name="T57" fmla="*/ 294 h 296"/>
              <a:gd name="T58" fmla="*/ 515 w 773"/>
              <a:gd name="T59" fmla="*/ 288 h 296"/>
              <a:gd name="T60" fmla="*/ 495 w 773"/>
              <a:gd name="T61" fmla="*/ 277 h 296"/>
              <a:gd name="T62" fmla="*/ 465 w 773"/>
              <a:gd name="T63" fmla="*/ 258 h 296"/>
              <a:gd name="T64" fmla="*/ 421 w 773"/>
              <a:gd name="T65" fmla="*/ 231 h 296"/>
              <a:gd name="T66" fmla="*/ 365 w 773"/>
              <a:gd name="T67" fmla="*/ 197 h 296"/>
              <a:gd name="T68" fmla="*/ 298 w 773"/>
              <a:gd name="T69" fmla="*/ 157 h 296"/>
              <a:gd name="T70" fmla="*/ 235 w 773"/>
              <a:gd name="T71" fmla="*/ 120 h 296"/>
              <a:gd name="T72" fmla="*/ 184 w 773"/>
              <a:gd name="T73" fmla="*/ 92 h 296"/>
              <a:gd name="T74" fmla="*/ 143 w 773"/>
              <a:gd name="T75" fmla="*/ 71 h 296"/>
              <a:gd name="T76" fmla="*/ 115 w 773"/>
              <a:gd name="T77" fmla="*/ 56 h 296"/>
              <a:gd name="T78" fmla="*/ 98 w 773"/>
              <a:gd name="T79" fmla="*/ 48 h 296"/>
              <a:gd name="T80" fmla="*/ 46 w 773"/>
              <a:gd name="T81" fmla="*/ 35 h 296"/>
              <a:gd name="T82" fmla="*/ 15 w 773"/>
              <a:gd name="T83" fmla="*/ 33 h 296"/>
              <a:gd name="T84" fmla="*/ 2 w 773"/>
              <a:gd name="T85" fmla="*/ 29 h 296"/>
              <a:gd name="T86" fmla="*/ 2 w 773"/>
              <a:gd name="T87" fmla="*/ 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3" h="296">
                <a:moveTo>
                  <a:pt x="2" y="18"/>
                </a:moveTo>
                <a:lnTo>
                  <a:pt x="4" y="14"/>
                </a:lnTo>
                <a:lnTo>
                  <a:pt x="6" y="10"/>
                </a:lnTo>
                <a:lnTo>
                  <a:pt x="10" y="6"/>
                </a:lnTo>
                <a:lnTo>
                  <a:pt x="13" y="4"/>
                </a:lnTo>
                <a:lnTo>
                  <a:pt x="19" y="2"/>
                </a:lnTo>
                <a:lnTo>
                  <a:pt x="25" y="2"/>
                </a:lnTo>
                <a:lnTo>
                  <a:pt x="31" y="0"/>
                </a:lnTo>
                <a:lnTo>
                  <a:pt x="38" y="0"/>
                </a:lnTo>
                <a:lnTo>
                  <a:pt x="46" y="0"/>
                </a:lnTo>
                <a:lnTo>
                  <a:pt x="54" y="2"/>
                </a:lnTo>
                <a:lnTo>
                  <a:pt x="65" y="6"/>
                </a:lnTo>
                <a:lnTo>
                  <a:pt x="77" y="10"/>
                </a:lnTo>
                <a:lnTo>
                  <a:pt x="90" y="14"/>
                </a:lnTo>
                <a:lnTo>
                  <a:pt x="105" y="19"/>
                </a:lnTo>
                <a:lnTo>
                  <a:pt x="122" y="27"/>
                </a:lnTo>
                <a:lnTo>
                  <a:pt x="142" y="35"/>
                </a:lnTo>
                <a:lnTo>
                  <a:pt x="161" y="44"/>
                </a:lnTo>
                <a:lnTo>
                  <a:pt x="180" y="54"/>
                </a:lnTo>
                <a:lnTo>
                  <a:pt x="201" y="63"/>
                </a:lnTo>
                <a:lnTo>
                  <a:pt x="220" y="73"/>
                </a:lnTo>
                <a:lnTo>
                  <a:pt x="241" y="82"/>
                </a:lnTo>
                <a:lnTo>
                  <a:pt x="264" y="92"/>
                </a:lnTo>
                <a:lnTo>
                  <a:pt x="285" y="101"/>
                </a:lnTo>
                <a:lnTo>
                  <a:pt x="308" y="111"/>
                </a:lnTo>
                <a:lnTo>
                  <a:pt x="331" y="120"/>
                </a:lnTo>
                <a:lnTo>
                  <a:pt x="354" y="132"/>
                </a:lnTo>
                <a:lnTo>
                  <a:pt x="377" y="139"/>
                </a:lnTo>
                <a:lnTo>
                  <a:pt x="400" y="149"/>
                </a:lnTo>
                <a:lnTo>
                  <a:pt x="421" y="157"/>
                </a:lnTo>
                <a:lnTo>
                  <a:pt x="444" y="164"/>
                </a:lnTo>
                <a:lnTo>
                  <a:pt x="488" y="178"/>
                </a:lnTo>
                <a:lnTo>
                  <a:pt x="507" y="183"/>
                </a:lnTo>
                <a:lnTo>
                  <a:pt x="530" y="189"/>
                </a:lnTo>
                <a:lnTo>
                  <a:pt x="551" y="195"/>
                </a:lnTo>
                <a:lnTo>
                  <a:pt x="574" y="200"/>
                </a:lnTo>
                <a:lnTo>
                  <a:pt x="599" y="204"/>
                </a:lnTo>
                <a:lnTo>
                  <a:pt x="622" y="206"/>
                </a:lnTo>
                <a:lnTo>
                  <a:pt x="648" y="210"/>
                </a:lnTo>
                <a:lnTo>
                  <a:pt x="673" y="212"/>
                </a:lnTo>
                <a:lnTo>
                  <a:pt x="687" y="212"/>
                </a:lnTo>
                <a:lnTo>
                  <a:pt x="696" y="214"/>
                </a:lnTo>
                <a:lnTo>
                  <a:pt x="708" y="214"/>
                </a:lnTo>
                <a:lnTo>
                  <a:pt x="717" y="216"/>
                </a:lnTo>
                <a:lnTo>
                  <a:pt x="727" y="216"/>
                </a:lnTo>
                <a:lnTo>
                  <a:pt x="734" y="218"/>
                </a:lnTo>
                <a:lnTo>
                  <a:pt x="742" y="219"/>
                </a:lnTo>
                <a:lnTo>
                  <a:pt x="748" y="219"/>
                </a:lnTo>
                <a:lnTo>
                  <a:pt x="754" y="221"/>
                </a:lnTo>
                <a:lnTo>
                  <a:pt x="759" y="223"/>
                </a:lnTo>
                <a:lnTo>
                  <a:pt x="763" y="223"/>
                </a:lnTo>
                <a:lnTo>
                  <a:pt x="767" y="225"/>
                </a:lnTo>
                <a:lnTo>
                  <a:pt x="769" y="225"/>
                </a:lnTo>
                <a:lnTo>
                  <a:pt x="771" y="227"/>
                </a:lnTo>
                <a:lnTo>
                  <a:pt x="773" y="227"/>
                </a:lnTo>
                <a:lnTo>
                  <a:pt x="773" y="229"/>
                </a:lnTo>
                <a:lnTo>
                  <a:pt x="773" y="231"/>
                </a:lnTo>
                <a:lnTo>
                  <a:pt x="773" y="231"/>
                </a:lnTo>
                <a:lnTo>
                  <a:pt x="771" y="233"/>
                </a:lnTo>
                <a:lnTo>
                  <a:pt x="769" y="235"/>
                </a:lnTo>
                <a:lnTo>
                  <a:pt x="767" y="237"/>
                </a:lnTo>
                <a:lnTo>
                  <a:pt x="765" y="239"/>
                </a:lnTo>
                <a:lnTo>
                  <a:pt x="761" y="242"/>
                </a:lnTo>
                <a:lnTo>
                  <a:pt x="757" y="244"/>
                </a:lnTo>
                <a:lnTo>
                  <a:pt x="754" y="246"/>
                </a:lnTo>
                <a:lnTo>
                  <a:pt x="748" y="248"/>
                </a:lnTo>
                <a:lnTo>
                  <a:pt x="742" y="250"/>
                </a:lnTo>
                <a:lnTo>
                  <a:pt x="736" y="252"/>
                </a:lnTo>
                <a:lnTo>
                  <a:pt x="731" y="256"/>
                </a:lnTo>
                <a:lnTo>
                  <a:pt x="723" y="258"/>
                </a:lnTo>
                <a:lnTo>
                  <a:pt x="715" y="259"/>
                </a:lnTo>
                <a:lnTo>
                  <a:pt x="708" y="261"/>
                </a:lnTo>
                <a:lnTo>
                  <a:pt x="690" y="267"/>
                </a:lnTo>
                <a:lnTo>
                  <a:pt x="673" y="271"/>
                </a:lnTo>
                <a:lnTo>
                  <a:pt x="658" y="277"/>
                </a:lnTo>
                <a:lnTo>
                  <a:pt x="643" y="280"/>
                </a:lnTo>
                <a:lnTo>
                  <a:pt x="629" y="284"/>
                </a:lnTo>
                <a:lnTo>
                  <a:pt x="614" y="286"/>
                </a:lnTo>
                <a:lnTo>
                  <a:pt x="601" y="290"/>
                </a:lnTo>
                <a:lnTo>
                  <a:pt x="587" y="292"/>
                </a:lnTo>
                <a:lnTo>
                  <a:pt x="574" y="294"/>
                </a:lnTo>
                <a:lnTo>
                  <a:pt x="562" y="294"/>
                </a:lnTo>
                <a:lnTo>
                  <a:pt x="551" y="294"/>
                </a:lnTo>
                <a:lnTo>
                  <a:pt x="543" y="296"/>
                </a:lnTo>
                <a:lnTo>
                  <a:pt x="536" y="294"/>
                </a:lnTo>
                <a:lnTo>
                  <a:pt x="528" y="294"/>
                </a:lnTo>
                <a:lnTo>
                  <a:pt x="524" y="294"/>
                </a:lnTo>
                <a:lnTo>
                  <a:pt x="520" y="292"/>
                </a:lnTo>
                <a:lnTo>
                  <a:pt x="518" y="290"/>
                </a:lnTo>
                <a:lnTo>
                  <a:pt x="515" y="288"/>
                </a:lnTo>
                <a:lnTo>
                  <a:pt x="509" y="286"/>
                </a:lnTo>
                <a:lnTo>
                  <a:pt x="503" y="282"/>
                </a:lnTo>
                <a:lnTo>
                  <a:pt x="495" y="277"/>
                </a:lnTo>
                <a:lnTo>
                  <a:pt x="486" y="271"/>
                </a:lnTo>
                <a:lnTo>
                  <a:pt x="476" y="265"/>
                </a:lnTo>
                <a:lnTo>
                  <a:pt x="465" y="258"/>
                </a:lnTo>
                <a:lnTo>
                  <a:pt x="451" y="250"/>
                </a:lnTo>
                <a:lnTo>
                  <a:pt x="436" y="240"/>
                </a:lnTo>
                <a:lnTo>
                  <a:pt x="421" y="231"/>
                </a:lnTo>
                <a:lnTo>
                  <a:pt x="404" y="219"/>
                </a:lnTo>
                <a:lnTo>
                  <a:pt x="384" y="208"/>
                </a:lnTo>
                <a:lnTo>
                  <a:pt x="365" y="197"/>
                </a:lnTo>
                <a:lnTo>
                  <a:pt x="344" y="183"/>
                </a:lnTo>
                <a:lnTo>
                  <a:pt x="321" y="170"/>
                </a:lnTo>
                <a:lnTo>
                  <a:pt x="298" y="157"/>
                </a:lnTo>
                <a:lnTo>
                  <a:pt x="275" y="143"/>
                </a:lnTo>
                <a:lnTo>
                  <a:pt x="254" y="132"/>
                </a:lnTo>
                <a:lnTo>
                  <a:pt x="235" y="120"/>
                </a:lnTo>
                <a:lnTo>
                  <a:pt x="216" y="111"/>
                </a:lnTo>
                <a:lnTo>
                  <a:pt x="199" y="101"/>
                </a:lnTo>
                <a:lnTo>
                  <a:pt x="184" y="92"/>
                </a:lnTo>
                <a:lnTo>
                  <a:pt x="168" y="84"/>
                </a:lnTo>
                <a:lnTo>
                  <a:pt x="155" y="77"/>
                </a:lnTo>
                <a:lnTo>
                  <a:pt x="143" y="71"/>
                </a:lnTo>
                <a:lnTo>
                  <a:pt x="132" y="65"/>
                </a:lnTo>
                <a:lnTo>
                  <a:pt x="122" y="59"/>
                </a:lnTo>
                <a:lnTo>
                  <a:pt x="115" y="56"/>
                </a:lnTo>
                <a:lnTo>
                  <a:pt x="107" y="52"/>
                </a:lnTo>
                <a:lnTo>
                  <a:pt x="101" y="50"/>
                </a:lnTo>
                <a:lnTo>
                  <a:pt x="98" y="48"/>
                </a:lnTo>
                <a:lnTo>
                  <a:pt x="80" y="42"/>
                </a:lnTo>
                <a:lnTo>
                  <a:pt x="63" y="37"/>
                </a:lnTo>
                <a:lnTo>
                  <a:pt x="46" y="35"/>
                </a:lnTo>
                <a:lnTo>
                  <a:pt x="31" y="35"/>
                </a:lnTo>
                <a:lnTo>
                  <a:pt x="21" y="35"/>
                </a:lnTo>
                <a:lnTo>
                  <a:pt x="15" y="33"/>
                </a:lnTo>
                <a:lnTo>
                  <a:pt x="10" y="33"/>
                </a:lnTo>
                <a:lnTo>
                  <a:pt x="6" y="31"/>
                </a:lnTo>
                <a:lnTo>
                  <a:pt x="2" y="29"/>
                </a:lnTo>
                <a:lnTo>
                  <a:pt x="0" y="25"/>
                </a:lnTo>
                <a:lnTo>
                  <a:pt x="0" y="21"/>
                </a:lnTo>
                <a:lnTo>
                  <a:pt x="2" y="18"/>
                </a:lnTo>
                <a:lnTo>
                  <a:pt x="2" y="18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09"/>
          <p:cNvSpPr/>
          <p:nvPr/>
        </p:nvSpPr>
        <p:spPr bwMode="auto">
          <a:xfrm>
            <a:off x="2458259" y="3174554"/>
            <a:ext cx="730421" cy="166521"/>
          </a:xfrm>
          <a:custGeom>
            <a:avLst/>
            <a:gdLst>
              <a:gd name="T0" fmla="*/ 382 w 384"/>
              <a:gd name="T1" fmla="*/ 40 h 87"/>
              <a:gd name="T2" fmla="*/ 382 w 384"/>
              <a:gd name="T3" fmla="*/ 46 h 87"/>
              <a:gd name="T4" fmla="*/ 379 w 384"/>
              <a:gd name="T5" fmla="*/ 51 h 87"/>
              <a:gd name="T6" fmla="*/ 369 w 384"/>
              <a:gd name="T7" fmla="*/ 53 h 87"/>
              <a:gd name="T8" fmla="*/ 352 w 384"/>
              <a:gd name="T9" fmla="*/ 53 h 87"/>
              <a:gd name="T10" fmla="*/ 329 w 384"/>
              <a:gd name="T11" fmla="*/ 53 h 87"/>
              <a:gd name="T12" fmla="*/ 314 w 384"/>
              <a:gd name="T13" fmla="*/ 53 h 87"/>
              <a:gd name="T14" fmla="*/ 281 w 384"/>
              <a:gd name="T15" fmla="*/ 55 h 87"/>
              <a:gd name="T16" fmla="*/ 243 w 384"/>
              <a:gd name="T17" fmla="*/ 57 h 87"/>
              <a:gd name="T18" fmla="*/ 201 w 384"/>
              <a:gd name="T19" fmla="*/ 63 h 87"/>
              <a:gd name="T20" fmla="*/ 153 w 384"/>
              <a:gd name="T21" fmla="*/ 70 h 87"/>
              <a:gd name="T22" fmla="*/ 130 w 384"/>
              <a:gd name="T23" fmla="*/ 74 h 87"/>
              <a:gd name="T24" fmla="*/ 109 w 384"/>
              <a:gd name="T25" fmla="*/ 78 h 87"/>
              <a:gd name="T26" fmla="*/ 90 w 384"/>
              <a:gd name="T27" fmla="*/ 82 h 87"/>
              <a:gd name="T28" fmla="*/ 75 w 384"/>
              <a:gd name="T29" fmla="*/ 84 h 87"/>
              <a:gd name="T30" fmla="*/ 63 w 384"/>
              <a:gd name="T31" fmla="*/ 86 h 87"/>
              <a:gd name="T32" fmla="*/ 53 w 384"/>
              <a:gd name="T33" fmla="*/ 87 h 87"/>
              <a:gd name="T34" fmla="*/ 48 w 384"/>
              <a:gd name="T35" fmla="*/ 87 h 87"/>
              <a:gd name="T36" fmla="*/ 44 w 384"/>
              <a:gd name="T37" fmla="*/ 87 h 87"/>
              <a:gd name="T38" fmla="*/ 32 w 384"/>
              <a:gd name="T39" fmla="*/ 87 h 87"/>
              <a:gd name="T40" fmla="*/ 15 w 384"/>
              <a:gd name="T41" fmla="*/ 84 h 87"/>
              <a:gd name="T42" fmla="*/ 8 w 384"/>
              <a:gd name="T43" fmla="*/ 80 h 87"/>
              <a:gd name="T44" fmla="*/ 2 w 384"/>
              <a:gd name="T45" fmla="*/ 78 h 87"/>
              <a:gd name="T46" fmla="*/ 0 w 384"/>
              <a:gd name="T47" fmla="*/ 74 h 87"/>
              <a:gd name="T48" fmla="*/ 0 w 384"/>
              <a:gd name="T49" fmla="*/ 70 h 87"/>
              <a:gd name="T50" fmla="*/ 2 w 384"/>
              <a:gd name="T51" fmla="*/ 68 h 87"/>
              <a:gd name="T52" fmla="*/ 8 w 384"/>
              <a:gd name="T53" fmla="*/ 66 h 87"/>
              <a:gd name="T54" fmla="*/ 21 w 384"/>
              <a:gd name="T55" fmla="*/ 63 h 87"/>
              <a:gd name="T56" fmla="*/ 36 w 384"/>
              <a:gd name="T57" fmla="*/ 59 h 87"/>
              <a:gd name="T58" fmla="*/ 57 w 384"/>
              <a:gd name="T59" fmla="*/ 53 h 87"/>
              <a:gd name="T60" fmla="*/ 84 w 384"/>
              <a:gd name="T61" fmla="*/ 47 h 87"/>
              <a:gd name="T62" fmla="*/ 113 w 384"/>
              <a:gd name="T63" fmla="*/ 40 h 87"/>
              <a:gd name="T64" fmla="*/ 149 w 384"/>
              <a:gd name="T65" fmla="*/ 32 h 87"/>
              <a:gd name="T66" fmla="*/ 184 w 384"/>
              <a:gd name="T67" fmla="*/ 25 h 87"/>
              <a:gd name="T68" fmla="*/ 214 w 384"/>
              <a:gd name="T69" fmla="*/ 19 h 87"/>
              <a:gd name="T70" fmla="*/ 241 w 384"/>
              <a:gd name="T71" fmla="*/ 13 h 87"/>
              <a:gd name="T72" fmla="*/ 264 w 384"/>
              <a:gd name="T73" fmla="*/ 7 h 87"/>
              <a:gd name="T74" fmla="*/ 281 w 384"/>
              <a:gd name="T75" fmla="*/ 4 h 87"/>
              <a:gd name="T76" fmla="*/ 296 w 384"/>
              <a:gd name="T77" fmla="*/ 2 h 87"/>
              <a:gd name="T78" fmla="*/ 306 w 384"/>
              <a:gd name="T79" fmla="*/ 0 h 87"/>
              <a:gd name="T80" fmla="*/ 310 w 384"/>
              <a:gd name="T81" fmla="*/ 0 h 87"/>
              <a:gd name="T82" fmla="*/ 315 w 384"/>
              <a:gd name="T83" fmla="*/ 0 h 87"/>
              <a:gd name="T84" fmla="*/ 323 w 384"/>
              <a:gd name="T85" fmla="*/ 2 h 87"/>
              <a:gd name="T86" fmla="*/ 335 w 384"/>
              <a:gd name="T87" fmla="*/ 6 h 87"/>
              <a:gd name="T88" fmla="*/ 348 w 384"/>
              <a:gd name="T89" fmla="*/ 11 h 87"/>
              <a:gd name="T90" fmla="*/ 361 w 384"/>
              <a:gd name="T91" fmla="*/ 19 h 87"/>
              <a:gd name="T92" fmla="*/ 371 w 384"/>
              <a:gd name="T93" fmla="*/ 25 h 87"/>
              <a:gd name="T94" fmla="*/ 377 w 384"/>
              <a:gd name="T95" fmla="*/ 30 h 87"/>
              <a:gd name="T96" fmla="*/ 381 w 384"/>
              <a:gd name="T97" fmla="*/ 3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87">
                <a:moveTo>
                  <a:pt x="381" y="36"/>
                </a:moveTo>
                <a:lnTo>
                  <a:pt x="382" y="40"/>
                </a:lnTo>
                <a:lnTo>
                  <a:pt x="384" y="44"/>
                </a:lnTo>
                <a:lnTo>
                  <a:pt x="382" y="46"/>
                </a:lnTo>
                <a:lnTo>
                  <a:pt x="381" y="49"/>
                </a:lnTo>
                <a:lnTo>
                  <a:pt x="379" y="51"/>
                </a:lnTo>
                <a:lnTo>
                  <a:pt x="375" y="51"/>
                </a:lnTo>
                <a:lnTo>
                  <a:pt x="369" y="53"/>
                </a:lnTo>
                <a:lnTo>
                  <a:pt x="361" y="53"/>
                </a:lnTo>
                <a:lnTo>
                  <a:pt x="352" y="53"/>
                </a:lnTo>
                <a:lnTo>
                  <a:pt x="342" y="53"/>
                </a:lnTo>
                <a:lnTo>
                  <a:pt x="329" y="53"/>
                </a:lnTo>
                <a:lnTo>
                  <a:pt x="321" y="53"/>
                </a:lnTo>
                <a:lnTo>
                  <a:pt x="314" y="53"/>
                </a:lnTo>
                <a:lnTo>
                  <a:pt x="298" y="53"/>
                </a:lnTo>
                <a:lnTo>
                  <a:pt x="281" y="55"/>
                </a:lnTo>
                <a:lnTo>
                  <a:pt x="262" y="55"/>
                </a:lnTo>
                <a:lnTo>
                  <a:pt x="243" y="57"/>
                </a:lnTo>
                <a:lnTo>
                  <a:pt x="222" y="59"/>
                </a:lnTo>
                <a:lnTo>
                  <a:pt x="201" y="63"/>
                </a:lnTo>
                <a:lnTo>
                  <a:pt x="178" y="66"/>
                </a:lnTo>
                <a:lnTo>
                  <a:pt x="153" y="70"/>
                </a:lnTo>
                <a:lnTo>
                  <a:pt x="141" y="72"/>
                </a:lnTo>
                <a:lnTo>
                  <a:pt x="130" y="74"/>
                </a:lnTo>
                <a:lnTo>
                  <a:pt x="119" y="78"/>
                </a:lnTo>
                <a:lnTo>
                  <a:pt x="109" y="78"/>
                </a:lnTo>
                <a:lnTo>
                  <a:pt x="99" y="80"/>
                </a:lnTo>
                <a:lnTo>
                  <a:pt x="90" y="82"/>
                </a:lnTo>
                <a:lnTo>
                  <a:pt x="82" y="84"/>
                </a:lnTo>
                <a:lnTo>
                  <a:pt x="75" y="84"/>
                </a:lnTo>
                <a:lnTo>
                  <a:pt x="69" y="86"/>
                </a:lnTo>
                <a:lnTo>
                  <a:pt x="63" y="86"/>
                </a:lnTo>
                <a:lnTo>
                  <a:pt x="57" y="86"/>
                </a:lnTo>
                <a:lnTo>
                  <a:pt x="53" y="87"/>
                </a:lnTo>
                <a:lnTo>
                  <a:pt x="50" y="87"/>
                </a:lnTo>
                <a:lnTo>
                  <a:pt x="48" y="87"/>
                </a:lnTo>
                <a:lnTo>
                  <a:pt x="46" y="87"/>
                </a:lnTo>
                <a:lnTo>
                  <a:pt x="44" y="87"/>
                </a:lnTo>
                <a:lnTo>
                  <a:pt x="38" y="87"/>
                </a:lnTo>
                <a:lnTo>
                  <a:pt x="32" y="87"/>
                </a:lnTo>
                <a:lnTo>
                  <a:pt x="25" y="86"/>
                </a:lnTo>
                <a:lnTo>
                  <a:pt x="15" y="84"/>
                </a:lnTo>
                <a:lnTo>
                  <a:pt x="11" y="82"/>
                </a:lnTo>
                <a:lnTo>
                  <a:pt x="8" y="80"/>
                </a:lnTo>
                <a:lnTo>
                  <a:pt x="6" y="78"/>
                </a:lnTo>
                <a:lnTo>
                  <a:pt x="2" y="78"/>
                </a:lnTo>
                <a:lnTo>
                  <a:pt x="2" y="76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0" y="70"/>
                </a:lnTo>
                <a:lnTo>
                  <a:pt x="2" y="68"/>
                </a:lnTo>
                <a:lnTo>
                  <a:pt x="4" y="66"/>
                </a:lnTo>
                <a:lnTo>
                  <a:pt x="8" y="66"/>
                </a:lnTo>
                <a:lnTo>
                  <a:pt x="13" y="65"/>
                </a:lnTo>
                <a:lnTo>
                  <a:pt x="21" y="63"/>
                </a:lnTo>
                <a:lnTo>
                  <a:pt x="29" y="61"/>
                </a:lnTo>
                <a:lnTo>
                  <a:pt x="36" y="59"/>
                </a:lnTo>
                <a:lnTo>
                  <a:pt x="46" y="55"/>
                </a:lnTo>
                <a:lnTo>
                  <a:pt x="57" y="53"/>
                </a:lnTo>
                <a:lnTo>
                  <a:pt x="71" y="49"/>
                </a:lnTo>
                <a:lnTo>
                  <a:pt x="84" y="47"/>
                </a:lnTo>
                <a:lnTo>
                  <a:pt x="97" y="44"/>
                </a:lnTo>
                <a:lnTo>
                  <a:pt x="113" y="40"/>
                </a:lnTo>
                <a:lnTo>
                  <a:pt x="130" y="36"/>
                </a:lnTo>
                <a:lnTo>
                  <a:pt x="149" y="32"/>
                </a:lnTo>
                <a:lnTo>
                  <a:pt x="166" y="28"/>
                </a:lnTo>
                <a:lnTo>
                  <a:pt x="184" y="25"/>
                </a:lnTo>
                <a:lnTo>
                  <a:pt x="199" y="21"/>
                </a:lnTo>
                <a:lnTo>
                  <a:pt x="214" y="19"/>
                </a:lnTo>
                <a:lnTo>
                  <a:pt x="228" y="15"/>
                </a:lnTo>
                <a:lnTo>
                  <a:pt x="241" y="13"/>
                </a:lnTo>
                <a:lnTo>
                  <a:pt x="252" y="9"/>
                </a:lnTo>
                <a:lnTo>
                  <a:pt x="264" y="7"/>
                </a:lnTo>
                <a:lnTo>
                  <a:pt x="273" y="6"/>
                </a:lnTo>
                <a:lnTo>
                  <a:pt x="281" y="4"/>
                </a:lnTo>
                <a:lnTo>
                  <a:pt x="289" y="2"/>
                </a:lnTo>
                <a:lnTo>
                  <a:pt x="296" y="2"/>
                </a:lnTo>
                <a:lnTo>
                  <a:pt x="300" y="0"/>
                </a:lnTo>
                <a:lnTo>
                  <a:pt x="306" y="0"/>
                </a:lnTo>
                <a:lnTo>
                  <a:pt x="308" y="0"/>
                </a:lnTo>
                <a:lnTo>
                  <a:pt x="310" y="0"/>
                </a:lnTo>
                <a:lnTo>
                  <a:pt x="312" y="0"/>
                </a:lnTo>
                <a:lnTo>
                  <a:pt x="315" y="0"/>
                </a:lnTo>
                <a:lnTo>
                  <a:pt x="319" y="0"/>
                </a:lnTo>
                <a:lnTo>
                  <a:pt x="323" y="2"/>
                </a:lnTo>
                <a:lnTo>
                  <a:pt x="327" y="4"/>
                </a:lnTo>
                <a:lnTo>
                  <a:pt x="335" y="6"/>
                </a:lnTo>
                <a:lnTo>
                  <a:pt x="340" y="9"/>
                </a:lnTo>
                <a:lnTo>
                  <a:pt x="348" y="11"/>
                </a:lnTo>
                <a:lnTo>
                  <a:pt x="356" y="15"/>
                </a:lnTo>
                <a:lnTo>
                  <a:pt x="361" y="19"/>
                </a:lnTo>
                <a:lnTo>
                  <a:pt x="367" y="21"/>
                </a:lnTo>
                <a:lnTo>
                  <a:pt x="371" y="25"/>
                </a:lnTo>
                <a:lnTo>
                  <a:pt x="375" y="28"/>
                </a:lnTo>
                <a:lnTo>
                  <a:pt x="377" y="30"/>
                </a:lnTo>
                <a:lnTo>
                  <a:pt x="379" y="34"/>
                </a:lnTo>
                <a:lnTo>
                  <a:pt x="381" y="36"/>
                </a:lnTo>
                <a:lnTo>
                  <a:pt x="381" y="36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10"/>
          <p:cNvSpPr/>
          <p:nvPr/>
        </p:nvSpPr>
        <p:spPr bwMode="auto">
          <a:xfrm>
            <a:off x="2458259" y="3492458"/>
            <a:ext cx="605531" cy="151383"/>
          </a:xfrm>
          <a:custGeom>
            <a:avLst/>
            <a:gdLst>
              <a:gd name="T0" fmla="*/ 0 w 319"/>
              <a:gd name="T1" fmla="*/ 54 h 80"/>
              <a:gd name="T2" fmla="*/ 4 w 319"/>
              <a:gd name="T3" fmla="*/ 52 h 80"/>
              <a:gd name="T4" fmla="*/ 11 w 319"/>
              <a:gd name="T5" fmla="*/ 50 h 80"/>
              <a:gd name="T6" fmla="*/ 23 w 319"/>
              <a:gd name="T7" fmla="*/ 46 h 80"/>
              <a:gd name="T8" fmla="*/ 40 w 319"/>
              <a:gd name="T9" fmla="*/ 40 h 80"/>
              <a:gd name="T10" fmla="*/ 59 w 319"/>
              <a:gd name="T11" fmla="*/ 37 h 80"/>
              <a:gd name="T12" fmla="*/ 84 w 319"/>
              <a:gd name="T13" fmla="*/ 31 h 80"/>
              <a:gd name="T14" fmla="*/ 113 w 319"/>
              <a:gd name="T15" fmla="*/ 25 h 80"/>
              <a:gd name="T16" fmla="*/ 143 w 319"/>
              <a:gd name="T17" fmla="*/ 20 h 80"/>
              <a:gd name="T18" fmla="*/ 170 w 319"/>
              <a:gd name="T19" fmla="*/ 16 h 80"/>
              <a:gd name="T20" fmla="*/ 195 w 319"/>
              <a:gd name="T21" fmla="*/ 12 h 80"/>
              <a:gd name="T22" fmla="*/ 216 w 319"/>
              <a:gd name="T23" fmla="*/ 8 h 80"/>
              <a:gd name="T24" fmla="*/ 233 w 319"/>
              <a:gd name="T25" fmla="*/ 4 h 80"/>
              <a:gd name="T26" fmla="*/ 247 w 319"/>
              <a:gd name="T27" fmla="*/ 2 h 80"/>
              <a:gd name="T28" fmla="*/ 258 w 319"/>
              <a:gd name="T29" fmla="*/ 2 h 80"/>
              <a:gd name="T30" fmla="*/ 266 w 319"/>
              <a:gd name="T31" fmla="*/ 0 h 80"/>
              <a:gd name="T32" fmla="*/ 273 w 319"/>
              <a:gd name="T33" fmla="*/ 0 h 80"/>
              <a:gd name="T34" fmla="*/ 281 w 319"/>
              <a:gd name="T35" fmla="*/ 2 h 80"/>
              <a:gd name="T36" fmla="*/ 289 w 319"/>
              <a:gd name="T37" fmla="*/ 6 h 80"/>
              <a:gd name="T38" fmla="*/ 298 w 319"/>
              <a:gd name="T39" fmla="*/ 14 h 80"/>
              <a:gd name="T40" fmla="*/ 306 w 319"/>
              <a:gd name="T41" fmla="*/ 21 h 80"/>
              <a:gd name="T42" fmla="*/ 314 w 319"/>
              <a:gd name="T43" fmla="*/ 29 h 80"/>
              <a:gd name="T44" fmla="*/ 317 w 319"/>
              <a:gd name="T45" fmla="*/ 33 h 80"/>
              <a:gd name="T46" fmla="*/ 319 w 319"/>
              <a:gd name="T47" fmla="*/ 37 h 80"/>
              <a:gd name="T48" fmla="*/ 319 w 319"/>
              <a:gd name="T49" fmla="*/ 40 h 80"/>
              <a:gd name="T50" fmla="*/ 317 w 319"/>
              <a:gd name="T51" fmla="*/ 42 h 80"/>
              <a:gd name="T52" fmla="*/ 314 w 319"/>
              <a:gd name="T53" fmla="*/ 46 h 80"/>
              <a:gd name="T54" fmla="*/ 306 w 319"/>
              <a:gd name="T55" fmla="*/ 50 h 80"/>
              <a:gd name="T56" fmla="*/ 293 w 319"/>
              <a:gd name="T57" fmla="*/ 54 h 80"/>
              <a:gd name="T58" fmla="*/ 268 w 319"/>
              <a:gd name="T59" fmla="*/ 56 h 80"/>
              <a:gd name="T60" fmla="*/ 243 w 319"/>
              <a:gd name="T61" fmla="*/ 56 h 80"/>
              <a:gd name="T62" fmla="*/ 220 w 319"/>
              <a:gd name="T63" fmla="*/ 58 h 80"/>
              <a:gd name="T64" fmla="*/ 191 w 319"/>
              <a:gd name="T65" fmla="*/ 60 h 80"/>
              <a:gd name="T66" fmla="*/ 161 w 319"/>
              <a:gd name="T67" fmla="*/ 65 h 80"/>
              <a:gd name="T68" fmla="*/ 136 w 319"/>
              <a:gd name="T69" fmla="*/ 69 h 80"/>
              <a:gd name="T70" fmla="*/ 119 w 319"/>
              <a:gd name="T71" fmla="*/ 73 h 80"/>
              <a:gd name="T72" fmla="*/ 103 w 319"/>
              <a:gd name="T73" fmla="*/ 75 h 80"/>
              <a:gd name="T74" fmla="*/ 92 w 319"/>
              <a:gd name="T75" fmla="*/ 77 h 80"/>
              <a:gd name="T76" fmla="*/ 80 w 319"/>
              <a:gd name="T77" fmla="*/ 79 h 80"/>
              <a:gd name="T78" fmla="*/ 73 w 319"/>
              <a:gd name="T79" fmla="*/ 80 h 80"/>
              <a:gd name="T80" fmla="*/ 67 w 319"/>
              <a:gd name="T81" fmla="*/ 80 h 80"/>
              <a:gd name="T82" fmla="*/ 63 w 319"/>
              <a:gd name="T83" fmla="*/ 80 h 80"/>
              <a:gd name="T84" fmla="*/ 59 w 319"/>
              <a:gd name="T85" fmla="*/ 80 h 80"/>
              <a:gd name="T86" fmla="*/ 53 w 319"/>
              <a:gd name="T87" fmla="*/ 79 h 80"/>
              <a:gd name="T88" fmla="*/ 44 w 319"/>
              <a:gd name="T89" fmla="*/ 77 h 80"/>
              <a:gd name="T90" fmla="*/ 29 w 319"/>
              <a:gd name="T91" fmla="*/ 69 h 80"/>
              <a:gd name="T92" fmla="*/ 17 w 319"/>
              <a:gd name="T93" fmla="*/ 65 h 80"/>
              <a:gd name="T94" fmla="*/ 10 w 319"/>
              <a:gd name="T95" fmla="*/ 61 h 80"/>
              <a:gd name="T96" fmla="*/ 4 w 319"/>
              <a:gd name="T97" fmla="*/ 60 h 80"/>
              <a:gd name="T98" fmla="*/ 0 w 319"/>
              <a:gd name="T9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9" h="80">
                <a:moveTo>
                  <a:pt x="0" y="56"/>
                </a:moveTo>
                <a:lnTo>
                  <a:pt x="0" y="54"/>
                </a:lnTo>
                <a:lnTo>
                  <a:pt x="2" y="54"/>
                </a:lnTo>
                <a:lnTo>
                  <a:pt x="4" y="52"/>
                </a:lnTo>
                <a:lnTo>
                  <a:pt x="8" y="50"/>
                </a:lnTo>
                <a:lnTo>
                  <a:pt x="11" y="50"/>
                </a:lnTo>
                <a:lnTo>
                  <a:pt x="17" y="48"/>
                </a:lnTo>
                <a:lnTo>
                  <a:pt x="23" y="46"/>
                </a:lnTo>
                <a:lnTo>
                  <a:pt x="31" y="44"/>
                </a:lnTo>
                <a:lnTo>
                  <a:pt x="40" y="40"/>
                </a:lnTo>
                <a:lnTo>
                  <a:pt x="50" y="39"/>
                </a:lnTo>
                <a:lnTo>
                  <a:pt x="59" y="37"/>
                </a:lnTo>
                <a:lnTo>
                  <a:pt x="71" y="33"/>
                </a:lnTo>
                <a:lnTo>
                  <a:pt x="84" y="31"/>
                </a:lnTo>
                <a:lnTo>
                  <a:pt x="97" y="27"/>
                </a:lnTo>
                <a:lnTo>
                  <a:pt x="113" y="25"/>
                </a:lnTo>
                <a:lnTo>
                  <a:pt x="128" y="21"/>
                </a:lnTo>
                <a:lnTo>
                  <a:pt x="143" y="20"/>
                </a:lnTo>
                <a:lnTo>
                  <a:pt x="157" y="18"/>
                </a:lnTo>
                <a:lnTo>
                  <a:pt x="170" y="16"/>
                </a:lnTo>
                <a:lnTo>
                  <a:pt x="184" y="14"/>
                </a:lnTo>
                <a:lnTo>
                  <a:pt x="195" y="12"/>
                </a:lnTo>
                <a:lnTo>
                  <a:pt x="206" y="10"/>
                </a:lnTo>
                <a:lnTo>
                  <a:pt x="216" y="8"/>
                </a:lnTo>
                <a:lnTo>
                  <a:pt x="226" y="6"/>
                </a:lnTo>
                <a:lnTo>
                  <a:pt x="233" y="4"/>
                </a:lnTo>
                <a:lnTo>
                  <a:pt x="241" y="4"/>
                </a:lnTo>
                <a:lnTo>
                  <a:pt x="247" y="2"/>
                </a:lnTo>
                <a:lnTo>
                  <a:pt x="252" y="2"/>
                </a:lnTo>
                <a:lnTo>
                  <a:pt x="258" y="2"/>
                </a:lnTo>
                <a:lnTo>
                  <a:pt x="262" y="0"/>
                </a:lnTo>
                <a:lnTo>
                  <a:pt x="266" y="0"/>
                </a:lnTo>
                <a:lnTo>
                  <a:pt x="270" y="0"/>
                </a:lnTo>
                <a:lnTo>
                  <a:pt x="273" y="0"/>
                </a:lnTo>
                <a:lnTo>
                  <a:pt x="277" y="2"/>
                </a:lnTo>
                <a:lnTo>
                  <a:pt x="281" y="2"/>
                </a:lnTo>
                <a:lnTo>
                  <a:pt x="285" y="4"/>
                </a:lnTo>
                <a:lnTo>
                  <a:pt x="289" y="6"/>
                </a:lnTo>
                <a:lnTo>
                  <a:pt x="293" y="10"/>
                </a:lnTo>
                <a:lnTo>
                  <a:pt x="298" y="14"/>
                </a:lnTo>
                <a:lnTo>
                  <a:pt x="302" y="18"/>
                </a:lnTo>
                <a:lnTo>
                  <a:pt x="306" y="21"/>
                </a:lnTo>
                <a:lnTo>
                  <a:pt x="310" y="25"/>
                </a:lnTo>
                <a:lnTo>
                  <a:pt x="314" y="29"/>
                </a:lnTo>
                <a:lnTo>
                  <a:pt x="315" y="31"/>
                </a:lnTo>
                <a:lnTo>
                  <a:pt x="317" y="33"/>
                </a:lnTo>
                <a:lnTo>
                  <a:pt x="317" y="35"/>
                </a:lnTo>
                <a:lnTo>
                  <a:pt x="319" y="37"/>
                </a:lnTo>
                <a:lnTo>
                  <a:pt x="319" y="39"/>
                </a:lnTo>
                <a:lnTo>
                  <a:pt x="319" y="40"/>
                </a:lnTo>
                <a:lnTo>
                  <a:pt x="317" y="42"/>
                </a:lnTo>
                <a:lnTo>
                  <a:pt x="317" y="42"/>
                </a:lnTo>
                <a:lnTo>
                  <a:pt x="315" y="44"/>
                </a:lnTo>
                <a:lnTo>
                  <a:pt x="314" y="46"/>
                </a:lnTo>
                <a:lnTo>
                  <a:pt x="310" y="48"/>
                </a:lnTo>
                <a:lnTo>
                  <a:pt x="306" y="50"/>
                </a:lnTo>
                <a:lnTo>
                  <a:pt x="302" y="52"/>
                </a:lnTo>
                <a:lnTo>
                  <a:pt x="293" y="54"/>
                </a:lnTo>
                <a:lnTo>
                  <a:pt x="281" y="56"/>
                </a:lnTo>
                <a:lnTo>
                  <a:pt x="268" y="56"/>
                </a:lnTo>
                <a:lnTo>
                  <a:pt x="252" y="56"/>
                </a:lnTo>
                <a:lnTo>
                  <a:pt x="243" y="56"/>
                </a:lnTo>
                <a:lnTo>
                  <a:pt x="231" y="56"/>
                </a:lnTo>
                <a:lnTo>
                  <a:pt x="220" y="58"/>
                </a:lnTo>
                <a:lnTo>
                  <a:pt x="206" y="58"/>
                </a:lnTo>
                <a:lnTo>
                  <a:pt x="191" y="60"/>
                </a:lnTo>
                <a:lnTo>
                  <a:pt x="178" y="63"/>
                </a:lnTo>
                <a:lnTo>
                  <a:pt x="161" y="65"/>
                </a:lnTo>
                <a:lnTo>
                  <a:pt x="145" y="69"/>
                </a:lnTo>
                <a:lnTo>
                  <a:pt x="136" y="69"/>
                </a:lnTo>
                <a:lnTo>
                  <a:pt x="126" y="71"/>
                </a:lnTo>
                <a:lnTo>
                  <a:pt x="119" y="73"/>
                </a:lnTo>
                <a:lnTo>
                  <a:pt x="111" y="73"/>
                </a:lnTo>
                <a:lnTo>
                  <a:pt x="103" y="75"/>
                </a:lnTo>
                <a:lnTo>
                  <a:pt x="97" y="77"/>
                </a:lnTo>
                <a:lnTo>
                  <a:pt x="92" y="77"/>
                </a:lnTo>
                <a:lnTo>
                  <a:pt x="86" y="79"/>
                </a:lnTo>
                <a:lnTo>
                  <a:pt x="80" y="79"/>
                </a:lnTo>
                <a:lnTo>
                  <a:pt x="76" y="79"/>
                </a:lnTo>
                <a:lnTo>
                  <a:pt x="73" y="80"/>
                </a:lnTo>
                <a:lnTo>
                  <a:pt x="69" y="80"/>
                </a:lnTo>
                <a:lnTo>
                  <a:pt x="67" y="80"/>
                </a:lnTo>
                <a:lnTo>
                  <a:pt x="65" y="80"/>
                </a:lnTo>
                <a:lnTo>
                  <a:pt x="63" y="80"/>
                </a:lnTo>
                <a:lnTo>
                  <a:pt x="61" y="80"/>
                </a:lnTo>
                <a:lnTo>
                  <a:pt x="59" y="80"/>
                </a:lnTo>
                <a:lnTo>
                  <a:pt x="57" y="80"/>
                </a:lnTo>
                <a:lnTo>
                  <a:pt x="53" y="79"/>
                </a:lnTo>
                <a:lnTo>
                  <a:pt x="50" y="79"/>
                </a:lnTo>
                <a:lnTo>
                  <a:pt x="44" y="77"/>
                </a:lnTo>
                <a:lnTo>
                  <a:pt x="40" y="73"/>
                </a:lnTo>
                <a:lnTo>
                  <a:pt x="29" y="69"/>
                </a:lnTo>
                <a:lnTo>
                  <a:pt x="23" y="67"/>
                </a:lnTo>
                <a:lnTo>
                  <a:pt x="17" y="65"/>
                </a:lnTo>
                <a:lnTo>
                  <a:pt x="13" y="63"/>
                </a:lnTo>
                <a:lnTo>
                  <a:pt x="10" y="61"/>
                </a:lnTo>
                <a:lnTo>
                  <a:pt x="6" y="60"/>
                </a:lnTo>
                <a:lnTo>
                  <a:pt x="4" y="60"/>
                </a:lnTo>
                <a:lnTo>
                  <a:pt x="2" y="58"/>
                </a:lnTo>
                <a:lnTo>
                  <a:pt x="0" y="56"/>
                </a:lnTo>
                <a:lnTo>
                  <a:pt x="0" y="56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251753" y="387246"/>
            <a:ext cx="4120447" cy="577081"/>
            <a:chOff x="307536" y="387246"/>
            <a:chExt cx="4120447" cy="577081"/>
          </a:xfrm>
        </p:grpSpPr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>
              <a:off x="796980" y="387246"/>
              <a:ext cx="3631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65" name="文本框 13"/>
          <p:cNvSpPr txBox="1"/>
          <p:nvPr/>
        </p:nvSpPr>
        <p:spPr>
          <a:xfrm>
            <a:off x="4161613" y="1773400"/>
            <a:ext cx="3996316" cy="28931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注意先</a:t>
            </a:r>
            <a:r>
              <a:rPr lang="zh-CN" altLang="en-US" dirty="0"/>
              <a:t>外后</a:t>
            </a:r>
            <a:r>
              <a:rPr lang="zh-CN" altLang="en-US" dirty="0" smtClean="0"/>
              <a:t>内的笔顺规则。“</a:t>
            </a:r>
            <a:r>
              <a:rPr lang="zh-CN" altLang="en-US" dirty="0"/>
              <a:t>广”要写得舒展，第三笔是竖撇，稍长。最后一笔捺要舒展，可稍超出第二笔横。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855005" y="1154237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dēng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2149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576856" y="2417057"/>
            <a:ext cx="1909133" cy="1727133"/>
            <a:chOff x="2963863" y="569913"/>
            <a:chExt cx="815975" cy="738187"/>
          </a:xfrm>
        </p:grpSpPr>
        <p:sp>
          <p:nvSpPr>
            <p:cNvPr id="8" name="Freeform 913"/>
            <p:cNvSpPr/>
            <p:nvPr/>
          </p:nvSpPr>
          <p:spPr bwMode="auto">
            <a:xfrm>
              <a:off x="2963863" y="630238"/>
              <a:ext cx="350837" cy="431800"/>
            </a:xfrm>
            <a:custGeom>
              <a:avLst/>
              <a:gdLst>
                <a:gd name="T0" fmla="*/ 174 w 442"/>
                <a:gd name="T1" fmla="*/ 425 h 545"/>
                <a:gd name="T2" fmla="*/ 138 w 442"/>
                <a:gd name="T3" fmla="*/ 458 h 545"/>
                <a:gd name="T4" fmla="*/ 90 w 442"/>
                <a:gd name="T5" fmla="*/ 496 h 545"/>
                <a:gd name="T6" fmla="*/ 51 w 442"/>
                <a:gd name="T7" fmla="*/ 522 h 545"/>
                <a:gd name="T8" fmla="*/ 21 w 442"/>
                <a:gd name="T9" fmla="*/ 539 h 545"/>
                <a:gd name="T10" fmla="*/ 4 w 442"/>
                <a:gd name="T11" fmla="*/ 545 h 545"/>
                <a:gd name="T12" fmla="*/ 2 w 442"/>
                <a:gd name="T13" fmla="*/ 539 h 545"/>
                <a:gd name="T14" fmla="*/ 11 w 442"/>
                <a:gd name="T15" fmla="*/ 526 h 545"/>
                <a:gd name="T16" fmla="*/ 30 w 442"/>
                <a:gd name="T17" fmla="*/ 511 h 545"/>
                <a:gd name="T18" fmla="*/ 46 w 442"/>
                <a:gd name="T19" fmla="*/ 498 h 545"/>
                <a:gd name="T20" fmla="*/ 63 w 442"/>
                <a:gd name="T21" fmla="*/ 478 h 545"/>
                <a:gd name="T22" fmla="*/ 86 w 442"/>
                <a:gd name="T23" fmla="*/ 456 h 545"/>
                <a:gd name="T24" fmla="*/ 111 w 442"/>
                <a:gd name="T25" fmla="*/ 429 h 545"/>
                <a:gd name="T26" fmla="*/ 141 w 442"/>
                <a:gd name="T27" fmla="*/ 395 h 545"/>
                <a:gd name="T28" fmla="*/ 185 w 442"/>
                <a:gd name="T29" fmla="*/ 345 h 545"/>
                <a:gd name="T30" fmla="*/ 241 w 442"/>
                <a:gd name="T31" fmla="*/ 271 h 545"/>
                <a:gd name="T32" fmla="*/ 287 w 442"/>
                <a:gd name="T33" fmla="*/ 197 h 545"/>
                <a:gd name="T34" fmla="*/ 312 w 442"/>
                <a:gd name="T35" fmla="*/ 151 h 545"/>
                <a:gd name="T36" fmla="*/ 323 w 442"/>
                <a:gd name="T37" fmla="*/ 120 h 545"/>
                <a:gd name="T38" fmla="*/ 333 w 442"/>
                <a:gd name="T39" fmla="*/ 97 h 545"/>
                <a:gd name="T40" fmla="*/ 340 w 442"/>
                <a:gd name="T41" fmla="*/ 80 h 545"/>
                <a:gd name="T42" fmla="*/ 342 w 442"/>
                <a:gd name="T43" fmla="*/ 67 h 545"/>
                <a:gd name="T44" fmla="*/ 340 w 442"/>
                <a:gd name="T45" fmla="*/ 61 h 545"/>
                <a:gd name="T46" fmla="*/ 325 w 442"/>
                <a:gd name="T47" fmla="*/ 61 h 545"/>
                <a:gd name="T48" fmla="*/ 300 w 442"/>
                <a:gd name="T49" fmla="*/ 67 h 545"/>
                <a:gd name="T50" fmla="*/ 266 w 442"/>
                <a:gd name="T51" fmla="*/ 80 h 545"/>
                <a:gd name="T52" fmla="*/ 241 w 442"/>
                <a:gd name="T53" fmla="*/ 90 h 545"/>
                <a:gd name="T54" fmla="*/ 225 w 442"/>
                <a:gd name="T55" fmla="*/ 94 h 545"/>
                <a:gd name="T56" fmla="*/ 203 w 442"/>
                <a:gd name="T57" fmla="*/ 86 h 545"/>
                <a:gd name="T58" fmla="*/ 185 w 442"/>
                <a:gd name="T59" fmla="*/ 75 h 545"/>
                <a:gd name="T60" fmla="*/ 180 w 442"/>
                <a:gd name="T61" fmla="*/ 69 h 545"/>
                <a:gd name="T62" fmla="*/ 180 w 442"/>
                <a:gd name="T63" fmla="*/ 63 h 545"/>
                <a:gd name="T64" fmla="*/ 189 w 442"/>
                <a:gd name="T65" fmla="*/ 61 h 545"/>
                <a:gd name="T66" fmla="*/ 208 w 442"/>
                <a:gd name="T67" fmla="*/ 57 h 545"/>
                <a:gd name="T68" fmla="*/ 241 w 442"/>
                <a:gd name="T69" fmla="*/ 52 h 545"/>
                <a:gd name="T70" fmla="*/ 289 w 442"/>
                <a:gd name="T71" fmla="*/ 35 h 545"/>
                <a:gd name="T72" fmla="*/ 308 w 442"/>
                <a:gd name="T73" fmla="*/ 27 h 545"/>
                <a:gd name="T74" fmla="*/ 334 w 442"/>
                <a:gd name="T75" fmla="*/ 14 h 545"/>
                <a:gd name="T76" fmla="*/ 354 w 442"/>
                <a:gd name="T77" fmla="*/ 0 h 545"/>
                <a:gd name="T78" fmla="*/ 373 w 442"/>
                <a:gd name="T79" fmla="*/ 2 h 545"/>
                <a:gd name="T80" fmla="*/ 392 w 442"/>
                <a:gd name="T81" fmla="*/ 8 h 545"/>
                <a:gd name="T82" fmla="*/ 413 w 442"/>
                <a:gd name="T83" fmla="*/ 21 h 545"/>
                <a:gd name="T84" fmla="*/ 430 w 442"/>
                <a:gd name="T85" fmla="*/ 38 h 545"/>
                <a:gd name="T86" fmla="*/ 440 w 442"/>
                <a:gd name="T87" fmla="*/ 50 h 545"/>
                <a:gd name="T88" fmla="*/ 442 w 442"/>
                <a:gd name="T89" fmla="*/ 57 h 545"/>
                <a:gd name="T90" fmla="*/ 438 w 442"/>
                <a:gd name="T91" fmla="*/ 67 h 545"/>
                <a:gd name="T92" fmla="*/ 430 w 442"/>
                <a:gd name="T93" fmla="*/ 77 h 545"/>
                <a:gd name="T94" fmla="*/ 421 w 442"/>
                <a:gd name="T95" fmla="*/ 84 h 545"/>
                <a:gd name="T96" fmla="*/ 409 w 442"/>
                <a:gd name="T97" fmla="*/ 97 h 545"/>
                <a:gd name="T98" fmla="*/ 396 w 442"/>
                <a:gd name="T99" fmla="*/ 118 h 545"/>
                <a:gd name="T100" fmla="*/ 378 w 442"/>
                <a:gd name="T101" fmla="*/ 145 h 545"/>
                <a:gd name="T102" fmla="*/ 357 w 442"/>
                <a:gd name="T103" fmla="*/ 179 h 545"/>
                <a:gd name="T104" fmla="*/ 325 w 442"/>
                <a:gd name="T105" fmla="*/ 235 h 545"/>
                <a:gd name="T106" fmla="*/ 271 w 442"/>
                <a:gd name="T107" fmla="*/ 313 h 545"/>
                <a:gd name="T108" fmla="*/ 212 w 442"/>
                <a:gd name="T109" fmla="*/ 383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545">
                  <a:moveTo>
                    <a:pt x="193" y="404"/>
                  </a:moveTo>
                  <a:lnTo>
                    <a:pt x="183" y="416"/>
                  </a:lnTo>
                  <a:lnTo>
                    <a:pt x="174" y="425"/>
                  </a:lnTo>
                  <a:lnTo>
                    <a:pt x="164" y="433"/>
                  </a:lnTo>
                  <a:lnTo>
                    <a:pt x="155" y="442"/>
                  </a:lnTo>
                  <a:lnTo>
                    <a:pt x="138" y="458"/>
                  </a:lnTo>
                  <a:lnTo>
                    <a:pt x="120" y="473"/>
                  </a:lnTo>
                  <a:lnTo>
                    <a:pt x="105" y="484"/>
                  </a:lnTo>
                  <a:lnTo>
                    <a:pt x="90" y="496"/>
                  </a:lnTo>
                  <a:lnTo>
                    <a:pt x="76" y="505"/>
                  </a:lnTo>
                  <a:lnTo>
                    <a:pt x="65" y="515"/>
                  </a:lnTo>
                  <a:lnTo>
                    <a:pt x="51" y="522"/>
                  </a:lnTo>
                  <a:lnTo>
                    <a:pt x="40" y="528"/>
                  </a:lnTo>
                  <a:lnTo>
                    <a:pt x="29" y="534"/>
                  </a:lnTo>
                  <a:lnTo>
                    <a:pt x="21" y="539"/>
                  </a:lnTo>
                  <a:lnTo>
                    <a:pt x="13" y="541"/>
                  </a:lnTo>
                  <a:lnTo>
                    <a:pt x="7" y="543"/>
                  </a:lnTo>
                  <a:lnTo>
                    <a:pt x="4" y="545"/>
                  </a:lnTo>
                  <a:lnTo>
                    <a:pt x="2" y="543"/>
                  </a:lnTo>
                  <a:lnTo>
                    <a:pt x="0" y="541"/>
                  </a:lnTo>
                  <a:lnTo>
                    <a:pt x="2" y="539"/>
                  </a:lnTo>
                  <a:lnTo>
                    <a:pt x="4" y="536"/>
                  </a:lnTo>
                  <a:lnTo>
                    <a:pt x="6" y="532"/>
                  </a:lnTo>
                  <a:lnTo>
                    <a:pt x="11" y="526"/>
                  </a:lnTo>
                  <a:lnTo>
                    <a:pt x="17" y="520"/>
                  </a:lnTo>
                  <a:lnTo>
                    <a:pt x="25" y="513"/>
                  </a:lnTo>
                  <a:lnTo>
                    <a:pt x="30" y="511"/>
                  </a:lnTo>
                  <a:lnTo>
                    <a:pt x="34" y="505"/>
                  </a:lnTo>
                  <a:lnTo>
                    <a:pt x="40" y="501"/>
                  </a:lnTo>
                  <a:lnTo>
                    <a:pt x="46" y="498"/>
                  </a:lnTo>
                  <a:lnTo>
                    <a:pt x="51" y="492"/>
                  </a:lnTo>
                  <a:lnTo>
                    <a:pt x="57" y="486"/>
                  </a:lnTo>
                  <a:lnTo>
                    <a:pt x="63" y="478"/>
                  </a:lnTo>
                  <a:lnTo>
                    <a:pt x="71" y="473"/>
                  </a:lnTo>
                  <a:lnTo>
                    <a:pt x="78" y="465"/>
                  </a:lnTo>
                  <a:lnTo>
                    <a:pt x="86" y="456"/>
                  </a:lnTo>
                  <a:lnTo>
                    <a:pt x="94" y="448"/>
                  </a:lnTo>
                  <a:lnTo>
                    <a:pt x="103" y="438"/>
                  </a:lnTo>
                  <a:lnTo>
                    <a:pt x="111" y="429"/>
                  </a:lnTo>
                  <a:lnTo>
                    <a:pt x="120" y="417"/>
                  </a:lnTo>
                  <a:lnTo>
                    <a:pt x="132" y="406"/>
                  </a:lnTo>
                  <a:lnTo>
                    <a:pt x="141" y="395"/>
                  </a:lnTo>
                  <a:lnTo>
                    <a:pt x="153" y="383"/>
                  </a:lnTo>
                  <a:lnTo>
                    <a:pt x="164" y="372"/>
                  </a:lnTo>
                  <a:lnTo>
                    <a:pt x="185" y="345"/>
                  </a:lnTo>
                  <a:lnTo>
                    <a:pt x="204" y="320"/>
                  </a:lnTo>
                  <a:lnTo>
                    <a:pt x="224" y="296"/>
                  </a:lnTo>
                  <a:lnTo>
                    <a:pt x="241" y="271"/>
                  </a:lnTo>
                  <a:lnTo>
                    <a:pt x="258" y="246"/>
                  </a:lnTo>
                  <a:lnTo>
                    <a:pt x="273" y="221"/>
                  </a:lnTo>
                  <a:lnTo>
                    <a:pt x="287" y="197"/>
                  </a:lnTo>
                  <a:lnTo>
                    <a:pt x="300" y="174"/>
                  </a:lnTo>
                  <a:lnTo>
                    <a:pt x="306" y="162"/>
                  </a:lnTo>
                  <a:lnTo>
                    <a:pt x="312" y="151"/>
                  </a:lnTo>
                  <a:lnTo>
                    <a:pt x="315" y="139"/>
                  </a:lnTo>
                  <a:lnTo>
                    <a:pt x="319" y="130"/>
                  </a:lnTo>
                  <a:lnTo>
                    <a:pt x="323" y="120"/>
                  </a:lnTo>
                  <a:lnTo>
                    <a:pt x="327" y="113"/>
                  </a:lnTo>
                  <a:lnTo>
                    <a:pt x="331" y="105"/>
                  </a:lnTo>
                  <a:lnTo>
                    <a:pt x="333" y="97"/>
                  </a:lnTo>
                  <a:lnTo>
                    <a:pt x="336" y="92"/>
                  </a:lnTo>
                  <a:lnTo>
                    <a:pt x="338" y="84"/>
                  </a:lnTo>
                  <a:lnTo>
                    <a:pt x="340" y="80"/>
                  </a:lnTo>
                  <a:lnTo>
                    <a:pt x="342" y="75"/>
                  </a:lnTo>
                  <a:lnTo>
                    <a:pt x="342" y="71"/>
                  </a:lnTo>
                  <a:lnTo>
                    <a:pt x="342" y="67"/>
                  </a:lnTo>
                  <a:lnTo>
                    <a:pt x="342" y="65"/>
                  </a:lnTo>
                  <a:lnTo>
                    <a:pt x="342" y="63"/>
                  </a:lnTo>
                  <a:lnTo>
                    <a:pt x="340" y="61"/>
                  </a:lnTo>
                  <a:lnTo>
                    <a:pt x="336" y="61"/>
                  </a:lnTo>
                  <a:lnTo>
                    <a:pt x="333" y="61"/>
                  </a:lnTo>
                  <a:lnTo>
                    <a:pt x="325" y="61"/>
                  </a:lnTo>
                  <a:lnTo>
                    <a:pt x="319" y="63"/>
                  </a:lnTo>
                  <a:lnTo>
                    <a:pt x="310" y="65"/>
                  </a:lnTo>
                  <a:lnTo>
                    <a:pt x="300" y="67"/>
                  </a:lnTo>
                  <a:lnTo>
                    <a:pt x="289" y="71"/>
                  </a:lnTo>
                  <a:lnTo>
                    <a:pt x="275" y="77"/>
                  </a:lnTo>
                  <a:lnTo>
                    <a:pt x="266" y="80"/>
                  </a:lnTo>
                  <a:lnTo>
                    <a:pt x="256" y="84"/>
                  </a:lnTo>
                  <a:lnTo>
                    <a:pt x="248" y="88"/>
                  </a:lnTo>
                  <a:lnTo>
                    <a:pt x="241" y="90"/>
                  </a:lnTo>
                  <a:lnTo>
                    <a:pt x="235" y="92"/>
                  </a:lnTo>
                  <a:lnTo>
                    <a:pt x="229" y="92"/>
                  </a:lnTo>
                  <a:lnTo>
                    <a:pt x="225" y="94"/>
                  </a:lnTo>
                  <a:lnTo>
                    <a:pt x="218" y="92"/>
                  </a:lnTo>
                  <a:lnTo>
                    <a:pt x="210" y="90"/>
                  </a:lnTo>
                  <a:lnTo>
                    <a:pt x="203" y="86"/>
                  </a:lnTo>
                  <a:lnTo>
                    <a:pt x="193" y="80"/>
                  </a:lnTo>
                  <a:lnTo>
                    <a:pt x="189" y="77"/>
                  </a:lnTo>
                  <a:lnTo>
                    <a:pt x="185" y="75"/>
                  </a:lnTo>
                  <a:lnTo>
                    <a:pt x="182" y="73"/>
                  </a:lnTo>
                  <a:lnTo>
                    <a:pt x="180" y="71"/>
                  </a:lnTo>
                  <a:lnTo>
                    <a:pt x="180" y="69"/>
                  </a:lnTo>
                  <a:lnTo>
                    <a:pt x="178" y="67"/>
                  </a:lnTo>
                  <a:lnTo>
                    <a:pt x="180" y="65"/>
                  </a:lnTo>
                  <a:lnTo>
                    <a:pt x="180" y="63"/>
                  </a:lnTo>
                  <a:lnTo>
                    <a:pt x="182" y="63"/>
                  </a:lnTo>
                  <a:lnTo>
                    <a:pt x="185" y="63"/>
                  </a:lnTo>
                  <a:lnTo>
                    <a:pt x="189" y="61"/>
                  </a:lnTo>
                  <a:lnTo>
                    <a:pt x="195" y="61"/>
                  </a:lnTo>
                  <a:lnTo>
                    <a:pt x="201" y="59"/>
                  </a:lnTo>
                  <a:lnTo>
                    <a:pt x="208" y="57"/>
                  </a:lnTo>
                  <a:lnTo>
                    <a:pt x="216" y="56"/>
                  </a:lnTo>
                  <a:lnTo>
                    <a:pt x="225" y="56"/>
                  </a:lnTo>
                  <a:lnTo>
                    <a:pt x="241" y="52"/>
                  </a:lnTo>
                  <a:lnTo>
                    <a:pt x="256" y="46"/>
                  </a:lnTo>
                  <a:lnTo>
                    <a:pt x="273" y="40"/>
                  </a:lnTo>
                  <a:lnTo>
                    <a:pt x="289" y="35"/>
                  </a:lnTo>
                  <a:lnTo>
                    <a:pt x="296" y="33"/>
                  </a:lnTo>
                  <a:lnTo>
                    <a:pt x="302" y="31"/>
                  </a:lnTo>
                  <a:lnTo>
                    <a:pt x="308" y="27"/>
                  </a:lnTo>
                  <a:lnTo>
                    <a:pt x="313" y="25"/>
                  </a:lnTo>
                  <a:lnTo>
                    <a:pt x="325" y="19"/>
                  </a:lnTo>
                  <a:lnTo>
                    <a:pt x="334" y="14"/>
                  </a:lnTo>
                  <a:lnTo>
                    <a:pt x="340" y="8"/>
                  </a:lnTo>
                  <a:lnTo>
                    <a:pt x="346" y="4"/>
                  </a:lnTo>
                  <a:lnTo>
                    <a:pt x="354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3" y="2"/>
                  </a:lnTo>
                  <a:lnTo>
                    <a:pt x="378" y="4"/>
                  </a:lnTo>
                  <a:lnTo>
                    <a:pt x="384" y="6"/>
                  </a:lnTo>
                  <a:lnTo>
                    <a:pt x="392" y="8"/>
                  </a:lnTo>
                  <a:lnTo>
                    <a:pt x="398" y="12"/>
                  </a:lnTo>
                  <a:lnTo>
                    <a:pt x="405" y="16"/>
                  </a:lnTo>
                  <a:lnTo>
                    <a:pt x="413" y="21"/>
                  </a:lnTo>
                  <a:lnTo>
                    <a:pt x="421" y="27"/>
                  </a:lnTo>
                  <a:lnTo>
                    <a:pt x="426" y="33"/>
                  </a:lnTo>
                  <a:lnTo>
                    <a:pt x="430" y="38"/>
                  </a:lnTo>
                  <a:lnTo>
                    <a:pt x="434" y="42"/>
                  </a:lnTo>
                  <a:lnTo>
                    <a:pt x="438" y="46"/>
                  </a:lnTo>
                  <a:lnTo>
                    <a:pt x="440" y="50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2" y="57"/>
                  </a:lnTo>
                  <a:lnTo>
                    <a:pt x="442" y="61"/>
                  </a:lnTo>
                  <a:lnTo>
                    <a:pt x="440" y="65"/>
                  </a:lnTo>
                  <a:lnTo>
                    <a:pt x="438" y="67"/>
                  </a:lnTo>
                  <a:lnTo>
                    <a:pt x="436" y="71"/>
                  </a:lnTo>
                  <a:lnTo>
                    <a:pt x="432" y="75"/>
                  </a:lnTo>
                  <a:lnTo>
                    <a:pt x="430" y="77"/>
                  </a:lnTo>
                  <a:lnTo>
                    <a:pt x="424" y="80"/>
                  </a:lnTo>
                  <a:lnTo>
                    <a:pt x="422" y="82"/>
                  </a:lnTo>
                  <a:lnTo>
                    <a:pt x="421" y="84"/>
                  </a:lnTo>
                  <a:lnTo>
                    <a:pt x="417" y="88"/>
                  </a:lnTo>
                  <a:lnTo>
                    <a:pt x="413" y="94"/>
                  </a:lnTo>
                  <a:lnTo>
                    <a:pt x="409" y="97"/>
                  </a:lnTo>
                  <a:lnTo>
                    <a:pt x="405" y="103"/>
                  </a:lnTo>
                  <a:lnTo>
                    <a:pt x="401" y="111"/>
                  </a:lnTo>
                  <a:lnTo>
                    <a:pt x="396" y="118"/>
                  </a:lnTo>
                  <a:lnTo>
                    <a:pt x="390" y="126"/>
                  </a:lnTo>
                  <a:lnTo>
                    <a:pt x="384" y="136"/>
                  </a:lnTo>
                  <a:lnTo>
                    <a:pt x="378" y="145"/>
                  </a:lnTo>
                  <a:lnTo>
                    <a:pt x="373" y="157"/>
                  </a:lnTo>
                  <a:lnTo>
                    <a:pt x="365" y="168"/>
                  </a:lnTo>
                  <a:lnTo>
                    <a:pt x="357" y="179"/>
                  </a:lnTo>
                  <a:lnTo>
                    <a:pt x="350" y="193"/>
                  </a:lnTo>
                  <a:lnTo>
                    <a:pt x="342" y="206"/>
                  </a:lnTo>
                  <a:lnTo>
                    <a:pt x="325" y="235"/>
                  </a:lnTo>
                  <a:lnTo>
                    <a:pt x="308" y="261"/>
                  </a:lnTo>
                  <a:lnTo>
                    <a:pt x="289" y="288"/>
                  </a:lnTo>
                  <a:lnTo>
                    <a:pt x="271" y="313"/>
                  </a:lnTo>
                  <a:lnTo>
                    <a:pt x="252" y="337"/>
                  </a:lnTo>
                  <a:lnTo>
                    <a:pt x="231" y="360"/>
                  </a:lnTo>
                  <a:lnTo>
                    <a:pt x="212" y="383"/>
                  </a:lnTo>
                  <a:lnTo>
                    <a:pt x="193" y="404"/>
                  </a:lnTo>
                  <a:lnTo>
                    <a:pt x="193" y="40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14"/>
            <p:cNvSpPr/>
            <p:nvPr/>
          </p:nvSpPr>
          <p:spPr bwMode="auto">
            <a:xfrm>
              <a:off x="3086100" y="754063"/>
              <a:ext cx="93662" cy="96838"/>
            </a:xfrm>
            <a:custGeom>
              <a:avLst/>
              <a:gdLst>
                <a:gd name="T0" fmla="*/ 115 w 118"/>
                <a:gd name="T1" fmla="*/ 66 h 121"/>
                <a:gd name="T2" fmla="*/ 116 w 118"/>
                <a:gd name="T3" fmla="*/ 72 h 121"/>
                <a:gd name="T4" fmla="*/ 118 w 118"/>
                <a:gd name="T5" fmla="*/ 78 h 121"/>
                <a:gd name="T6" fmla="*/ 118 w 118"/>
                <a:gd name="T7" fmla="*/ 83 h 121"/>
                <a:gd name="T8" fmla="*/ 118 w 118"/>
                <a:gd name="T9" fmla="*/ 91 h 121"/>
                <a:gd name="T10" fmla="*/ 116 w 118"/>
                <a:gd name="T11" fmla="*/ 99 h 121"/>
                <a:gd name="T12" fmla="*/ 113 w 118"/>
                <a:gd name="T13" fmla="*/ 106 h 121"/>
                <a:gd name="T14" fmla="*/ 111 w 118"/>
                <a:gd name="T15" fmla="*/ 114 h 121"/>
                <a:gd name="T16" fmla="*/ 107 w 118"/>
                <a:gd name="T17" fmla="*/ 121 h 121"/>
                <a:gd name="T18" fmla="*/ 88 w 118"/>
                <a:gd name="T19" fmla="*/ 112 h 121"/>
                <a:gd name="T20" fmla="*/ 71 w 118"/>
                <a:gd name="T21" fmla="*/ 99 h 121"/>
                <a:gd name="T22" fmla="*/ 55 w 118"/>
                <a:gd name="T23" fmla="*/ 85 h 121"/>
                <a:gd name="T24" fmla="*/ 40 w 118"/>
                <a:gd name="T25" fmla="*/ 70 h 121"/>
                <a:gd name="T26" fmla="*/ 32 w 118"/>
                <a:gd name="T27" fmla="*/ 64 h 121"/>
                <a:gd name="T28" fmla="*/ 25 w 118"/>
                <a:gd name="T29" fmla="*/ 59 h 121"/>
                <a:gd name="T30" fmla="*/ 19 w 118"/>
                <a:gd name="T31" fmla="*/ 51 h 121"/>
                <a:gd name="T32" fmla="*/ 15 w 118"/>
                <a:gd name="T33" fmla="*/ 45 h 121"/>
                <a:gd name="T34" fmla="*/ 11 w 118"/>
                <a:gd name="T35" fmla="*/ 40 h 121"/>
                <a:gd name="T36" fmla="*/ 7 w 118"/>
                <a:gd name="T37" fmla="*/ 32 h 121"/>
                <a:gd name="T38" fmla="*/ 4 w 118"/>
                <a:gd name="T39" fmla="*/ 26 h 121"/>
                <a:gd name="T40" fmla="*/ 2 w 118"/>
                <a:gd name="T41" fmla="*/ 20 h 121"/>
                <a:gd name="T42" fmla="*/ 2 w 118"/>
                <a:gd name="T43" fmla="*/ 15 h 121"/>
                <a:gd name="T44" fmla="*/ 0 w 118"/>
                <a:gd name="T45" fmla="*/ 11 h 121"/>
                <a:gd name="T46" fmla="*/ 0 w 118"/>
                <a:gd name="T47" fmla="*/ 7 h 121"/>
                <a:gd name="T48" fmla="*/ 0 w 118"/>
                <a:gd name="T49" fmla="*/ 5 h 121"/>
                <a:gd name="T50" fmla="*/ 0 w 118"/>
                <a:gd name="T51" fmla="*/ 3 h 121"/>
                <a:gd name="T52" fmla="*/ 0 w 118"/>
                <a:gd name="T53" fmla="*/ 1 h 121"/>
                <a:gd name="T54" fmla="*/ 2 w 118"/>
                <a:gd name="T55" fmla="*/ 0 h 121"/>
                <a:gd name="T56" fmla="*/ 2 w 118"/>
                <a:gd name="T57" fmla="*/ 0 h 121"/>
                <a:gd name="T58" fmla="*/ 6 w 118"/>
                <a:gd name="T59" fmla="*/ 0 h 121"/>
                <a:gd name="T60" fmla="*/ 11 w 118"/>
                <a:gd name="T61" fmla="*/ 0 h 121"/>
                <a:gd name="T62" fmla="*/ 19 w 118"/>
                <a:gd name="T63" fmla="*/ 1 h 121"/>
                <a:gd name="T64" fmla="*/ 27 w 118"/>
                <a:gd name="T65" fmla="*/ 3 h 121"/>
                <a:gd name="T66" fmla="*/ 38 w 118"/>
                <a:gd name="T67" fmla="*/ 7 h 121"/>
                <a:gd name="T68" fmla="*/ 50 w 118"/>
                <a:gd name="T69" fmla="*/ 13 h 121"/>
                <a:gd name="T70" fmla="*/ 63 w 118"/>
                <a:gd name="T71" fmla="*/ 20 h 121"/>
                <a:gd name="T72" fmla="*/ 76 w 118"/>
                <a:gd name="T73" fmla="*/ 28 h 121"/>
                <a:gd name="T74" fmla="*/ 88 w 118"/>
                <a:gd name="T75" fmla="*/ 38 h 121"/>
                <a:gd name="T76" fmla="*/ 99 w 118"/>
                <a:gd name="T77" fmla="*/ 47 h 121"/>
                <a:gd name="T78" fmla="*/ 107 w 118"/>
                <a:gd name="T79" fmla="*/ 57 h 121"/>
                <a:gd name="T80" fmla="*/ 115 w 118"/>
                <a:gd name="T81" fmla="*/ 66 h 121"/>
                <a:gd name="T82" fmla="*/ 115 w 118"/>
                <a:gd name="T83" fmla="*/ 6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121">
                  <a:moveTo>
                    <a:pt x="115" y="66"/>
                  </a:moveTo>
                  <a:lnTo>
                    <a:pt x="116" y="72"/>
                  </a:lnTo>
                  <a:lnTo>
                    <a:pt x="118" y="78"/>
                  </a:lnTo>
                  <a:lnTo>
                    <a:pt x="118" y="83"/>
                  </a:lnTo>
                  <a:lnTo>
                    <a:pt x="118" y="91"/>
                  </a:lnTo>
                  <a:lnTo>
                    <a:pt x="116" y="99"/>
                  </a:lnTo>
                  <a:lnTo>
                    <a:pt x="113" y="106"/>
                  </a:lnTo>
                  <a:lnTo>
                    <a:pt x="111" y="114"/>
                  </a:lnTo>
                  <a:lnTo>
                    <a:pt x="107" y="121"/>
                  </a:lnTo>
                  <a:lnTo>
                    <a:pt x="88" y="112"/>
                  </a:lnTo>
                  <a:lnTo>
                    <a:pt x="71" y="99"/>
                  </a:lnTo>
                  <a:lnTo>
                    <a:pt x="55" y="85"/>
                  </a:lnTo>
                  <a:lnTo>
                    <a:pt x="40" y="70"/>
                  </a:lnTo>
                  <a:lnTo>
                    <a:pt x="32" y="64"/>
                  </a:lnTo>
                  <a:lnTo>
                    <a:pt x="25" y="59"/>
                  </a:lnTo>
                  <a:lnTo>
                    <a:pt x="19" y="51"/>
                  </a:lnTo>
                  <a:lnTo>
                    <a:pt x="15" y="45"/>
                  </a:lnTo>
                  <a:lnTo>
                    <a:pt x="11" y="40"/>
                  </a:lnTo>
                  <a:lnTo>
                    <a:pt x="7" y="32"/>
                  </a:lnTo>
                  <a:lnTo>
                    <a:pt x="4" y="26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9" y="1"/>
                  </a:lnTo>
                  <a:lnTo>
                    <a:pt x="27" y="3"/>
                  </a:lnTo>
                  <a:lnTo>
                    <a:pt x="38" y="7"/>
                  </a:lnTo>
                  <a:lnTo>
                    <a:pt x="50" y="13"/>
                  </a:lnTo>
                  <a:lnTo>
                    <a:pt x="63" y="20"/>
                  </a:lnTo>
                  <a:lnTo>
                    <a:pt x="76" y="28"/>
                  </a:lnTo>
                  <a:lnTo>
                    <a:pt x="88" y="38"/>
                  </a:lnTo>
                  <a:lnTo>
                    <a:pt x="99" y="47"/>
                  </a:lnTo>
                  <a:lnTo>
                    <a:pt x="107" y="57"/>
                  </a:lnTo>
                  <a:lnTo>
                    <a:pt x="115" y="66"/>
                  </a:lnTo>
                  <a:lnTo>
                    <a:pt x="115" y="6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15"/>
            <p:cNvSpPr/>
            <p:nvPr/>
          </p:nvSpPr>
          <p:spPr bwMode="auto">
            <a:xfrm>
              <a:off x="3173413" y="966788"/>
              <a:ext cx="85725" cy="161925"/>
            </a:xfrm>
            <a:custGeom>
              <a:avLst/>
              <a:gdLst>
                <a:gd name="T0" fmla="*/ 15 w 107"/>
                <a:gd name="T1" fmla="*/ 31 h 204"/>
                <a:gd name="T2" fmla="*/ 9 w 107"/>
                <a:gd name="T3" fmla="*/ 25 h 204"/>
                <a:gd name="T4" fmla="*/ 5 w 107"/>
                <a:gd name="T5" fmla="*/ 19 h 204"/>
                <a:gd name="T6" fmla="*/ 2 w 107"/>
                <a:gd name="T7" fmla="*/ 15 h 204"/>
                <a:gd name="T8" fmla="*/ 2 w 107"/>
                <a:gd name="T9" fmla="*/ 12 h 204"/>
                <a:gd name="T10" fmla="*/ 0 w 107"/>
                <a:gd name="T11" fmla="*/ 8 h 204"/>
                <a:gd name="T12" fmla="*/ 2 w 107"/>
                <a:gd name="T13" fmla="*/ 6 h 204"/>
                <a:gd name="T14" fmla="*/ 4 w 107"/>
                <a:gd name="T15" fmla="*/ 2 h 204"/>
                <a:gd name="T16" fmla="*/ 7 w 107"/>
                <a:gd name="T17" fmla="*/ 0 h 204"/>
                <a:gd name="T18" fmla="*/ 17 w 107"/>
                <a:gd name="T19" fmla="*/ 0 h 204"/>
                <a:gd name="T20" fmla="*/ 23 w 107"/>
                <a:gd name="T21" fmla="*/ 2 h 204"/>
                <a:gd name="T22" fmla="*/ 30 w 107"/>
                <a:gd name="T23" fmla="*/ 2 h 204"/>
                <a:gd name="T24" fmla="*/ 36 w 107"/>
                <a:gd name="T25" fmla="*/ 6 h 204"/>
                <a:gd name="T26" fmla="*/ 40 w 107"/>
                <a:gd name="T27" fmla="*/ 6 h 204"/>
                <a:gd name="T28" fmla="*/ 44 w 107"/>
                <a:gd name="T29" fmla="*/ 8 h 204"/>
                <a:gd name="T30" fmla="*/ 49 w 107"/>
                <a:gd name="T31" fmla="*/ 10 h 204"/>
                <a:gd name="T32" fmla="*/ 55 w 107"/>
                <a:gd name="T33" fmla="*/ 12 h 204"/>
                <a:gd name="T34" fmla="*/ 61 w 107"/>
                <a:gd name="T35" fmla="*/ 12 h 204"/>
                <a:gd name="T36" fmla="*/ 67 w 107"/>
                <a:gd name="T37" fmla="*/ 13 h 204"/>
                <a:gd name="T38" fmla="*/ 82 w 107"/>
                <a:gd name="T39" fmla="*/ 13 h 204"/>
                <a:gd name="T40" fmla="*/ 95 w 107"/>
                <a:gd name="T41" fmla="*/ 109 h 204"/>
                <a:gd name="T42" fmla="*/ 107 w 107"/>
                <a:gd name="T43" fmla="*/ 204 h 204"/>
                <a:gd name="T44" fmla="*/ 103 w 107"/>
                <a:gd name="T45" fmla="*/ 202 h 204"/>
                <a:gd name="T46" fmla="*/ 97 w 107"/>
                <a:gd name="T47" fmla="*/ 202 h 204"/>
                <a:gd name="T48" fmla="*/ 93 w 107"/>
                <a:gd name="T49" fmla="*/ 200 h 204"/>
                <a:gd name="T50" fmla="*/ 90 w 107"/>
                <a:gd name="T51" fmla="*/ 198 h 204"/>
                <a:gd name="T52" fmla="*/ 86 w 107"/>
                <a:gd name="T53" fmla="*/ 196 h 204"/>
                <a:gd name="T54" fmla="*/ 82 w 107"/>
                <a:gd name="T55" fmla="*/ 193 h 204"/>
                <a:gd name="T56" fmla="*/ 78 w 107"/>
                <a:gd name="T57" fmla="*/ 189 h 204"/>
                <a:gd name="T58" fmla="*/ 76 w 107"/>
                <a:gd name="T59" fmla="*/ 185 h 204"/>
                <a:gd name="T60" fmla="*/ 72 w 107"/>
                <a:gd name="T61" fmla="*/ 179 h 204"/>
                <a:gd name="T62" fmla="*/ 70 w 107"/>
                <a:gd name="T63" fmla="*/ 173 h 204"/>
                <a:gd name="T64" fmla="*/ 67 w 107"/>
                <a:gd name="T65" fmla="*/ 168 h 204"/>
                <a:gd name="T66" fmla="*/ 65 w 107"/>
                <a:gd name="T67" fmla="*/ 160 h 204"/>
                <a:gd name="T68" fmla="*/ 63 w 107"/>
                <a:gd name="T69" fmla="*/ 153 h 204"/>
                <a:gd name="T70" fmla="*/ 61 w 107"/>
                <a:gd name="T71" fmla="*/ 145 h 204"/>
                <a:gd name="T72" fmla="*/ 59 w 107"/>
                <a:gd name="T73" fmla="*/ 137 h 204"/>
                <a:gd name="T74" fmla="*/ 57 w 107"/>
                <a:gd name="T75" fmla="*/ 128 h 204"/>
                <a:gd name="T76" fmla="*/ 53 w 107"/>
                <a:gd name="T77" fmla="*/ 111 h 204"/>
                <a:gd name="T78" fmla="*/ 48 w 107"/>
                <a:gd name="T79" fmla="*/ 95 h 204"/>
                <a:gd name="T80" fmla="*/ 44 w 107"/>
                <a:gd name="T81" fmla="*/ 80 h 204"/>
                <a:gd name="T82" fmla="*/ 38 w 107"/>
                <a:gd name="T83" fmla="*/ 69 h 204"/>
                <a:gd name="T84" fmla="*/ 32 w 107"/>
                <a:gd name="T85" fmla="*/ 57 h 204"/>
                <a:gd name="T86" fmla="*/ 27 w 107"/>
                <a:gd name="T87" fmla="*/ 46 h 204"/>
                <a:gd name="T88" fmla="*/ 23 w 107"/>
                <a:gd name="T89" fmla="*/ 38 h 204"/>
                <a:gd name="T90" fmla="*/ 15 w 107"/>
                <a:gd name="T91" fmla="*/ 31 h 204"/>
                <a:gd name="T92" fmla="*/ 15 w 107"/>
                <a:gd name="T93" fmla="*/ 3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204">
                  <a:moveTo>
                    <a:pt x="15" y="31"/>
                  </a:moveTo>
                  <a:lnTo>
                    <a:pt x="9" y="25"/>
                  </a:lnTo>
                  <a:lnTo>
                    <a:pt x="5" y="19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9" y="10"/>
                  </a:lnTo>
                  <a:lnTo>
                    <a:pt x="55" y="12"/>
                  </a:lnTo>
                  <a:lnTo>
                    <a:pt x="61" y="12"/>
                  </a:lnTo>
                  <a:lnTo>
                    <a:pt x="67" y="13"/>
                  </a:lnTo>
                  <a:lnTo>
                    <a:pt x="82" y="13"/>
                  </a:lnTo>
                  <a:lnTo>
                    <a:pt x="95" y="109"/>
                  </a:lnTo>
                  <a:lnTo>
                    <a:pt x="107" y="204"/>
                  </a:lnTo>
                  <a:lnTo>
                    <a:pt x="103" y="202"/>
                  </a:lnTo>
                  <a:lnTo>
                    <a:pt x="97" y="202"/>
                  </a:lnTo>
                  <a:lnTo>
                    <a:pt x="93" y="200"/>
                  </a:lnTo>
                  <a:lnTo>
                    <a:pt x="90" y="198"/>
                  </a:lnTo>
                  <a:lnTo>
                    <a:pt x="86" y="196"/>
                  </a:lnTo>
                  <a:lnTo>
                    <a:pt x="82" y="193"/>
                  </a:lnTo>
                  <a:lnTo>
                    <a:pt x="78" y="189"/>
                  </a:lnTo>
                  <a:lnTo>
                    <a:pt x="76" y="185"/>
                  </a:lnTo>
                  <a:lnTo>
                    <a:pt x="72" y="179"/>
                  </a:lnTo>
                  <a:lnTo>
                    <a:pt x="70" y="173"/>
                  </a:lnTo>
                  <a:lnTo>
                    <a:pt x="67" y="168"/>
                  </a:lnTo>
                  <a:lnTo>
                    <a:pt x="65" y="160"/>
                  </a:lnTo>
                  <a:lnTo>
                    <a:pt x="63" y="153"/>
                  </a:lnTo>
                  <a:lnTo>
                    <a:pt x="61" y="145"/>
                  </a:lnTo>
                  <a:lnTo>
                    <a:pt x="59" y="137"/>
                  </a:lnTo>
                  <a:lnTo>
                    <a:pt x="57" y="128"/>
                  </a:lnTo>
                  <a:lnTo>
                    <a:pt x="53" y="111"/>
                  </a:lnTo>
                  <a:lnTo>
                    <a:pt x="48" y="95"/>
                  </a:lnTo>
                  <a:lnTo>
                    <a:pt x="44" y="80"/>
                  </a:lnTo>
                  <a:lnTo>
                    <a:pt x="38" y="69"/>
                  </a:lnTo>
                  <a:lnTo>
                    <a:pt x="32" y="57"/>
                  </a:lnTo>
                  <a:lnTo>
                    <a:pt x="27" y="46"/>
                  </a:lnTo>
                  <a:lnTo>
                    <a:pt x="23" y="38"/>
                  </a:lnTo>
                  <a:lnTo>
                    <a:pt x="15" y="31"/>
                  </a:lnTo>
                  <a:lnTo>
                    <a:pt x="15" y="3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16"/>
            <p:cNvSpPr/>
            <p:nvPr/>
          </p:nvSpPr>
          <p:spPr bwMode="auto">
            <a:xfrm>
              <a:off x="3332163" y="650875"/>
              <a:ext cx="447675" cy="330200"/>
            </a:xfrm>
            <a:custGeom>
              <a:avLst/>
              <a:gdLst>
                <a:gd name="T0" fmla="*/ 388 w 564"/>
                <a:gd name="T1" fmla="*/ 413 h 415"/>
                <a:gd name="T2" fmla="*/ 371 w 564"/>
                <a:gd name="T3" fmla="*/ 411 h 415"/>
                <a:gd name="T4" fmla="*/ 355 w 564"/>
                <a:gd name="T5" fmla="*/ 408 h 415"/>
                <a:gd name="T6" fmla="*/ 344 w 564"/>
                <a:gd name="T7" fmla="*/ 402 h 415"/>
                <a:gd name="T8" fmla="*/ 334 w 564"/>
                <a:gd name="T9" fmla="*/ 394 h 415"/>
                <a:gd name="T10" fmla="*/ 321 w 564"/>
                <a:gd name="T11" fmla="*/ 383 h 415"/>
                <a:gd name="T12" fmla="*/ 304 w 564"/>
                <a:gd name="T13" fmla="*/ 362 h 415"/>
                <a:gd name="T14" fmla="*/ 294 w 564"/>
                <a:gd name="T15" fmla="*/ 350 h 415"/>
                <a:gd name="T16" fmla="*/ 283 w 564"/>
                <a:gd name="T17" fmla="*/ 335 h 415"/>
                <a:gd name="T18" fmla="*/ 269 w 564"/>
                <a:gd name="T19" fmla="*/ 318 h 415"/>
                <a:gd name="T20" fmla="*/ 252 w 564"/>
                <a:gd name="T21" fmla="*/ 299 h 415"/>
                <a:gd name="T22" fmla="*/ 231 w 564"/>
                <a:gd name="T23" fmla="*/ 274 h 415"/>
                <a:gd name="T24" fmla="*/ 206 w 564"/>
                <a:gd name="T25" fmla="*/ 244 h 415"/>
                <a:gd name="T26" fmla="*/ 174 w 564"/>
                <a:gd name="T27" fmla="*/ 208 h 415"/>
                <a:gd name="T28" fmla="*/ 137 w 564"/>
                <a:gd name="T29" fmla="*/ 166 h 415"/>
                <a:gd name="T30" fmla="*/ 97 w 564"/>
                <a:gd name="T31" fmla="*/ 118 h 415"/>
                <a:gd name="T32" fmla="*/ 51 w 564"/>
                <a:gd name="T33" fmla="*/ 67 h 415"/>
                <a:gd name="T34" fmla="*/ 0 w 564"/>
                <a:gd name="T35" fmla="*/ 8 h 415"/>
                <a:gd name="T36" fmla="*/ 11 w 564"/>
                <a:gd name="T37" fmla="*/ 0 h 415"/>
                <a:gd name="T38" fmla="*/ 24 w 564"/>
                <a:gd name="T39" fmla="*/ 0 h 415"/>
                <a:gd name="T40" fmla="*/ 36 w 564"/>
                <a:gd name="T41" fmla="*/ 6 h 415"/>
                <a:gd name="T42" fmla="*/ 49 w 564"/>
                <a:gd name="T43" fmla="*/ 15 h 415"/>
                <a:gd name="T44" fmla="*/ 55 w 564"/>
                <a:gd name="T45" fmla="*/ 23 h 415"/>
                <a:gd name="T46" fmla="*/ 67 w 564"/>
                <a:gd name="T47" fmla="*/ 34 h 415"/>
                <a:gd name="T48" fmla="*/ 82 w 564"/>
                <a:gd name="T49" fmla="*/ 50 h 415"/>
                <a:gd name="T50" fmla="*/ 101 w 564"/>
                <a:gd name="T51" fmla="*/ 69 h 415"/>
                <a:gd name="T52" fmla="*/ 126 w 564"/>
                <a:gd name="T53" fmla="*/ 90 h 415"/>
                <a:gd name="T54" fmla="*/ 153 w 564"/>
                <a:gd name="T55" fmla="*/ 114 h 415"/>
                <a:gd name="T56" fmla="*/ 183 w 564"/>
                <a:gd name="T57" fmla="*/ 143 h 415"/>
                <a:gd name="T58" fmla="*/ 220 w 564"/>
                <a:gd name="T59" fmla="*/ 175 h 415"/>
                <a:gd name="T60" fmla="*/ 256 w 564"/>
                <a:gd name="T61" fmla="*/ 208 h 415"/>
                <a:gd name="T62" fmla="*/ 290 w 564"/>
                <a:gd name="T63" fmla="*/ 236 h 415"/>
                <a:gd name="T64" fmla="*/ 323 w 564"/>
                <a:gd name="T65" fmla="*/ 261 h 415"/>
                <a:gd name="T66" fmla="*/ 355 w 564"/>
                <a:gd name="T67" fmla="*/ 282 h 415"/>
                <a:gd name="T68" fmla="*/ 386 w 564"/>
                <a:gd name="T69" fmla="*/ 301 h 415"/>
                <a:gd name="T70" fmla="*/ 413 w 564"/>
                <a:gd name="T71" fmla="*/ 316 h 415"/>
                <a:gd name="T72" fmla="*/ 439 w 564"/>
                <a:gd name="T73" fmla="*/ 328 h 415"/>
                <a:gd name="T74" fmla="*/ 464 w 564"/>
                <a:gd name="T75" fmla="*/ 335 h 415"/>
                <a:gd name="T76" fmla="*/ 485 w 564"/>
                <a:gd name="T77" fmla="*/ 343 h 415"/>
                <a:gd name="T78" fmla="*/ 504 w 564"/>
                <a:gd name="T79" fmla="*/ 350 h 415"/>
                <a:gd name="T80" fmla="*/ 522 w 564"/>
                <a:gd name="T81" fmla="*/ 356 h 415"/>
                <a:gd name="T82" fmla="*/ 535 w 564"/>
                <a:gd name="T83" fmla="*/ 362 h 415"/>
                <a:gd name="T84" fmla="*/ 547 w 564"/>
                <a:gd name="T85" fmla="*/ 366 h 415"/>
                <a:gd name="T86" fmla="*/ 554 w 564"/>
                <a:gd name="T87" fmla="*/ 370 h 415"/>
                <a:gd name="T88" fmla="*/ 560 w 564"/>
                <a:gd name="T89" fmla="*/ 371 h 415"/>
                <a:gd name="T90" fmla="*/ 564 w 564"/>
                <a:gd name="T91" fmla="*/ 373 h 415"/>
                <a:gd name="T92" fmla="*/ 564 w 564"/>
                <a:gd name="T93" fmla="*/ 377 h 415"/>
                <a:gd name="T94" fmla="*/ 562 w 564"/>
                <a:gd name="T95" fmla="*/ 379 h 415"/>
                <a:gd name="T96" fmla="*/ 558 w 564"/>
                <a:gd name="T97" fmla="*/ 383 h 415"/>
                <a:gd name="T98" fmla="*/ 552 w 564"/>
                <a:gd name="T99" fmla="*/ 387 h 415"/>
                <a:gd name="T100" fmla="*/ 543 w 564"/>
                <a:gd name="T101" fmla="*/ 389 h 415"/>
                <a:gd name="T102" fmla="*/ 533 w 564"/>
                <a:gd name="T103" fmla="*/ 392 h 415"/>
                <a:gd name="T104" fmla="*/ 520 w 564"/>
                <a:gd name="T105" fmla="*/ 396 h 415"/>
                <a:gd name="T106" fmla="*/ 506 w 564"/>
                <a:gd name="T107" fmla="*/ 398 h 415"/>
                <a:gd name="T108" fmla="*/ 476 w 564"/>
                <a:gd name="T109" fmla="*/ 408 h 415"/>
                <a:gd name="T110" fmla="*/ 447 w 564"/>
                <a:gd name="T111" fmla="*/ 411 h 415"/>
                <a:gd name="T112" fmla="*/ 420 w 564"/>
                <a:gd name="T113" fmla="*/ 415 h 415"/>
                <a:gd name="T114" fmla="*/ 397 w 564"/>
                <a:gd name="T1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4" h="415">
                  <a:moveTo>
                    <a:pt x="397" y="415"/>
                  </a:moveTo>
                  <a:lnTo>
                    <a:pt x="388" y="413"/>
                  </a:lnTo>
                  <a:lnTo>
                    <a:pt x="378" y="413"/>
                  </a:lnTo>
                  <a:lnTo>
                    <a:pt x="371" y="411"/>
                  </a:lnTo>
                  <a:lnTo>
                    <a:pt x="363" y="410"/>
                  </a:lnTo>
                  <a:lnTo>
                    <a:pt x="355" y="408"/>
                  </a:lnTo>
                  <a:lnTo>
                    <a:pt x="350" y="404"/>
                  </a:lnTo>
                  <a:lnTo>
                    <a:pt x="344" y="402"/>
                  </a:lnTo>
                  <a:lnTo>
                    <a:pt x="340" y="398"/>
                  </a:lnTo>
                  <a:lnTo>
                    <a:pt x="334" y="394"/>
                  </a:lnTo>
                  <a:lnTo>
                    <a:pt x="329" y="389"/>
                  </a:lnTo>
                  <a:lnTo>
                    <a:pt x="321" y="383"/>
                  </a:lnTo>
                  <a:lnTo>
                    <a:pt x="313" y="373"/>
                  </a:lnTo>
                  <a:lnTo>
                    <a:pt x="304" y="362"/>
                  </a:lnTo>
                  <a:lnTo>
                    <a:pt x="300" y="356"/>
                  </a:lnTo>
                  <a:lnTo>
                    <a:pt x="294" y="350"/>
                  </a:lnTo>
                  <a:lnTo>
                    <a:pt x="288" y="343"/>
                  </a:lnTo>
                  <a:lnTo>
                    <a:pt x="283" y="335"/>
                  </a:lnTo>
                  <a:lnTo>
                    <a:pt x="275" y="328"/>
                  </a:lnTo>
                  <a:lnTo>
                    <a:pt x="269" y="318"/>
                  </a:lnTo>
                  <a:lnTo>
                    <a:pt x="262" y="309"/>
                  </a:lnTo>
                  <a:lnTo>
                    <a:pt x="252" y="299"/>
                  </a:lnTo>
                  <a:lnTo>
                    <a:pt x="242" y="288"/>
                  </a:lnTo>
                  <a:lnTo>
                    <a:pt x="231" y="274"/>
                  </a:lnTo>
                  <a:lnTo>
                    <a:pt x="220" y="259"/>
                  </a:lnTo>
                  <a:lnTo>
                    <a:pt x="206" y="244"/>
                  </a:lnTo>
                  <a:lnTo>
                    <a:pt x="191" y="227"/>
                  </a:lnTo>
                  <a:lnTo>
                    <a:pt x="174" y="208"/>
                  </a:lnTo>
                  <a:lnTo>
                    <a:pt x="156" y="187"/>
                  </a:lnTo>
                  <a:lnTo>
                    <a:pt x="137" y="166"/>
                  </a:lnTo>
                  <a:lnTo>
                    <a:pt x="118" y="143"/>
                  </a:lnTo>
                  <a:lnTo>
                    <a:pt x="97" y="118"/>
                  </a:lnTo>
                  <a:lnTo>
                    <a:pt x="74" y="93"/>
                  </a:lnTo>
                  <a:lnTo>
                    <a:pt x="51" y="67"/>
                  </a:lnTo>
                  <a:lnTo>
                    <a:pt x="26" y="38"/>
                  </a:lnTo>
                  <a:lnTo>
                    <a:pt x="0" y="8"/>
                  </a:lnTo>
                  <a:lnTo>
                    <a:pt x="5" y="2"/>
                  </a:lnTo>
                  <a:lnTo>
                    <a:pt x="11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4" y="10"/>
                  </a:lnTo>
                  <a:lnTo>
                    <a:pt x="49" y="15"/>
                  </a:lnTo>
                  <a:lnTo>
                    <a:pt x="51" y="19"/>
                  </a:lnTo>
                  <a:lnTo>
                    <a:pt x="55" y="23"/>
                  </a:lnTo>
                  <a:lnTo>
                    <a:pt x="61" y="29"/>
                  </a:lnTo>
                  <a:lnTo>
                    <a:pt x="67" y="34"/>
                  </a:lnTo>
                  <a:lnTo>
                    <a:pt x="74" y="42"/>
                  </a:lnTo>
                  <a:lnTo>
                    <a:pt x="82" y="50"/>
                  </a:lnTo>
                  <a:lnTo>
                    <a:pt x="91" y="59"/>
                  </a:lnTo>
                  <a:lnTo>
                    <a:pt x="101" y="69"/>
                  </a:lnTo>
                  <a:lnTo>
                    <a:pt x="112" y="78"/>
                  </a:lnTo>
                  <a:lnTo>
                    <a:pt x="126" y="90"/>
                  </a:lnTo>
                  <a:lnTo>
                    <a:pt x="139" y="103"/>
                  </a:lnTo>
                  <a:lnTo>
                    <a:pt x="153" y="114"/>
                  </a:lnTo>
                  <a:lnTo>
                    <a:pt x="168" y="130"/>
                  </a:lnTo>
                  <a:lnTo>
                    <a:pt x="183" y="143"/>
                  </a:lnTo>
                  <a:lnTo>
                    <a:pt x="200" y="160"/>
                  </a:lnTo>
                  <a:lnTo>
                    <a:pt x="220" y="175"/>
                  </a:lnTo>
                  <a:lnTo>
                    <a:pt x="237" y="192"/>
                  </a:lnTo>
                  <a:lnTo>
                    <a:pt x="256" y="208"/>
                  </a:lnTo>
                  <a:lnTo>
                    <a:pt x="273" y="223"/>
                  </a:lnTo>
                  <a:lnTo>
                    <a:pt x="290" y="236"/>
                  </a:lnTo>
                  <a:lnTo>
                    <a:pt x="308" y="250"/>
                  </a:lnTo>
                  <a:lnTo>
                    <a:pt x="323" y="261"/>
                  </a:lnTo>
                  <a:lnTo>
                    <a:pt x="340" y="272"/>
                  </a:lnTo>
                  <a:lnTo>
                    <a:pt x="355" y="282"/>
                  </a:lnTo>
                  <a:lnTo>
                    <a:pt x="371" y="291"/>
                  </a:lnTo>
                  <a:lnTo>
                    <a:pt x="386" y="301"/>
                  </a:lnTo>
                  <a:lnTo>
                    <a:pt x="399" y="309"/>
                  </a:lnTo>
                  <a:lnTo>
                    <a:pt x="413" y="316"/>
                  </a:lnTo>
                  <a:lnTo>
                    <a:pt x="426" y="322"/>
                  </a:lnTo>
                  <a:lnTo>
                    <a:pt x="439" y="328"/>
                  </a:lnTo>
                  <a:lnTo>
                    <a:pt x="453" y="331"/>
                  </a:lnTo>
                  <a:lnTo>
                    <a:pt x="464" y="335"/>
                  </a:lnTo>
                  <a:lnTo>
                    <a:pt x="476" y="339"/>
                  </a:lnTo>
                  <a:lnTo>
                    <a:pt x="485" y="343"/>
                  </a:lnTo>
                  <a:lnTo>
                    <a:pt x="495" y="347"/>
                  </a:lnTo>
                  <a:lnTo>
                    <a:pt x="504" y="350"/>
                  </a:lnTo>
                  <a:lnTo>
                    <a:pt x="514" y="352"/>
                  </a:lnTo>
                  <a:lnTo>
                    <a:pt x="522" y="356"/>
                  </a:lnTo>
                  <a:lnTo>
                    <a:pt x="529" y="358"/>
                  </a:lnTo>
                  <a:lnTo>
                    <a:pt x="535" y="362"/>
                  </a:lnTo>
                  <a:lnTo>
                    <a:pt x="541" y="364"/>
                  </a:lnTo>
                  <a:lnTo>
                    <a:pt x="547" y="366"/>
                  </a:lnTo>
                  <a:lnTo>
                    <a:pt x="550" y="368"/>
                  </a:lnTo>
                  <a:lnTo>
                    <a:pt x="554" y="370"/>
                  </a:lnTo>
                  <a:lnTo>
                    <a:pt x="558" y="370"/>
                  </a:lnTo>
                  <a:lnTo>
                    <a:pt x="560" y="371"/>
                  </a:lnTo>
                  <a:lnTo>
                    <a:pt x="562" y="373"/>
                  </a:lnTo>
                  <a:lnTo>
                    <a:pt x="564" y="373"/>
                  </a:lnTo>
                  <a:lnTo>
                    <a:pt x="564" y="375"/>
                  </a:lnTo>
                  <a:lnTo>
                    <a:pt x="564" y="377"/>
                  </a:lnTo>
                  <a:lnTo>
                    <a:pt x="564" y="379"/>
                  </a:lnTo>
                  <a:lnTo>
                    <a:pt x="562" y="379"/>
                  </a:lnTo>
                  <a:lnTo>
                    <a:pt x="560" y="381"/>
                  </a:lnTo>
                  <a:lnTo>
                    <a:pt x="558" y="383"/>
                  </a:lnTo>
                  <a:lnTo>
                    <a:pt x="554" y="385"/>
                  </a:lnTo>
                  <a:lnTo>
                    <a:pt x="552" y="387"/>
                  </a:lnTo>
                  <a:lnTo>
                    <a:pt x="548" y="389"/>
                  </a:lnTo>
                  <a:lnTo>
                    <a:pt x="543" y="389"/>
                  </a:lnTo>
                  <a:lnTo>
                    <a:pt x="539" y="390"/>
                  </a:lnTo>
                  <a:lnTo>
                    <a:pt x="533" y="392"/>
                  </a:lnTo>
                  <a:lnTo>
                    <a:pt x="527" y="394"/>
                  </a:lnTo>
                  <a:lnTo>
                    <a:pt x="520" y="396"/>
                  </a:lnTo>
                  <a:lnTo>
                    <a:pt x="512" y="398"/>
                  </a:lnTo>
                  <a:lnTo>
                    <a:pt x="506" y="398"/>
                  </a:lnTo>
                  <a:lnTo>
                    <a:pt x="489" y="404"/>
                  </a:lnTo>
                  <a:lnTo>
                    <a:pt x="476" y="408"/>
                  </a:lnTo>
                  <a:lnTo>
                    <a:pt x="461" y="410"/>
                  </a:lnTo>
                  <a:lnTo>
                    <a:pt x="447" y="411"/>
                  </a:lnTo>
                  <a:lnTo>
                    <a:pt x="434" y="413"/>
                  </a:lnTo>
                  <a:lnTo>
                    <a:pt x="420" y="415"/>
                  </a:lnTo>
                  <a:lnTo>
                    <a:pt x="409" y="415"/>
                  </a:lnTo>
                  <a:lnTo>
                    <a:pt x="397" y="415"/>
                  </a:lnTo>
                  <a:lnTo>
                    <a:pt x="397" y="41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17"/>
            <p:cNvSpPr/>
            <p:nvPr/>
          </p:nvSpPr>
          <p:spPr bwMode="auto">
            <a:xfrm>
              <a:off x="3371850" y="569913"/>
              <a:ext cx="131762" cy="119063"/>
            </a:xfrm>
            <a:custGeom>
              <a:avLst/>
              <a:gdLst>
                <a:gd name="T0" fmla="*/ 83 w 167"/>
                <a:gd name="T1" fmla="*/ 55 h 151"/>
                <a:gd name="T2" fmla="*/ 88 w 167"/>
                <a:gd name="T3" fmla="*/ 44 h 151"/>
                <a:gd name="T4" fmla="*/ 92 w 167"/>
                <a:gd name="T5" fmla="*/ 33 h 151"/>
                <a:gd name="T6" fmla="*/ 94 w 167"/>
                <a:gd name="T7" fmla="*/ 23 h 151"/>
                <a:gd name="T8" fmla="*/ 96 w 167"/>
                <a:gd name="T9" fmla="*/ 13 h 151"/>
                <a:gd name="T10" fmla="*/ 94 w 167"/>
                <a:gd name="T11" fmla="*/ 10 h 151"/>
                <a:gd name="T12" fmla="*/ 94 w 167"/>
                <a:gd name="T13" fmla="*/ 8 h 151"/>
                <a:gd name="T14" fmla="*/ 94 w 167"/>
                <a:gd name="T15" fmla="*/ 6 h 151"/>
                <a:gd name="T16" fmla="*/ 96 w 167"/>
                <a:gd name="T17" fmla="*/ 4 h 151"/>
                <a:gd name="T18" fmla="*/ 98 w 167"/>
                <a:gd name="T19" fmla="*/ 2 h 151"/>
                <a:gd name="T20" fmla="*/ 100 w 167"/>
                <a:gd name="T21" fmla="*/ 0 h 151"/>
                <a:gd name="T22" fmla="*/ 104 w 167"/>
                <a:gd name="T23" fmla="*/ 0 h 151"/>
                <a:gd name="T24" fmla="*/ 107 w 167"/>
                <a:gd name="T25" fmla="*/ 0 h 151"/>
                <a:gd name="T26" fmla="*/ 111 w 167"/>
                <a:gd name="T27" fmla="*/ 0 h 151"/>
                <a:gd name="T28" fmla="*/ 115 w 167"/>
                <a:gd name="T29" fmla="*/ 2 h 151"/>
                <a:gd name="T30" fmla="*/ 119 w 167"/>
                <a:gd name="T31" fmla="*/ 4 h 151"/>
                <a:gd name="T32" fmla="*/ 123 w 167"/>
                <a:gd name="T33" fmla="*/ 6 h 151"/>
                <a:gd name="T34" fmla="*/ 128 w 167"/>
                <a:gd name="T35" fmla="*/ 10 h 151"/>
                <a:gd name="T36" fmla="*/ 134 w 167"/>
                <a:gd name="T37" fmla="*/ 13 h 151"/>
                <a:gd name="T38" fmla="*/ 140 w 167"/>
                <a:gd name="T39" fmla="*/ 17 h 151"/>
                <a:gd name="T40" fmla="*/ 146 w 167"/>
                <a:gd name="T41" fmla="*/ 21 h 151"/>
                <a:gd name="T42" fmla="*/ 153 w 167"/>
                <a:gd name="T43" fmla="*/ 31 h 151"/>
                <a:gd name="T44" fmla="*/ 157 w 167"/>
                <a:gd name="T45" fmla="*/ 34 h 151"/>
                <a:gd name="T46" fmla="*/ 161 w 167"/>
                <a:gd name="T47" fmla="*/ 40 h 151"/>
                <a:gd name="T48" fmla="*/ 163 w 167"/>
                <a:gd name="T49" fmla="*/ 42 h 151"/>
                <a:gd name="T50" fmla="*/ 165 w 167"/>
                <a:gd name="T51" fmla="*/ 46 h 151"/>
                <a:gd name="T52" fmla="*/ 165 w 167"/>
                <a:gd name="T53" fmla="*/ 50 h 151"/>
                <a:gd name="T54" fmla="*/ 167 w 167"/>
                <a:gd name="T55" fmla="*/ 52 h 151"/>
                <a:gd name="T56" fmla="*/ 165 w 167"/>
                <a:gd name="T57" fmla="*/ 53 h 151"/>
                <a:gd name="T58" fmla="*/ 163 w 167"/>
                <a:gd name="T59" fmla="*/ 55 h 151"/>
                <a:gd name="T60" fmla="*/ 161 w 167"/>
                <a:gd name="T61" fmla="*/ 59 h 151"/>
                <a:gd name="T62" fmla="*/ 157 w 167"/>
                <a:gd name="T63" fmla="*/ 63 h 151"/>
                <a:gd name="T64" fmla="*/ 151 w 167"/>
                <a:gd name="T65" fmla="*/ 69 h 151"/>
                <a:gd name="T66" fmla="*/ 146 w 167"/>
                <a:gd name="T67" fmla="*/ 74 h 151"/>
                <a:gd name="T68" fmla="*/ 138 w 167"/>
                <a:gd name="T69" fmla="*/ 82 h 151"/>
                <a:gd name="T70" fmla="*/ 128 w 167"/>
                <a:gd name="T71" fmla="*/ 90 h 151"/>
                <a:gd name="T72" fmla="*/ 107 w 167"/>
                <a:gd name="T73" fmla="*/ 103 h 151"/>
                <a:gd name="T74" fmla="*/ 86 w 167"/>
                <a:gd name="T75" fmla="*/ 116 h 151"/>
                <a:gd name="T76" fmla="*/ 67 w 167"/>
                <a:gd name="T77" fmla="*/ 130 h 151"/>
                <a:gd name="T78" fmla="*/ 46 w 167"/>
                <a:gd name="T79" fmla="*/ 139 h 151"/>
                <a:gd name="T80" fmla="*/ 35 w 167"/>
                <a:gd name="T81" fmla="*/ 143 h 151"/>
                <a:gd name="T82" fmla="*/ 27 w 167"/>
                <a:gd name="T83" fmla="*/ 147 h 151"/>
                <a:gd name="T84" fmla="*/ 19 w 167"/>
                <a:gd name="T85" fmla="*/ 149 h 151"/>
                <a:gd name="T86" fmla="*/ 12 w 167"/>
                <a:gd name="T87" fmla="*/ 151 h 151"/>
                <a:gd name="T88" fmla="*/ 6 w 167"/>
                <a:gd name="T89" fmla="*/ 151 h 151"/>
                <a:gd name="T90" fmla="*/ 2 w 167"/>
                <a:gd name="T91" fmla="*/ 151 h 151"/>
                <a:gd name="T92" fmla="*/ 0 w 167"/>
                <a:gd name="T93" fmla="*/ 147 h 151"/>
                <a:gd name="T94" fmla="*/ 0 w 167"/>
                <a:gd name="T95" fmla="*/ 143 h 151"/>
                <a:gd name="T96" fmla="*/ 10 w 167"/>
                <a:gd name="T97" fmla="*/ 133 h 151"/>
                <a:gd name="T98" fmla="*/ 21 w 167"/>
                <a:gd name="T99" fmla="*/ 122 h 151"/>
                <a:gd name="T100" fmla="*/ 33 w 167"/>
                <a:gd name="T101" fmla="*/ 111 h 151"/>
                <a:gd name="T102" fmla="*/ 46 w 167"/>
                <a:gd name="T103" fmla="*/ 97 h 151"/>
                <a:gd name="T104" fmla="*/ 58 w 167"/>
                <a:gd name="T105" fmla="*/ 88 h 151"/>
                <a:gd name="T106" fmla="*/ 67 w 167"/>
                <a:gd name="T107" fmla="*/ 76 h 151"/>
                <a:gd name="T108" fmla="*/ 77 w 167"/>
                <a:gd name="T109" fmla="*/ 65 h 151"/>
                <a:gd name="T110" fmla="*/ 83 w 167"/>
                <a:gd name="T111" fmla="*/ 55 h 151"/>
                <a:gd name="T112" fmla="*/ 83 w 167"/>
                <a:gd name="T113" fmla="*/ 5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" h="151">
                  <a:moveTo>
                    <a:pt x="83" y="55"/>
                  </a:moveTo>
                  <a:lnTo>
                    <a:pt x="88" y="44"/>
                  </a:lnTo>
                  <a:lnTo>
                    <a:pt x="92" y="33"/>
                  </a:lnTo>
                  <a:lnTo>
                    <a:pt x="94" y="23"/>
                  </a:lnTo>
                  <a:lnTo>
                    <a:pt x="96" y="13"/>
                  </a:lnTo>
                  <a:lnTo>
                    <a:pt x="94" y="10"/>
                  </a:lnTo>
                  <a:lnTo>
                    <a:pt x="94" y="8"/>
                  </a:lnTo>
                  <a:lnTo>
                    <a:pt x="94" y="6"/>
                  </a:lnTo>
                  <a:lnTo>
                    <a:pt x="96" y="4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3" y="6"/>
                  </a:lnTo>
                  <a:lnTo>
                    <a:pt x="128" y="10"/>
                  </a:lnTo>
                  <a:lnTo>
                    <a:pt x="134" y="13"/>
                  </a:lnTo>
                  <a:lnTo>
                    <a:pt x="140" y="17"/>
                  </a:lnTo>
                  <a:lnTo>
                    <a:pt x="146" y="21"/>
                  </a:lnTo>
                  <a:lnTo>
                    <a:pt x="153" y="31"/>
                  </a:lnTo>
                  <a:lnTo>
                    <a:pt x="157" y="34"/>
                  </a:lnTo>
                  <a:lnTo>
                    <a:pt x="161" y="40"/>
                  </a:lnTo>
                  <a:lnTo>
                    <a:pt x="163" y="42"/>
                  </a:lnTo>
                  <a:lnTo>
                    <a:pt x="165" y="46"/>
                  </a:lnTo>
                  <a:lnTo>
                    <a:pt x="165" y="50"/>
                  </a:lnTo>
                  <a:lnTo>
                    <a:pt x="167" y="52"/>
                  </a:lnTo>
                  <a:lnTo>
                    <a:pt x="165" y="53"/>
                  </a:lnTo>
                  <a:lnTo>
                    <a:pt x="163" y="55"/>
                  </a:lnTo>
                  <a:lnTo>
                    <a:pt x="161" y="59"/>
                  </a:lnTo>
                  <a:lnTo>
                    <a:pt x="157" y="63"/>
                  </a:lnTo>
                  <a:lnTo>
                    <a:pt x="151" y="69"/>
                  </a:lnTo>
                  <a:lnTo>
                    <a:pt x="146" y="74"/>
                  </a:lnTo>
                  <a:lnTo>
                    <a:pt x="138" y="82"/>
                  </a:lnTo>
                  <a:lnTo>
                    <a:pt x="128" y="90"/>
                  </a:lnTo>
                  <a:lnTo>
                    <a:pt x="107" y="103"/>
                  </a:lnTo>
                  <a:lnTo>
                    <a:pt x="86" y="116"/>
                  </a:lnTo>
                  <a:lnTo>
                    <a:pt x="67" y="130"/>
                  </a:lnTo>
                  <a:lnTo>
                    <a:pt x="46" y="139"/>
                  </a:lnTo>
                  <a:lnTo>
                    <a:pt x="35" y="143"/>
                  </a:lnTo>
                  <a:lnTo>
                    <a:pt x="27" y="147"/>
                  </a:lnTo>
                  <a:lnTo>
                    <a:pt x="19" y="149"/>
                  </a:lnTo>
                  <a:lnTo>
                    <a:pt x="12" y="151"/>
                  </a:lnTo>
                  <a:lnTo>
                    <a:pt x="6" y="151"/>
                  </a:lnTo>
                  <a:lnTo>
                    <a:pt x="2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10" y="133"/>
                  </a:lnTo>
                  <a:lnTo>
                    <a:pt x="21" y="122"/>
                  </a:lnTo>
                  <a:lnTo>
                    <a:pt x="33" y="111"/>
                  </a:lnTo>
                  <a:lnTo>
                    <a:pt x="46" y="97"/>
                  </a:lnTo>
                  <a:lnTo>
                    <a:pt x="58" y="88"/>
                  </a:lnTo>
                  <a:lnTo>
                    <a:pt x="67" y="76"/>
                  </a:lnTo>
                  <a:lnTo>
                    <a:pt x="77" y="65"/>
                  </a:lnTo>
                  <a:lnTo>
                    <a:pt x="83" y="55"/>
                  </a:lnTo>
                  <a:lnTo>
                    <a:pt x="83" y="5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18"/>
            <p:cNvSpPr/>
            <p:nvPr/>
          </p:nvSpPr>
          <p:spPr bwMode="auto">
            <a:xfrm>
              <a:off x="3462338" y="657225"/>
              <a:ext cx="152400" cy="120650"/>
            </a:xfrm>
            <a:custGeom>
              <a:avLst/>
              <a:gdLst>
                <a:gd name="T0" fmla="*/ 0 w 191"/>
                <a:gd name="T1" fmla="*/ 148 h 152"/>
                <a:gd name="T2" fmla="*/ 4 w 191"/>
                <a:gd name="T3" fmla="*/ 141 h 152"/>
                <a:gd name="T4" fmla="*/ 13 w 191"/>
                <a:gd name="T5" fmla="*/ 129 h 152"/>
                <a:gd name="T6" fmla="*/ 31 w 191"/>
                <a:gd name="T7" fmla="*/ 114 h 152"/>
                <a:gd name="T8" fmla="*/ 42 w 191"/>
                <a:gd name="T9" fmla="*/ 104 h 152"/>
                <a:gd name="T10" fmla="*/ 63 w 191"/>
                <a:gd name="T11" fmla="*/ 85 h 152"/>
                <a:gd name="T12" fmla="*/ 80 w 191"/>
                <a:gd name="T13" fmla="*/ 70 h 152"/>
                <a:gd name="T14" fmla="*/ 92 w 191"/>
                <a:gd name="T15" fmla="*/ 57 h 152"/>
                <a:gd name="T16" fmla="*/ 101 w 191"/>
                <a:gd name="T17" fmla="*/ 45 h 152"/>
                <a:gd name="T18" fmla="*/ 109 w 191"/>
                <a:gd name="T19" fmla="*/ 28 h 152"/>
                <a:gd name="T20" fmla="*/ 113 w 191"/>
                <a:gd name="T21" fmla="*/ 11 h 152"/>
                <a:gd name="T22" fmla="*/ 111 w 191"/>
                <a:gd name="T23" fmla="*/ 5 h 152"/>
                <a:gd name="T24" fmla="*/ 113 w 191"/>
                <a:gd name="T25" fmla="*/ 2 h 152"/>
                <a:gd name="T26" fmla="*/ 117 w 191"/>
                <a:gd name="T27" fmla="*/ 0 h 152"/>
                <a:gd name="T28" fmla="*/ 122 w 191"/>
                <a:gd name="T29" fmla="*/ 0 h 152"/>
                <a:gd name="T30" fmla="*/ 128 w 191"/>
                <a:gd name="T31" fmla="*/ 0 h 152"/>
                <a:gd name="T32" fmla="*/ 138 w 191"/>
                <a:gd name="T33" fmla="*/ 3 h 152"/>
                <a:gd name="T34" fmla="*/ 149 w 191"/>
                <a:gd name="T35" fmla="*/ 7 h 152"/>
                <a:gd name="T36" fmla="*/ 163 w 191"/>
                <a:gd name="T37" fmla="*/ 15 h 152"/>
                <a:gd name="T38" fmla="*/ 176 w 191"/>
                <a:gd name="T39" fmla="*/ 24 h 152"/>
                <a:gd name="T40" fmla="*/ 186 w 191"/>
                <a:gd name="T41" fmla="*/ 34 h 152"/>
                <a:gd name="T42" fmla="*/ 191 w 191"/>
                <a:gd name="T43" fmla="*/ 42 h 152"/>
                <a:gd name="T44" fmla="*/ 191 w 191"/>
                <a:gd name="T45" fmla="*/ 49 h 152"/>
                <a:gd name="T46" fmla="*/ 191 w 191"/>
                <a:gd name="T47" fmla="*/ 53 h 152"/>
                <a:gd name="T48" fmla="*/ 186 w 191"/>
                <a:gd name="T49" fmla="*/ 59 h 152"/>
                <a:gd name="T50" fmla="*/ 180 w 191"/>
                <a:gd name="T51" fmla="*/ 64 h 152"/>
                <a:gd name="T52" fmla="*/ 170 w 191"/>
                <a:gd name="T53" fmla="*/ 70 h 152"/>
                <a:gd name="T54" fmla="*/ 157 w 191"/>
                <a:gd name="T55" fmla="*/ 80 h 152"/>
                <a:gd name="T56" fmla="*/ 142 w 191"/>
                <a:gd name="T57" fmla="*/ 87 h 152"/>
                <a:gd name="T58" fmla="*/ 122 w 191"/>
                <a:gd name="T59" fmla="*/ 97 h 152"/>
                <a:gd name="T60" fmla="*/ 101 w 191"/>
                <a:gd name="T61" fmla="*/ 108 h 152"/>
                <a:gd name="T62" fmla="*/ 78 w 191"/>
                <a:gd name="T63" fmla="*/ 120 h 152"/>
                <a:gd name="T64" fmla="*/ 59 w 191"/>
                <a:gd name="T65" fmla="*/ 129 h 152"/>
                <a:gd name="T66" fmla="*/ 44 w 191"/>
                <a:gd name="T67" fmla="*/ 139 h 152"/>
                <a:gd name="T68" fmla="*/ 29 w 191"/>
                <a:gd name="T69" fmla="*/ 144 h 152"/>
                <a:gd name="T70" fmla="*/ 17 w 191"/>
                <a:gd name="T71" fmla="*/ 148 h 152"/>
                <a:gd name="T72" fmla="*/ 10 w 191"/>
                <a:gd name="T73" fmla="*/ 150 h 152"/>
                <a:gd name="T74" fmla="*/ 4 w 191"/>
                <a:gd name="T75" fmla="*/ 152 h 152"/>
                <a:gd name="T76" fmla="*/ 2 w 191"/>
                <a:gd name="T77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52">
                  <a:moveTo>
                    <a:pt x="2" y="150"/>
                  </a:moveTo>
                  <a:lnTo>
                    <a:pt x="0" y="148"/>
                  </a:lnTo>
                  <a:lnTo>
                    <a:pt x="2" y="144"/>
                  </a:lnTo>
                  <a:lnTo>
                    <a:pt x="4" y="141"/>
                  </a:lnTo>
                  <a:lnTo>
                    <a:pt x="8" y="135"/>
                  </a:lnTo>
                  <a:lnTo>
                    <a:pt x="13" y="129"/>
                  </a:lnTo>
                  <a:lnTo>
                    <a:pt x="21" y="122"/>
                  </a:lnTo>
                  <a:lnTo>
                    <a:pt x="31" y="114"/>
                  </a:lnTo>
                  <a:lnTo>
                    <a:pt x="36" y="108"/>
                  </a:lnTo>
                  <a:lnTo>
                    <a:pt x="42" y="104"/>
                  </a:lnTo>
                  <a:lnTo>
                    <a:pt x="54" y="95"/>
                  </a:lnTo>
                  <a:lnTo>
                    <a:pt x="63" y="85"/>
                  </a:lnTo>
                  <a:lnTo>
                    <a:pt x="71" y="78"/>
                  </a:lnTo>
                  <a:lnTo>
                    <a:pt x="80" y="70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8" y="51"/>
                  </a:lnTo>
                  <a:lnTo>
                    <a:pt x="101" y="45"/>
                  </a:lnTo>
                  <a:lnTo>
                    <a:pt x="105" y="36"/>
                  </a:lnTo>
                  <a:lnTo>
                    <a:pt x="109" y="28"/>
                  </a:lnTo>
                  <a:lnTo>
                    <a:pt x="113" y="21"/>
                  </a:lnTo>
                  <a:lnTo>
                    <a:pt x="113" y="11"/>
                  </a:lnTo>
                  <a:lnTo>
                    <a:pt x="113" y="9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2"/>
                  </a:lnTo>
                  <a:lnTo>
                    <a:pt x="115" y="2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2" y="2"/>
                  </a:lnTo>
                  <a:lnTo>
                    <a:pt x="138" y="3"/>
                  </a:lnTo>
                  <a:lnTo>
                    <a:pt x="144" y="5"/>
                  </a:lnTo>
                  <a:lnTo>
                    <a:pt x="149" y="7"/>
                  </a:lnTo>
                  <a:lnTo>
                    <a:pt x="155" y="11"/>
                  </a:lnTo>
                  <a:lnTo>
                    <a:pt x="163" y="15"/>
                  </a:lnTo>
                  <a:lnTo>
                    <a:pt x="170" y="21"/>
                  </a:lnTo>
                  <a:lnTo>
                    <a:pt x="176" y="24"/>
                  </a:lnTo>
                  <a:lnTo>
                    <a:pt x="182" y="30"/>
                  </a:lnTo>
                  <a:lnTo>
                    <a:pt x="186" y="34"/>
                  </a:lnTo>
                  <a:lnTo>
                    <a:pt x="188" y="38"/>
                  </a:lnTo>
                  <a:lnTo>
                    <a:pt x="191" y="42"/>
                  </a:lnTo>
                  <a:lnTo>
                    <a:pt x="191" y="45"/>
                  </a:lnTo>
                  <a:lnTo>
                    <a:pt x="191" y="49"/>
                  </a:lnTo>
                  <a:lnTo>
                    <a:pt x="191" y="51"/>
                  </a:lnTo>
                  <a:lnTo>
                    <a:pt x="191" y="53"/>
                  </a:lnTo>
                  <a:lnTo>
                    <a:pt x="189" y="55"/>
                  </a:lnTo>
                  <a:lnTo>
                    <a:pt x="186" y="59"/>
                  </a:lnTo>
                  <a:lnTo>
                    <a:pt x="184" y="61"/>
                  </a:lnTo>
                  <a:lnTo>
                    <a:pt x="180" y="64"/>
                  </a:lnTo>
                  <a:lnTo>
                    <a:pt x="174" y="68"/>
                  </a:lnTo>
                  <a:lnTo>
                    <a:pt x="170" y="70"/>
                  </a:lnTo>
                  <a:lnTo>
                    <a:pt x="165" y="74"/>
                  </a:lnTo>
                  <a:lnTo>
                    <a:pt x="157" y="80"/>
                  </a:lnTo>
                  <a:lnTo>
                    <a:pt x="149" y="83"/>
                  </a:lnTo>
                  <a:lnTo>
                    <a:pt x="142" y="87"/>
                  </a:lnTo>
                  <a:lnTo>
                    <a:pt x="132" y="93"/>
                  </a:lnTo>
                  <a:lnTo>
                    <a:pt x="122" y="97"/>
                  </a:lnTo>
                  <a:lnTo>
                    <a:pt x="113" y="102"/>
                  </a:lnTo>
                  <a:lnTo>
                    <a:pt x="101" y="108"/>
                  </a:lnTo>
                  <a:lnTo>
                    <a:pt x="90" y="114"/>
                  </a:lnTo>
                  <a:lnTo>
                    <a:pt x="78" y="120"/>
                  </a:lnTo>
                  <a:lnTo>
                    <a:pt x="69" y="125"/>
                  </a:lnTo>
                  <a:lnTo>
                    <a:pt x="59" y="129"/>
                  </a:lnTo>
                  <a:lnTo>
                    <a:pt x="52" y="135"/>
                  </a:lnTo>
                  <a:lnTo>
                    <a:pt x="44" y="139"/>
                  </a:lnTo>
                  <a:lnTo>
                    <a:pt x="36" y="141"/>
                  </a:lnTo>
                  <a:lnTo>
                    <a:pt x="29" y="144"/>
                  </a:lnTo>
                  <a:lnTo>
                    <a:pt x="23" y="146"/>
                  </a:lnTo>
                  <a:lnTo>
                    <a:pt x="17" y="148"/>
                  </a:lnTo>
                  <a:lnTo>
                    <a:pt x="13" y="150"/>
                  </a:lnTo>
                  <a:lnTo>
                    <a:pt x="10" y="150"/>
                  </a:lnTo>
                  <a:lnTo>
                    <a:pt x="6" y="152"/>
                  </a:lnTo>
                  <a:lnTo>
                    <a:pt x="4" y="152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2" y="15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19"/>
            <p:cNvSpPr/>
            <p:nvPr/>
          </p:nvSpPr>
          <p:spPr bwMode="auto">
            <a:xfrm>
              <a:off x="3213100" y="936625"/>
              <a:ext cx="285750" cy="138113"/>
            </a:xfrm>
            <a:custGeom>
              <a:avLst/>
              <a:gdLst>
                <a:gd name="T0" fmla="*/ 333 w 360"/>
                <a:gd name="T1" fmla="*/ 78 h 173"/>
                <a:gd name="T2" fmla="*/ 329 w 360"/>
                <a:gd name="T3" fmla="*/ 82 h 173"/>
                <a:gd name="T4" fmla="*/ 324 w 360"/>
                <a:gd name="T5" fmla="*/ 88 h 173"/>
                <a:gd name="T6" fmla="*/ 316 w 360"/>
                <a:gd name="T7" fmla="*/ 97 h 173"/>
                <a:gd name="T8" fmla="*/ 310 w 360"/>
                <a:gd name="T9" fmla="*/ 109 h 173"/>
                <a:gd name="T10" fmla="*/ 303 w 360"/>
                <a:gd name="T11" fmla="*/ 124 h 173"/>
                <a:gd name="T12" fmla="*/ 295 w 360"/>
                <a:gd name="T13" fmla="*/ 141 h 173"/>
                <a:gd name="T14" fmla="*/ 287 w 360"/>
                <a:gd name="T15" fmla="*/ 162 h 173"/>
                <a:gd name="T16" fmla="*/ 236 w 360"/>
                <a:gd name="T17" fmla="*/ 173 h 173"/>
                <a:gd name="T18" fmla="*/ 241 w 360"/>
                <a:gd name="T19" fmla="*/ 149 h 173"/>
                <a:gd name="T20" fmla="*/ 247 w 360"/>
                <a:gd name="T21" fmla="*/ 126 h 173"/>
                <a:gd name="T22" fmla="*/ 249 w 360"/>
                <a:gd name="T23" fmla="*/ 107 h 173"/>
                <a:gd name="T24" fmla="*/ 253 w 360"/>
                <a:gd name="T25" fmla="*/ 91 h 173"/>
                <a:gd name="T26" fmla="*/ 253 w 360"/>
                <a:gd name="T27" fmla="*/ 78 h 173"/>
                <a:gd name="T28" fmla="*/ 255 w 360"/>
                <a:gd name="T29" fmla="*/ 69 h 173"/>
                <a:gd name="T30" fmla="*/ 255 w 360"/>
                <a:gd name="T31" fmla="*/ 63 h 173"/>
                <a:gd name="T32" fmla="*/ 253 w 360"/>
                <a:gd name="T33" fmla="*/ 59 h 173"/>
                <a:gd name="T34" fmla="*/ 243 w 360"/>
                <a:gd name="T35" fmla="*/ 53 h 173"/>
                <a:gd name="T36" fmla="*/ 228 w 360"/>
                <a:gd name="T37" fmla="*/ 51 h 173"/>
                <a:gd name="T38" fmla="*/ 222 w 360"/>
                <a:gd name="T39" fmla="*/ 51 h 173"/>
                <a:gd name="T40" fmla="*/ 215 w 360"/>
                <a:gd name="T41" fmla="*/ 51 h 173"/>
                <a:gd name="T42" fmla="*/ 203 w 360"/>
                <a:gd name="T43" fmla="*/ 53 h 173"/>
                <a:gd name="T44" fmla="*/ 190 w 360"/>
                <a:gd name="T45" fmla="*/ 55 h 173"/>
                <a:gd name="T46" fmla="*/ 176 w 360"/>
                <a:gd name="T47" fmla="*/ 57 h 173"/>
                <a:gd name="T48" fmla="*/ 157 w 360"/>
                <a:gd name="T49" fmla="*/ 61 h 173"/>
                <a:gd name="T50" fmla="*/ 138 w 360"/>
                <a:gd name="T51" fmla="*/ 65 h 173"/>
                <a:gd name="T52" fmla="*/ 115 w 360"/>
                <a:gd name="T53" fmla="*/ 69 h 173"/>
                <a:gd name="T54" fmla="*/ 94 w 360"/>
                <a:gd name="T55" fmla="*/ 72 h 173"/>
                <a:gd name="T56" fmla="*/ 73 w 360"/>
                <a:gd name="T57" fmla="*/ 76 h 173"/>
                <a:gd name="T58" fmla="*/ 56 w 360"/>
                <a:gd name="T59" fmla="*/ 80 h 173"/>
                <a:gd name="T60" fmla="*/ 39 w 360"/>
                <a:gd name="T61" fmla="*/ 82 h 173"/>
                <a:gd name="T62" fmla="*/ 25 w 360"/>
                <a:gd name="T63" fmla="*/ 84 h 173"/>
                <a:gd name="T64" fmla="*/ 14 w 360"/>
                <a:gd name="T65" fmla="*/ 84 h 173"/>
                <a:gd name="T66" fmla="*/ 6 w 360"/>
                <a:gd name="T67" fmla="*/ 86 h 173"/>
                <a:gd name="T68" fmla="*/ 0 w 360"/>
                <a:gd name="T69" fmla="*/ 86 h 173"/>
                <a:gd name="T70" fmla="*/ 14 w 360"/>
                <a:gd name="T71" fmla="*/ 51 h 173"/>
                <a:gd name="T72" fmla="*/ 46 w 360"/>
                <a:gd name="T73" fmla="*/ 48 h 173"/>
                <a:gd name="T74" fmla="*/ 81 w 360"/>
                <a:gd name="T75" fmla="*/ 42 h 173"/>
                <a:gd name="T76" fmla="*/ 123 w 360"/>
                <a:gd name="T77" fmla="*/ 34 h 173"/>
                <a:gd name="T78" fmla="*/ 155 w 360"/>
                <a:gd name="T79" fmla="*/ 29 h 173"/>
                <a:gd name="T80" fmla="*/ 176 w 360"/>
                <a:gd name="T81" fmla="*/ 23 h 173"/>
                <a:gd name="T82" fmla="*/ 194 w 360"/>
                <a:gd name="T83" fmla="*/ 19 h 173"/>
                <a:gd name="T84" fmla="*/ 209 w 360"/>
                <a:gd name="T85" fmla="*/ 17 h 173"/>
                <a:gd name="T86" fmla="*/ 222 w 360"/>
                <a:gd name="T87" fmla="*/ 13 h 173"/>
                <a:gd name="T88" fmla="*/ 234 w 360"/>
                <a:gd name="T89" fmla="*/ 10 h 173"/>
                <a:gd name="T90" fmla="*/ 243 w 360"/>
                <a:gd name="T91" fmla="*/ 8 h 173"/>
                <a:gd name="T92" fmla="*/ 251 w 360"/>
                <a:gd name="T93" fmla="*/ 6 h 173"/>
                <a:gd name="T94" fmla="*/ 262 w 360"/>
                <a:gd name="T95" fmla="*/ 2 h 173"/>
                <a:gd name="T96" fmla="*/ 276 w 360"/>
                <a:gd name="T97" fmla="*/ 2 h 173"/>
                <a:gd name="T98" fmla="*/ 285 w 360"/>
                <a:gd name="T99" fmla="*/ 2 h 173"/>
                <a:gd name="T100" fmla="*/ 295 w 360"/>
                <a:gd name="T101" fmla="*/ 4 h 173"/>
                <a:gd name="T102" fmla="*/ 306 w 360"/>
                <a:gd name="T103" fmla="*/ 10 h 173"/>
                <a:gd name="T104" fmla="*/ 320 w 360"/>
                <a:gd name="T105" fmla="*/ 17 h 173"/>
                <a:gd name="T106" fmla="*/ 335 w 360"/>
                <a:gd name="T107" fmla="*/ 29 h 173"/>
                <a:gd name="T108" fmla="*/ 347 w 360"/>
                <a:gd name="T109" fmla="*/ 40 h 173"/>
                <a:gd name="T110" fmla="*/ 356 w 360"/>
                <a:gd name="T111" fmla="*/ 50 h 173"/>
                <a:gd name="T112" fmla="*/ 360 w 360"/>
                <a:gd name="T113" fmla="*/ 57 h 173"/>
                <a:gd name="T114" fmla="*/ 356 w 360"/>
                <a:gd name="T115" fmla="*/ 65 h 173"/>
                <a:gd name="T116" fmla="*/ 345 w 360"/>
                <a:gd name="T117" fmla="*/ 74 h 173"/>
                <a:gd name="T118" fmla="*/ 335 w 360"/>
                <a:gd name="T119" fmla="*/ 7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" h="173">
                  <a:moveTo>
                    <a:pt x="335" y="76"/>
                  </a:moveTo>
                  <a:lnTo>
                    <a:pt x="333" y="78"/>
                  </a:lnTo>
                  <a:lnTo>
                    <a:pt x="331" y="80"/>
                  </a:lnTo>
                  <a:lnTo>
                    <a:pt x="329" y="82"/>
                  </a:lnTo>
                  <a:lnTo>
                    <a:pt x="326" y="86"/>
                  </a:lnTo>
                  <a:lnTo>
                    <a:pt x="324" y="88"/>
                  </a:lnTo>
                  <a:lnTo>
                    <a:pt x="320" y="93"/>
                  </a:lnTo>
                  <a:lnTo>
                    <a:pt x="316" y="97"/>
                  </a:lnTo>
                  <a:lnTo>
                    <a:pt x="314" y="103"/>
                  </a:lnTo>
                  <a:lnTo>
                    <a:pt x="310" y="109"/>
                  </a:lnTo>
                  <a:lnTo>
                    <a:pt x="306" y="116"/>
                  </a:lnTo>
                  <a:lnTo>
                    <a:pt x="303" y="124"/>
                  </a:lnTo>
                  <a:lnTo>
                    <a:pt x="299" y="133"/>
                  </a:lnTo>
                  <a:lnTo>
                    <a:pt x="295" y="141"/>
                  </a:lnTo>
                  <a:lnTo>
                    <a:pt x="291" y="152"/>
                  </a:lnTo>
                  <a:lnTo>
                    <a:pt x="287" y="162"/>
                  </a:lnTo>
                  <a:lnTo>
                    <a:pt x="282" y="173"/>
                  </a:lnTo>
                  <a:lnTo>
                    <a:pt x="236" y="173"/>
                  </a:lnTo>
                  <a:lnTo>
                    <a:pt x="240" y="160"/>
                  </a:lnTo>
                  <a:lnTo>
                    <a:pt x="241" y="149"/>
                  </a:lnTo>
                  <a:lnTo>
                    <a:pt x="245" y="137"/>
                  </a:lnTo>
                  <a:lnTo>
                    <a:pt x="247" y="126"/>
                  </a:lnTo>
                  <a:lnTo>
                    <a:pt x="249" y="116"/>
                  </a:lnTo>
                  <a:lnTo>
                    <a:pt x="249" y="107"/>
                  </a:lnTo>
                  <a:lnTo>
                    <a:pt x="251" y="99"/>
                  </a:lnTo>
                  <a:lnTo>
                    <a:pt x="253" y="91"/>
                  </a:lnTo>
                  <a:lnTo>
                    <a:pt x="253" y="86"/>
                  </a:lnTo>
                  <a:lnTo>
                    <a:pt x="253" y="78"/>
                  </a:lnTo>
                  <a:lnTo>
                    <a:pt x="255" y="74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3"/>
                  </a:lnTo>
                  <a:lnTo>
                    <a:pt x="253" y="61"/>
                  </a:lnTo>
                  <a:lnTo>
                    <a:pt x="253" y="59"/>
                  </a:lnTo>
                  <a:lnTo>
                    <a:pt x="249" y="57"/>
                  </a:lnTo>
                  <a:lnTo>
                    <a:pt x="243" y="53"/>
                  </a:lnTo>
                  <a:lnTo>
                    <a:pt x="236" y="51"/>
                  </a:lnTo>
                  <a:lnTo>
                    <a:pt x="228" y="51"/>
                  </a:lnTo>
                  <a:lnTo>
                    <a:pt x="226" y="51"/>
                  </a:lnTo>
                  <a:lnTo>
                    <a:pt x="222" y="51"/>
                  </a:lnTo>
                  <a:lnTo>
                    <a:pt x="218" y="51"/>
                  </a:lnTo>
                  <a:lnTo>
                    <a:pt x="215" y="51"/>
                  </a:lnTo>
                  <a:lnTo>
                    <a:pt x="209" y="53"/>
                  </a:lnTo>
                  <a:lnTo>
                    <a:pt x="203" y="53"/>
                  </a:lnTo>
                  <a:lnTo>
                    <a:pt x="197" y="53"/>
                  </a:lnTo>
                  <a:lnTo>
                    <a:pt x="190" y="55"/>
                  </a:lnTo>
                  <a:lnTo>
                    <a:pt x="184" y="55"/>
                  </a:lnTo>
                  <a:lnTo>
                    <a:pt x="176" y="57"/>
                  </a:lnTo>
                  <a:lnTo>
                    <a:pt x="167" y="59"/>
                  </a:lnTo>
                  <a:lnTo>
                    <a:pt x="157" y="61"/>
                  </a:lnTo>
                  <a:lnTo>
                    <a:pt x="148" y="63"/>
                  </a:lnTo>
                  <a:lnTo>
                    <a:pt x="138" y="65"/>
                  </a:lnTo>
                  <a:lnTo>
                    <a:pt x="127" y="67"/>
                  </a:lnTo>
                  <a:lnTo>
                    <a:pt x="115" y="69"/>
                  </a:lnTo>
                  <a:lnTo>
                    <a:pt x="104" y="71"/>
                  </a:lnTo>
                  <a:lnTo>
                    <a:pt x="94" y="72"/>
                  </a:lnTo>
                  <a:lnTo>
                    <a:pt x="83" y="74"/>
                  </a:lnTo>
                  <a:lnTo>
                    <a:pt x="73" y="76"/>
                  </a:lnTo>
                  <a:lnTo>
                    <a:pt x="64" y="78"/>
                  </a:lnTo>
                  <a:lnTo>
                    <a:pt x="56" y="80"/>
                  </a:lnTo>
                  <a:lnTo>
                    <a:pt x="46" y="80"/>
                  </a:lnTo>
                  <a:lnTo>
                    <a:pt x="39" y="82"/>
                  </a:lnTo>
                  <a:lnTo>
                    <a:pt x="33" y="82"/>
                  </a:lnTo>
                  <a:lnTo>
                    <a:pt x="25" y="84"/>
                  </a:lnTo>
                  <a:lnTo>
                    <a:pt x="20" y="84"/>
                  </a:lnTo>
                  <a:lnTo>
                    <a:pt x="14" y="84"/>
                  </a:lnTo>
                  <a:lnTo>
                    <a:pt x="10" y="84"/>
                  </a:lnTo>
                  <a:lnTo>
                    <a:pt x="6" y="86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0" y="51"/>
                  </a:lnTo>
                  <a:lnTo>
                    <a:pt x="14" y="51"/>
                  </a:lnTo>
                  <a:lnTo>
                    <a:pt x="29" y="50"/>
                  </a:lnTo>
                  <a:lnTo>
                    <a:pt x="46" y="48"/>
                  </a:lnTo>
                  <a:lnTo>
                    <a:pt x="64" y="46"/>
                  </a:lnTo>
                  <a:lnTo>
                    <a:pt x="81" y="42"/>
                  </a:lnTo>
                  <a:lnTo>
                    <a:pt x="102" y="40"/>
                  </a:lnTo>
                  <a:lnTo>
                    <a:pt x="123" y="34"/>
                  </a:lnTo>
                  <a:lnTo>
                    <a:pt x="146" y="30"/>
                  </a:lnTo>
                  <a:lnTo>
                    <a:pt x="155" y="29"/>
                  </a:lnTo>
                  <a:lnTo>
                    <a:pt x="167" y="27"/>
                  </a:lnTo>
                  <a:lnTo>
                    <a:pt x="176" y="23"/>
                  </a:lnTo>
                  <a:lnTo>
                    <a:pt x="184" y="21"/>
                  </a:lnTo>
                  <a:lnTo>
                    <a:pt x="194" y="19"/>
                  </a:lnTo>
                  <a:lnTo>
                    <a:pt x="201" y="17"/>
                  </a:lnTo>
                  <a:lnTo>
                    <a:pt x="209" y="17"/>
                  </a:lnTo>
                  <a:lnTo>
                    <a:pt x="217" y="15"/>
                  </a:lnTo>
                  <a:lnTo>
                    <a:pt x="222" y="13"/>
                  </a:lnTo>
                  <a:lnTo>
                    <a:pt x="228" y="11"/>
                  </a:lnTo>
                  <a:lnTo>
                    <a:pt x="234" y="10"/>
                  </a:lnTo>
                  <a:lnTo>
                    <a:pt x="240" y="10"/>
                  </a:lnTo>
                  <a:lnTo>
                    <a:pt x="243" y="8"/>
                  </a:lnTo>
                  <a:lnTo>
                    <a:pt x="247" y="8"/>
                  </a:lnTo>
                  <a:lnTo>
                    <a:pt x="251" y="6"/>
                  </a:lnTo>
                  <a:lnTo>
                    <a:pt x="253" y="6"/>
                  </a:lnTo>
                  <a:lnTo>
                    <a:pt x="262" y="2"/>
                  </a:lnTo>
                  <a:lnTo>
                    <a:pt x="268" y="2"/>
                  </a:lnTo>
                  <a:lnTo>
                    <a:pt x="276" y="2"/>
                  </a:lnTo>
                  <a:lnTo>
                    <a:pt x="282" y="0"/>
                  </a:lnTo>
                  <a:lnTo>
                    <a:pt x="285" y="2"/>
                  </a:lnTo>
                  <a:lnTo>
                    <a:pt x="289" y="2"/>
                  </a:lnTo>
                  <a:lnTo>
                    <a:pt x="295" y="4"/>
                  </a:lnTo>
                  <a:lnTo>
                    <a:pt x="301" y="8"/>
                  </a:lnTo>
                  <a:lnTo>
                    <a:pt x="306" y="10"/>
                  </a:lnTo>
                  <a:lnTo>
                    <a:pt x="312" y="13"/>
                  </a:lnTo>
                  <a:lnTo>
                    <a:pt x="320" y="17"/>
                  </a:lnTo>
                  <a:lnTo>
                    <a:pt x="327" y="23"/>
                  </a:lnTo>
                  <a:lnTo>
                    <a:pt x="335" y="29"/>
                  </a:lnTo>
                  <a:lnTo>
                    <a:pt x="341" y="34"/>
                  </a:lnTo>
                  <a:lnTo>
                    <a:pt x="347" y="40"/>
                  </a:lnTo>
                  <a:lnTo>
                    <a:pt x="352" y="44"/>
                  </a:lnTo>
                  <a:lnTo>
                    <a:pt x="356" y="50"/>
                  </a:lnTo>
                  <a:lnTo>
                    <a:pt x="358" y="53"/>
                  </a:lnTo>
                  <a:lnTo>
                    <a:pt x="360" y="57"/>
                  </a:lnTo>
                  <a:lnTo>
                    <a:pt x="360" y="59"/>
                  </a:lnTo>
                  <a:lnTo>
                    <a:pt x="356" y="65"/>
                  </a:lnTo>
                  <a:lnTo>
                    <a:pt x="352" y="71"/>
                  </a:lnTo>
                  <a:lnTo>
                    <a:pt x="345" y="74"/>
                  </a:lnTo>
                  <a:lnTo>
                    <a:pt x="335" y="76"/>
                  </a:lnTo>
                  <a:lnTo>
                    <a:pt x="335" y="7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20"/>
            <p:cNvSpPr/>
            <p:nvPr/>
          </p:nvSpPr>
          <p:spPr bwMode="auto">
            <a:xfrm>
              <a:off x="3238500" y="1058863"/>
              <a:ext cx="206375" cy="49213"/>
            </a:xfrm>
            <a:custGeom>
              <a:avLst/>
              <a:gdLst>
                <a:gd name="T0" fmla="*/ 241 w 258"/>
                <a:gd name="T1" fmla="*/ 12 h 61"/>
                <a:gd name="T2" fmla="*/ 245 w 258"/>
                <a:gd name="T3" fmla="*/ 14 h 61"/>
                <a:gd name="T4" fmla="*/ 249 w 258"/>
                <a:gd name="T5" fmla="*/ 17 h 61"/>
                <a:gd name="T6" fmla="*/ 252 w 258"/>
                <a:gd name="T7" fmla="*/ 19 h 61"/>
                <a:gd name="T8" fmla="*/ 254 w 258"/>
                <a:gd name="T9" fmla="*/ 21 h 61"/>
                <a:gd name="T10" fmla="*/ 256 w 258"/>
                <a:gd name="T11" fmla="*/ 23 h 61"/>
                <a:gd name="T12" fmla="*/ 258 w 258"/>
                <a:gd name="T13" fmla="*/ 25 h 61"/>
                <a:gd name="T14" fmla="*/ 258 w 258"/>
                <a:gd name="T15" fmla="*/ 27 h 61"/>
                <a:gd name="T16" fmla="*/ 258 w 258"/>
                <a:gd name="T17" fmla="*/ 29 h 61"/>
                <a:gd name="T18" fmla="*/ 256 w 258"/>
                <a:gd name="T19" fmla="*/ 29 h 61"/>
                <a:gd name="T20" fmla="*/ 252 w 258"/>
                <a:gd name="T21" fmla="*/ 31 h 61"/>
                <a:gd name="T22" fmla="*/ 247 w 258"/>
                <a:gd name="T23" fmla="*/ 31 h 61"/>
                <a:gd name="T24" fmla="*/ 239 w 258"/>
                <a:gd name="T25" fmla="*/ 33 h 61"/>
                <a:gd name="T26" fmla="*/ 229 w 258"/>
                <a:gd name="T27" fmla="*/ 35 h 61"/>
                <a:gd name="T28" fmla="*/ 226 w 258"/>
                <a:gd name="T29" fmla="*/ 35 h 61"/>
                <a:gd name="T30" fmla="*/ 220 w 258"/>
                <a:gd name="T31" fmla="*/ 37 h 61"/>
                <a:gd name="T32" fmla="*/ 212 w 258"/>
                <a:gd name="T33" fmla="*/ 37 h 61"/>
                <a:gd name="T34" fmla="*/ 207 w 258"/>
                <a:gd name="T35" fmla="*/ 38 h 61"/>
                <a:gd name="T36" fmla="*/ 199 w 258"/>
                <a:gd name="T37" fmla="*/ 38 h 61"/>
                <a:gd name="T38" fmla="*/ 191 w 258"/>
                <a:gd name="T39" fmla="*/ 40 h 61"/>
                <a:gd name="T40" fmla="*/ 184 w 258"/>
                <a:gd name="T41" fmla="*/ 42 h 61"/>
                <a:gd name="T42" fmla="*/ 174 w 258"/>
                <a:gd name="T43" fmla="*/ 42 h 61"/>
                <a:gd name="T44" fmla="*/ 164 w 258"/>
                <a:gd name="T45" fmla="*/ 44 h 61"/>
                <a:gd name="T46" fmla="*/ 155 w 258"/>
                <a:gd name="T47" fmla="*/ 44 h 61"/>
                <a:gd name="T48" fmla="*/ 145 w 258"/>
                <a:gd name="T49" fmla="*/ 46 h 61"/>
                <a:gd name="T50" fmla="*/ 134 w 258"/>
                <a:gd name="T51" fmla="*/ 48 h 61"/>
                <a:gd name="T52" fmla="*/ 122 w 258"/>
                <a:gd name="T53" fmla="*/ 48 h 61"/>
                <a:gd name="T54" fmla="*/ 111 w 258"/>
                <a:gd name="T55" fmla="*/ 50 h 61"/>
                <a:gd name="T56" fmla="*/ 99 w 258"/>
                <a:gd name="T57" fmla="*/ 52 h 61"/>
                <a:gd name="T58" fmla="*/ 86 w 258"/>
                <a:gd name="T59" fmla="*/ 54 h 61"/>
                <a:gd name="T60" fmla="*/ 73 w 258"/>
                <a:gd name="T61" fmla="*/ 54 h 61"/>
                <a:gd name="T62" fmla="*/ 59 w 258"/>
                <a:gd name="T63" fmla="*/ 56 h 61"/>
                <a:gd name="T64" fmla="*/ 46 w 258"/>
                <a:gd name="T65" fmla="*/ 57 h 61"/>
                <a:gd name="T66" fmla="*/ 31 w 258"/>
                <a:gd name="T67" fmla="*/ 59 h 61"/>
                <a:gd name="T68" fmla="*/ 15 w 258"/>
                <a:gd name="T69" fmla="*/ 61 h 61"/>
                <a:gd name="T70" fmla="*/ 0 w 258"/>
                <a:gd name="T71" fmla="*/ 61 h 61"/>
                <a:gd name="T72" fmla="*/ 0 w 258"/>
                <a:gd name="T73" fmla="*/ 29 h 61"/>
                <a:gd name="T74" fmla="*/ 19 w 258"/>
                <a:gd name="T75" fmla="*/ 25 h 61"/>
                <a:gd name="T76" fmla="*/ 36 w 258"/>
                <a:gd name="T77" fmla="*/ 23 h 61"/>
                <a:gd name="T78" fmla="*/ 54 w 258"/>
                <a:gd name="T79" fmla="*/ 21 h 61"/>
                <a:gd name="T80" fmla="*/ 71 w 258"/>
                <a:gd name="T81" fmla="*/ 19 h 61"/>
                <a:gd name="T82" fmla="*/ 86 w 258"/>
                <a:gd name="T83" fmla="*/ 17 h 61"/>
                <a:gd name="T84" fmla="*/ 99 w 258"/>
                <a:gd name="T85" fmla="*/ 16 h 61"/>
                <a:gd name="T86" fmla="*/ 113 w 258"/>
                <a:gd name="T87" fmla="*/ 14 h 61"/>
                <a:gd name="T88" fmla="*/ 124 w 258"/>
                <a:gd name="T89" fmla="*/ 12 h 61"/>
                <a:gd name="T90" fmla="*/ 136 w 258"/>
                <a:gd name="T91" fmla="*/ 12 h 61"/>
                <a:gd name="T92" fmla="*/ 147 w 258"/>
                <a:gd name="T93" fmla="*/ 10 h 61"/>
                <a:gd name="T94" fmla="*/ 157 w 258"/>
                <a:gd name="T95" fmla="*/ 8 h 61"/>
                <a:gd name="T96" fmla="*/ 164 w 258"/>
                <a:gd name="T97" fmla="*/ 6 h 61"/>
                <a:gd name="T98" fmla="*/ 172 w 258"/>
                <a:gd name="T99" fmla="*/ 6 h 61"/>
                <a:gd name="T100" fmla="*/ 180 w 258"/>
                <a:gd name="T101" fmla="*/ 4 h 61"/>
                <a:gd name="T102" fmla="*/ 185 w 258"/>
                <a:gd name="T103" fmla="*/ 4 h 61"/>
                <a:gd name="T104" fmla="*/ 191 w 258"/>
                <a:gd name="T105" fmla="*/ 2 h 61"/>
                <a:gd name="T106" fmla="*/ 199 w 258"/>
                <a:gd name="T107" fmla="*/ 2 h 61"/>
                <a:gd name="T108" fmla="*/ 207 w 258"/>
                <a:gd name="T109" fmla="*/ 0 h 61"/>
                <a:gd name="T110" fmla="*/ 212 w 258"/>
                <a:gd name="T111" fmla="*/ 2 h 61"/>
                <a:gd name="T112" fmla="*/ 220 w 258"/>
                <a:gd name="T113" fmla="*/ 2 h 61"/>
                <a:gd name="T114" fmla="*/ 226 w 258"/>
                <a:gd name="T115" fmla="*/ 4 h 61"/>
                <a:gd name="T116" fmla="*/ 231 w 258"/>
                <a:gd name="T117" fmla="*/ 6 h 61"/>
                <a:gd name="T118" fmla="*/ 235 w 258"/>
                <a:gd name="T119" fmla="*/ 8 h 61"/>
                <a:gd name="T120" fmla="*/ 241 w 258"/>
                <a:gd name="T121" fmla="*/ 12 h 61"/>
                <a:gd name="T122" fmla="*/ 241 w 258"/>
                <a:gd name="T12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8" h="61">
                  <a:moveTo>
                    <a:pt x="241" y="12"/>
                  </a:moveTo>
                  <a:lnTo>
                    <a:pt x="245" y="14"/>
                  </a:lnTo>
                  <a:lnTo>
                    <a:pt x="249" y="17"/>
                  </a:lnTo>
                  <a:lnTo>
                    <a:pt x="252" y="19"/>
                  </a:lnTo>
                  <a:lnTo>
                    <a:pt x="254" y="21"/>
                  </a:lnTo>
                  <a:lnTo>
                    <a:pt x="256" y="23"/>
                  </a:lnTo>
                  <a:lnTo>
                    <a:pt x="258" y="25"/>
                  </a:lnTo>
                  <a:lnTo>
                    <a:pt x="258" y="27"/>
                  </a:lnTo>
                  <a:lnTo>
                    <a:pt x="258" y="29"/>
                  </a:lnTo>
                  <a:lnTo>
                    <a:pt x="256" y="29"/>
                  </a:lnTo>
                  <a:lnTo>
                    <a:pt x="252" y="31"/>
                  </a:lnTo>
                  <a:lnTo>
                    <a:pt x="247" y="31"/>
                  </a:lnTo>
                  <a:lnTo>
                    <a:pt x="239" y="33"/>
                  </a:lnTo>
                  <a:lnTo>
                    <a:pt x="229" y="35"/>
                  </a:lnTo>
                  <a:lnTo>
                    <a:pt x="226" y="35"/>
                  </a:lnTo>
                  <a:lnTo>
                    <a:pt x="220" y="37"/>
                  </a:lnTo>
                  <a:lnTo>
                    <a:pt x="212" y="37"/>
                  </a:lnTo>
                  <a:lnTo>
                    <a:pt x="207" y="38"/>
                  </a:lnTo>
                  <a:lnTo>
                    <a:pt x="199" y="38"/>
                  </a:lnTo>
                  <a:lnTo>
                    <a:pt x="191" y="40"/>
                  </a:lnTo>
                  <a:lnTo>
                    <a:pt x="184" y="42"/>
                  </a:lnTo>
                  <a:lnTo>
                    <a:pt x="174" y="42"/>
                  </a:lnTo>
                  <a:lnTo>
                    <a:pt x="164" y="44"/>
                  </a:lnTo>
                  <a:lnTo>
                    <a:pt x="155" y="44"/>
                  </a:lnTo>
                  <a:lnTo>
                    <a:pt x="145" y="46"/>
                  </a:lnTo>
                  <a:lnTo>
                    <a:pt x="134" y="48"/>
                  </a:lnTo>
                  <a:lnTo>
                    <a:pt x="122" y="48"/>
                  </a:lnTo>
                  <a:lnTo>
                    <a:pt x="111" y="50"/>
                  </a:lnTo>
                  <a:lnTo>
                    <a:pt x="99" y="52"/>
                  </a:lnTo>
                  <a:lnTo>
                    <a:pt x="86" y="54"/>
                  </a:lnTo>
                  <a:lnTo>
                    <a:pt x="73" y="54"/>
                  </a:lnTo>
                  <a:lnTo>
                    <a:pt x="59" y="56"/>
                  </a:lnTo>
                  <a:lnTo>
                    <a:pt x="46" y="57"/>
                  </a:lnTo>
                  <a:lnTo>
                    <a:pt x="31" y="59"/>
                  </a:lnTo>
                  <a:lnTo>
                    <a:pt x="15" y="61"/>
                  </a:lnTo>
                  <a:lnTo>
                    <a:pt x="0" y="61"/>
                  </a:lnTo>
                  <a:lnTo>
                    <a:pt x="0" y="29"/>
                  </a:lnTo>
                  <a:lnTo>
                    <a:pt x="19" y="25"/>
                  </a:lnTo>
                  <a:lnTo>
                    <a:pt x="36" y="23"/>
                  </a:lnTo>
                  <a:lnTo>
                    <a:pt x="54" y="21"/>
                  </a:lnTo>
                  <a:lnTo>
                    <a:pt x="71" y="19"/>
                  </a:lnTo>
                  <a:lnTo>
                    <a:pt x="86" y="17"/>
                  </a:lnTo>
                  <a:lnTo>
                    <a:pt x="99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2"/>
                  </a:lnTo>
                  <a:lnTo>
                    <a:pt x="147" y="10"/>
                  </a:lnTo>
                  <a:lnTo>
                    <a:pt x="157" y="8"/>
                  </a:lnTo>
                  <a:lnTo>
                    <a:pt x="164" y="6"/>
                  </a:lnTo>
                  <a:lnTo>
                    <a:pt x="172" y="6"/>
                  </a:lnTo>
                  <a:lnTo>
                    <a:pt x="180" y="4"/>
                  </a:lnTo>
                  <a:lnTo>
                    <a:pt x="185" y="4"/>
                  </a:lnTo>
                  <a:lnTo>
                    <a:pt x="191" y="2"/>
                  </a:lnTo>
                  <a:lnTo>
                    <a:pt x="199" y="2"/>
                  </a:lnTo>
                  <a:lnTo>
                    <a:pt x="207" y="0"/>
                  </a:lnTo>
                  <a:lnTo>
                    <a:pt x="212" y="2"/>
                  </a:lnTo>
                  <a:lnTo>
                    <a:pt x="220" y="2"/>
                  </a:lnTo>
                  <a:lnTo>
                    <a:pt x="226" y="4"/>
                  </a:lnTo>
                  <a:lnTo>
                    <a:pt x="231" y="6"/>
                  </a:lnTo>
                  <a:lnTo>
                    <a:pt x="235" y="8"/>
                  </a:lnTo>
                  <a:lnTo>
                    <a:pt x="241" y="12"/>
                  </a:lnTo>
                  <a:lnTo>
                    <a:pt x="241" y="1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21"/>
            <p:cNvSpPr/>
            <p:nvPr/>
          </p:nvSpPr>
          <p:spPr bwMode="auto">
            <a:xfrm>
              <a:off x="3203575" y="1147763"/>
              <a:ext cx="63500" cy="93663"/>
            </a:xfrm>
            <a:custGeom>
              <a:avLst/>
              <a:gdLst>
                <a:gd name="T0" fmla="*/ 78 w 80"/>
                <a:gd name="T1" fmla="*/ 72 h 118"/>
                <a:gd name="T2" fmla="*/ 78 w 80"/>
                <a:gd name="T3" fmla="*/ 78 h 118"/>
                <a:gd name="T4" fmla="*/ 78 w 80"/>
                <a:gd name="T5" fmla="*/ 85 h 118"/>
                <a:gd name="T6" fmla="*/ 78 w 80"/>
                <a:gd name="T7" fmla="*/ 91 h 118"/>
                <a:gd name="T8" fmla="*/ 77 w 80"/>
                <a:gd name="T9" fmla="*/ 97 h 118"/>
                <a:gd name="T10" fmla="*/ 75 w 80"/>
                <a:gd name="T11" fmla="*/ 101 h 118"/>
                <a:gd name="T12" fmla="*/ 75 w 80"/>
                <a:gd name="T13" fmla="*/ 104 h 118"/>
                <a:gd name="T14" fmla="*/ 73 w 80"/>
                <a:gd name="T15" fmla="*/ 106 h 118"/>
                <a:gd name="T16" fmla="*/ 71 w 80"/>
                <a:gd name="T17" fmla="*/ 108 h 118"/>
                <a:gd name="T18" fmla="*/ 67 w 80"/>
                <a:gd name="T19" fmla="*/ 112 h 118"/>
                <a:gd name="T20" fmla="*/ 65 w 80"/>
                <a:gd name="T21" fmla="*/ 116 h 118"/>
                <a:gd name="T22" fmla="*/ 61 w 80"/>
                <a:gd name="T23" fmla="*/ 118 h 118"/>
                <a:gd name="T24" fmla="*/ 59 w 80"/>
                <a:gd name="T25" fmla="*/ 118 h 118"/>
                <a:gd name="T26" fmla="*/ 57 w 80"/>
                <a:gd name="T27" fmla="*/ 118 h 118"/>
                <a:gd name="T28" fmla="*/ 56 w 80"/>
                <a:gd name="T29" fmla="*/ 116 h 118"/>
                <a:gd name="T30" fmla="*/ 52 w 80"/>
                <a:gd name="T31" fmla="*/ 114 h 118"/>
                <a:gd name="T32" fmla="*/ 50 w 80"/>
                <a:gd name="T33" fmla="*/ 112 h 118"/>
                <a:gd name="T34" fmla="*/ 46 w 80"/>
                <a:gd name="T35" fmla="*/ 108 h 118"/>
                <a:gd name="T36" fmla="*/ 42 w 80"/>
                <a:gd name="T37" fmla="*/ 103 h 118"/>
                <a:gd name="T38" fmla="*/ 38 w 80"/>
                <a:gd name="T39" fmla="*/ 99 h 118"/>
                <a:gd name="T40" fmla="*/ 34 w 80"/>
                <a:gd name="T41" fmla="*/ 93 h 118"/>
                <a:gd name="T42" fmla="*/ 25 w 80"/>
                <a:gd name="T43" fmla="*/ 80 h 118"/>
                <a:gd name="T44" fmla="*/ 17 w 80"/>
                <a:gd name="T45" fmla="*/ 66 h 118"/>
                <a:gd name="T46" fmla="*/ 13 w 80"/>
                <a:gd name="T47" fmla="*/ 55 h 118"/>
                <a:gd name="T48" fmla="*/ 10 w 80"/>
                <a:gd name="T49" fmla="*/ 42 h 118"/>
                <a:gd name="T50" fmla="*/ 6 w 80"/>
                <a:gd name="T51" fmla="*/ 30 h 118"/>
                <a:gd name="T52" fmla="*/ 4 w 80"/>
                <a:gd name="T53" fmla="*/ 19 h 118"/>
                <a:gd name="T54" fmla="*/ 2 w 80"/>
                <a:gd name="T55" fmla="*/ 9 h 118"/>
                <a:gd name="T56" fmla="*/ 0 w 80"/>
                <a:gd name="T57" fmla="*/ 0 h 118"/>
                <a:gd name="T58" fmla="*/ 8 w 80"/>
                <a:gd name="T59" fmla="*/ 0 h 118"/>
                <a:gd name="T60" fmla="*/ 15 w 80"/>
                <a:gd name="T61" fmla="*/ 0 h 118"/>
                <a:gd name="T62" fmla="*/ 23 w 80"/>
                <a:gd name="T63" fmla="*/ 2 h 118"/>
                <a:gd name="T64" fmla="*/ 31 w 80"/>
                <a:gd name="T65" fmla="*/ 4 h 118"/>
                <a:gd name="T66" fmla="*/ 38 w 80"/>
                <a:gd name="T67" fmla="*/ 5 h 118"/>
                <a:gd name="T68" fmla="*/ 46 w 80"/>
                <a:gd name="T69" fmla="*/ 9 h 118"/>
                <a:gd name="T70" fmla="*/ 52 w 80"/>
                <a:gd name="T71" fmla="*/ 11 h 118"/>
                <a:gd name="T72" fmla="*/ 59 w 80"/>
                <a:gd name="T73" fmla="*/ 17 h 118"/>
                <a:gd name="T74" fmla="*/ 65 w 80"/>
                <a:gd name="T75" fmla="*/ 21 h 118"/>
                <a:gd name="T76" fmla="*/ 69 w 80"/>
                <a:gd name="T77" fmla="*/ 28 h 118"/>
                <a:gd name="T78" fmla="*/ 73 w 80"/>
                <a:gd name="T79" fmla="*/ 34 h 118"/>
                <a:gd name="T80" fmla="*/ 77 w 80"/>
                <a:gd name="T81" fmla="*/ 42 h 118"/>
                <a:gd name="T82" fmla="*/ 78 w 80"/>
                <a:gd name="T83" fmla="*/ 47 h 118"/>
                <a:gd name="T84" fmla="*/ 80 w 80"/>
                <a:gd name="T85" fmla="*/ 55 h 118"/>
                <a:gd name="T86" fmla="*/ 80 w 80"/>
                <a:gd name="T87" fmla="*/ 63 h 118"/>
                <a:gd name="T88" fmla="*/ 78 w 80"/>
                <a:gd name="T89" fmla="*/ 72 h 118"/>
                <a:gd name="T90" fmla="*/ 78 w 80"/>
                <a:gd name="T91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118">
                  <a:moveTo>
                    <a:pt x="78" y="72"/>
                  </a:moveTo>
                  <a:lnTo>
                    <a:pt x="78" y="78"/>
                  </a:lnTo>
                  <a:lnTo>
                    <a:pt x="78" y="85"/>
                  </a:lnTo>
                  <a:lnTo>
                    <a:pt x="78" y="91"/>
                  </a:lnTo>
                  <a:lnTo>
                    <a:pt x="77" y="97"/>
                  </a:lnTo>
                  <a:lnTo>
                    <a:pt x="75" y="101"/>
                  </a:lnTo>
                  <a:lnTo>
                    <a:pt x="75" y="104"/>
                  </a:lnTo>
                  <a:lnTo>
                    <a:pt x="73" y="106"/>
                  </a:lnTo>
                  <a:lnTo>
                    <a:pt x="71" y="108"/>
                  </a:lnTo>
                  <a:lnTo>
                    <a:pt x="67" y="112"/>
                  </a:lnTo>
                  <a:lnTo>
                    <a:pt x="65" y="116"/>
                  </a:lnTo>
                  <a:lnTo>
                    <a:pt x="61" y="118"/>
                  </a:lnTo>
                  <a:lnTo>
                    <a:pt x="59" y="118"/>
                  </a:lnTo>
                  <a:lnTo>
                    <a:pt x="57" y="118"/>
                  </a:lnTo>
                  <a:lnTo>
                    <a:pt x="56" y="116"/>
                  </a:lnTo>
                  <a:lnTo>
                    <a:pt x="52" y="114"/>
                  </a:lnTo>
                  <a:lnTo>
                    <a:pt x="50" y="112"/>
                  </a:lnTo>
                  <a:lnTo>
                    <a:pt x="46" y="108"/>
                  </a:lnTo>
                  <a:lnTo>
                    <a:pt x="42" y="103"/>
                  </a:lnTo>
                  <a:lnTo>
                    <a:pt x="38" y="99"/>
                  </a:lnTo>
                  <a:lnTo>
                    <a:pt x="34" y="93"/>
                  </a:lnTo>
                  <a:lnTo>
                    <a:pt x="25" y="80"/>
                  </a:lnTo>
                  <a:lnTo>
                    <a:pt x="17" y="66"/>
                  </a:lnTo>
                  <a:lnTo>
                    <a:pt x="13" y="55"/>
                  </a:lnTo>
                  <a:lnTo>
                    <a:pt x="10" y="42"/>
                  </a:lnTo>
                  <a:lnTo>
                    <a:pt x="6" y="30"/>
                  </a:lnTo>
                  <a:lnTo>
                    <a:pt x="4" y="19"/>
                  </a:lnTo>
                  <a:lnTo>
                    <a:pt x="2" y="9"/>
                  </a:lnTo>
                  <a:lnTo>
                    <a:pt x="0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23" y="2"/>
                  </a:lnTo>
                  <a:lnTo>
                    <a:pt x="31" y="4"/>
                  </a:lnTo>
                  <a:lnTo>
                    <a:pt x="38" y="5"/>
                  </a:lnTo>
                  <a:lnTo>
                    <a:pt x="46" y="9"/>
                  </a:lnTo>
                  <a:lnTo>
                    <a:pt x="52" y="11"/>
                  </a:lnTo>
                  <a:lnTo>
                    <a:pt x="59" y="17"/>
                  </a:lnTo>
                  <a:lnTo>
                    <a:pt x="65" y="21"/>
                  </a:lnTo>
                  <a:lnTo>
                    <a:pt x="69" y="28"/>
                  </a:lnTo>
                  <a:lnTo>
                    <a:pt x="73" y="34"/>
                  </a:lnTo>
                  <a:lnTo>
                    <a:pt x="77" y="42"/>
                  </a:lnTo>
                  <a:lnTo>
                    <a:pt x="78" y="47"/>
                  </a:lnTo>
                  <a:lnTo>
                    <a:pt x="80" y="55"/>
                  </a:lnTo>
                  <a:lnTo>
                    <a:pt x="80" y="63"/>
                  </a:lnTo>
                  <a:lnTo>
                    <a:pt x="78" y="72"/>
                  </a:lnTo>
                  <a:lnTo>
                    <a:pt x="78" y="7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22"/>
            <p:cNvSpPr/>
            <p:nvPr/>
          </p:nvSpPr>
          <p:spPr bwMode="auto">
            <a:xfrm>
              <a:off x="3354388" y="1101725"/>
              <a:ext cx="115887" cy="160338"/>
            </a:xfrm>
            <a:custGeom>
              <a:avLst/>
              <a:gdLst>
                <a:gd name="T0" fmla="*/ 6 w 146"/>
                <a:gd name="T1" fmla="*/ 190 h 202"/>
                <a:gd name="T2" fmla="*/ 18 w 146"/>
                <a:gd name="T3" fmla="*/ 169 h 202"/>
                <a:gd name="T4" fmla="*/ 27 w 146"/>
                <a:gd name="T5" fmla="*/ 148 h 202"/>
                <a:gd name="T6" fmla="*/ 37 w 146"/>
                <a:gd name="T7" fmla="*/ 131 h 202"/>
                <a:gd name="T8" fmla="*/ 44 w 146"/>
                <a:gd name="T9" fmla="*/ 116 h 202"/>
                <a:gd name="T10" fmla="*/ 52 w 146"/>
                <a:gd name="T11" fmla="*/ 101 h 202"/>
                <a:gd name="T12" fmla="*/ 56 w 146"/>
                <a:gd name="T13" fmla="*/ 89 h 202"/>
                <a:gd name="T14" fmla="*/ 62 w 146"/>
                <a:gd name="T15" fmla="*/ 80 h 202"/>
                <a:gd name="T16" fmla="*/ 65 w 146"/>
                <a:gd name="T17" fmla="*/ 68 h 202"/>
                <a:gd name="T18" fmla="*/ 69 w 146"/>
                <a:gd name="T19" fmla="*/ 53 h 202"/>
                <a:gd name="T20" fmla="*/ 69 w 146"/>
                <a:gd name="T21" fmla="*/ 42 h 202"/>
                <a:gd name="T22" fmla="*/ 67 w 146"/>
                <a:gd name="T23" fmla="*/ 30 h 202"/>
                <a:gd name="T24" fmla="*/ 65 w 146"/>
                <a:gd name="T25" fmla="*/ 21 h 202"/>
                <a:gd name="T26" fmla="*/ 63 w 146"/>
                <a:gd name="T27" fmla="*/ 13 h 202"/>
                <a:gd name="T28" fmla="*/ 65 w 146"/>
                <a:gd name="T29" fmla="*/ 5 h 202"/>
                <a:gd name="T30" fmla="*/ 71 w 146"/>
                <a:gd name="T31" fmla="*/ 2 h 202"/>
                <a:gd name="T32" fmla="*/ 79 w 146"/>
                <a:gd name="T33" fmla="*/ 0 h 202"/>
                <a:gd name="T34" fmla="*/ 90 w 146"/>
                <a:gd name="T35" fmla="*/ 2 h 202"/>
                <a:gd name="T36" fmla="*/ 100 w 146"/>
                <a:gd name="T37" fmla="*/ 5 h 202"/>
                <a:gd name="T38" fmla="*/ 113 w 146"/>
                <a:gd name="T39" fmla="*/ 11 h 202"/>
                <a:gd name="T40" fmla="*/ 127 w 146"/>
                <a:gd name="T41" fmla="*/ 21 h 202"/>
                <a:gd name="T42" fmla="*/ 136 w 146"/>
                <a:gd name="T43" fmla="*/ 30 h 202"/>
                <a:gd name="T44" fmla="*/ 142 w 146"/>
                <a:gd name="T45" fmla="*/ 38 h 202"/>
                <a:gd name="T46" fmla="*/ 146 w 146"/>
                <a:gd name="T47" fmla="*/ 45 h 202"/>
                <a:gd name="T48" fmla="*/ 146 w 146"/>
                <a:gd name="T49" fmla="*/ 55 h 202"/>
                <a:gd name="T50" fmla="*/ 142 w 146"/>
                <a:gd name="T51" fmla="*/ 66 h 202"/>
                <a:gd name="T52" fmla="*/ 134 w 146"/>
                <a:gd name="T53" fmla="*/ 78 h 202"/>
                <a:gd name="T54" fmla="*/ 123 w 146"/>
                <a:gd name="T55" fmla="*/ 93 h 202"/>
                <a:gd name="T56" fmla="*/ 102 w 146"/>
                <a:gd name="T57" fmla="*/ 120 h 202"/>
                <a:gd name="T58" fmla="*/ 73 w 146"/>
                <a:gd name="T59" fmla="*/ 152 h 202"/>
                <a:gd name="T60" fmla="*/ 50 w 146"/>
                <a:gd name="T61" fmla="*/ 175 h 202"/>
                <a:gd name="T62" fmla="*/ 37 w 146"/>
                <a:gd name="T63" fmla="*/ 188 h 202"/>
                <a:gd name="T64" fmla="*/ 23 w 146"/>
                <a:gd name="T65" fmla="*/ 198 h 202"/>
                <a:gd name="T66" fmla="*/ 8 w 146"/>
                <a:gd name="T67" fmla="*/ 202 h 202"/>
                <a:gd name="T68" fmla="*/ 0 w 146"/>
                <a:gd name="T6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202">
                  <a:moveTo>
                    <a:pt x="0" y="202"/>
                  </a:moveTo>
                  <a:lnTo>
                    <a:pt x="6" y="190"/>
                  </a:lnTo>
                  <a:lnTo>
                    <a:pt x="12" y="179"/>
                  </a:lnTo>
                  <a:lnTo>
                    <a:pt x="18" y="169"/>
                  </a:lnTo>
                  <a:lnTo>
                    <a:pt x="23" y="158"/>
                  </a:lnTo>
                  <a:lnTo>
                    <a:pt x="27" y="148"/>
                  </a:lnTo>
                  <a:lnTo>
                    <a:pt x="33" y="139"/>
                  </a:lnTo>
                  <a:lnTo>
                    <a:pt x="37" y="131"/>
                  </a:lnTo>
                  <a:lnTo>
                    <a:pt x="40" y="123"/>
                  </a:lnTo>
                  <a:lnTo>
                    <a:pt x="44" y="116"/>
                  </a:lnTo>
                  <a:lnTo>
                    <a:pt x="48" y="108"/>
                  </a:lnTo>
                  <a:lnTo>
                    <a:pt x="52" y="101"/>
                  </a:lnTo>
                  <a:lnTo>
                    <a:pt x="54" y="95"/>
                  </a:lnTo>
                  <a:lnTo>
                    <a:pt x="56" y="89"/>
                  </a:lnTo>
                  <a:lnTo>
                    <a:pt x="60" y="83"/>
                  </a:lnTo>
                  <a:lnTo>
                    <a:pt x="62" y="80"/>
                  </a:lnTo>
                  <a:lnTo>
                    <a:pt x="63" y="76"/>
                  </a:lnTo>
                  <a:lnTo>
                    <a:pt x="65" y="68"/>
                  </a:lnTo>
                  <a:lnTo>
                    <a:pt x="67" y="61"/>
                  </a:lnTo>
                  <a:lnTo>
                    <a:pt x="69" y="53"/>
                  </a:lnTo>
                  <a:lnTo>
                    <a:pt x="69" y="47"/>
                  </a:lnTo>
                  <a:lnTo>
                    <a:pt x="69" y="42"/>
                  </a:lnTo>
                  <a:lnTo>
                    <a:pt x="69" y="36"/>
                  </a:lnTo>
                  <a:lnTo>
                    <a:pt x="67" y="30"/>
                  </a:lnTo>
                  <a:lnTo>
                    <a:pt x="67" y="24"/>
                  </a:lnTo>
                  <a:lnTo>
                    <a:pt x="65" y="21"/>
                  </a:lnTo>
                  <a:lnTo>
                    <a:pt x="65" y="17"/>
                  </a:lnTo>
                  <a:lnTo>
                    <a:pt x="63" y="13"/>
                  </a:lnTo>
                  <a:lnTo>
                    <a:pt x="65" y="9"/>
                  </a:lnTo>
                  <a:lnTo>
                    <a:pt x="65" y="5"/>
                  </a:lnTo>
                  <a:lnTo>
                    <a:pt x="67" y="3"/>
                  </a:lnTo>
                  <a:lnTo>
                    <a:pt x="71" y="2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100" y="5"/>
                  </a:lnTo>
                  <a:lnTo>
                    <a:pt x="107" y="9"/>
                  </a:lnTo>
                  <a:lnTo>
                    <a:pt x="113" y="11"/>
                  </a:lnTo>
                  <a:lnTo>
                    <a:pt x="121" y="17"/>
                  </a:lnTo>
                  <a:lnTo>
                    <a:pt x="127" y="21"/>
                  </a:lnTo>
                  <a:lnTo>
                    <a:pt x="132" y="24"/>
                  </a:lnTo>
                  <a:lnTo>
                    <a:pt x="136" y="30"/>
                  </a:lnTo>
                  <a:lnTo>
                    <a:pt x="140" y="34"/>
                  </a:lnTo>
                  <a:lnTo>
                    <a:pt x="142" y="38"/>
                  </a:lnTo>
                  <a:lnTo>
                    <a:pt x="144" y="42"/>
                  </a:lnTo>
                  <a:lnTo>
                    <a:pt x="146" y="45"/>
                  </a:lnTo>
                  <a:lnTo>
                    <a:pt x="146" y="51"/>
                  </a:lnTo>
                  <a:lnTo>
                    <a:pt x="146" y="55"/>
                  </a:lnTo>
                  <a:lnTo>
                    <a:pt x="144" y="61"/>
                  </a:lnTo>
                  <a:lnTo>
                    <a:pt x="142" y="66"/>
                  </a:lnTo>
                  <a:lnTo>
                    <a:pt x="138" y="72"/>
                  </a:lnTo>
                  <a:lnTo>
                    <a:pt x="134" y="78"/>
                  </a:lnTo>
                  <a:lnTo>
                    <a:pt x="130" y="85"/>
                  </a:lnTo>
                  <a:lnTo>
                    <a:pt x="123" y="93"/>
                  </a:lnTo>
                  <a:lnTo>
                    <a:pt x="117" y="101"/>
                  </a:lnTo>
                  <a:lnTo>
                    <a:pt x="102" y="120"/>
                  </a:lnTo>
                  <a:lnTo>
                    <a:pt x="88" y="137"/>
                  </a:lnTo>
                  <a:lnTo>
                    <a:pt x="73" y="152"/>
                  </a:lnTo>
                  <a:lnTo>
                    <a:pt x="58" y="167"/>
                  </a:lnTo>
                  <a:lnTo>
                    <a:pt x="50" y="175"/>
                  </a:lnTo>
                  <a:lnTo>
                    <a:pt x="44" y="183"/>
                  </a:lnTo>
                  <a:lnTo>
                    <a:pt x="37" y="188"/>
                  </a:lnTo>
                  <a:lnTo>
                    <a:pt x="29" y="194"/>
                  </a:lnTo>
                  <a:lnTo>
                    <a:pt x="23" y="198"/>
                  </a:lnTo>
                  <a:lnTo>
                    <a:pt x="16" y="200"/>
                  </a:lnTo>
                  <a:lnTo>
                    <a:pt x="8" y="202"/>
                  </a:lnTo>
                  <a:lnTo>
                    <a:pt x="0" y="202"/>
                  </a:lnTo>
                  <a:lnTo>
                    <a:pt x="0" y="20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23"/>
            <p:cNvSpPr/>
            <p:nvPr/>
          </p:nvSpPr>
          <p:spPr bwMode="auto">
            <a:xfrm>
              <a:off x="3060700" y="1228725"/>
              <a:ext cx="546100" cy="79375"/>
            </a:xfrm>
            <a:custGeom>
              <a:avLst/>
              <a:gdLst>
                <a:gd name="T0" fmla="*/ 69 w 689"/>
                <a:gd name="T1" fmla="*/ 55 h 101"/>
                <a:gd name="T2" fmla="*/ 94 w 689"/>
                <a:gd name="T3" fmla="*/ 53 h 101"/>
                <a:gd name="T4" fmla="*/ 121 w 689"/>
                <a:gd name="T5" fmla="*/ 51 h 101"/>
                <a:gd name="T6" fmla="*/ 153 w 689"/>
                <a:gd name="T7" fmla="*/ 49 h 101"/>
                <a:gd name="T8" fmla="*/ 192 w 689"/>
                <a:gd name="T9" fmla="*/ 47 h 101"/>
                <a:gd name="T10" fmla="*/ 272 w 689"/>
                <a:gd name="T11" fmla="*/ 40 h 101"/>
                <a:gd name="T12" fmla="*/ 434 w 689"/>
                <a:gd name="T13" fmla="*/ 17 h 101"/>
                <a:gd name="T14" fmla="*/ 471 w 689"/>
                <a:gd name="T15" fmla="*/ 11 h 101"/>
                <a:gd name="T16" fmla="*/ 501 w 689"/>
                <a:gd name="T17" fmla="*/ 5 h 101"/>
                <a:gd name="T18" fmla="*/ 526 w 689"/>
                <a:gd name="T19" fmla="*/ 2 h 101"/>
                <a:gd name="T20" fmla="*/ 547 w 689"/>
                <a:gd name="T21" fmla="*/ 0 h 101"/>
                <a:gd name="T22" fmla="*/ 563 w 689"/>
                <a:gd name="T23" fmla="*/ 0 h 101"/>
                <a:gd name="T24" fmla="*/ 580 w 689"/>
                <a:gd name="T25" fmla="*/ 0 h 101"/>
                <a:gd name="T26" fmla="*/ 607 w 689"/>
                <a:gd name="T27" fmla="*/ 3 h 101"/>
                <a:gd name="T28" fmla="*/ 637 w 689"/>
                <a:gd name="T29" fmla="*/ 7 h 101"/>
                <a:gd name="T30" fmla="*/ 664 w 689"/>
                <a:gd name="T31" fmla="*/ 19 h 101"/>
                <a:gd name="T32" fmla="*/ 681 w 689"/>
                <a:gd name="T33" fmla="*/ 34 h 101"/>
                <a:gd name="T34" fmla="*/ 687 w 689"/>
                <a:gd name="T35" fmla="*/ 53 h 101"/>
                <a:gd name="T36" fmla="*/ 687 w 689"/>
                <a:gd name="T37" fmla="*/ 66 h 101"/>
                <a:gd name="T38" fmla="*/ 675 w 689"/>
                <a:gd name="T39" fmla="*/ 74 h 101"/>
                <a:gd name="T40" fmla="*/ 656 w 689"/>
                <a:gd name="T41" fmla="*/ 76 h 101"/>
                <a:gd name="T42" fmla="*/ 628 w 689"/>
                <a:gd name="T43" fmla="*/ 72 h 101"/>
                <a:gd name="T44" fmla="*/ 591 w 689"/>
                <a:gd name="T45" fmla="*/ 66 h 101"/>
                <a:gd name="T46" fmla="*/ 551 w 689"/>
                <a:gd name="T47" fmla="*/ 63 h 101"/>
                <a:gd name="T48" fmla="*/ 519 w 689"/>
                <a:gd name="T49" fmla="*/ 59 h 101"/>
                <a:gd name="T50" fmla="*/ 496 w 689"/>
                <a:gd name="T51" fmla="*/ 59 h 101"/>
                <a:gd name="T52" fmla="*/ 475 w 689"/>
                <a:gd name="T53" fmla="*/ 61 h 101"/>
                <a:gd name="T54" fmla="*/ 442 w 689"/>
                <a:gd name="T55" fmla="*/ 63 h 101"/>
                <a:gd name="T56" fmla="*/ 398 w 689"/>
                <a:gd name="T57" fmla="*/ 68 h 101"/>
                <a:gd name="T58" fmla="*/ 343 w 689"/>
                <a:gd name="T59" fmla="*/ 74 h 101"/>
                <a:gd name="T60" fmla="*/ 276 w 689"/>
                <a:gd name="T61" fmla="*/ 80 h 101"/>
                <a:gd name="T62" fmla="*/ 209 w 689"/>
                <a:gd name="T63" fmla="*/ 87 h 101"/>
                <a:gd name="T64" fmla="*/ 155 w 689"/>
                <a:gd name="T65" fmla="*/ 93 h 101"/>
                <a:gd name="T66" fmla="*/ 111 w 689"/>
                <a:gd name="T67" fmla="*/ 97 h 101"/>
                <a:gd name="T68" fmla="*/ 81 w 689"/>
                <a:gd name="T69" fmla="*/ 99 h 101"/>
                <a:gd name="T70" fmla="*/ 63 w 689"/>
                <a:gd name="T71" fmla="*/ 101 h 101"/>
                <a:gd name="T72" fmla="*/ 50 w 689"/>
                <a:gd name="T73" fmla="*/ 101 h 101"/>
                <a:gd name="T74" fmla="*/ 35 w 689"/>
                <a:gd name="T75" fmla="*/ 95 h 101"/>
                <a:gd name="T76" fmla="*/ 19 w 689"/>
                <a:gd name="T77" fmla="*/ 83 h 101"/>
                <a:gd name="T78" fmla="*/ 4 w 689"/>
                <a:gd name="T79" fmla="*/ 72 h 101"/>
                <a:gd name="T80" fmla="*/ 0 w 689"/>
                <a:gd name="T81" fmla="*/ 66 h 101"/>
                <a:gd name="T82" fmla="*/ 4 w 689"/>
                <a:gd name="T83" fmla="*/ 61 h 101"/>
                <a:gd name="T84" fmla="*/ 18 w 689"/>
                <a:gd name="T85" fmla="*/ 57 h 101"/>
                <a:gd name="T86" fmla="*/ 44 w 689"/>
                <a:gd name="T87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9" h="101">
                  <a:moveTo>
                    <a:pt x="56" y="55"/>
                  </a:moveTo>
                  <a:lnTo>
                    <a:pt x="62" y="55"/>
                  </a:lnTo>
                  <a:lnTo>
                    <a:pt x="69" y="55"/>
                  </a:lnTo>
                  <a:lnTo>
                    <a:pt x="77" y="55"/>
                  </a:lnTo>
                  <a:lnTo>
                    <a:pt x="84" y="53"/>
                  </a:lnTo>
                  <a:lnTo>
                    <a:pt x="94" y="53"/>
                  </a:lnTo>
                  <a:lnTo>
                    <a:pt x="102" y="53"/>
                  </a:lnTo>
                  <a:lnTo>
                    <a:pt x="111" y="53"/>
                  </a:lnTo>
                  <a:lnTo>
                    <a:pt x="121" y="51"/>
                  </a:lnTo>
                  <a:lnTo>
                    <a:pt x="132" y="51"/>
                  </a:lnTo>
                  <a:lnTo>
                    <a:pt x="142" y="51"/>
                  </a:lnTo>
                  <a:lnTo>
                    <a:pt x="153" y="49"/>
                  </a:lnTo>
                  <a:lnTo>
                    <a:pt x="165" y="49"/>
                  </a:lnTo>
                  <a:lnTo>
                    <a:pt x="178" y="49"/>
                  </a:lnTo>
                  <a:lnTo>
                    <a:pt x="192" y="47"/>
                  </a:lnTo>
                  <a:lnTo>
                    <a:pt x="205" y="47"/>
                  </a:lnTo>
                  <a:lnTo>
                    <a:pt x="218" y="45"/>
                  </a:lnTo>
                  <a:lnTo>
                    <a:pt x="272" y="40"/>
                  </a:lnTo>
                  <a:lnTo>
                    <a:pt x="325" y="32"/>
                  </a:lnTo>
                  <a:lnTo>
                    <a:pt x="381" y="26"/>
                  </a:lnTo>
                  <a:lnTo>
                    <a:pt x="434" y="17"/>
                  </a:lnTo>
                  <a:lnTo>
                    <a:pt x="446" y="15"/>
                  </a:lnTo>
                  <a:lnTo>
                    <a:pt x="459" y="13"/>
                  </a:lnTo>
                  <a:lnTo>
                    <a:pt x="471" y="11"/>
                  </a:lnTo>
                  <a:lnTo>
                    <a:pt x="480" y="9"/>
                  </a:lnTo>
                  <a:lnTo>
                    <a:pt x="492" y="7"/>
                  </a:lnTo>
                  <a:lnTo>
                    <a:pt x="501" y="5"/>
                  </a:lnTo>
                  <a:lnTo>
                    <a:pt x="511" y="3"/>
                  </a:lnTo>
                  <a:lnTo>
                    <a:pt x="519" y="3"/>
                  </a:lnTo>
                  <a:lnTo>
                    <a:pt x="526" y="2"/>
                  </a:lnTo>
                  <a:lnTo>
                    <a:pt x="534" y="2"/>
                  </a:lnTo>
                  <a:lnTo>
                    <a:pt x="540" y="2"/>
                  </a:lnTo>
                  <a:lnTo>
                    <a:pt x="547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80" y="0"/>
                  </a:lnTo>
                  <a:lnTo>
                    <a:pt x="587" y="2"/>
                  </a:lnTo>
                  <a:lnTo>
                    <a:pt x="597" y="2"/>
                  </a:lnTo>
                  <a:lnTo>
                    <a:pt x="607" y="3"/>
                  </a:lnTo>
                  <a:lnTo>
                    <a:pt x="616" y="5"/>
                  </a:lnTo>
                  <a:lnTo>
                    <a:pt x="626" y="7"/>
                  </a:lnTo>
                  <a:lnTo>
                    <a:pt x="637" y="7"/>
                  </a:lnTo>
                  <a:lnTo>
                    <a:pt x="647" y="11"/>
                  </a:lnTo>
                  <a:lnTo>
                    <a:pt x="656" y="15"/>
                  </a:lnTo>
                  <a:lnTo>
                    <a:pt x="664" y="19"/>
                  </a:lnTo>
                  <a:lnTo>
                    <a:pt x="672" y="24"/>
                  </a:lnTo>
                  <a:lnTo>
                    <a:pt x="677" y="28"/>
                  </a:lnTo>
                  <a:lnTo>
                    <a:pt x="681" y="34"/>
                  </a:lnTo>
                  <a:lnTo>
                    <a:pt x="685" y="40"/>
                  </a:lnTo>
                  <a:lnTo>
                    <a:pt x="687" y="45"/>
                  </a:lnTo>
                  <a:lnTo>
                    <a:pt x="687" y="53"/>
                  </a:lnTo>
                  <a:lnTo>
                    <a:pt x="689" y="57"/>
                  </a:lnTo>
                  <a:lnTo>
                    <a:pt x="687" y="63"/>
                  </a:lnTo>
                  <a:lnTo>
                    <a:pt x="687" y="66"/>
                  </a:lnTo>
                  <a:lnTo>
                    <a:pt x="683" y="68"/>
                  </a:lnTo>
                  <a:lnTo>
                    <a:pt x="681" y="72"/>
                  </a:lnTo>
                  <a:lnTo>
                    <a:pt x="675" y="74"/>
                  </a:lnTo>
                  <a:lnTo>
                    <a:pt x="670" y="76"/>
                  </a:lnTo>
                  <a:lnTo>
                    <a:pt x="664" y="76"/>
                  </a:lnTo>
                  <a:lnTo>
                    <a:pt x="656" y="76"/>
                  </a:lnTo>
                  <a:lnTo>
                    <a:pt x="649" y="74"/>
                  </a:lnTo>
                  <a:lnTo>
                    <a:pt x="639" y="74"/>
                  </a:lnTo>
                  <a:lnTo>
                    <a:pt x="628" y="72"/>
                  </a:lnTo>
                  <a:lnTo>
                    <a:pt x="616" y="70"/>
                  </a:lnTo>
                  <a:lnTo>
                    <a:pt x="605" y="68"/>
                  </a:lnTo>
                  <a:lnTo>
                    <a:pt x="591" y="66"/>
                  </a:lnTo>
                  <a:lnTo>
                    <a:pt x="578" y="66"/>
                  </a:lnTo>
                  <a:lnTo>
                    <a:pt x="564" y="64"/>
                  </a:lnTo>
                  <a:lnTo>
                    <a:pt x="551" y="63"/>
                  </a:lnTo>
                  <a:lnTo>
                    <a:pt x="540" y="61"/>
                  </a:lnTo>
                  <a:lnTo>
                    <a:pt x="528" y="61"/>
                  </a:lnTo>
                  <a:lnTo>
                    <a:pt x="519" y="59"/>
                  </a:lnTo>
                  <a:lnTo>
                    <a:pt x="509" y="59"/>
                  </a:lnTo>
                  <a:lnTo>
                    <a:pt x="499" y="59"/>
                  </a:lnTo>
                  <a:lnTo>
                    <a:pt x="496" y="59"/>
                  </a:lnTo>
                  <a:lnTo>
                    <a:pt x="490" y="59"/>
                  </a:lnTo>
                  <a:lnTo>
                    <a:pt x="482" y="59"/>
                  </a:lnTo>
                  <a:lnTo>
                    <a:pt x="475" y="61"/>
                  </a:lnTo>
                  <a:lnTo>
                    <a:pt x="465" y="61"/>
                  </a:lnTo>
                  <a:lnTo>
                    <a:pt x="454" y="63"/>
                  </a:lnTo>
                  <a:lnTo>
                    <a:pt x="442" y="63"/>
                  </a:lnTo>
                  <a:lnTo>
                    <a:pt x="429" y="64"/>
                  </a:lnTo>
                  <a:lnTo>
                    <a:pt x="413" y="66"/>
                  </a:lnTo>
                  <a:lnTo>
                    <a:pt x="398" y="68"/>
                  </a:lnTo>
                  <a:lnTo>
                    <a:pt x="381" y="70"/>
                  </a:lnTo>
                  <a:lnTo>
                    <a:pt x="362" y="72"/>
                  </a:lnTo>
                  <a:lnTo>
                    <a:pt x="343" y="74"/>
                  </a:lnTo>
                  <a:lnTo>
                    <a:pt x="322" y="76"/>
                  </a:lnTo>
                  <a:lnTo>
                    <a:pt x="299" y="78"/>
                  </a:lnTo>
                  <a:lnTo>
                    <a:pt x="276" y="80"/>
                  </a:lnTo>
                  <a:lnTo>
                    <a:pt x="253" y="82"/>
                  </a:lnTo>
                  <a:lnTo>
                    <a:pt x="230" y="85"/>
                  </a:lnTo>
                  <a:lnTo>
                    <a:pt x="209" y="87"/>
                  </a:lnTo>
                  <a:lnTo>
                    <a:pt x="190" y="89"/>
                  </a:lnTo>
                  <a:lnTo>
                    <a:pt x="171" y="91"/>
                  </a:lnTo>
                  <a:lnTo>
                    <a:pt x="155" y="93"/>
                  </a:lnTo>
                  <a:lnTo>
                    <a:pt x="138" y="93"/>
                  </a:lnTo>
                  <a:lnTo>
                    <a:pt x="125" y="95"/>
                  </a:lnTo>
                  <a:lnTo>
                    <a:pt x="111" y="97"/>
                  </a:lnTo>
                  <a:lnTo>
                    <a:pt x="100" y="97"/>
                  </a:lnTo>
                  <a:lnTo>
                    <a:pt x="90" y="99"/>
                  </a:lnTo>
                  <a:lnTo>
                    <a:pt x="81" y="99"/>
                  </a:lnTo>
                  <a:lnTo>
                    <a:pt x="73" y="101"/>
                  </a:lnTo>
                  <a:lnTo>
                    <a:pt x="67" y="101"/>
                  </a:lnTo>
                  <a:lnTo>
                    <a:pt x="63" y="101"/>
                  </a:lnTo>
                  <a:lnTo>
                    <a:pt x="60" y="101"/>
                  </a:lnTo>
                  <a:lnTo>
                    <a:pt x="56" y="101"/>
                  </a:lnTo>
                  <a:lnTo>
                    <a:pt x="50" y="101"/>
                  </a:lnTo>
                  <a:lnTo>
                    <a:pt x="44" y="99"/>
                  </a:lnTo>
                  <a:lnTo>
                    <a:pt x="39" y="97"/>
                  </a:lnTo>
                  <a:lnTo>
                    <a:pt x="35" y="95"/>
                  </a:lnTo>
                  <a:lnTo>
                    <a:pt x="29" y="91"/>
                  </a:lnTo>
                  <a:lnTo>
                    <a:pt x="23" y="89"/>
                  </a:lnTo>
                  <a:lnTo>
                    <a:pt x="19" y="83"/>
                  </a:lnTo>
                  <a:lnTo>
                    <a:pt x="14" y="80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2" y="63"/>
                  </a:lnTo>
                  <a:lnTo>
                    <a:pt x="4" y="61"/>
                  </a:lnTo>
                  <a:lnTo>
                    <a:pt x="8" y="61"/>
                  </a:lnTo>
                  <a:lnTo>
                    <a:pt x="12" y="59"/>
                  </a:lnTo>
                  <a:lnTo>
                    <a:pt x="18" y="57"/>
                  </a:lnTo>
                  <a:lnTo>
                    <a:pt x="25" y="57"/>
                  </a:lnTo>
                  <a:lnTo>
                    <a:pt x="35" y="55"/>
                  </a:lnTo>
                  <a:lnTo>
                    <a:pt x="44" y="55"/>
                  </a:lnTo>
                  <a:lnTo>
                    <a:pt x="56" y="55"/>
                  </a:lnTo>
                  <a:lnTo>
                    <a:pt x="56" y="5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24"/>
            <p:cNvSpPr/>
            <p:nvPr/>
          </p:nvSpPr>
          <p:spPr bwMode="auto">
            <a:xfrm>
              <a:off x="3222625" y="833438"/>
              <a:ext cx="211137" cy="63500"/>
            </a:xfrm>
            <a:custGeom>
              <a:avLst/>
              <a:gdLst>
                <a:gd name="T0" fmla="*/ 99 w 266"/>
                <a:gd name="T1" fmla="*/ 23 h 80"/>
                <a:gd name="T2" fmla="*/ 120 w 266"/>
                <a:gd name="T3" fmla="*/ 18 h 80"/>
                <a:gd name="T4" fmla="*/ 140 w 266"/>
                <a:gd name="T5" fmla="*/ 12 h 80"/>
                <a:gd name="T6" fmla="*/ 155 w 266"/>
                <a:gd name="T7" fmla="*/ 8 h 80"/>
                <a:gd name="T8" fmla="*/ 170 w 266"/>
                <a:gd name="T9" fmla="*/ 4 h 80"/>
                <a:gd name="T10" fmla="*/ 189 w 266"/>
                <a:gd name="T11" fmla="*/ 2 h 80"/>
                <a:gd name="T12" fmla="*/ 208 w 266"/>
                <a:gd name="T13" fmla="*/ 0 h 80"/>
                <a:gd name="T14" fmla="*/ 229 w 266"/>
                <a:gd name="T15" fmla="*/ 0 h 80"/>
                <a:gd name="T16" fmla="*/ 249 w 266"/>
                <a:gd name="T17" fmla="*/ 4 h 80"/>
                <a:gd name="T18" fmla="*/ 256 w 266"/>
                <a:gd name="T19" fmla="*/ 8 h 80"/>
                <a:gd name="T20" fmla="*/ 262 w 266"/>
                <a:gd name="T21" fmla="*/ 14 h 80"/>
                <a:gd name="T22" fmla="*/ 266 w 266"/>
                <a:gd name="T23" fmla="*/ 18 h 80"/>
                <a:gd name="T24" fmla="*/ 266 w 266"/>
                <a:gd name="T25" fmla="*/ 21 h 80"/>
                <a:gd name="T26" fmla="*/ 264 w 266"/>
                <a:gd name="T27" fmla="*/ 27 h 80"/>
                <a:gd name="T28" fmla="*/ 256 w 266"/>
                <a:gd name="T29" fmla="*/ 33 h 80"/>
                <a:gd name="T30" fmla="*/ 247 w 266"/>
                <a:gd name="T31" fmla="*/ 39 h 80"/>
                <a:gd name="T32" fmla="*/ 233 w 266"/>
                <a:gd name="T33" fmla="*/ 42 h 80"/>
                <a:gd name="T34" fmla="*/ 214 w 266"/>
                <a:gd name="T35" fmla="*/ 48 h 80"/>
                <a:gd name="T36" fmla="*/ 189 w 266"/>
                <a:gd name="T37" fmla="*/ 56 h 80"/>
                <a:gd name="T38" fmla="*/ 162 w 266"/>
                <a:gd name="T39" fmla="*/ 61 h 80"/>
                <a:gd name="T40" fmla="*/ 128 w 266"/>
                <a:gd name="T41" fmla="*/ 67 h 80"/>
                <a:gd name="T42" fmla="*/ 111 w 266"/>
                <a:gd name="T43" fmla="*/ 71 h 80"/>
                <a:gd name="T44" fmla="*/ 96 w 266"/>
                <a:gd name="T45" fmla="*/ 73 h 80"/>
                <a:gd name="T46" fmla="*/ 84 w 266"/>
                <a:gd name="T47" fmla="*/ 75 h 80"/>
                <a:gd name="T48" fmla="*/ 73 w 266"/>
                <a:gd name="T49" fmla="*/ 77 h 80"/>
                <a:gd name="T50" fmla="*/ 63 w 266"/>
                <a:gd name="T51" fmla="*/ 79 h 80"/>
                <a:gd name="T52" fmla="*/ 57 w 266"/>
                <a:gd name="T53" fmla="*/ 79 h 80"/>
                <a:gd name="T54" fmla="*/ 53 w 266"/>
                <a:gd name="T55" fmla="*/ 80 h 80"/>
                <a:gd name="T56" fmla="*/ 50 w 266"/>
                <a:gd name="T57" fmla="*/ 80 h 80"/>
                <a:gd name="T58" fmla="*/ 40 w 266"/>
                <a:gd name="T59" fmla="*/ 77 h 80"/>
                <a:gd name="T60" fmla="*/ 25 w 266"/>
                <a:gd name="T61" fmla="*/ 67 h 80"/>
                <a:gd name="T62" fmla="*/ 15 w 266"/>
                <a:gd name="T63" fmla="*/ 61 h 80"/>
                <a:gd name="T64" fmla="*/ 6 w 266"/>
                <a:gd name="T65" fmla="*/ 58 h 80"/>
                <a:gd name="T66" fmla="*/ 2 w 266"/>
                <a:gd name="T67" fmla="*/ 54 h 80"/>
                <a:gd name="T68" fmla="*/ 0 w 266"/>
                <a:gd name="T69" fmla="*/ 50 h 80"/>
                <a:gd name="T70" fmla="*/ 2 w 266"/>
                <a:gd name="T71" fmla="*/ 48 h 80"/>
                <a:gd name="T72" fmla="*/ 6 w 266"/>
                <a:gd name="T73" fmla="*/ 46 h 80"/>
                <a:gd name="T74" fmla="*/ 13 w 266"/>
                <a:gd name="T75" fmla="*/ 44 h 80"/>
                <a:gd name="T76" fmla="*/ 23 w 266"/>
                <a:gd name="T77" fmla="*/ 40 h 80"/>
                <a:gd name="T78" fmla="*/ 34 w 266"/>
                <a:gd name="T79" fmla="*/ 39 h 80"/>
                <a:gd name="T80" fmla="*/ 50 w 266"/>
                <a:gd name="T81" fmla="*/ 35 h 80"/>
                <a:gd name="T82" fmla="*/ 67 w 266"/>
                <a:gd name="T83" fmla="*/ 31 h 80"/>
                <a:gd name="T84" fmla="*/ 88 w 266"/>
                <a:gd name="T85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80">
                  <a:moveTo>
                    <a:pt x="88" y="25"/>
                  </a:moveTo>
                  <a:lnTo>
                    <a:pt x="99" y="23"/>
                  </a:lnTo>
                  <a:lnTo>
                    <a:pt x="109" y="20"/>
                  </a:lnTo>
                  <a:lnTo>
                    <a:pt x="120" y="18"/>
                  </a:lnTo>
                  <a:lnTo>
                    <a:pt x="130" y="14"/>
                  </a:lnTo>
                  <a:lnTo>
                    <a:pt x="140" y="12"/>
                  </a:lnTo>
                  <a:lnTo>
                    <a:pt x="147" y="10"/>
                  </a:lnTo>
                  <a:lnTo>
                    <a:pt x="155" y="8"/>
                  </a:lnTo>
                  <a:lnTo>
                    <a:pt x="162" y="6"/>
                  </a:lnTo>
                  <a:lnTo>
                    <a:pt x="170" y="4"/>
                  </a:lnTo>
                  <a:lnTo>
                    <a:pt x="178" y="4"/>
                  </a:lnTo>
                  <a:lnTo>
                    <a:pt x="189" y="2"/>
                  </a:lnTo>
                  <a:lnTo>
                    <a:pt x="199" y="0"/>
                  </a:lnTo>
                  <a:lnTo>
                    <a:pt x="208" y="0"/>
                  </a:lnTo>
                  <a:lnTo>
                    <a:pt x="220" y="0"/>
                  </a:lnTo>
                  <a:lnTo>
                    <a:pt x="229" y="0"/>
                  </a:lnTo>
                  <a:lnTo>
                    <a:pt x="239" y="2"/>
                  </a:lnTo>
                  <a:lnTo>
                    <a:pt x="249" y="4"/>
                  </a:lnTo>
                  <a:lnTo>
                    <a:pt x="254" y="6"/>
                  </a:lnTo>
                  <a:lnTo>
                    <a:pt x="256" y="8"/>
                  </a:lnTo>
                  <a:lnTo>
                    <a:pt x="260" y="10"/>
                  </a:lnTo>
                  <a:lnTo>
                    <a:pt x="262" y="14"/>
                  </a:lnTo>
                  <a:lnTo>
                    <a:pt x="264" y="16"/>
                  </a:lnTo>
                  <a:lnTo>
                    <a:pt x="266" y="18"/>
                  </a:lnTo>
                  <a:lnTo>
                    <a:pt x="266" y="20"/>
                  </a:lnTo>
                  <a:lnTo>
                    <a:pt x="266" y="21"/>
                  </a:lnTo>
                  <a:lnTo>
                    <a:pt x="266" y="25"/>
                  </a:lnTo>
                  <a:lnTo>
                    <a:pt x="264" y="27"/>
                  </a:lnTo>
                  <a:lnTo>
                    <a:pt x="260" y="31"/>
                  </a:lnTo>
                  <a:lnTo>
                    <a:pt x="256" y="33"/>
                  </a:lnTo>
                  <a:lnTo>
                    <a:pt x="252" y="37"/>
                  </a:lnTo>
                  <a:lnTo>
                    <a:pt x="247" y="39"/>
                  </a:lnTo>
                  <a:lnTo>
                    <a:pt x="241" y="40"/>
                  </a:lnTo>
                  <a:lnTo>
                    <a:pt x="233" y="42"/>
                  </a:lnTo>
                  <a:lnTo>
                    <a:pt x="224" y="46"/>
                  </a:lnTo>
                  <a:lnTo>
                    <a:pt x="214" y="48"/>
                  </a:lnTo>
                  <a:lnTo>
                    <a:pt x="203" y="52"/>
                  </a:lnTo>
                  <a:lnTo>
                    <a:pt x="189" y="56"/>
                  </a:lnTo>
                  <a:lnTo>
                    <a:pt x="176" y="58"/>
                  </a:lnTo>
                  <a:lnTo>
                    <a:pt x="162" y="61"/>
                  </a:lnTo>
                  <a:lnTo>
                    <a:pt x="145" y="65"/>
                  </a:lnTo>
                  <a:lnTo>
                    <a:pt x="128" y="67"/>
                  </a:lnTo>
                  <a:lnTo>
                    <a:pt x="120" y="69"/>
                  </a:lnTo>
                  <a:lnTo>
                    <a:pt x="111" y="71"/>
                  </a:lnTo>
                  <a:lnTo>
                    <a:pt x="103" y="73"/>
                  </a:lnTo>
                  <a:lnTo>
                    <a:pt x="96" y="73"/>
                  </a:lnTo>
                  <a:lnTo>
                    <a:pt x="90" y="75"/>
                  </a:lnTo>
                  <a:lnTo>
                    <a:pt x="84" y="75"/>
                  </a:lnTo>
                  <a:lnTo>
                    <a:pt x="78" y="77"/>
                  </a:lnTo>
                  <a:lnTo>
                    <a:pt x="73" y="77"/>
                  </a:lnTo>
                  <a:lnTo>
                    <a:pt x="69" y="79"/>
                  </a:lnTo>
                  <a:lnTo>
                    <a:pt x="63" y="79"/>
                  </a:lnTo>
                  <a:lnTo>
                    <a:pt x="61" y="79"/>
                  </a:lnTo>
                  <a:lnTo>
                    <a:pt x="57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46" y="79"/>
                  </a:lnTo>
                  <a:lnTo>
                    <a:pt x="40" y="77"/>
                  </a:lnTo>
                  <a:lnTo>
                    <a:pt x="34" y="73"/>
                  </a:lnTo>
                  <a:lnTo>
                    <a:pt x="25" y="67"/>
                  </a:lnTo>
                  <a:lnTo>
                    <a:pt x="19" y="65"/>
                  </a:lnTo>
                  <a:lnTo>
                    <a:pt x="15" y="61"/>
                  </a:lnTo>
                  <a:lnTo>
                    <a:pt x="9" y="60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48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9" y="46"/>
                  </a:lnTo>
                  <a:lnTo>
                    <a:pt x="13" y="44"/>
                  </a:lnTo>
                  <a:lnTo>
                    <a:pt x="17" y="42"/>
                  </a:lnTo>
                  <a:lnTo>
                    <a:pt x="23" y="40"/>
                  </a:lnTo>
                  <a:lnTo>
                    <a:pt x="29" y="40"/>
                  </a:lnTo>
                  <a:lnTo>
                    <a:pt x="34" y="39"/>
                  </a:lnTo>
                  <a:lnTo>
                    <a:pt x="42" y="37"/>
                  </a:lnTo>
                  <a:lnTo>
                    <a:pt x="50" y="35"/>
                  </a:lnTo>
                  <a:lnTo>
                    <a:pt x="57" y="33"/>
                  </a:lnTo>
                  <a:lnTo>
                    <a:pt x="67" y="31"/>
                  </a:lnTo>
                  <a:lnTo>
                    <a:pt x="76" y="27"/>
                  </a:lnTo>
                  <a:lnTo>
                    <a:pt x="88" y="25"/>
                  </a:lnTo>
                  <a:lnTo>
                    <a:pt x="88" y="2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913"/>
          <p:cNvSpPr/>
          <p:nvPr/>
        </p:nvSpPr>
        <p:spPr bwMode="auto">
          <a:xfrm>
            <a:off x="1576856" y="2558199"/>
            <a:ext cx="820852" cy="1010281"/>
          </a:xfrm>
          <a:custGeom>
            <a:avLst/>
            <a:gdLst>
              <a:gd name="T0" fmla="*/ 174 w 442"/>
              <a:gd name="T1" fmla="*/ 425 h 545"/>
              <a:gd name="T2" fmla="*/ 138 w 442"/>
              <a:gd name="T3" fmla="*/ 458 h 545"/>
              <a:gd name="T4" fmla="*/ 90 w 442"/>
              <a:gd name="T5" fmla="*/ 496 h 545"/>
              <a:gd name="T6" fmla="*/ 51 w 442"/>
              <a:gd name="T7" fmla="*/ 522 h 545"/>
              <a:gd name="T8" fmla="*/ 21 w 442"/>
              <a:gd name="T9" fmla="*/ 539 h 545"/>
              <a:gd name="T10" fmla="*/ 4 w 442"/>
              <a:gd name="T11" fmla="*/ 545 h 545"/>
              <a:gd name="T12" fmla="*/ 2 w 442"/>
              <a:gd name="T13" fmla="*/ 539 h 545"/>
              <a:gd name="T14" fmla="*/ 11 w 442"/>
              <a:gd name="T15" fmla="*/ 526 h 545"/>
              <a:gd name="T16" fmla="*/ 30 w 442"/>
              <a:gd name="T17" fmla="*/ 511 h 545"/>
              <a:gd name="T18" fmla="*/ 46 w 442"/>
              <a:gd name="T19" fmla="*/ 498 h 545"/>
              <a:gd name="T20" fmla="*/ 63 w 442"/>
              <a:gd name="T21" fmla="*/ 478 h 545"/>
              <a:gd name="T22" fmla="*/ 86 w 442"/>
              <a:gd name="T23" fmla="*/ 456 h 545"/>
              <a:gd name="T24" fmla="*/ 111 w 442"/>
              <a:gd name="T25" fmla="*/ 429 h 545"/>
              <a:gd name="T26" fmla="*/ 141 w 442"/>
              <a:gd name="T27" fmla="*/ 395 h 545"/>
              <a:gd name="T28" fmla="*/ 185 w 442"/>
              <a:gd name="T29" fmla="*/ 345 h 545"/>
              <a:gd name="T30" fmla="*/ 241 w 442"/>
              <a:gd name="T31" fmla="*/ 271 h 545"/>
              <a:gd name="T32" fmla="*/ 287 w 442"/>
              <a:gd name="T33" fmla="*/ 197 h 545"/>
              <a:gd name="T34" fmla="*/ 312 w 442"/>
              <a:gd name="T35" fmla="*/ 151 h 545"/>
              <a:gd name="T36" fmla="*/ 323 w 442"/>
              <a:gd name="T37" fmla="*/ 120 h 545"/>
              <a:gd name="T38" fmla="*/ 333 w 442"/>
              <a:gd name="T39" fmla="*/ 97 h 545"/>
              <a:gd name="T40" fmla="*/ 340 w 442"/>
              <a:gd name="T41" fmla="*/ 80 h 545"/>
              <a:gd name="T42" fmla="*/ 342 w 442"/>
              <a:gd name="T43" fmla="*/ 67 h 545"/>
              <a:gd name="T44" fmla="*/ 340 w 442"/>
              <a:gd name="T45" fmla="*/ 61 h 545"/>
              <a:gd name="T46" fmla="*/ 325 w 442"/>
              <a:gd name="T47" fmla="*/ 61 h 545"/>
              <a:gd name="T48" fmla="*/ 300 w 442"/>
              <a:gd name="T49" fmla="*/ 67 h 545"/>
              <a:gd name="T50" fmla="*/ 266 w 442"/>
              <a:gd name="T51" fmla="*/ 80 h 545"/>
              <a:gd name="T52" fmla="*/ 241 w 442"/>
              <a:gd name="T53" fmla="*/ 90 h 545"/>
              <a:gd name="T54" fmla="*/ 225 w 442"/>
              <a:gd name="T55" fmla="*/ 94 h 545"/>
              <a:gd name="T56" fmla="*/ 203 w 442"/>
              <a:gd name="T57" fmla="*/ 86 h 545"/>
              <a:gd name="T58" fmla="*/ 185 w 442"/>
              <a:gd name="T59" fmla="*/ 75 h 545"/>
              <a:gd name="T60" fmla="*/ 180 w 442"/>
              <a:gd name="T61" fmla="*/ 69 h 545"/>
              <a:gd name="T62" fmla="*/ 180 w 442"/>
              <a:gd name="T63" fmla="*/ 63 h 545"/>
              <a:gd name="T64" fmla="*/ 189 w 442"/>
              <a:gd name="T65" fmla="*/ 61 h 545"/>
              <a:gd name="T66" fmla="*/ 208 w 442"/>
              <a:gd name="T67" fmla="*/ 57 h 545"/>
              <a:gd name="T68" fmla="*/ 241 w 442"/>
              <a:gd name="T69" fmla="*/ 52 h 545"/>
              <a:gd name="T70" fmla="*/ 289 w 442"/>
              <a:gd name="T71" fmla="*/ 35 h 545"/>
              <a:gd name="T72" fmla="*/ 308 w 442"/>
              <a:gd name="T73" fmla="*/ 27 h 545"/>
              <a:gd name="T74" fmla="*/ 334 w 442"/>
              <a:gd name="T75" fmla="*/ 14 h 545"/>
              <a:gd name="T76" fmla="*/ 354 w 442"/>
              <a:gd name="T77" fmla="*/ 0 h 545"/>
              <a:gd name="T78" fmla="*/ 373 w 442"/>
              <a:gd name="T79" fmla="*/ 2 h 545"/>
              <a:gd name="T80" fmla="*/ 392 w 442"/>
              <a:gd name="T81" fmla="*/ 8 h 545"/>
              <a:gd name="T82" fmla="*/ 413 w 442"/>
              <a:gd name="T83" fmla="*/ 21 h 545"/>
              <a:gd name="T84" fmla="*/ 430 w 442"/>
              <a:gd name="T85" fmla="*/ 38 h 545"/>
              <a:gd name="T86" fmla="*/ 440 w 442"/>
              <a:gd name="T87" fmla="*/ 50 h 545"/>
              <a:gd name="T88" fmla="*/ 442 w 442"/>
              <a:gd name="T89" fmla="*/ 57 h 545"/>
              <a:gd name="T90" fmla="*/ 438 w 442"/>
              <a:gd name="T91" fmla="*/ 67 h 545"/>
              <a:gd name="T92" fmla="*/ 430 w 442"/>
              <a:gd name="T93" fmla="*/ 77 h 545"/>
              <a:gd name="T94" fmla="*/ 421 w 442"/>
              <a:gd name="T95" fmla="*/ 84 h 545"/>
              <a:gd name="T96" fmla="*/ 409 w 442"/>
              <a:gd name="T97" fmla="*/ 97 h 545"/>
              <a:gd name="T98" fmla="*/ 396 w 442"/>
              <a:gd name="T99" fmla="*/ 118 h 545"/>
              <a:gd name="T100" fmla="*/ 378 w 442"/>
              <a:gd name="T101" fmla="*/ 145 h 545"/>
              <a:gd name="T102" fmla="*/ 357 w 442"/>
              <a:gd name="T103" fmla="*/ 179 h 545"/>
              <a:gd name="T104" fmla="*/ 325 w 442"/>
              <a:gd name="T105" fmla="*/ 235 h 545"/>
              <a:gd name="T106" fmla="*/ 271 w 442"/>
              <a:gd name="T107" fmla="*/ 313 h 545"/>
              <a:gd name="T108" fmla="*/ 212 w 442"/>
              <a:gd name="T109" fmla="*/ 383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2" h="545">
                <a:moveTo>
                  <a:pt x="193" y="404"/>
                </a:moveTo>
                <a:lnTo>
                  <a:pt x="183" y="416"/>
                </a:lnTo>
                <a:lnTo>
                  <a:pt x="174" y="425"/>
                </a:lnTo>
                <a:lnTo>
                  <a:pt x="164" y="433"/>
                </a:lnTo>
                <a:lnTo>
                  <a:pt x="155" y="442"/>
                </a:lnTo>
                <a:lnTo>
                  <a:pt x="138" y="458"/>
                </a:lnTo>
                <a:lnTo>
                  <a:pt x="120" y="473"/>
                </a:lnTo>
                <a:lnTo>
                  <a:pt x="105" y="484"/>
                </a:lnTo>
                <a:lnTo>
                  <a:pt x="90" y="496"/>
                </a:lnTo>
                <a:lnTo>
                  <a:pt x="76" y="505"/>
                </a:lnTo>
                <a:lnTo>
                  <a:pt x="65" y="515"/>
                </a:lnTo>
                <a:lnTo>
                  <a:pt x="51" y="522"/>
                </a:lnTo>
                <a:lnTo>
                  <a:pt x="40" y="528"/>
                </a:lnTo>
                <a:lnTo>
                  <a:pt x="29" y="534"/>
                </a:lnTo>
                <a:lnTo>
                  <a:pt x="21" y="539"/>
                </a:lnTo>
                <a:lnTo>
                  <a:pt x="13" y="541"/>
                </a:lnTo>
                <a:lnTo>
                  <a:pt x="7" y="543"/>
                </a:lnTo>
                <a:lnTo>
                  <a:pt x="4" y="545"/>
                </a:lnTo>
                <a:lnTo>
                  <a:pt x="2" y="543"/>
                </a:lnTo>
                <a:lnTo>
                  <a:pt x="0" y="541"/>
                </a:lnTo>
                <a:lnTo>
                  <a:pt x="2" y="539"/>
                </a:lnTo>
                <a:lnTo>
                  <a:pt x="4" y="536"/>
                </a:lnTo>
                <a:lnTo>
                  <a:pt x="6" y="532"/>
                </a:lnTo>
                <a:lnTo>
                  <a:pt x="11" y="526"/>
                </a:lnTo>
                <a:lnTo>
                  <a:pt x="17" y="520"/>
                </a:lnTo>
                <a:lnTo>
                  <a:pt x="25" y="513"/>
                </a:lnTo>
                <a:lnTo>
                  <a:pt x="30" y="511"/>
                </a:lnTo>
                <a:lnTo>
                  <a:pt x="34" y="505"/>
                </a:lnTo>
                <a:lnTo>
                  <a:pt x="40" y="501"/>
                </a:lnTo>
                <a:lnTo>
                  <a:pt x="46" y="498"/>
                </a:lnTo>
                <a:lnTo>
                  <a:pt x="51" y="492"/>
                </a:lnTo>
                <a:lnTo>
                  <a:pt x="57" y="486"/>
                </a:lnTo>
                <a:lnTo>
                  <a:pt x="63" y="478"/>
                </a:lnTo>
                <a:lnTo>
                  <a:pt x="71" y="473"/>
                </a:lnTo>
                <a:lnTo>
                  <a:pt x="78" y="465"/>
                </a:lnTo>
                <a:lnTo>
                  <a:pt x="86" y="456"/>
                </a:lnTo>
                <a:lnTo>
                  <a:pt x="94" y="448"/>
                </a:lnTo>
                <a:lnTo>
                  <a:pt x="103" y="438"/>
                </a:lnTo>
                <a:lnTo>
                  <a:pt x="111" y="429"/>
                </a:lnTo>
                <a:lnTo>
                  <a:pt x="120" y="417"/>
                </a:lnTo>
                <a:lnTo>
                  <a:pt x="132" y="406"/>
                </a:lnTo>
                <a:lnTo>
                  <a:pt x="141" y="395"/>
                </a:lnTo>
                <a:lnTo>
                  <a:pt x="153" y="383"/>
                </a:lnTo>
                <a:lnTo>
                  <a:pt x="164" y="372"/>
                </a:lnTo>
                <a:lnTo>
                  <a:pt x="185" y="345"/>
                </a:lnTo>
                <a:lnTo>
                  <a:pt x="204" y="320"/>
                </a:lnTo>
                <a:lnTo>
                  <a:pt x="224" y="296"/>
                </a:lnTo>
                <a:lnTo>
                  <a:pt x="241" y="271"/>
                </a:lnTo>
                <a:lnTo>
                  <a:pt x="258" y="246"/>
                </a:lnTo>
                <a:lnTo>
                  <a:pt x="273" y="221"/>
                </a:lnTo>
                <a:lnTo>
                  <a:pt x="287" y="197"/>
                </a:lnTo>
                <a:lnTo>
                  <a:pt x="300" y="174"/>
                </a:lnTo>
                <a:lnTo>
                  <a:pt x="306" y="162"/>
                </a:lnTo>
                <a:lnTo>
                  <a:pt x="312" y="151"/>
                </a:lnTo>
                <a:lnTo>
                  <a:pt x="315" y="139"/>
                </a:lnTo>
                <a:lnTo>
                  <a:pt x="319" y="130"/>
                </a:lnTo>
                <a:lnTo>
                  <a:pt x="323" y="120"/>
                </a:lnTo>
                <a:lnTo>
                  <a:pt x="327" y="113"/>
                </a:lnTo>
                <a:lnTo>
                  <a:pt x="331" y="105"/>
                </a:lnTo>
                <a:lnTo>
                  <a:pt x="333" y="97"/>
                </a:lnTo>
                <a:lnTo>
                  <a:pt x="336" y="92"/>
                </a:lnTo>
                <a:lnTo>
                  <a:pt x="338" y="84"/>
                </a:lnTo>
                <a:lnTo>
                  <a:pt x="340" y="80"/>
                </a:lnTo>
                <a:lnTo>
                  <a:pt x="342" y="75"/>
                </a:lnTo>
                <a:lnTo>
                  <a:pt x="342" y="71"/>
                </a:lnTo>
                <a:lnTo>
                  <a:pt x="342" y="67"/>
                </a:lnTo>
                <a:lnTo>
                  <a:pt x="342" y="65"/>
                </a:lnTo>
                <a:lnTo>
                  <a:pt x="342" y="63"/>
                </a:lnTo>
                <a:lnTo>
                  <a:pt x="340" y="61"/>
                </a:lnTo>
                <a:lnTo>
                  <a:pt x="336" y="61"/>
                </a:lnTo>
                <a:lnTo>
                  <a:pt x="333" y="61"/>
                </a:lnTo>
                <a:lnTo>
                  <a:pt x="325" y="61"/>
                </a:lnTo>
                <a:lnTo>
                  <a:pt x="319" y="63"/>
                </a:lnTo>
                <a:lnTo>
                  <a:pt x="310" y="65"/>
                </a:lnTo>
                <a:lnTo>
                  <a:pt x="300" y="67"/>
                </a:lnTo>
                <a:lnTo>
                  <a:pt x="289" y="71"/>
                </a:lnTo>
                <a:lnTo>
                  <a:pt x="275" y="77"/>
                </a:lnTo>
                <a:lnTo>
                  <a:pt x="266" y="80"/>
                </a:lnTo>
                <a:lnTo>
                  <a:pt x="256" y="84"/>
                </a:lnTo>
                <a:lnTo>
                  <a:pt x="248" y="88"/>
                </a:lnTo>
                <a:lnTo>
                  <a:pt x="241" y="90"/>
                </a:lnTo>
                <a:lnTo>
                  <a:pt x="235" y="92"/>
                </a:lnTo>
                <a:lnTo>
                  <a:pt x="229" y="92"/>
                </a:lnTo>
                <a:lnTo>
                  <a:pt x="225" y="94"/>
                </a:lnTo>
                <a:lnTo>
                  <a:pt x="218" y="92"/>
                </a:lnTo>
                <a:lnTo>
                  <a:pt x="210" y="90"/>
                </a:lnTo>
                <a:lnTo>
                  <a:pt x="203" y="86"/>
                </a:lnTo>
                <a:lnTo>
                  <a:pt x="193" y="80"/>
                </a:lnTo>
                <a:lnTo>
                  <a:pt x="189" y="77"/>
                </a:lnTo>
                <a:lnTo>
                  <a:pt x="185" y="75"/>
                </a:lnTo>
                <a:lnTo>
                  <a:pt x="182" y="73"/>
                </a:lnTo>
                <a:lnTo>
                  <a:pt x="180" y="71"/>
                </a:lnTo>
                <a:lnTo>
                  <a:pt x="180" y="69"/>
                </a:lnTo>
                <a:lnTo>
                  <a:pt x="178" y="67"/>
                </a:lnTo>
                <a:lnTo>
                  <a:pt x="180" y="65"/>
                </a:lnTo>
                <a:lnTo>
                  <a:pt x="180" y="63"/>
                </a:lnTo>
                <a:lnTo>
                  <a:pt x="182" y="63"/>
                </a:lnTo>
                <a:lnTo>
                  <a:pt x="185" y="63"/>
                </a:lnTo>
                <a:lnTo>
                  <a:pt x="189" y="61"/>
                </a:lnTo>
                <a:lnTo>
                  <a:pt x="195" y="61"/>
                </a:lnTo>
                <a:lnTo>
                  <a:pt x="201" y="59"/>
                </a:lnTo>
                <a:lnTo>
                  <a:pt x="208" y="57"/>
                </a:lnTo>
                <a:lnTo>
                  <a:pt x="216" y="56"/>
                </a:lnTo>
                <a:lnTo>
                  <a:pt x="225" y="56"/>
                </a:lnTo>
                <a:lnTo>
                  <a:pt x="241" y="52"/>
                </a:lnTo>
                <a:lnTo>
                  <a:pt x="256" y="46"/>
                </a:lnTo>
                <a:lnTo>
                  <a:pt x="273" y="40"/>
                </a:lnTo>
                <a:lnTo>
                  <a:pt x="289" y="35"/>
                </a:lnTo>
                <a:lnTo>
                  <a:pt x="296" y="33"/>
                </a:lnTo>
                <a:lnTo>
                  <a:pt x="302" y="31"/>
                </a:lnTo>
                <a:lnTo>
                  <a:pt x="308" y="27"/>
                </a:lnTo>
                <a:lnTo>
                  <a:pt x="313" y="25"/>
                </a:lnTo>
                <a:lnTo>
                  <a:pt x="325" y="19"/>
                </a:lnTo>
                <a:lnTo>
                  <a:pt x="334" y="14"/>
                </a:lnTo>
                <a:lnTo>
                  <a:pt x="340" y="8"/>
                </a:lnTo>
                <a:lnTo>
                  <a:pt x="346" y="4"/>
                </a:lnTo>
                <a:lnTo>
                  <a:pt x="354" y="0"/>
                </a:lnTo>
                <a:lnTo>
                  <a:pt x="363" y="0"/>
                </a:lnTo>
                <a:lnTo>
                  <a:pt x="367" y="0"/>
                </a:lnTo>
                <a:lnTo>
                  <a:pt x="373" y="2"/>
                </a:lnTo>
                <a:lnTo>
                  <a:pt x="378" y="4"/>
                </a:lnTo>
                <a:lnTo>
                  <a:pt x="384" y="6"/>
                </a:lnTo>
                <a:lnTo>
                  <a:pt x="392" y="8"/>
                </a:lnTo>
                <a:lnTo>
                  <a:pt x="398" y="12"/>
                </a:lnTo>
                <a:lnTo>
                  <a:pt x="405" y="16"/>
                </a:lnTo>
                <a:lnTo>
                  <a:pt x="413" y="21"/>
                </a:lnTo>
                <a:lnTo>
                  <a:pt x="421" y="27"/>
                </a:lnTo>
                <a:lnTo>
                  <a:pt x="426" y="33"/>
                </a:lnTo>
                <a:lnTo>
                  <a:pt x="430" y="38"/>
                </a:lnTo>
                <a:lnTo>
                  <a:pt x="434" y="42"/>
                </a:lnTo>
                <a:lnTo>
                  <a:pt x="438" y="46"/>
                </a:lnTo>
                <a:lnTo>
                  <a:pt x="440" y="50"/>
                </a:lnTo>
                <a:lnTo>
                  <a:pt x="442" y="54"/>
                </a:lnTo>
                <a:lnTo>
                  <a:pt x="442" y="56"/>
                </a:lnTo>
                <a:lnTo>
                  <a:pt x="442" y="57"/>
                </a:lnTo>
                <a:lnTo>
                  <a:pt x="442" y="61"/>
                </a:lnTo>
                <a:lnTo>
                  <a:pt x="440" y="65"/>
                </a:lnTo>
                <a:lnTo>
                  <a:pt x="438" y="67"/>
                </a:lnTo>
                <a:lnTo>
                  <a:pt x="436" y="71"/>
                </a:lnTo>
                <a:lnTo>
                  <a:pt x="432" y="75"/>
                </a:lnTo>
                <a:lnTo>
                  <a:pt x="430" y="77"/>
                </a:lnTo>
                <a:lnTo>
                  <a:pt x="424" y="80"/>
                </a:lnTo>
                <a:lnTo>
                  <a:pt x="422" y="82"/>
                </a:lnTo>
                <a:lnTo>
                  <a:pt x="421" y="84"/>
                </a:lnTo>
                <a:lnTo>
                  <a:pt x="417" y="88"/>
                </a:lnTo>
                <a:lnTo>
                  <a:pt x="413" y="94"/>
                </a:lnTo>
                <a:lnTo>
                  <a:pt x="409" y="97"/>
                </a:lnTo>
                <a:lnTo>
                  <a:pt x="405" y="103"/>
                </a:lnTo>
                <a:lnTo>
                  <a:pt x="401" y="111"/>
                </a:lnTo>
                <a:lnTo>
                  <a:pt x="396" y="118"/>
                </a:lnTo>
                <a:lnTo>
                  <a:pt x="390" y="126"/>
                </a:lnTo>
                <a:lnTo>
                  <a:pt x="384" y="136"/>
                </a:lnTo>
                <a:lnTo>
                  <a:pt x="378" y="145"/>
                </a:lnTo>
                <a:lnTo>
                  <a:pt x="373" y="157"/>
                </a:lnTo>
                <a:lnTo>
                  <a:pt x="365" y="168"/>
                </a:lnTo>
                <a:lnTo>
                  <a:pt x="357" y="179"/>
                </a:lnTo>
                <a:lnTo>
                  <a:pt x="350" y="193"/>
                </a:lnTo>
                <a:lnTo>
                  <a:pt x="342" y="206"/>
                </a:lnTo>
                <a:lnTo>
                  <a:pt x="325" y="235"/>
                </a:lnTo>
                <a:lnTo>
                  <a:pt x="308" y="261"/>
                </a:lnTo>
                <a:lnTo>
                  <a:pt x="289" y="288"/>
                </a:lnTo>
                <a:lnTo>
                  <a:pt x="271" y="313"/>
                </a:lnTo>
                <a:lnTo>
                  <a:pt x="252" y="337"/>
                </a:lnTo>
                <a:lnTo>
                  <a:pt x="231" y="360"/>
                </a:lnTo>
                <a:lnTo>
                  <a:pt x="212" y="383"/>
                </a:lnTo>
                <a:lnTo>
                  <a:pt x="193" y="404"/>
                </a:lnTo>
                <a:lnTo>
                  <a:pt x="193" y="40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14"/>
          <p:cNvSpPr/>
          <p:nvPr/>
        </p:nvSpPr>
        <p:spPr bwMode="auto">
          <a:xfrm>
            <a:off x="1862853" y="2847912"/>
            <a:ext cx="219141" cy="226571"/>
          </a:xfrm>
          <a:custGeom>
            <a:avLst/>
            <a:gdLst>
              <a:gd name="T0" fmla="*/ 115 w 118"/>
              <a:gd name="T1" fmla="*/ 66 h 121"/>
              <a:gd name="T2" fmla="*/ 116 w 118"/>
              <a:gd name="T3" fmla="*/ 72 h 121"/>
              <a:gd name="T4" fmla="*/ 118 w 118"/>
              <a:gd name="T5" fmla="*/ 78 h 121"/>
              <a:gd name="T6" fmla="*/ 118 w 118"/>
              <a:gd name="T7" fmla="*/ 83 h 121"/>
              <a:gd name="T8" fmla="*/ 118 w 118"/>
              <a:gd name="T9" fmla="*/ 91 h 121"/>
              <a:gd name="T10" fmla="*/ 116 w 118"/>
              <a:gd name="T11" fmla="*/ 99 h 121"/>
              <a:gd name="T12" fmla="*/ 113 w 118"/>
              <a:gd name="T13" fmla="*/ 106 h 121"/>
              <a:gd name="T14" fmla="*/ 111 w 118"/>
              <a:gd name="T15" fmla="*/ 114 h 121"/>
              <a:gd name="T16" fmla="*/ 107 w 118"/>
              <a:gd name="T17" fmla="*/ 121 h 121"/>
              <a:gd name="T18" fmla="*/ 88 w 118"/>
              <a:gd name="T19" fmla="*/ 112 h 121"/>
              <a:gd name="T20" fmla="*/ 71 w 118"/>
              <a:gd name="T21" fmla="*/ 99 h 121"/>
              <a:gd name="T22" fmla="*/ 55 w 118"/>
              <a:gd name="T23" fmla="*/ 85 h 121"/>
              <a:gd name="T24" fmla="*/ 40 w 118"/>
              <a:gd name="T25" fmla="*/ 70 h 121"/>
              <a:gd name="T26" fmla="*/ 32 w 118"/>
              <a:gd name="T27" fmla="*/ 64 h 121"/>
              <a:gd name="T28" fmla="*/ 25 w 118"/>
              <a:gd name="T29" fmla="*/ 59 h 121"/>
              <a:gd name="T30" fmla="*/ 19 w 118"/>
              <a:gd name="T31" fmla="*/ 51 h 121"/>
              <a:gd name="T32" fmla="*/ 15 w 118"/>
              <a:gd name="T33" fmla="*/ 45 h 121"/>
              <a:gd name="T34" fmla="*/ 11 w 118"/>
              <a:gd name="T35" fmla="*/ 40 h 121"/>
              <a:gd name="T36" fmla="*/ 7 w 118"/>
              <a:gd name="T37" fmla="*/ 32 h 121"/>
              <a:gd name="T38" fmla="*/ 4 w 118"/>
              <a:gd name="T39" fmla="*/ 26 h 121"/>
              <a:gd name="T40" fmla="*/ 2 w 118"/>
              <a:gd name="T41" fmla="*/ 20 h 121"/>
              <a:gd name="T42" fmla="*/ 2 w 118"/>
              <a:gd name="T43" fmla="*/ 15 h 121"/>
              <a:gd name="T44" fmla="*/ 0 w 118"/>
              <a:gd name="T45" fmla="*/ 11 h 121"/>
              <a:gd name="T46" fmla="*/ 0 w 118"/>
              <a:gd name="T47" fmla="*/ 7 h 121"/>
              <a:gd name="T48" fmla="*/ 0 w 118"/>
              <a:gd name="T49" fmla="*/ 5 h 121"/>
              <a:gd name="T50" fmla="*/ 0 w 118"/>
              <a:gd name="T51" fmla="*/ 3 h 121"/>
              <a:gd name="T52" fmla="*/ 0 w 118"/>
              <a:gd name="T53" fmla="*/ 1 h 121"/>
              <a:gd name="T54" fmla="*/ 2 w 118"/>
              <a:gd name="T55" fmla="*/ 0 h 121"/>
              <a:gd name="T56" fmla="*/ 2 w 118"/>
              <a:gd name="T57" fmla="*/ 0 h 121"/>
              <a:gd name="T58" fmla="*/ 6 w 118"/>
              <a:gd name="T59" fmla="*/ 0 h 121"/>
              <a:gd name="T60" fmla="*/ 11 w 118"/>
              <a:gd name="T61" fmla="*/ 0 h 121"/>
              <a:gd name="T62" fmla="*/ 19 w 118"/>
              <a:gd name="T63" fmla="*/ 1 h 121"/>
              <a:gd name="T64" fmla="*/ 27 w 118"/>
              <a:gd name="T65" fmla="*/ 3 h 121"/>
              <a:gd name="T66" fmla="*/ 38 w 118"/>
              <a:gd name="T67" fmla="*/ 7 h 121"/>
              <a:gd name="T68" fmla="*/ 50 w 118"/>
              <a:gd name="T69" fmla="*/ 13 h 121"/>
              <a:gd name="T70" fmla="*/ 63 w 118"/>
              <a:gd name="T71" fmla="*/ 20 h 121"/>
              <a:gd name="T72" fmla="*/ 76 w 118"/>
              <a:gd name="T73" fmla="*/ 28 h 121"/>
              <a:gd name="T74" fmla="*/ 88 w 118"/>
              <a:gd name="T75" fmla="*/ 38 h 121"/>
              <a:gd name="T76" fmla="*/ 99 w 118"/>
              <a:gd name="T77" fmla="*/ 47 h 121"/>
              <a:gd name="T78" fmla="*/ 107 w 118"/>
              <a:gd name="T79" fmla="*/ 57 h 121"/>
              <a:gd name="T80" fmla="*/ 115 w 118"/>
              <a:gd name="T81" fmla="*/ 66 h 121"/>
              <a:gd name="T82" fmla="*/ 115 w 118"/>
              <a:gd name="T83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8" h="121">
                <a:moveTo>
                  <a:pt x="115" y="66"/>
                </a:moveTo>
                <a:lnTo>
                  <a:pt x="116" y="72"/>
                </a:lnTo>
                <a:lnTo>
                  <a:pt x="118" y="78"/>
                </a:lnTo>
                <a:lnTo>
                  <a:pt x="118" y="83"/>
                </a:lnTo>
                <a:lnTo>
                  <a:pt x="118" y="91"/>
                </a:lnTo>
                <a:lnTo>
                  <a:pt x="116" y="99"/>
                </a:lnTo>
                <a:lnTo>
                  <a:pt x="113" y="106"/>
                </a:lnTo>
                <a:lnTo>
                  <a:pt x="111" y="114"/>
                </a:lnTo>
                <a:lnTo>
                  <a:pt x="107" y="121"/>
                </a:lnTo>
                <a:lnTo>
                  <a:pt x="88" y="112"/>
                </a:lnTo>
                <a:lnTo>
                  <a:pt x="71" y="99"/>
                </a:lnTo>
                <a:lnTo>
                  <a:pt x="55" y="85"/>
                </a:lnTo>
                <a:lnTo>
                  <a:pt x="40" y="70"/>
                </a:lnTo>
                <a:lnTo>
                  <a:pt x="32" y="64"/>
                </a:lnTo>
                <a:lnTo>
                  <a:pt x="25" y="59"/>
                </a:lnTo>
                <a:lnTo>
                  <a:pt x="19" y="51"/>
                </a:lnTo>
                <a:lnTo>
                  <a:pt x="15" y="45"/>
                </a:lnTo>
                <a:lnTo>
                  <a:pt x="11" y="40"/>
                </a:lnTo>
                <a:lnTo>
                  <a:pt x="7" y="32"/>
                </a:lnTo>
                <a:lnTo>
                  <a:pt x="4" y="26"/>
                </a:lnTo>
                <a:lnTo>
                  <a:pt x="2" y="20"/>
                </a:lnTo>
                <a:lnTo>
                  <a:pt x="2" y="15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2" y="0"/>
                </a:lnTo>
                <a:lnTo>
                  <a:pt x="2" y="0"/>
                </a:lnTo>
                <a:lnTo>
                  <a:pt x="6" y="0"/>
                </a:lnTo>
                <a:lnTo>
                  <a:pt x="11" y="0"/>
                </a:lnTo>
                <a:lnTo>
                  <a:pt x="19" y="1"/>
                </a:lnTo>
                <a:lnTo>
                  <a:pt x="27" y="3"/>
                </a:lnTo>
                <a:lnTo>
                  <a:pt x="38" y="7"/>
                </a:lnTo>
                <a:lnTo>
                  <a:pt x="50" y="13"/>
                </a:lnTo>
                <a:lnTo>
                  <a:pt x="63" y="20"/>
                </a:lnTo>
                <a:lnTo>
                  <a:pt x="76" y="28"/>
                </a:lnTo>
                <a:lnTo>
                  <a:pt x="88" y="38"/>
                </a:lnTo>
                <a:lnTo>
                  <a:pt x="99" y="47"/>
                </a:lnTo>
                <a:lnTo>
                  <a:pt x="107" y="57"/>
                </a:lnTo>
                <a:lnTo>
                  <a:pt x="115" y="66"/>
                </a:lnTo>
                <a:lnTo>
                  <a:pt x="115" y="6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15"/>
          <p:cNvSpPr/>
          <p:nvPr/>
        </p:nvSpPr>
        <p:spPr bwMode="auto">
          <a:xfrm>
            <a:off x="2067139" y="3345624"/>
            <a:ext cx="200570" cy="378855"/>
          </a:xfrm>
          <a:custGeom>
            <a:avLst/>
            <a:gdLst>
              <a:gd name="T0" fmla="*/ 15 w 107"/>
              <a:gd name="T1" fmla="*/ 31 h 204"/>
              <a:gd name="T2" fmla="*/ 9 w 107"/>
              <a:gd name="T3" fmla="*/ 25 h 204"/>
              <a:gd name="T4" fmla="*/ 5 w 107"/>
              <a:gd name="T5" fmla="*/ 19 h 204"/>
              <a:gd name="T6" fmla="*/ 2 w 107"/>
              <a:gd name="T7" fmla="*/ 15 h 204"/>
              <a:gd name="T8" fmla="*/ 2 w 107"/>
              <a:gd name="T9" fmla="*/ 12 h 204"/>
              <a:gd name="T10" fmla="*/ 0 w 107"/>
              <a:gd name="T11" fmla="*/ 8 h 204"/>
              <a:gd name="T12" fmla="*/ 2 w 107"/>
              <a:gd name="T13" fmla="*/ 6 h 204"/>
              <a:gd name="T14" fmla="*/ 4 w 107"/>
              <a:gd name="T15" fmla="*/ 2 h 204"/>
              <a:gd name="T16" fmla="*/ 7 w 107"/>
              <a:gd name="T17" fmla="*/ 0 h 204"/>
              <a:gd name="T18" fmla="*/ 17 w 107"/>
              <a:gd name="T19" fmla="*/ 0 h 204"/>
              <a:gd name="T20" fmla="*/ 23 w 107"/>
              <a:gd name="T21" fmla="*/ 2 h 204"/>
              <a:gd name="T22" fmla="*/ 30 w 107"/>
              <a:gd name="T23" fmla="*/ 2 h 204"/>
              <a:gd name="T24" fmla="*/ 36 w 107"/>
              <a:gd name="T25" fmla="*/ 6 h 204"/>
              <a:gd name="T26" fmla="*/ 40 w 107"/>
              <a:gd name="T27" fmla="*/ 6 h 204"/>
              <a:gd name="T28" fmla="*/ 44 w 107"/>
              <a:gd name="T29" fmla="*/ 8 h 204"/>
              <a:gd name="T30" fmla="*/ 49 w 107"/>
              <a:gd name="T31" fmla="*/ 10 h 204"/>
              <a:gd name="T32" fmla="*/ 55 w 107"/>
              <a:gd name="T33" fmla="*/ 12 h 204"/>
              <a:gd name="T34" fmla="*/ 61 w 107"/>
              <a:gd name="T35" fmla="*/ 12 h 204"/>
              <a:gd name="T36" fmla="*/ 67 w 107"/>
              <a:gd name="T37" fmla="*/ 13 h 204"/>
              <a:gd name="T38" fmla="*/ 82 w 107"/>
              <a:gd name="T39" fmla="*/ 13 h 204"/>
              <a:gd name="T40" fmla="*/ 95 w 107"/>
              <a:gd name="T41" fmla="*/ 109 h 204"/>
              <a:gd name="T42" fmla="*/ 107 w 107"/>
              <a:gd name="T43" fmla="*/ 204 h 204"/>
              <a:gd name="T44" fmla="*/ 103 w 107"/>
              <a:gd name="T45" fmla="*/ 202 h 204"/>
              <a:gd name="T46" fmla="*/ 97 w 107"/>
              <a:gd name="T47" fmla="*/ 202 h 204"/>
              <a:gd name="T48" fmla="*/ 93 w 107"/>
              <a:gd name="T49" fmla="*/ 200 h 204"/>
              <a:gd name="T50" fmla="*/ 90 w 107"/>
              <a:gd name="T51" fmla="*/ 198 h 204"/>
              <a:gd name="T52" fmla="*/ 86 w 107"/>
              <a:gd name="T53" fmla="*/ 196 h 204"/>
              <a:gd name="T54" fmla="*/ 82 w 107"/>
              <a:gd name="T55" fmla="*/ 193 h 204"/>
              <a:gd name="T56" fmla="*/ 78 w 107"/>
              <a:gd name="T57" fmla="*/ 189 h 204"/>
              <a:gd name="T58" fmla="*/ 76 w 107"/>
              <a:gd name="T59" fmla="*/ 185 h 204"/>
              <a:gd name="T60" fmla="*/ 72 w 107"/>
              <a:gd name="T61" fmla="*/ 179 h 204"/>
              <a:gd name="T62" fmla="*/ 70 w 107"/>
              <a:gd name="T63" fmla="*/ 173 h 204"/>
              <a:gd name="T64" fmla="*/ 67 w 107"/>
              <a:gd name="T65" fmla="*/ 168 h 204"/>
              <a:gd name="T66" fmla="*/ 65 w 107"/>
              <a:gd name="T67" fmla="*/ 160 h 204"/>
              <a:gd name="T68" fmla="*/ 63 w 107"/>
              <a:gd name="T69" fmla="*/ 153 h 204"/>
              <a:gd name="T70" fmla="*/ 61 w 107"/>
              <a:gd name="T71" fmla="*/ 145 h 204"/>
              <a:gd name="T72" fmla="*/ 59 w 107"/>
              <a:gd name="T73" fmla="*/ 137 h 204"/>
              <a:gd name="T74" fmla="*/ 57 w 107"/>
              <a:gd name="T75" fmla="*/ 128 h 204"/>
              <a:gd name="T76" fmla="*/ 53 w 107"/>
              <a:gd name="T77" fmla="*/ 111 h 204"/>
              <a:gd name="T78" fmla="*/ 48 w 107"/>
              <a:gd name="T79" fmla="*/ 95 h 204"/>
              <a:gd name="T80" fmla="*/ 44 w 107"/>
              <a:gd name="T81" fmla="*/ 80 h 204"/>
              <a:gd name="T82" fmla="*/ 38 w 107"/>
              <a:gd name="T83" fmla="*/ 69 h 204"/>
              <a:gd name="T84" fmla="*/ 32 w 107"/>
              <a:gd name="T85" fmla="*/ 57 h 204"/>
              <a:gd name="T86" fmla="*/ 27 w 107"/>
              <a:gd name="T87" fmla="*/ 46 h 204"/>
              <a:gd name="T88" fmla="*/ 23 w 107"/>
              <a:gd name="T89" fmla="*/ 38 h 204"/>
              <a:gd name="T90" fmla="*/ 15 w 107"/>
              <a:gd name="T91" fmla="*/ 31 h 204"/>
              <a:gd name="T92" fmla="*/ 15 w 107"/>
              <a:gd name="T93" fmla="*/ 3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7" h="204">
                <a:moveTo>
                  <a:pt x="15" y="31"/>
                </a:moveTo>
                <a:lnTo>
                  <a:pt x="9" y="25"/>
                </a:lnTo>
                <a:lnTo>
                  <a:pt x="5" y="19"/>
                </a:lnTo>
                <a:lnTo>
                  <a:pt x="2" y="15"/>
                </a:lnTo>
                <a:lnTo>
                  <a:pt x="2" y="12"/>
                </a:lnTo>
                <a:lnTo>
                  <a:pt x="0" y="8"/>
                </a:lnTo>
                <a:lnTo>
                  <a:pt x="2" y="6"/>
                </a:lnTo>
                <a:lnTo>
                  <a:pt x="4" y="2"/>
                </a:lnTo>
                <a:lnTo>
                  <a:pt x="7" y="0"/>
                </a:lnTo>
                <a:lnTo>
                  <a:pt x="17" y="0"/>
                </a:lnTo>
                <a:lnTo>
                  <a:pt x="23" y="2"/>
                </a:lnTo>
                <a:lnTo>
                  <a:pt x="30" y="2"/>
                </a:lnTo>
                <a:lnTo>
                  <a:pt x="36" y="6"/>
                </a:lnTo>
                <a:lnTo>
                  <a:pt x="40" y="6"/>
                </a:lnTo>
                <a:lnTo>
                  <a:pt x="44" y="8"/>
                </a:lnTo>
                <a:lnTo>
                  <a:pt x="49" y="10"/>
                </a:lnTo>
                <a:lnTo>
                  <a:pt x="55" y="12"/>
                </a:lnTo>
                <a:lnTo>
                  <a:pt x="61" y="12"/>
                </a:lnTo>
                <a:lnTo>
                  <a:pt x="67" y="13"/>
                </a:lnTo>
                <a:lnTo>
                  <a:pt x="82" y="13"/>
                </a:lnTo>
                <a:lnTo>
                  <a:pt x="95" y="109"/>
                </a:lnTo>
                <a:lnTo>
                  <a:pt x="107" y="204"/>
                </a:lnTo>
                <a:lnTo>
                  <a:pt x="103" y="202"/>
                </a:lnTo>
                <a:lnTo>
                  <a:pt x="97" y="202"/>
                </a:lnTo>
                <a:lnTo>
                  <a:pt x="93" y="200"/>
                </a:lnTo>
                <a:lnTo>
                  <a:pt x="90" y="198"/>
                </a:lnTo>
                <a:lnTo>
                  <a:pt x="86" y="196"/>
                </a:lnTo>
                <a:lnTo>
                  <a:pt x="82" y="193"/>
                </a:lnTo>
                <a:lnTo>
                  <a:pt x="78" y="189"/>
                </a:lnTo>
                <a:lnTo>
                  <a:pt x="76" y="185"/>
                </a:lnTo>
                <a:lnTo>
                  <a:pt x="72" y="179"/>
                </a:lnTo>
                <a:lnTo>
                  <a:pt x="70" y="173"/>
                </a:lnTo>
                <a:lnTo>
                  <a:pt x="67" y="168"/>
                </a:lnTo>
                <a:lnTo>
                  <a:pt x="65" y="160"/>
                </a:lnTo>
                <a:lnTo>
                  <a:pt x="63" y="153"/>
                </a:lnTo>
                <a:lnTo>
                  <a:pt x="61" y="145"/>
                </a:lnTo>
                <a:lnTo>
                  <a:pt x="59" y="137"/>
                </a:lnTo>
                <a:lnTo>
                  <a:pt x="57" y="128"/>
                </a:lnTo>
                <a:lnTo>
                  <a:pt x="53" y="111"/>
                </a:lnTo>
                <a:lnTo>
                  <a:pt x="48" y="95"/>
                </a:lnTo>
                <a:lnTo>
                  <a:pt x="44" y="80"/>
                </a:lnTo>
                <a:lnTo>
                  <a:pt x="38" y="69"/>
                </a:lnTo>
                <a:lnTo>
                  <a:pt x="32" y="57"/>
                </a:lnTo>
                <a:lnTo>
                  <a:pt x="27" y="46"/>
                </a:lnTo>
                <a:lnTo>
                  <a:pt x="23" y="38"/>
                </a:lnTo>
                <a:lnTo>
                  <a:pt x="15" y="31"/>
                </a:lnTo>
                <a:lnTo>
                  <a:pt x="15" y="3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916"/>
          <p:cNvSpPr/>
          <p:nvPr/>
        </p:nvSpPr>
        <p:spPr bwMode="auto">
          <a:xfrm>
            <a:off x="2438566" y="2606483"/>
            <a:ext cx="1047423" cy="772568"/>
          </a:xfrm>
          <a:custGeom>
            <a:avLst/>
            <a:gdLst>
              <a:gd name="T0" fmla="*/ 388 w 564"/>
              <a:gd name="T1" fmla="*/ 413 h 415"/>
              <a:gd name="T2" fmla="*/ 371 w 564"/>
              <a:gd name="T3" fmla="*/ 411 h 415"/>
              <a:gd name="T4" fmla="*/ 355 w 564"/>
              <a:gd name="T5" fmla="*/ 408 h 415"/>
              <a:gd name="T6" fmla="*/ 344 w 564"/>
              <a:gd name="T7" fmla="*/ 402 h 415"/>
              <a:gd name="T8" fmla="*/ 334 w 564"/>
              <a:gd name="T9" fmla="*/ 394 h 415"/>
              <a:gd name="T10" fmla="*/ 321 w 564"/>
              <a:gd name="T11" fmla="*/ 383 h 415"/>
              <a:gd name="T12" fmla="*/ 304 w 564"/>
              <a:gd name="T13" fmla="*/ 362 h 415"/>
              <a:gd name="T14" fmla="*/ 294 w 564"/>
              <a:gd name="T15" fmla="*/ 350 h 415"/>
              <a:gd name="T16" fmla="*/ 283 w 564"/>
              <a:gd name="T17" fmla="*/ 335 h 415"/>
              <a:gd name="T18" fmla="*/ 269 w 564"/>
              <a:gd name="T19" fmla="*/ 318 h 415"/>
              <a:gd name="T20" fmla="*/ 252 w 564"/>
              <a:gd name="T21" fmla="*/ 299 h 415"/>
              <a:gd name="T22" fmla="*/ 231 w 564"/>
              <a:gd name="T23" fmla="*/ 274 h 415"/>
              <a:gd name="T24" fmla="*/ 206 w 564"/>
              <a:gd name="T25" fmla="*/ 244 h 415"/>
              <a:gd name="T26" fmla="*/ 174 w 564"/>
              <a:gd name="T27" fmla="*/ 208 h 415"/>
              <a:gd name="T28" fmla="*/ 137 w 564"/>
              <a:gd name="T29" fmla="*/ 166 h 415"/>
              <a:gd name="T30" fmla="*/ 97 w 564"/>
              <a:gd name="T31" fmla="*/ 118 h 415"/>
              <a:gd name="T32" fmla="*/ 51 w 564"/>
              <a:gd name="T33" fmla="*/ 67 h 415"/>
              <a:gd name="T34" fmla="*/ 0 w 564"/>
              <a:gd name="T35" fmla="*/ 8 h 415"/>
              <a:gd name="T36" fmla="*/ 11 w 564"/>
              <a:gd name="T37" fmla="*/ 0 h 415"/>
              <a:gd name="T38" fmla="*/ 24 w 564"/>
              <a:gd name="T39" fmla="*/ 0 h 415"/>
              <a:gd name="T40" fmla="*/ 36 w 564"/>
              <a:gd name="T41" fmla="*/ 6 h 415"/>
              <a:gd name="T42" fmla="*/ 49 w 564"/>
              <a:gd name="T43" fmla="*/ 15 h 415"/>
              <a:gd name="T44" fmla="*/ 55 w 564"/>
              <a:gd name="T45" fmla="*/ 23 h 415"/>
              <a:gd name="T46" fmla="*/ 67 w 564"/>
              <a:gd name="T47" fmla="*/ 34 h 415"/>
              <a:gd name="T48" fmla="*/ 82 w 564"/>
              <a:gd name="T49" fmla="*/ 50 h 415"/>
              <a:gd name="T50" fmla="*/ 101 w 564"/>
              <a:gd name="T51" fmla="*/ 69 h 415"/>
              <a:gd name="T52" fmla="*/ 126 w 564"/>
              <a:gd name="T53" fmla="*/ 90 h 415"/>
              <a:gd name="T54" fmla="*/ 153 w 564"/>
              <a:gd name="T55" fmla="*/ 114 h 415"/>
              <a:gd name="T56" fmla="*/ 183 w 564"/>
              <a:gd name="T57" fmla="*/ 143 h 415"/>
              <a:gd name="T58" fmla="*/ 220 w 564"/>
              <a:gd name="T59" fmla="*/ 175 h 415"/>
              <a:gd name="T60" fmla="*/ 256 w 564"/>
              <a:gd name="T61" fmla="*/ 208 h 415"/>
              <a:gd name="T62" fmla="*/ 290 w 564"/>
              <a:gd name="T63" fmla="*/ 236 h 415"/>
              <a:gd name="T64" fmla="*/ 323 w 564"/>
              <a:gd name="T65" fmla="*/ 261 h 415"/>
              <a:gd name="T66" fmla="*/ 355 w 564"/>
              <a:gd name="T67" fmla="*/ 282 h 415"/>
              <a:gd name="T68" fmla="*/ 386 w 564"/>
              <a:gd name="T69" fmla="*/ 301 h 415"/>
              <a:gd name="T70" fmla="*/ 413 w 564"/>
              <a:gd name="T71" fmla="*/ 316 h 415"/>
              <a:gd name="T72" fmla="*/ 439 w 564"/>
              <a:gd name="T73" fmla="*/ 328 h 415"/>
              <a:gd name="T74" fmla="*/ 464 w 564"/>
              <a:gd name="T75" fmla="*/ 335 h 415"/>
              <a:gd name="T76" fmla="*/ 485 w 564"/>
              <a:gd name="T77" fmla="*/ 343 h 415"/>
              <a:gd name="T78" fmla="*/ 504 w 564"/>
              <a:gd name="T79" fmla="*/ 350 h 415"/>
              <a:gd name="T80" fmla="*/ 522 w 564"/>
              <a:gd name="T81" fmla="*/ 356 h 415"/>
              <a:gd name="T82" fmla="*/ 535 w 564"/>
              <a:gd name="T83" fmla="*/ 362 h 415"/>
              <a:gd name="T84" fmla="*/ 547 w 564"/>
              <a:gd name="T85" fmla="*/ 366 h 415"/>
              <a:gd name="T86" fmla="*/ 554 w 564"/>
              <a:gd name="T87" fmla="*/ 370 h 415"/>
              <a:gd name="T88" fmla="*/ 560 w 564"/>
              <a:gd name="T89" fmla="*/ 371 h 415"/>
              <a:gd name="T90" fmla="*/ 564 w 564"/>
              <a:gd name="T91" fmla="*/ 373 h 415"/>
              <a:gd name="T92" fmla="*/ 564 w 564"/>
              <a:gd name="T93" fmla="*/ 377 h 415"/>
              <a:gd name="T94" fmla="*/ 562 w 564"/>
              <a:gd name="T95" fmla="*/ 379 h 415"/>
              <a:gd name="T96" fmla="*/ 558 w 564"/>
              <a:gd name="T97" fmla="*/ 383 h 415"/>
              <a:gd name="T98" fmla="*/ 552 w 564"/>
              <a:gd name="T99" fmla="*/ 387 h 415"/>
              <a:gd name="T100" fmla="*/ 543 w 564"/>
              <a:gd name="T101" fmla="*/ 389 h 415"/>
              <a:gd name="T102" fmla="*/ 533 w 564"/>
              <a:gd name="T103" fmla="*/ 392 h 415"/>
              <a:gd name="T104" fmla="*/ 520 w 564"/>
              <a:gd name="T105" fmla="*/ 396 h 415"/>
              <a:gd name="T106" fmla="*/ 506 w 564"/>
              <a:gd name="T107" fmla="*/ 398 h 415"/>
              <a:gd name="T108" fmla="*/ 476 w 564"/>
              <a:gd name="T109" fmla="*/ 408 h 415"/>
              <a:gd name="T110" fmla="*/ 447 w 564"/>
              <a:gd name="T111" fmla="*/ 411 h 415"/>
              <a:gd name="T112" fmla="*/ 420 w 564"/>
              <a:gd name="T113" fmla="*/ 415 h 415"/>
              <a:gd name="T114" fmla="*/ 397 w 564"/>
              <a:gd name="T115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4" h="415">
                <a:moveTo>
                  <a:pt x="397" y="415"/>
                </a:moveTo>
                <a:lnTo>
                  <a:pt x="388" y="413"/>
                </a:lnTo>
                <a:lnTo>
                  <a:pt x="378" y="413"/>
                </a:lnTo>
                <a:lnTo>
                  <a:pt x="371" y="411"/>
                </a:lnTo>
                <a:lnTo>
                  <a:pt x="363" y="410"/>
                </a:lnTo>
                <a:lnTo>
                  <a:pt x="355" y="408"/>
                </a:lnTo>
                <a:lnTo>
                  <a:pt x="350" y="404"/>
                </a:lnTo>
                <a:lnTo>
                  <a:pt x="344" y="402"/>
                </a:lnTo>
                <a:lnTo>
                  <a:pt x="340" y="398"/>
                </a:lnTo>
                <a:lnTo>
                  <a:pt x="334" y="394"/>
                </a:lnTo>
                <a:lnTo>
                  <a:pt x="329" y="389"/>
                </a:lnTo>
                <a:lnTo>
                  <a:pt x="321" y="383"/>
                </a:lnTo>
                <a:lnTo>
                  <a:pt x="313" y="373"/>
                </a:lnTo>
                <a:lnTo>
                  <a:pt x="304" y="362"/>
                </a:lnTo>
                <a:lnTo>
                  <a:pt x="300" y="356"/>
                </a:lnTo>
                <a:lnTo>
                  <a:pt x="294" y="350"/>
                </a:lnTo>
                <a:lnTo>
                  <a:pt x="288" y="343"/>
                </a:lnTo>
                <a:lnTo>
                  <a:pt x="283" y="335"/>
                </a:lnTo>
                <a:lnTo>
                  <a:pt x="275" y="328"/>
                </a:lnTo>
                <a:lnTo>
                  <a:pt x="269" y="318"/>
                </a:lnTo>
                <a:lnTo>
                  <a:pt x="262" y="309"/>
                </a:lnTo>
                <a:lnTo>
                  <a:pt x="252" y="299"/>
                </a:lnTo>
                <a:lnTo>
                  <a:pt x="242" y="288"/>
                </a:lnTo>
                <a:lnTo>
                  <a:pt x="231" y="274"/>
                </a:lnTo>
                <a:lnTo>
                  <a:pt x="220" y="259"/>
                </a:lnTo>
                <a:lnTo>
                  <a:pt x="206" y="244"/>
                </a:lnTo>
                <a:lnTo>
                  <a:pt x="191" y="227"/>
                </a:lnTo>
                <a:lnTo>
                  <a:pt x="174" y="208"/>
                </a:lnTo>
                <a:lnTo>
                  <a:pt x="156" y="187"/>
                </a:lnTo>
                <a:lnTo>
                  <a:pt x="137" y="166"/>
                </a:lnTo>
                <a:lnTo>
                  <a:pt x="118" y="143"/>
                </a:lnTo>
                <a:lnTo>
                  <a:pt x="97" y="118"/>
                </a:lnTo>
                <a:lnTo>
                  <a:pt x="74" y="93"/>
                </a:lnTo>
                <a:lnTo>
                  <a:pt x="51" y="67"/>
                </a:lnTo>
                <a:lnTo>
                  <a:pt x="26" y="38"/>
                </a:lnTo>
                <a:lnTo>
                  <a:pt x="0" y="8"/>
                </a:lnTo>
                <a:lnTo>
                  <a:pt x="5" y="2"/>
                </a:lnTo>
                <a:lnTo>
                  <a:pt x="11" y="0"/>
                </a:lnTo>
                <a:lnTo>
                  <a:pt x="19" y="0"/>
                </a:lnTo>
                <a:lnTo>
                  <a:pt x="24" y="0"/>
                </a:lnTo>
                <a:lnTo>
                  <a:pt x="30" y="2"/>
                </a:lnTo>
                <a:lnTo>
                  <a:pt x="36" y="6"/>
                </a:lnTo>
                <a:lnTo>
                  <a:pt x="44" y="10"/>
                </a:lnTo>
                <a:lnTo>
                  <a:pt x="49" y="15"/>
                </a:lnTo>
                <a:lnTo>
                  <a:pt x="51" y="19"/>
                </a:lnTo>
                <a:lnTo>
                  <a:pt x="55" y="23"/>
                </a:lnTo>
                <a:lnTo>
                  <a:pt x="61" y="29"/>
                </a:lnTo>
                <a:lnTo>
                  <a:pt x="67" y="34"/>
                </a:lnTo>
                <a:lnTo>
                  <a:pt x="74" y="42"/>
                </a:lnTo>
                <a:lnTo>
                  <a:pt x="82" y="50"/>
                </a:lnTo>
                <a:lnTo>
                  <a:pt x="91" y="59"/>
                </a:lnTo>
                <a:lnTo>
                  <a:pt x="101" y="69"/>
                </a:lnTo>
                <a:lnTo>
                  <a:pt x="112" y="78"/>
                </a:lnTo>
                <a:lnTo>
                  <a:pt x="126" y="90"/>
                </a:lnTo>
                <a:lnTo>
                  <a:pt x="139" y="103"/>
                </a:lnTo>
                <a:lnTo>
                  <a:pt x="153" y="114"/>
                </a:lnTo>
                <a:lnTo>
                  <a:pt x="168" y="130"/>
                </a:lnTo>
                <a:lnTo>
                  <a:pt x="183" y="143"/>
                </a:lnTo>
                <a:lnTo>
                  <a:pt x="200" y="160"/>
                </a:lnTo>
                <a:lnTo>
                  <a:pt x="220" y="175"/>
                </a:lnTo>
                <a:lnTo>
                  <a:pt x="237" y="192"/>
                </a:lnTo>
                <a:lnTo>
                  <a:pt x="256" y="208"/>
                </a:lnTo>
                <a:lnTo>
                  <a:pt x="273" y="223"/>
                </a:lnTo>
                <a:lnTo>
                  <a:pt x="290" y="236"/>
                </a:lnTo>
                <a:lnTo>
                  <a:pt x="308" y="250"/>
                </a:lnTo>
                <a:lnTo>
                  <a:pt x="323" y="261"/>
                </a:lnTo>
                <a:lnTo>
                  <a:pt x="340" y="272"/>
                </a:lnTo>
                <a:lnTo>
                  <a:pt x="355" y="282"/>
                </a:lnTo>
                <a:lnTo>
                  <a:pt x="371" y="291"/>
                </a:lnTo>
                <a:lnTo>
                  <a:pt x="386" y="301"/>
                </a:lnTo>
                <a:lnTo>
                  <a:pt x="399" y="309"/>
                </a:lnTo>
                <a:lnTo>
                  <a:pt x="413" y="316"/>
                </a:lnTo>
                <a:lnTo>
                  <a:pt x="426" y="322"/>
                </a:lnTo>
                <a:lnTo>
                  <a:pt x="439" y="328"/>
                </a:lnTo>
                <a:lnTo>
                  <a:pt x="453" y="331"/>
                </a:lnTo>
                <a:lnTo>
                  <a:pt x="464" y="335"/>
                </a:lnTo>
                <a:lnTo>
                  <a:pt x="476" y="339"/>
                </a:lnTo>
                <a:lnTo>
                  <a:pt x="485" y="343"/>
                </a:lnTo>
                <a:lnTo>
                  <a:pt x="495" y="347"/>
                </a:lnTo>
                <a:lnTo>
                  <a:pt x="504" y="350"/>
                </a:lnTo>
                <a:lnTo>
                  <a:pt x="514" y="352"/>
                </a:lnTo>
                <a:lnTo>
                  <a:pt x="522" y="356"/>
                </a:lnTo>
                <a:lnTo>
                  <a:pt x="529" y="358"/>
                </a:lnTo>
                <a:lnTo>
                  <a:pt x="535" y="362"/>
                </a:lnTo>
                <a:lnTo>
                  <a:pt x="541" y="364"/>
                </a:lnTo>
                <a:lnTo>
                  <a:pt x="547" y="366"/>
                </a:lnTo>
                <a:lnTo>
                  <a:pt x="550" y="368"/>
                </a:lnTo>
                <a:lnTo>
                  <a:pt x="554" y="370"/>
                </a:lnTo>
                <a:lnTo>
                  <a:pt x="558" y="370"/>
                </a:lnTo>
                <a:lnTo>
                  <a:pt x="560" y="371"/>
                </a:lnTo>
                <a:lnTo>
                  <a:pt x="562" y="373"/>
                </a:lnTo>
                <a:lnTo>
                  <a:pt x="564" y="373"/>
                </a:lnTo>
                <a:lnTo>
                  <a:pt x="564" y="375"/>
                </a:lnTo>
                <a:lnTo>
                  <a:pt x="564" y="377"/>
                </a:lnTo>
                <a:lnTo>
                  <a:pt x="564" y="379"/>
                </a:lnTo>
                <a:lnTo>
                  <a:pt x="562" y="379"/>
                </a:lnTo>
                <a:lnTo>
                  <a:pt x="560" y="381"/>
                </a:lnTo>
                <a:lnTo>
                  <a:pt x="558" y="383"/>
                </a:lnTo>
                <a:lnTo>
                  <a:pt x="554" y="385"/>
                </a:lnTo>
                <a:lnTo>
                  <a:pt x="552" y="387"/>
                </a:lnTo>
                <a:lnTo>
                  <a:pt x="548" y="389"/>
                </a:lnTo>
                <a:lnTo>
                  <a:pt x="543" y="389"/>
                </a:lnTo>
                <a:lnTo>
                  <a:pt x="539" y="390"/>
                </a:lnTo>
                <a:lnTo>
                  <a:pt x="533" y="392"/>
                </a:lnTo>
                <a:lnTo>
                  <a:pt x="527" y="394"/>
                </a:lnTo>
                <a:lnTo>
                  <a:pt x="520" y="396"/>
                </a:lnTo>
                <a:lnTo>
                  <a:pt x="512" y="398"/>
                </a:lnTo>
                <a:lnTo>
                  <a:pt x="506" y="398"/>
                </a:lnTo>
                <a:lnTo>
                  <a:pt x="489" y="404"/>
                </a:lnTo>
                <a:lnTo>
                  <a:pt x="476" y="408"/>
                </a:lnTo>
                <a:lnTo>
                  <a:pt x="461" y="410"/>
                </a:lnTo>
                <a:lnTo>
                  <a:pt x="447" y="411"/>
                </a:lnTo>
                <a:lnTo>
                  <a:pt x="434" y="413"/>
                </a:lnTo>
                <a:lnTo>
                  <a:pt x="420" y="415"/>
                </a:lnTo>
                <a:lnTo>
                  <a:pt x="409" y="415"/>
                </a:lnTo>
                <a:lnTo>
                  <a:pt x="397" y="415"/>
                </a:lnTo>
                <a:lnTo>
                  <a:pt x="397" y="41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17"/>
          <p:cNvSpPr/>
          <p:nvPr/>
        </p:nvSpPr>
        <p:spPr bwMode="auto">
          <a:xfrm>
            <a:off x="2531421" y="2417057"/>
            <a:ext cx="308283" cy="278571"/>
          </a:xfrm>
          <a:custGeom>
            <a:avLst/>
            <a:gdLst>
              <a:gd name="T0" fmla="*/ 83 w 167"/>
              <a:gd name="T1" fmla="*/ 55 h 151"/>
              <a:gd name="T2" fmla="*/ 88 w 167"/>
              <a:gd name="T3" fmla="*/ 44 h 151"/>
              <a:gd name="T4" fmla="*/ 92 w 167"/>
              <a:gd name="T5" fmla="*/ 33 h 151"/>
              <a:gd name="T6" fmla="*/ 94 w 167"/>
              <a:gd name="T7" fmla="*/ 23 h 151"/>
              <a:gd name="T8" fmla="*/ 96 w 167"/>
              <a:gd name="T9" fmla="*/ 13 h 151"/>
              <a:gd name="T10" fmla="*/ 94 w 167"/>
              <a:gd name="T11" fmla="*/ 10 h 151"/>
              <a:gd name="T12" fmla="*/ 94 w 167"/>
              <a:gd name="T13" fmla="*/ 8 h 151"/>
              <a:gd name="T14" fmla="*/ 94 w 167"/>
              <a:gd name="T15" fmla="*/ 6 h 151"/>
              <a:gd name="T16" fmla="*/ 96 w 167"/>
              <a:gd name="T17" fmla="*/ 4 h 151"/>
              <a:gd name="T18" fmla="*/ 98 w 167"/>
              <a:gd name="T19" fmla="*/ 2 h 151"/>
              <a:gd name="T20" fmla="*/ 100 w 167"/>
              <a:gd name="T21" fmla="*/ 0 h 151"/>
              <a:gd name="T22" fmla="*/ 104 w 167"/>
              <a:gd name="T23" fmla="*/ 0 h 151"/>
              <a:gd name="T24" fmla="*/ 107 w 167"/>
              <a:gd name="T25" fmla="*/ 0 h 151"/>
              <a:gd name="T26" fmla="*/ 111 w 167"/>
              <a:gd name="T27" fmla="*/ 0 h 151"/>
              <a:gd name="T28" fmla="*/ 115 w 167"/>
              <a:gd name="T29" fmla="*/ 2 h 151"/>
              <a:gd name="T30" fmla="*/ 119 w 167"/>
              <a:gd name="T31" fmla="*/ 4 h 151"/>
              <a:gd name="T32" fmla="*/ 123 w 167"/>
              <a:gd name="T33" fmla="*/ 6 h 151"/>
              <a:gd name="T34" fmla="*/ 128 w 167"/>
              <a:gd name="T35" fmla="*/ 10 h 151"/>
              <a:gd name="T36" fmla="*/ 134 w 167"/>
              <a:gd name="T37" fmla="*/ 13 h 151"/>
              <a:gd name="T38" fmla="*/ 140 w 167"/>
              <a:gd name="T39" fmla="*/ 17 h 151"/>
              <a:gd name="T40" fmla="*/ 146 w 167"/>
              <a:gd name="T41" fmla="*/ 21 h 151"/>
              <a:gd name="T42" fmla="*/ 153 w 167"/>
              <a:gd name="T43" fmla="*/ 31 h 151"/>
              <a:gd name="T44" fmla="*/ 157 w 167"/>
              <a:gd name="T45" fmla="*/ 34 h 151"/>
              <a:gd name="T46" fmla="*/ 161 w 167"/>
              <a:gd name="T47" fmla="*/ 40 h 151"/>
              <a:gd name="T48" fmla="*/ 163 w 167"/>
              <a:gd name="T49" fmla="*/ 42 h 151"/>
              <a:gd name="T50" fmla="*/ 165 w 167"/>
              <a:gd name="T51" fmla="*/ 46 h 151"/>
              <a:gd name="T52" fmla="*/ 165 w 167"/>
              <a:gd name="T53" fmla="*/ 50 h 151"/>
              <a:gd name="T54" fmla="*/ 167 w 167"/>
              <a:gd name="T55" fmla="*/ 52 h 151"/>
              <a:gd name="T56" fmla="*/ 165 w 167"/>
              <a:gd name="T57" fmla="*/ 53 h 151"/>
              <a:gd name="T58" fmla="*/ 163 w 167"/>
              <a:gd name="T59" fmla="*/ 55 h 151"/>
              <a:gd name="T60" fmla="*/ 161 w 167"/>
              <a:gd name="T61" fmla="*/ 59 h 151"/>
              <a:gd name="T62" fmla="*/ 157 w 167"/>
              <a:gd name="T63" fmla="*/ 63 h 151"/>
              <a:gd name="T64" fmla="*/ 151 w 167"/>
              <a:gd name="T65" fmla="*/ 69 h 151"/>
              <a:gd name="T66" fmla="*/ 146 w 167"/>
              <a:gd name="T67" fmla="*/ 74 h 151"/>
              <a:gd name="T68" fmla="*/ 138 w 167"/>
              <a:gd name="T69" fmla="*/ 82 h 151"/>
              <a:gd name="T70" fmla="*/ 128 w 167"/>
              <a:gd name="T71" fmla="*/ 90 h 151"/>
              <a:gd name="T72" fmla="*/ 107 w 167"/>
              <a:gd name="T73" fmla="*/ 103 h 151"/>
              <a:gd name="T74" fmla="*/ 86 w 167"/>
              <a:gd name="T75" fmla="*/ 116 h 151"/>
              <a:gd name="T76" fmla="*/ 67 w 167"/>
              <a:gd name="T77" fmla="*/ 130 h 151"/>
              <a:gd name="T78" fmla="*/ 46 w 167"/>
              <a:gd name="T79" fmla="*/ 139 h 151"/>
              <a:gd name="T80" fmla="*/ 35 w 167"/>
              <a:gd name="T81" fmla="*/ 143 h 151"/>
              <a:gd name="T82" fmla="*/ 27 w 167"/>
              <a:gd name="T83" fmla="*/ 147 h 151"/>
              <a:gd name="T84" fmla="*/ 19 w 167"/>
              <a:gd name="T85" fmla="*/ 149 h 151"/>
              <a:gd name="T86" fmla="*/ 12 w 167"/>
              <a:gd name="T87" fmla="*/ 151 h 151"/>
              <a:gd name="T88" fmla="*/ 6 w 167"/>
              <a:gd name="T89" fmla="*/ 151 h 151"/>
              <a:gd name="T90" fmla="*/ 2 w 167"/>
              <a:gd name="T91" fmla="*/ 151 h 151"/>
              <a:gd name="T92" fmla="*/ 0 w 167"/>
              <a:gd name="T93" fmla="*/ 147 h 151"/>
              <a:gd name="T94" fmla="*/ 0 w 167"/>
              <a:gd name="T95" fmla="*/ 143 h 151"/>
              <a:gd name="T96" fmla="*/ 10 w 167"/>
              <a:gd name="T97" fmla="*/ 133 h 151"/>
              <a:gd name="T98" fmla="*/ 21 w 167"/>
              <a:gd name="T99" fmla="*/ 122 h 151"/>
              <a:gd name="T100" fmla="*/ 33 w 167"/>
              <a:gd name="T101" fmla="*/ 111 h 151"/>
              <a:gd name="T102" fmla="*/ 46 w 167"/>
              <a:gd name="T103" fmla="*/ 97 h 151"/>
              <a:gd name="T104" fmla="*/ 58 w 167"/>
              <a:gd name="T105" fmla="*/ 88 h 151"/>
              <a:gd name="T106" fmla="*/ 67 w 167"/>
              <a:gd name="T107" fmla="*/ 76 h 151"/>
              <a:gd name="T108" fmla="*/ 77 w 167"/>
              <a:gd name="T109" fmla="*/ 65 h 151"/>
              <a:gd name="T110" fmla="*/ 83 w 167"/>
              <a:gd name="T111" fmla="*/ 55 h 151"/>
              <a:gd name="T112" fmla="*/ 83 w 167"/>
              <a:gd name="T113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" h="151">
                <a:moveTo>
                  <a:pt x="83" y="55"/>
                </a:moveTo>
                <a:lnTo>
                  <a:pt x="88" y="44"/>
                </a:lnTo>
                <a:lnTo>
                  <a:pt x="92" y="33"/>
                </a:lnTo>
                <a:lnTo>
                  <a:pt x="94" y="23"/>
                </a:lnTo>
                <a:lnTo>
                  <a:pt x="96" y="13"/>
                </a:lnTo>
                <a:lnTo>
                  <a:pt x="94" y="10"/>
                </a:lnTo>
                <a:lnTo>
                  <a:pt x="94" y="8"/>
                </a:lnTo>
                <a:lnTo>
                  <a:pt x="94" y="6"/>
                </a:lnTo>
                <a:lnTo>
                  <a:pt x="96" y="4"/>
                </a:lnTo>
                <a:lnTo>
                  <a:pt x="98" y="2"/>
                </a:lnTo>
                <a:lnTo>
                  <a:pt x="100" y="0"/>
                </a:lnTo>
                <a:lnTo>
                  <a:pt x="104" y="0"/>
                </a:lnTo>
                <a:lnTo>
                  <a:pt x="107" y="0"/>
                </a:lnTo>
                <a:lnTo>
                  <a:pt x="111" y="0"/>
                </a:lnTo>
                <a:lnTo>
                  <a:pt x="115" y="2"/>
                </a:lnTo>
                <a:lnTo>
                  <a:pt x="119" y="4"/>
                </a:lnTo>
                <a:lnTo>
                  <a:pt x="123" y="6"/>
                </a:lnTo>
                <a:lnTo>
                  <a:pt x="128" y="10"/>
                </a:lnTo>
                <a:lnTo>
                  <a:pt x="134" y="13"/>
                </a:lnTo>
                <a:lnTo>
                  <a:pt x="140" y="17"/>
                </a:lnTo>
                <a:lnTo>
                  <a:pt x="146" y="21"/>
                </a:lnTo>
                <a:lnTo>
                  <a:pt x="153" y="31"/>
                </a:lnTo>
                <a:lnTo>
                  <a:pt x="157" y="34"/>
                </a:lnTo>
                <a:lnTo>
                  <a:pt x="161" y="40"/>
                </a:lnTo>
                <a:lnTo>
                  <a:pt x="163" y="42"/>
                </a:lnTo>
                <a:lnTo>
                  <a:pt x="165" y="46"/>
                </a:lnTo>
                <a:lnTo>
                  <a:pt x="165" y="50"/>
                </a:lnTo>
                <a:lnTo>
                  <a:pt x="167" y="52"/>
                </a:lnTo>
                <a:lnTo>
                  <a:pt x="165" y="53"/>
                </a:lnTo>
                <a:lnTo>
                  <a:pt x="163" y="55"/>
                </a:lnTo>
                <a:lnTo>
                  <a:pt x="161" y="59"/>
                </a:lnTo>
                <a:lnTo>
                  <a:pt x="157" y="63"/>
                </a:lnTo>
                <a:lnTo>
                  <a:pt x="151" y="69"/>
                </a:lnTo>
                <a:lnTo>
                  <a:pt x="146" y="74"/>
                </a:lnTo>
                <a:lnTo>
                  <a:pt x="138" y="82"/>
                </a:lnTo>
                <a:lnTo>
                  <a:pt x="128" y="90"/>
                </a:lnTo>
                <a:lnTo>
                  <a:pt x="107" y="103"/>
                </a:lnTo>
                <a:lnTo>
                  <a:pt x="86" y="116"/>
                </a:lnTo>
                <a:lnTo>
                  <a:pt x="67" y="130"/>
                </a:lnTo>
                <a:lnTo>
                  <a:pt x="46" y="139"/>
                </a:lnTo>
                <a:lnTo>
                  <a:pt x="35" y="143"/>
                </a:lnTo>
                <a:lnTo>
                  <a:pt x="27" y="147"/>
                </a:lnTo>
                <a:lnTo>
                  <a:pt x="19" y="149"/>
                </a:lnTo>
                <a:lnTo>
                  <a:pt x="12" y="151"/>
                </a:lnTo>
                <a:lnTo>
                  <a:pt x="6" y="151"/>
                </a:lnTo>
                <a:lnTo>
                  <a:pt x="2" y="151"/>
                </a:lnTo>
                <a:lnTo>
                  <a:pt x="0" y="147"/>
                </a:lnTo>
                <a:lnTo>
                  <a:pt x="0" y="143"/>
                </a:lnTo>
                <a:lnTo>
                  <a:pt x="10" y="133"/>
                </a:lnTo>
                <a:lnTo>
                  <a:pt x="21" y="122"/>
                </a:lnTo>
                <a:lnTo>
                  <a:pt x="33" y="111"/>
                </a:lnTo>
                <a:lnTo>
                  <a:pt x="46" y="97"/>
                </a:lnTo>
                <a:lnTo>
                  <a:pt x="58" y="88"/>
                </a:lnTo>
                <a:lnTo>
                  <a:pt x="67" y="76"/>
                </a:lnTo>
                <a:lnTo>
                  <a:pt x="77" y="65"/>
                </a:lnTo>
                <a:lnTo>
                  <a:pt x="83" y="55"/>
                </a:lnTo>
                <a:lnTo>
                  <a:pt x="83" y="5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18"/>
          <p:cNvSpPr/>
          <p:nvPr/>
        </p:nvSpPr>
        <p:spPr bwMode="auto">
          <a:xfrm>
            <a:off x="2743136" y="2621341"/>
            <a:ext cx="356570" cy="282284"/>
          </a:xfrm>
          <a:custGeom>
            <a:avLst/>
            <a:gdLst>
              <a:gd name="T0" fmla="*/ 0 w 191"/>
              <a:gd name="T1" fmla="*/ 148 h 152"/>
              <a:gd name="T2" fmla="*/ 4 w 191"/>
              <a:gd name="T3" fmla="*/ 141 h 152"/>
              <a:gd name="T4" fmla="*/ 13 w 191"/>
              <a:gd name="T5" fmla="*/ 129 h 152"/>
              <a:gd name="T6" fmla="*/ 31 w 191"/>
              <a:gd name="T7" fmla="*/ 114 h 152"/>
              <a:gd name="T8" fmla="*/ 42 w 191"/>
              <a:gd name="T9" fmla="*/ 104 h 152"/>
              <a:gd name="T10" fmla="*/ 63 w 191"/>
              <a:gd name="T11" fmla="*/ 85 h 152"/>
              <a:gd name="T12" fmla="*/ 80 w 191"/>
              <a:gd name="T13" fmla="*/ 70 h 152"/>
              <a:gd name="T14" fmla="*/ 92 w 191"/>
              <a:gd name="T15" fmla="*/ 57 h 152"/>
              <a:gd name="T16" fmla="*/ 101 w 191"/>
              <a:gd name="T17" fmla="*/ 45 h 152"/>
              <a:gd name="T18" fmla="*/ 109 w 191"/>
              <a:gd name="T19" fmla="*/ 28 h 152"/>
              <a:gd name="T20" fmla="*/ 113 w 191"/>
              <a:gd name="T21" fmla="*/ 11 h 152"/>
              <a:gd name="T22" fmla="*/ 111 w 191"/>
              <a:gd name="T23" fmla="*/ 5 h 152"/>
              <a:gd name="T24" fmla="*/ 113 w 191"/>
              <a:gd name="T25" fmla="*/ 2 h 152"/>
              <a:gd name="T26" fmla="*/ 117 w 191"/>
              <a:gd name="T27" fmla="*/ 0 h 152"/>
              <a:gd name="T28" fmla="*/ 122 w 191"/>
              <a:gd name="T29" fmla="*/ 0 h 152"/>
              <a:gd name="T30" fmla="*/ 128 w 191"/>
              <a:gd name="T31" fmla="*/ 0 h 152"/>
              <a:gd name="T32" fmla="*/ 138 w 191"/>
              <a:gd name="T33" fmla="*/ 3 h 152"/>
              <a:gd name="T34" fmla="*/ 149 w 191"/>
              <a:gd name="T35" fmla="*/ 7 h 152"/>
              <a:gd name="T36" fmla="*/ 163 w 191"/>
              <a:gd name="T37" fmla="*/ 15 h 152"/>
              <a:gd name="T38" fmla="*/ 176 w 191"/>
              <a:gd name="T39" fmla="*/ 24 h 152"/>
              <a:gd name="T40" fmla="*/ 186 w 191"/>
              <a:gd name="T41" fmla="*/ 34 h 152"/>
              <a:gd name="T42" fmla="*/ 191 w 191"/>
              <a:gd name="T43" fmla="*/ 42 h 152"/>
              <a:gd name="T44" fmla="*/ 191 w 191"/>
              <a:gd name="T45" fmla="*/ 49 h 152"/>
              <a:gd name="T46" fmla="*/ 191 w 191"/>
              <a:gd name="T47" fmla="*/ 53 h 152"/>
              <a:gd name="T48" fmla="*/ 186 w 191"/>
              <a:gd name="T49" fmla="*/ 59 h 152"/>
              <a:gd name="T50" fmla="*/ 180 w 191"/>
              <a:gd name="T51" fmla="*/ 64 h 152"/>
              <a:gd name="T52" fmla="*/ 170 w 191"/>
              <a:gd name="T53" fmla="*/ 70 h 152"/>
              <a:gd name="T54" fmla="*/ 157 w 191"/>
              <a:gd name="T55" fmla="*/ 80 h 152"/>
              <a:gd name="T56" fmla="*/ 142 w 191"/>
              <a:gd name="T57" fmla="*/ 87 h 152"/>
              <a:gd name="T58" fmla="*/ 122 w 191"/>
              <a:gd name="T59" fmla="*/ 97 h 152"/>
              <a:gd name="T60" fmla="*/ 101 w 191"/>
              <a:gd name="T61" fmla="*/ 108 h 152"/>
              <a:gd name="T62" fmla="*/ 78 w 191"/>
              <a:gd name="T63" fmla="*/ 120 h 152"/>
              <a:gd name="T64" fmla="*/ 59 w 191"/>
              <a:gd name="T65" fmla="*/ 129 h 152"/>
              <a:gd name="T66" fmla="*/ 44 w 191"/>
              <a:gd name="T67" fmla="*/ 139 h 152"/>
              <a:gd name="T68" fmla="*/ 29 w 191"/>
              <a:gd name="T69" fmla="*/ 144 h 152"/>
              <a:gd name="T70" fmla="*/ 17 w 191"/>
              <a:gd name="T71" fmla="*/ 148 h 152"/>
              <a:gd name="T72" fmla="*/ 10 w 191"/>
              <a:gd name="T73" fmla="*/ 150 h 152"/>
              <a:gd name="T74" fmla="*/ 4 w 191"/>
              <a:gd name="T75" fmla="*/ 152 h 152"/>
              <a:gd name="T76" fmla="*/ 2 w 191"/>
              <a:gd name="T77" fmla="*/ 15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" h="152">
                <a:moveTo>
                  <a:pt x="2" y="150"/>
                </a:moveTo>
                <a:lnTo>
                  <a:pt x="0" y="148"/>
                </a:lnTo>
                <a:lnTo>
                  <a:pt x="2" y="144"/>
                </a:lnTo>
                <a:lnTo>
                  <a:pt x="4" y="141"/>
                </a:lnTo>
                <a:lnTo>
                  <a:pt x="8" y="135"/>
                </a:lnTo>
                <a:lnTo>
                  <a:pt x="13" y="129"/>
                </a:lnTo>
                <a:lnTo>
                  <a:pt x="21" y="122"/>
                </a:lnTo>
                <a:lnTo>
                  <a:pt x="31" y="114"/>
                </a:lnTo>
                <a:lnTo>
                  <a:pt x="36" y="108"/>
                </a:lnTo>
                <a:lnTo>
                  <a:pt x="42" y="104"/>
                </a:lnTo>
                <a:lnTo>
                  <a:pt x="54" y="95"/>
                </a:lnTo>
                <a:lnTo>
                  <a:pt x="63" y="85"/>
                </a:lnTo>
                <a:lnTo>
                  <a:pt x="71" y="78"/>
                </a:lnTo>
                <a:lnTo>
                  <a:pt x="80" y="70"/>
                </a:lnTo>
                <a:lnTo>
                  <a:pt x="86" y="62"/>
                </a:lnTo>
                <a:lnTo>
                  <a:pt x="92" y="57"/>
                </a:lnTo>
                <a:lnTo>
                  <a:pt x="98" y="51"/>
                </a:lnTo>
                <a:lnTo>
                  <a:pt x="101" y="45"/>
                </a:lnTo>
                <a:lnTo>
                  <a:pt x="105" y="36"/>
                </a:lnTo>
                <a:lnTo>
                  <a:pt x="109" y="28"/>
                </a:lnTo>
                <a:lnTo>
                  <a:pt x="113" y="21"/>
                </a:lnTo>
                <a:lnTo>
                  <a:pt x="113" y="11"/>
                </a:lnTo>
                <a:lnTo>
                  <a:pt x="113" y="9"/>
                </a:lnTo>
                <a:lnTo>
                  <a:pt x="111" y="5"/>
                </a:lnTo>
                <a:lnTo>
                  <a:pt x="111" y="3"/>
                </a:lnTo>
                <a:lnTo>
                  <a:pt x="113" y="2"/>
                </a:lnTo>
                <a:lnTo>
                  <a:pt x="115" y="2"/>
                </a:lnTo>
                <a:lnTo>
                  <a:pt x="117" y="0"/>
                </a:lnTo>
                <a:lnTo>
                  <a:pt x="119" y="0"/>
                </a:lnTo>
                <a:lnTo>
                  <a:pt x="122" y="0"/>
                </a:lnTo>
                <a:lnTo>
                  <a:pt x="124" y="0"/>
                </a:lnTo>
                <a:lnTo>
                  <a:pt x="128" y="0"/>
                </a:lnTo>
                <a:lnTo>
                  <a:pt x="132" y="2"/>
                </a:lnTo>
                <a:lnTo>
                  <a:pt x="138" y="3"/>
                </a:lnTo>
                <a:lnTo>
                  <a:pt x="144" y="5"/>
                </a:lnTo>
                <a:lnTo>
                  <a:pt x="149" y="7"/>
                </a:lnTo>
                <a:lnTo>
                  <a:pt x="155" y="11"/>
                </a:lnTo>
                <a:lnTo>
                  <a:pt x="163" y="15"/>
                </a:lnTo>
                <a:lnTo>
                  <a:pt x="170" y="21"/>
                </a:lnTo>
                <a:lnTo>
                  <a:pt x="176" y="24"/>
                </a:lnTo>
                <a:lnTo>
                  <a:pt x="182" y="30"/>
                </a:lnTo>
                <a:lnTo>
                  <a:pt x="186" y="34"/>
                </a:lnTo>
                <a:lnTo>
                  <a:pt x="188" y="38"/>
                </a:lnTo>
                <a:lnTo>
                  <a:pt x="191" y="42"/>
                </a:lnTo>
                <a:lnTo>
                  <a:pt x="191" y="45"/>
                </a:lnTo>
                <a:lnTo>
                  <a:pt x="191" y="49"/>
                </a:lnTo>
                <a:lnTo>
                  <a:pt x="191" y="51"/>
                </a:lnTo>
                <a:lnTo>
                  <a:pt x="191" y="53"/>
                </a:lnTo>
                <a:lnTo>
                  <a:pt x="189" y="55"/>
                </a:lnTo>
                <a:lnTo>
                  <a:pt x="186" y="59"/>
                </a:lnTo>
                <a:lnTo>
                  <a:pt x="184" y="61"/>
                </a:lnTo>
                <a:lnTo>
                  <a:pt x="180" y="64"/>
                </a:lnTo>
                <a:lnTo>
                  <a:pt x="174" y="68"/>
                </a:lnTo>
                <a:lnTo>
                  <a:pt x="170" y="70"/>
                </a:lnTo>
                <a:lnTo>
                  <a:pt x="165" y="74"/>
                </a:lnTo>
                <a:lnTo>
                  <a:pt x="157" y="80"/>
                </a:lnTo>
                <a:lnTo>
                  <a:pt x="149" y="83"/>
                </a:lnTo>
                <a:lnTo>
                  <a:pt x="142" y="87"/>
                </a:lnTo>
                <a:lnTo>
                  <a:pt x="132" y="93"/>
                </a:lnTo>
                <a:lnTo>
                  <a:pt x="122" y="97"/>
                </a:lnTo>
                <a:lnTo>
                  <a:pt x="113" y="102"/>
                </a:lnTo>
                <a:lnTo>
                  <a:pt x="101" y="108"/>
                </a:lnTo>
                <a:lnTo>
                  <a:pt x="90" y="114"/>
                </a:lnTo>
                <a:lnTo>
                  <a:pt x="78" y="120"/>
                </a:lnTo>
                <a:lnTo>
                  <a:pt x="69" y="125"/>
                </a:lnTo>
                <a:lnTo>
                  <a:pt x="59" y="129"/>
                </a:lnTo>
                <a:lnTo>
                  <a:pt x="52" y="135"/>
                </a:lnTo>
                <a:lnTo>
                  <a:pt x="44" y="139"/>
                </a:lnTo>
                <a:lnTo>
                  <a:pt x="36" y="141"/>
                </a:lnTo>
                <a:lnTo>
                  <a:pt x="29" y="144"/>
                </a:lnTo>
                <a:lnTo>
                  <a:pt x="23" y="146"/>
                </a:lnTo>
                <a:lnTo>
                  <a:pt x="17" y="148"/>
                </a:lnTo>
                <a:lnTo>
                  <a:pt x="13" y="150"/>
                </a:lnTo>
                <a:lnTo>
                  <a:pt x="10" y="150"/>
                </a:lnTo>
                <a:lnTo>
                  <a:pt x="6" y="152"/>
                </a:lnTo>
                <a:lnTo>
                  <a:pt x="4" y="152"/>
                </a:lnTo>
                <a:lnTo>
                  <a:pt x="2" y="152"/>
                </a:lnTo>
                <a:lnTo>
                  <a:pt x="2" y="150"/>
                </a:lnTo>
                <a:lnTo>
                  <a:pt x="2" y="15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19"/>
          <p:cNvSpPr/>
          <p:nvPr/>
        </p:nvSpPr>
        <p:spPr bwMode="auto">
          <a:xfrm>
            <a:off x="2159995" y="3275052"/>
            <a:ext cx="668568" cy="323142"/>
          </a:xfrm>
          <a:custGeom>
            <a:avLst/>
            <a:gdLst>
              <a:gd name="T0" fmla="*/ 333 w 360"/>
              <a:gd name="T1" fmla="*/ 78 h 173"/>
              <a:gd name="T2" fmla="*/ 329 w 360"/>
              <a:gd name="T3" fmla="*/ 82 h 173"/>
              <a:gd name="T4" fmla="*/ 324 w 360"/>
              <a:gd name="T5" fmla="*/ 88 h 173"/>
              <a:gd name="T6" fmla="*/ 316 w 360"/>
              <a:gd name="T7" fmla="*/ 97 h 173"/>
              <a:gd name="T8" fmla="*/ 310 w 360"/>
              <a:gd name="T9" fmla="*/ 109 h 173"/>
              <a:gd name="T10" fmla="*/ 303 w 360"/>
              <a:gd name="T11" fmla="*/ 124 h 173"/>
              <a:gd name="T12" fmla="*/ 295 w 360"/>
              <a:gd name="T13" fmla="*/ 141 h 173"/>
              <a:gd name="T14" fmla="*/ 287 w 360"/>
              <a:gd name="T15" fmla="*/ 162 h 173"/>
              <a:gd name="T16" fmla="*/ 236 w 360"/>
              <a:gd name="T17" fmla="*/ 173 h 173"/>
              <a:gd name="T18" fmla="*/ 241 w 360"/>
              <a:gd name="T19" fmla="*/ 149 h 173"/>
              <a:gd name="T20" fmla="*/ 247 w 360"/>
              <a:gd name="T21" fmla="*/ 126 h 173"/>
              <a:gd name="T22" fmla="*/ 249 w 360"/>
              <a:gd name="T23" fmla="*/ 107 h 173"/>
              <a:gd name="T24" fmla="*/ 253 w 360"/>
              <a:gd name="T25" fmla="*/ 91 h 173"/>
              <a:gd name="T26" fmla="*/ 253 w 360"/>
              <a:gd name="T27" fmla="*/ 78 h 173"/>
              <a:gd name="T28" fmla="*/ 255 w 360"/>
              <a:gd name="T29" fmla="*/ 69 h 173"/>
              <a:gd name="T30" fmla="*/ 255 w 360"/>
              <a:gd name="T31" fmla="*/ 63 h 173"/>
              <a:gd name="T32" fmla="*/ 253 w 360"/>
              <a:gd name="T33" fmla="*/ 59 h 173"/>
              <a:gd name="T34" fmla="*/ 243 w 360"/>
              <a:gd name="T35" fmla="*/ 53 h 173"/>
              <a:gd name="T36" fmla="*/ 228 w 360"/>
              <a:gd name="T37" fmla="*/ 51 h 173"/>
              <a:gd name="T38" fmla="*/ 222 w 360"/>
              <a:gd name="T39" fmla="*/ 51 h 173"/>
              <a:gd name="T40" fmla="*/ 215 w 360"/>
              <a:gd name="T41" fmla="*/ 51 h 173"/>
              <a:gd name="T42" fmla="*/ 203 w 360"/>
              <a:gd name="T43" fmla="*/ 53 h 173"/>
              <a:gd name="T44" fmla="*/ 190 w 360"/>
              <a:gd name="T45" fmla="*/ 55 h 173"/>
              <a:gd name="T46" fmla="*/ 176 w 360"/>
              <a:gd name="T47" fmla="*/ 57 h 173"/>
              <a:gd name="T48" fmla="*/ 157 w 360"/>
              <a:gd name="T49" fmla="*/ 61 h 173"/>
              <a:gd name="T50" fmla="*/ 138 w 360"/>
              <a:gd name="T51" fmla="*/ 65 h 173"/>
              <a:gd name="T52" fmla="*/ 115 w 360"/>
              <a:gd name="T53" fmla="*/ 69 h 173"/>
              <a:gd name="T54" fmla="*/ 94 w 360"/>
              <a:gd name="T55" fmla="*/ 72 h 173"/>
              <a:gd name="T56" fmla="*/ 73 w 360"/>
              <a:gd name="T57" fmla="*/ 76 h 173"/>
              <a:gd name="T58" fmla="*/ 56 w 360"/>
              <a:gd name="T59" fmla="*/ 80 h 173"/>
              <a:gd name="T60" fmla="*/ 39 w 360"/>
              <a:gd name="T61" fmla="*/ 82 h 173"/>
              <a:gd name="T62" fmla="*/ 25 w 360"/>
              <a:gd name="T63" fmla="*/ 84 h 173"/>
              <a:gd name="T64" fmla="*/ 14 w 360"/>
              <a:gd name="T65" fmla="*/ 84 h 173"/>
              <a:gd name="T66" fmla="*/ 6 w 360"/>
              <a:gd name="T67" fmla="*/ 86 h 173"/>
              <a:gd name="T68" fmla="*/ 0 w 360"/>
              <a:gd name="T69" fmla="*/ 86 h 173"/>
              <a:gd name="T70" fmla="*/ 14 w 360"/>
              <a:gd name="T71" fmla="*/ 51 h 173"/>
              <a:gd name="T72" fmla="*/ 46 w 360"/>
              <a:gd name="T73" fmla="*/ 48 h 173"/>
              <a:gd name="T74" fmla="*/ 81 w 360"/>
              <a:gd name="T75" fmla="*/ 42 h 173"/>
              <a:gd name="T76" fmla="*/ 123 w 360"/>
              <a:gd name="T77" fmla="*/ 34 h 173"/>
              <a:gd name="T78" fmla="*/ 155 w 360"/>
              <a:gd name="T79" fmla="*/ 29 h 173"/>
              <a:gd name="T80" fmla="*/ 176 w 360"/>
              <a:gd name="T81" fmla="*/ 23 h 173"/>
              <a:gd name="T82" fmla="*/ 194 w 360"/>
              <a:gd name="T83" fmla="*/ 19 h 173"/>
              <a:gd name="T84" fmla="*/ 209 w 360"/>
              <a:gd name="T85" fmla="*/ 17 h 173"/>
              <a:gd name="T86" fmla="*/ 222 w 360"/>
              <a:gd name="T87" fmla="*/ 13 h 173"/>
              <a:gd name="T88" fmla="*/ 234 w 360"/>
              <a:gd name="T89" fmla="*/ 10 h 173"/>
              <a:gd name="T90" fmla="*/ 243 w 360"/>
              <a:gd name="T91" fmla="*/ 8 h 173"/>
              <a:gd name="T92" fmla="*/ 251 w 360"/>
              <a:gd name="T93" fmla="*/ 6 h 173"/>
              <a:gd name="T94" fmla="*/ 262 w 360"/>
              <a:gd name="T95" fmla="*/ 2 h 173"/>
              <a:gd name="T96" fmla="*/ 276 w 360"/>
              <a:gd name="T97" fmla="*/ 2 h 173"/>
              <a:gd name="T98" fmla="*/ 285 w 360"/>
              <a:gd name="T99" fmla="*/ 2 h 173"/>
              <a:gd name="T100" fmla="*/ 295 w 360"/>
              <a:gd name="T101" fmla="*/ 4 h 173"/>
              <a:gd name="T102" fmla="*/ 306 w 360"/>
              <a:gd name="T103" fmla="*/ 10 h 173"/>
              <a:gd name="T104" fmla="*/ 320 w 360"/>
              <a:gd name="T105" fmla="*/ 17 h 173"/>
              <a:gd name="T106" fmla="*/ 335 w 360"/>
              <a:gd name="T107" fmla="*/ 29 h 173"/>
              <a:gd name="T108" fmla="*/ 347 w 360"/>
              <a:gd name="T109" fmla="*/ 40 h 173"/>
              <a:gd name="T110" fmla="*/ 356 w 360"/>
              <a:gd name="T111" fmla="*/ 50 h 173"/>
              <a:gd name="T112" fmla="*/ 360 w 360"/>
              <a:gd name="T113" fmla="*/ 57 h 173"/>
              <a:gd name="T114" fmla="*/ 356 w 360"/>
              <a:gd name="T115" fmla="*/ 65 h 173"/>
              <a:gd name="T116" fmla="*/ 345 w 360"/>
              <a:gd name="T117" fmla="*/ 74 h 173"/>
              <a:gd name="T118" fmla="*/ 335 w 360"/>
              <a:gd name="T119" fmla="*/ 7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" h="173">
                <a:moveTo>
                  <a:pt x="335" y="76"/>
                </a:moveTo>
                <a:lnTo>
                  <a:pt x="333" y="78"/>
                </a:lnTo>
                <a:lnTo>
                  <a:pt x="331" y="80"/>
                </a:lnTo>
                <a:lnTo>
                  <a:pt x="329" y="82"/>
                </a:lnTo>
                <a:lnTo>
                  <a:pt x="326" y="86"/>
                </a:lnTo>
                <a:lnTo>
                  <a:pt x="324" y="88"/>
                </a:lnTo>
                <a:lnTo>
                  <a:pt x="320" y="93"/>
                </a:lnTo>
                <a:lnTo>
                  <a:pt x="316" y="97"/>
                </a:lnTo>
                <a:lnTo>
                  <a:pt x="314" y="103"/>
                </a:lnTo>
                <a:lnTo>
                  <a:pt x="310" y="109"/>
                </a:lnTo>
                <a:lnTo>
                  <a:pt x="306" y="116"/>
                </a:lnTo>
                <a:lnTo>
                  <a:pt x="303" y="124"/>
                </a:lnTo>
                <a:lnTo>
                  <a:pt x="299" y="133"/>
                </a:lnTo>
                <a:lnTo>
                  <a:pt x="295" y="141"/>
                </a:lnTo>
                <a:lnTo>
                  <a:pt x="291" y="152"/>
                </a:lnTo>
                <a:lnTo>
                  <a:pt x="287" y="162"/>
                </a:lnTo>
                <a:lnTo>
                  <a:pt x="282" y="173"/>
                </a:lnTo>
                <a:lnTo>
                  <a:pt x="236" y="173"/>
                </a:lnTo>
                <a:lnTo>
                  <a:pt x="240" y="160"/>
                </a:lnTo>
                <a:lnTo>
                  <a:pt x="241" y="149"/>
                </a:lnTo>
                <a:lnTo>
                  <a:pt x="245" y="137"/>
                </a:lnTo>
                <a:lnTo>
                  <a:pt x="247" y="126"/>
                </a:lnTo>
                <a:lnTo>
                  <a:pt x="249" y="116"/>
                </a:lnTo>
                <a:lnTo>
                  <a:pt x="249" y="107"/>
                </a:lnTo>
                <a:lnTo>
                  <a:pt x="251" y="99"/>
                </a:lnTo>
                <a:lnTo>
                  <a:pt x="253" y="91"/>
                </a:lnTo>
                <a:lnTo>
                  <a:pt x="253" y="86"/>
                </a:lnTo>
                <a:lnTo>
                  <a:pt x="253" y="78"/>
                </a:lnTo>
                <a:lnTo>
                  <a:pt x="255" y="74"/>
                </a:lnTo>
                <a:lnTo>
                  <a:pt x="255" y="69"/>
                </a:lnTo>
                <a:lnTo>
                  <a:pt x="255" y="67"/>
                </a:lnTo>
                <a:lnTo>
                  <a:pt x="255" y="63"/>
                </a:lnTo>
                <a:lnTo>
                  <a:pt x="253" y="61"/>
                </a:lnTo>
                <a:lnTo>
                  <a:pt x="253" y="59"/>
                </a:lnTo>
                <a:lnTo>
                  <a:pt x="249" y="57"/>
                </a:lnTo>
                <a:lnTo>
                  <a:pt x="243" y="53"/>
                </a:lnTo>
                <a:lnTo>
                  <a:pt x="236" y="51"/>
                </a:lnTo>
                <a:lnTo>
                  <a:pt x="228" y="51"/>
                </a:lnTo>
                <a:lnTo>
                  <a:pt x="226" y="51"/>
                </a:lnTo>
                <a:lnTo>
                  <a:pt x="222" y="51"/>
                </a:lnTo>
                <a:lnTo>
                  <a:pt x="218" y="51"/>
                </a:lnTo>
                <a:lnTo>
                  <a:pt x="215" y="51"/>
                </a:lnTo>
                <a:lnTo>
                  <a:pt x="209" y="53"/>
                </a:lnTo>
                <a:lnTo>
                  <a:pt x="203" y="53"/>
                </a:lnTo>
                <a:lnTo>
                  <a:pt x="197" y="53"/>
                </a:lnTo>
                <a:lnTo>
                  <a:pt x="190" y="55"/>
                </a:lnTo>
                <a:lnTo>
                  <a:pt x="184" y="55"/>
                </a:lnTo>
                <a:lnTo>
                  <a:pt x="176" y="57"/>
                </a:lnTo>
                <a:lnTo>
                  <a:pt x="167" y="59"/>
                </a:lnTo>
                <a:lnTo>
                  <a:pt x="157" y="61"/>
                </a:lnTo>
                <a:lnTo>
                  <a:pt x="148" y="63"/>
                </a:lnTo>
                <a:lnTo>
                  <a:pt x="138" y="65"/>
                </a:lnTo>
                <a:lnTo>
                  <a:pt x="127" y="67"/>
                </a:lnTo>
                <a:lnTo>
                  <a:pt x="115" y="69"/>
                </a:lnTo>
                <a:lnTo>
                  <a:pt x="104" y="71"/>
                </a:lnTo>
                <a:lnTo>
                  <a:pt x="94" y="72"/>
                </a:lnTo>
                <a:lnTo>
                  <a:pt x="83" y="74"/>
                </a:lnTo>
                <a:lnTo>
                  <a:pt x="73" y="76"/>
                </a:lnTo>
                <a:lnTo>
                  <a:pt x="64" y="78"/>
                </a:lnTo>
                <a:lnTo>
                  <a:pt x="56" y="80"/>
                </a:lnTo>
                <a:lnTo>
                  <a:pt x="46" y="80"/>
                </a:lnTo>
                <a:lnTo>
                  <a:pt x="39" y="82"/>
                </a:lnTo>
                <a:lnTo>
                  <a:pt x="33" y="82"/>
                </a:lnTo>
                <a:lnTo>
                  <a:pt x="25" y="84"/>
                </a:lnTo>
                <a:lnTo>
                  <a:pt x="20" y="84"/>
                </a:lnTo>
                <a:lnTo>
                  <a:pt x="14" y="84"/>
                </a:lnTo>
                <a:lnTo>
                  <a:pt x="10" y="84"/>
                </a:lnTo>
                <a:lnTo>
                  <a:pt x="6" y="86"/>
                </a:lnTo>
                <a:lnTo>
                  <a:pt x="2" y="86"/>
                </a:lnTo>
                <a:lnTo>
                  <a:pt x="0" y="86"/>
                </a:lnTo>
                <a:lnTo>
                  <a:pt x="0" y="51"/>
                </a:lnTo>
                <a:lnTo>
                  <a:pt x="14" y="51"/>
                </a:lnTo>
                <a:lnTo>
                  <a:pt x="29" y="50"/>
                </a:lnTo>
                <a:lnTo>
                  <a:pt x="46" y="48"/>
                </a:lnTo>
                <a:lnTo>
                  <a:pt x="64" y="46"/>
                </a:lnTo>
                <a:lnTo>
                  <a:pt x="81" y="42"/>
                </a:lnTo>
                <a:lnTo>
                  <a:pt x="102" y="40"/>
                </a:lnTo>
                <a:lnTo>
                  <a:pt x="123" y="34"/>
                </a:lnTo>
                <a:lnTo>
                  <a:pt x="146" y="30"/>
                </a:lnTo>
                <a:lnTo>
                  <a:pt x="155" y="29"/>
                </a:lnTo>
                <a:lnTo>
                  <a:pt x="167" y="27"/>
                </a:lnTo>
                <a:lnTo>
                  <a:pt x="176" y="23"/>
                </a:lnTo>
                <a:lnTo>
                  <a:pt x="184" y="21"/>
                </a:lnTo>
                <a:lnTo>
                  <a:pt x="194" y="19"/>
                </a:lnTo>
                <a:lnTo>
                  <a:pt x="201" y="17"/>
                </a:lnTo>
                <a:lnTo>
                  <a:pt x="209" y="17"/>
                </a:lnTo>
                <a:lnTo>
                  <a:pt x="217" y="15"/>
                </a:lnTo>
                <a:lnTo>
                  <a:pt x="222" y="13"/>
                </a:lnTo>
                <a:lnTo>
                  <a:pt x="228" y="11"/>
                </a:lnTo>
                <a:lnTo>
                  <a:pt x="234" y="10"/>
                </a:lnTo>
                <a:lnTo>
                  <a:pt x="240" y="10"/>
                </a:lnTo>
                <a:lnTo>
                  <a:pt x="243" y="8"/>
                </a:lnTo>
                <a:lnTo>
                  <a:pt x="247" y="8"/>
                </a:lnTo>
                <a:lnTo>
                  <a:pt x="251" y="6"/>
                </a:lnTo>
                <a:lnTo>
                  <a:pt x="253" y="6"/>
                </a:lnTo>
                <a:lnTo>
                  <a:pt x="262" y="2"/>
                </a:lnTo>
                <a:lnTo>
                  <a:pt x="268" y="2"/>
                </a:lnTo>
                <a:lnTo>
                  <a:pt x="276" y="2"/>
                </a:lnTo>
                <a:lnTo>
                  <a:pt x="282" y="0"/>
                </a:lnTo>
                <a:lnTo>
                  <a:pt x="285" y="2"/>
                </a:lnTo>
                <a:lnTo>
                  <a:pt x="289" y="2"/>
                </a:lnTo>
                <a:lnTo>
                  <a:pt x="295" y="4"/>
                </a:lnTo>
                <a:lnTo>
                  <a:pt x="301" y="8"/>
                </a:lnTo>
                <a:lnTo>
                  <a:pt x="306" y="10"/>
                </a:lnTo>
                <a:lnTo>
                  <a:pt x="312" y="13"/>
                </a:lnTo>
                <a:lnTo>
                  <a:pt x="320" y="17"/>
                </a:lnTo>
                <a:lnTo>
                  <a:pt x="327" y="23"/>
                </a:lnTo>
                <a:lnTo>
                  <a:pt x="335" y="29"/>
                </a:lnTo>
                <a:lnTo>
                  <a:pt x="341" y="34"/>
                </a:lnTo>
                <a:lnTo>
                  <a:pt x="347" y="40"/>
                </a:lnTo>
                <a:lnTo>
                  <a:pt x="352" y="44"/>
                </a:lnTo>
                <a:lnTo>
                  <a:pt x="356" y="50"/>
                </a:lnTo>
                <a:lnTo>
                  <a:pt x="358" y="53"/>
                </a:lnTo>
                <a:lnTo>
                  <a:pt x="360" y="57"/>
                </a:lnTo>
                <a:lnTo>
                  <a:pt x="360" y="59"/>
                </a:lnTo>
                <a:lnTo>
                  <a:pt x="356" y="65"/>
                </a:lnTo>
                <a:lnTo>
                  <a:pt x="352" y="71"/>
                </a:lnTo>
                <a:lnTo>
                  <a:pt x="345" y="74"/>
                </a:lnTo>
                <a:lnTo>
                  <a:pt x="335" y="76"/>
                </a:lnTo>
                <a:lnTo>
                  <a:pt x="335" y="7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20"/>
          <p:cNvSpPr/>
          <p:nvPr/>
        </p:nvSpPr>
        <p:spPr bwMode="auto">
          <a:xfrm>
            <a:off x="2219423" y="3561051"/>
            <a:ext cx="482855" cy="115143"/>
          </a:xfrm>
          <a:custGeom>
            <a:avLst/>
            <a:gdLst>
              <a:gd name="T0" fmla="*/ 241 w 258"/>
              <a:gd name="T1" fmla="*/ 12 h 61"/>
              <a:gd name="T2" fmla="*/ 245 w 258"/>
              <a:gd name="T3" fmla="*/ 14 h 61"/>
              <a:gd name="T4" fmla="*/ 249 w 258"/>
              <a:gd name="T5" fmla="*/ 17 h 61"/>
              <a:gd name="T6" fmla="*/ 252 w 258"/>
              <a:gd name="T7" fmla="*/ 19 h 61"/>
              <a:gd name="T8" fmla="*/ 254 w 258"/>
              <a:gd name="T9" fmla="*/ 21 h 61"/>
              <a:gd name="T10" fmla="*/ 256 w 258"/>
              <a:gd name="T11" fmla="*/ 23 h 61"/>
              <a:gd name="T12" fmla="*/ 258 w 258"/>
              <a:gd name="T13" fmla="*/ 25 h 61"/>
              <a:gd name="T14" fmla="*/ 258 w 258"/>
              <a:gd name="T15" fmla="*/ 27 h 61"/>
              <a:gd name="T16" fmla="*/ 258 w 258"/>
              <a:gd name="T17" fmla="*/ 29 h 61"/>
              <a:gd name="T18" fmla="*/ 256 w 258"/>
              <a:gd name="T19" fmla="*/ 29 h 61"/>
              <a:gd name="T20" fmla="*/ 252 w 258"/>
              <a:gd name="T21" fmla="*/ 31 h 61"/>
              <a:gd name="T22" fmla="*/ 247 w 258"/>
              <a:gd name="T23" fmla="*/ 31 h 61"/>
              <a:gd name="T24" fmla="*/ 239 w 258"/>
              <a:gd name="T25" fmla="*/ 33 h 61"/>
              <a:gd name="T26" fmla="*/ 229 w 258"/>
              <a:gd name="T27" fmla="*/ 35 h 61"/>
              <a:gd name="T28" fmla="*/ 226 w 258"/>
              <a:gd name="T29" fmla="*/ 35 h 61"/>
              <a:gd name="T30" fmla="*/ 220 w 258"/>
              <a:gd name="T31" fmla="*/ 37 h 61"/>
              <a:gd name="T32" fmla="*/ 212 w 258"/>
              <a:gd name="T33" fmla="*/ 37 h 61"/>
              <a:gd name="T34" fmla="*/ 207 w 258"/>
              <a:gd name="T35" fmla="*/ 38 h 61"/>
              <a:gd name="T36" fmla="*/ 199 w 258"/>
              <a:gd name="T37" fmla="*/ 38 h 61"/>
              <a:gd name="T38" fmla="*/ 191 w 258"/>
              <a:gd name="T39" fmla="*/ 40 h 61"/>
              <a:gd name="T40" fmla="*/ 184 w 258"/>
              <a:gd name="T41" fmla="*/ 42 h 61"/>
              <a:gd name="T42" fmla="*/ 174 w 258"/>
              <a:gd name="T43" fmla="*/ 42 h 61"/>
              <a:gd name="T44" fmla="*/ 164 w 258"/>
              <a:gd name="T45" fmla="*/ 44 h 61"/>
              <a:gd name="T46" fmla="*/ 155 w 258"/>
              <a:gd name="T47" fmla="*/ 44 h 61"/>
              <a:gd name="T48" fmla="*/ 145 w 258"/>
              <a:gd name="T49" fmla="*/ 46 h 61"/>
              <a:gd name="T50" fmla="*/ 134 w 258"/>
              <a:gd name="T51" fmla="*/ 48 h 61"/>
              <a:gd name="T52" fmla="*/ 122 w 258"/>
              <a:gd name="T53" fmla="*/ 48 h 61"/>
              <a:gd name="T54" fmla="*/ 111 w 258"/>
              <a:gd name="T55" fmla="*/ 50 h 61"/>
              <a:gd name="T56" fmla="*/ 99 w 258"/>
              <a:gd name="T57" fmla="*/ 52 h 61"/>
              <a:gd name="T58" fmla="*/ 86 w 258"/>
              <a:gd name="T59" fmla="*/ 54 h 61"/>
              <a:gd name="T60" fmla="*/ 73 w 258"/>
              <a:gd name="T61" fmla="*/ 54 h 61"/>
              <a:gd name="T62" fmla="*/ 59 w 258"/>
              <a:gd name="T63" fmla="*/ 56 h 61"/>
              <a:gd name="T64" fmla="*/ 46 w 258"/>
              <a:gd name="T65" fmla="*/ 57 h 61"/>
              <a:gd name="T66" fmla="*/ 31 w 258"/>
              <a:gd name="T67" fmla="*/ 59 h 61"/>
              <a:gd name="T68" fmla="*/ 15 w 258"/>
              <a:gd name="T69" fmla="*/ 61 h 61"/>
              <a:gd name="T70" fmla="*/ 0 w 258"/>
              <a:gd name="T71" fmla="*/ 61 h 61"/>
              <a:gd name="T72" fmla="*/ 0 w 258"/>
              <a:gd name="T73" fmla="*/ 29 h 61"/>
              <a:gd name="T74" fmla="*/ 19 w 258"/>
              <a:gd name="T75" fmla="*/ 25 h 61"/>
              <a:gd name="T76" fmla="*/ 36 w 258"/>
              <a:gd name="T77" fmla="*/ 23 h 61"/>
              <a:gd name="T78" fmla="*/ 54 w 258"/>
              <a:gd name="T79" fmla="*/ 21 h 61"/>
              <a:gd name="T80" fmla="*/ 71 w 258"/>
              <a:gd name="T81" fmla="*/ 19 h 61"/>
              <a:gd name="T82" fmla="*/ 86 w 258"/>
              <a:gd name="T83" fmla="*/ 17 h 61"/>
              <a:gd name="T84" fmla="*/ 99 w 258"/>
              <a:gd name="T85" fmla="*/ 16 h 61"/>
              <a:gd name="T86" fmla="*/ 113 w 258"/>
              <a:gd name="T87" fmla="*/ 14 h 61"/>
              <a:gd name="T88" fmla="*/ 124 w 258"/>
              <a:gd name="T89" fmla="*/ 12 h 61"/>
              <a:gd name="T90" fmla="*/ 136 w 258"/>
              <a:gd name="T91" fmla="*/ 12 h 61"/>
              <a:gd name="T92" fmla="*/ 147 w 258"/>
              <a:gd name="T93" fmla="*/ 10 h 61"/>
              <a:gd name="T94" fmla="*/ 157 w 258"/>
              <a:gd name="T95" fmla="*/ 8 h 61"/>
              <a:gd name="T96" fmla="*/ 164 w 258"/>
              <a:gd name="T97" fmla="*/ 6 h 61"/>
              <a:gd name="T98" fmla="*/ 172 w 258"/>
              <a:gd name="T99" fmla="*/ 6 h 61"/>
              <a:gd name="T100" fmla="*/ 180 w 258"/>
              <a:gd name="T101" fmla="*/ 4 h 61"/>
              <a:gd name="T102" fmla="*/ 185 w 258"/>
              <a:gd name="T103" fmla="*/ 4 h 61"/>
              <a:gd name="T104" fmla="*/ 191 w 258"/>
              <a:gd name="T105" fmla="*/ 2 h 61"/>
              <a:gd name="T106" fmla="*/ 199 w 258"/>
              <a:gd name="T107" fmla="*/ 2 h 61"/>
              <a:gd name="T108" fmla="*/ 207 w 258"/>
              <a:gd name="T109" fmla="*/ 0 h 61"/>
              <a:gd name="T110" fmla="*/ 212 w 258"/>
              <a:gd name="T111" fmla="*/ 2 h 61"/>
              <a:gd name="T112" fmla="*/ 220 w 258"/>
              <a:gd name="T113" fmla="*/ 2 h 61"/>
              <a:gd name="T114" fmla="*/ 226 w 258"/>
              <a:gd name="T115" fmla="*/ 4 h 61"/>
              <a:gd name="T116" fmla="*/ 231 w 258"/>
              <a:gd name="T117" fmla="*/ 6 h 61"/>
              <a:gd name="T118" fmla="*/ 235 w 258"/>
              <a:gd name="T119" fmla="*/ 8 h 61"/>
              <a:gd name="T120" fmla="*/ 241 w 258"/>
              <a:gd name="T121" fmla="*/ 12 h 61"/>
              <a:gd name="T122" fmla="*/ 241 w 258"/>
              <a:gd name="T123" fmla="*/ 1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8" h="61">
                <a:moveTo>
                  <a:pt x="241" y="12"/>
                </a:moveTo>
                <a:lnTo>
                  <a:pt x="245" y="14"/>
                </a:lnTo>
                <a:lnTo>
                  <a:pt x="249" y="17"/>
                </a:lnTo>
                <a:lnTo>
                  <a:pt x="252" y="19"/>
                </a:lnTo>
                <a:lnTo>
                  <a:pt x="254" y="21"/>
                </a:lnTo>
                <a:lnTo>
                  <a:pt x="256" y="23"/>
                </a:lnTo>
                <a:lnTo>
                  <a:pt x="258" y="25"/>
                </a:lnTo>
                <a:lnTo>
                  <a:pt x="258" y="27"/>
                </a:lnTo>
                <a:lnTo>
                  <a:pt x="258" y="29"/>
                </a:lnTo>
                <a:lnTo>
                  <a:pt x="256" y="29"/>
                </a:lnTo>
                <a:lnTo>
                  <a:pt x="252" y="31"/>
                </a:lnTo>
                <a:lnTo>
                  <a:pt x="247" y="31"/>
                </a:lnTo>
                <a:lnTo>
                  <a:pt x="239" y="33"/>
                </a:lnTo>
                <a:lnTo>
                  <a:pt x="229" y="35"/>
                </a:lnTo>
                <a:lnTo>
                  <a:pt x="226" y="35"/>
                </a:lnTo>
                <a:lnTo>
                  <a:pt x="220" y="37"/>
                </a:lnTo>
                <a:lnTo>
                  <a:pt x="212" y="37"/>
                </a:lnTo>
                <a:lnTo>
                  <a:pt x="207" y="38"/>
                </a:lnTo>
                <a:lnTo>
                  <a:pt x="199" y="38"/>
                </a:lnTo>
                <a:lnTo>
                  <a:pt x="191" y="40"/>
                </a:lnTo>
                <a:lnTo>
                  <a:pt x="184" y="42"/>
                </a:lnTo>
                <a:lnTo>
                  <a:pt x="174" y="42"/>
                </a:lnTo>
                <a:lnTo>
                  <a:pt x="164" y="44"/>
                </a:lnTo>
                <a:lnTo>
                  <a:pt x="155" y="44"/>
                </a:lnTo>
                <a:lnTo>
                  <a:pt x="145" y="46"/>
                </a:lnTo>
                <a:lnTo>
                  <a:pt x="134" y="48"/>
                </a:lnTo>
                <a:lnTo>
                  <a:pt x="122" y="48"/>
                </a:lnTo>
                <a:lnTo>
                  <a:pt x="111" y="50"/>
                </a:lnTo>
                <a:lnTo>
                  <a:pt x="99" y="52"/>
                </a:lnTo>
                <a:lnTo>
                  <a:pt x="86" y="54"/>
                </a:lnTo>
                <a:lnTo>
                  <a:pt x="73" y="54"/>
                </a:lnTo>
                <a:lnTo>
                  <a:pt x="59" y="56"/>
                </a:lnTo>
                <a:lnTo>
                  <a:pt x="46" y="57"/>
                </a:lnTo>
                <a:lnTo>
                  <a:pt x="31" y="59"/>
                </a:lnTo>
                <a:lnTo>
                  <a:pt x="15" y="61"/>
                </a:lnTo>
                <a:lnTo>
                  <a:pt x="0" y="61"/>
                </a:lnTo>
                <a:lnTo>
                  <a:pt x="0" y="29"/>
                </a:lnTo>
                <a:lnTo>
                  <a:pt x="19" y="25"/>
                </a:lnTo>
                <a:lnTo>
                  <a:pt x="36" y="23"/>
                </a:lnTo>
                <a:lnTo>
                  <a:pt x="54" y="21"/>
                </a:lnTo>
                <a:lnTo>
                  <a:pt x="71" y="19"/>
                </a:lnTo>
                <a:lnTo>
                  <a:pt x="86" y="17"/>
                </a:lnTo>
                <a:lnTo>
                  <a:pt x="99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2"/>
                </a:lnTo>
                <a:lnTo>
                  <a:pt x="147" y="10"/>
                </a:lnTo>
                <a:lnTo>
                  <a:pt x="157" y="8"/>
                </a:lnTo>
                <a:lnTo>
                  <a:pt x="164" y="6"/>
                </a:lnTo>
                <a:lnTo>
                  <a:pt x="172" y="6"/>
                </a:lnTo>
                <a:lnTo>
                  <a:pt x="180" y="4"/>
                </a:lnTo>
                <a:lnTo>
                  <a:pt x="185" y="4"/>
                </a:lnTo>
                <a:lnTo>
                  <a:pt x="191" y="2"/>
                </a:lnTo>
                <a:lnTo>
                  <a:pt x="199" y="2"/>
                </a:lnTo>
                <a:lnTo>
                  <a:pt x="207" y="0"/>
                </a:lnTo>
                <a:lnTo>
                  <a:pt x="212" y="2"/>
                </a:lnTo>
                <a:lnTo>
                  <a:pt x="220" y="2"/>
                </a:lnTo>
                <a:lnTo>
                  <a:pt x="226" y="4"/>
                </a:lnTo>
                <a:lnTo>
                  <a:pt x="231" y="6"/>
                </a:lnTo>
                <a:lnTo>
                  <a:pt x="235" y="8"/>
                </a:lnTo>
                <a:lnTo>
                  <a:pt x="241" y="12"/>
                </a:lnTo>
                <a:lnTo>
                  <a:pt x="241" y="1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21"/>
          <p:cNvSpPr/>
          <p:nvPr/>
        </p:nvSpPr>
        <p:spPr bwMode="auto">
          <a:xfrm>
            <a:off x="2137709" y="3769050"/>
            <a:ext cx="148571" cy="219143"/>
          </a:xfrm>
          <a:custGeom>
            <a:avLst/>
            <a:gdLst>
              <a:gd name="T0" fmla="*/ 78 w 80"/>
              <a:gd name="T1" fmla="*/ 72 h 118"/>
              <a:gd name="T2" fmla="*/ 78 w 80"/>
              <a:gd name="T3" fmla="*/ 78 h 118"/>
              <a:gd name="T4" fmla="*/ 78 w 80"/>
              <a:gd name="T5" fmla="*/ 85 h 118"/>
              <a:gd name="T6" fmla="*/ 78 w 80"/>
              <a:gd name="T7" fmla="*/ 91 h 118"/>
              <a:gd name="T8" fmla="*/ 77 w 80"/>
              <a:gd name="T9" fmla="*/ 97 h 118"/>
              <a:gd name="T10" fmla="*/ 75 w 80"/>
              <a:gd name="T11" fmla="*/ 101 h 118"/>
              <a:gd name="T12" fmla="*/ 75 w 80"/>
              <a:gd name="T13" fmla="*/ 104 h 118"/>
              <a:gd name="T14" fmla="*/ 73 w 80"/>
              <a:gd name="T15" fmla="*/ 106 h 118"/>
              <a:gd name="T16" fmla="*/ 71 w 80"/>
              <a:gd name="T17" fmla="*/ 108 h 118"/>
              <a:gd name="T18" fmla="*/ 67 w 80"/>
              <a:gd name="T19" fmla="*/ 112 h 118"/>
              <a:gd name="T20" fmla="*/ 65 w 80"/>
              <a:gd name="T21" fmla="*/ 116 h 118"/>
              <a:gd name="T22" fmla="*/ 61 w 80"/>
              <a:gd name="T23" fmla="*/ 118 h 118"/>
              <a:gd name="T24" fmla="*/ 59 w 80"/>
              <a:gd name="T25" fmla="*/ 118 h 118"/>
              <a:gd name="T26" fmla="*/ 57 w 80"/>
              <a:gd name="T27" fmla="*/ 118 h 118"/>
              <a:gd name="T28" fmla="*/ 56 w 80"/>
              <a:gd name="T29" fmla="*/ 116 h 118"/>
              <a:gd name="T30" fmla="*/ 52 w 80"/>
              <a:gd name="T31" fmla="*/ 114 h 118"/>
              <a:gd name="T32" fmla="*/ 50 w 80"/>
              <a:gd name="T33" fmla="*/ 112 h 118"/>
              <a:gd name="T34" fmla="*/ 46 w 80"/>
              <a:gd name="T35" fmla="*/ 108 h 118"/>
              <a:gd name="T36" fmla="*/ 42 w 80"/>
              <a:gd name="T37" fmla="*/ 103 h 118"/>
              <a:gd name="T38" fmla="*/ 38 w 80"/>
              <a:gd name="T39" fmla="*/ 99 h 118"/>
              <a:gd name="T40" fmla="*/ 34 w 80"/>
              <a:gd name="T41" fmla="*/ 93 h 118"/>
              <a:gd name="T42" fmla="*/ 25 w 80"/>
              <a:gd name="T43" fmla="*/ 80 h 118"/>
              <a:gd name="T44" fmla="*/ 17 w 80"/>
              <a:gd name="T45" fmla="*/ 66 h 118"/>
              <a:gd name="T46" fmla="*/ 13 w 80"/>
              <a:gd name="T47" fmla="*/ 55 h 118"/>
              <a:gd name="T48" fmla="*/ 10 w 80"/>
              <a:gd name="T49" fmla="*/ 42 h 118"/>
              <a:gd name="T50" fmla="*/ 6 w 80"/>
              <a:gd name="T51" fmla="*/ 30 h 118"/>
              <a:gd name="T52" fmla="*/ 4 w 80"/>
              <a:gd name="T53" fmla="*/ 19 h 118"/>
              <a:gd name="T54" fmla="*/ 2 w 80"/>
              <a:gd name="T55" fmla="*/ 9 h 118"/>
              <a:gd name="T56" fmla="*/ 0 w 80"/>
              <a:gd name="T57" fmla="*/ 0 h 118"/>
              <a:gd name="T58" fmla="*/ 8 w 80"/>
              <a:gd name="T59" fmla="*/ 0 h 118"/>
              <a:gd name="T60" fmla="*/ 15 w 80"/>
              <a:gd name="T61" fmla="*/ 0 h 118"/>
              <a:gd name="T62" fmla="*/ 23 w 80"/>
              <a:gd name="T63" fmla="*/ 2 h 118"/>
              <a:gd name="T64" fmla="*/ 31 w 80"/>
              <a:gd name="T65" fmla="*/ 4 h 118"/>
              <a:gd name="T66" fmla="*/ 38 w 80"/>
              <a:gd name="T67" fmla="*/ 5 h 118"/>
              <a:gd name="T68" fmla="*/ 46 w 80"/>
              <a:gd name="T69" fmla="*/ 9 h 118"/>
              <a:gd name="T70" fmla="*/ 52 w 80"/>
              <a:gd name="T71" fmla="*/ 11 h 118"/>
              <a:gd name="T72" fmla="*/ 59 w 80"/>
              <a:gd name="T73" fmla="*/ 17 h 118"/>
              <a:gd name="T74" fmla="*/ 65 w 80"/>
              <a:gd name="T75" fmla="*/ 21 h 118"/>
              <a:gd name="T76" fmla="*/ 69 w 80"/>
              <a:gd name="T77" fmla="*/ 28 h 118"/>
              <a:gd name="T78" fmla="*/ 73 w 80"/>
              <a:gd name="T79" fmla="*/ 34 h 118"/>
              <a:gd name="T80" fmla="*/ 77 w 80"/>
              <a:gd name="T81" fmla="*/ 42 h 118"/>
              <a:gd name="T82" fmla="*/ 78 w 80"/>
              <a:gd name="T83" fmla="*/ 47 h 118"/>
              <a:gd name="T84" fmla="*/ 80 w 80"/>
              <a:gd name="T85" fmla="*/ 55 h 118"/>
              <a:gd name="T86" fmla="*/ 80 w 80"/>
              <a:gd name="T87" fmla="*/ 63 h 118"/>
              <a:gd name="T88" fmla="*/ 78 w 80"/>
              <a:gd name="T89" fmla="*/ 72 h 118"/>
              <a:gd name="T90" fmla="*/ 78 w 80"/>
              <a:gd name="T91" fmla="*/ 7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" h="118">
                <a:moveTo>
                  <a:pt x="78" y="72"/>
                </a:moveTo>
                <a:lnTo>
                  <a:pt x="78" y="78"/>
                </a:lnTo>
                <a:lnTo>
                  <a:pt x="78" y="85"/>
                </a:lnTo>
                <a:lnTo>
                  <a:pt x="78" y="91"/>
                </a:lnTo>
                <a:lnTo>
                  <a:pt x="77" y="97"/>
                </a:lnTo>
                <a:lnTo>
                  <a:pt x="75" y="101"/>
                </a:lnTo>
                <a:lnTo>
                  <a:pt x="75" y="104"/>
                </a:lnTo>
                <a:lnTo>
                  <a:pt x="73" y="106"/>
                </a:lnTo>
                <a:lnTo>
                  <a:pt x="71" y="108"/>
                </a:lnTo>
                <a:lnTo>
                  <a:pt x="67" y="112"/>
                </a:lnTo>
                <a:lnTo>
                  <a:pt x="65" y="116"/>
                </a:lnTo>
                <a:lnTo>
                  <a:pt x="61" y="118"/>
                </a:lnTo>
                <a:lnTo>
                  <a:pt x="59" y="118"/>
                </a:lnTo>
                <a:lnTo>
                  <a:pt x="57" y="118"/>
                </a:lnTo>
                <a:lnTo>
                  <a:pt x="56" y="116"/>
                </a:lnTo>
                <a:lnTo>
                  <a:pt x="52" y="114"/>
                </a:lnTo>
                <a:lnTo>
                  <a:pt x="50" y="112"/>
                </a:lnTo>
                <a:lnTo>
                  <a:pt x="46" y="108"/>
                </a:lnTo>
                <a:lnTo>
                  <a:pt x="42" y="103"/>
                </a:lnTo>
                <a:lnTo>
                  <a:pt x="38" y="99"/>
                </a:lnTo>
                <a:lnTo>
                  <a:pt x="34" y="93"/>
                </a:lnTo>
                <a:lnTo>
                  <a:pt x="25" y="80"/>
                </a:lnTo>
                <a:lnTo>
                  <a:pt x="17" y="66"/>
                </a:lnTo>
                <a:lnTo>
                  <a:pt x="13" y="55"/>
                </a:lnTo>
                <a:lnTo>
                  <a:pt x="10" y="42"/>
                </a:lnTo>
                <a:lnTo>
                  <a:pt x="6" y="30"/>
                </a:lnTo>
                <a:lnTo>
                  <a:pt x="4" y="19"/>
                </a:lnTo>
                <a:lnTo>
                  <a:pt x="2" y="9"/>
                </a:lnTo>
                <a:lnTo>
                  <a:pt x="0" y="0"/>
                </a:lnTo>
                <a:lnTo>
                  <a:pt x="8" y="0"/>
                </a:lnTo>
                <a:lnTo>
                  <a:pt x="15" y="0"/>
                </a:lnTo>
                <a:lnTo>
                  <a:pt x="23" y="2"/>
                </a:lnTo>
                <a:lnTo>
                  <a:pt x="31" y="4"/>
                </a:lnTo>
                <a:lnTo>
                  <a:pt x="38" y="5"/>
                </a:lnTo>
                <a:lnTo>
                  <a:pt x="46" y="9"/>
                </a:lnTo>
                <a:lnTo>
                  <a:pt x="52" y="11"/>
                </a:lnTo>
                <a:lnTo>
                  <a:pt x="59" y="17"/>
                </a:lnTo>
                <a:lnTo>
                  <a:pt x="65" y="21"/>
                </a:lnTo>
                <a:lnTo>
                  <a:pt x="69" y="28"/>
                </a:lnTo>
                <a:lnTo>
                  <a:pt x="73" y="34"/>
                </a:lnTo>
                <a:lnTo>
                  <a:pt x="77" y="42"/>
                </a:lnTo>
                <a:lnTo>
                  <a:pt x="78" y="47"/>
                </a:lnTo>
                <a:lnTo>
                  <a:pt x="80" y="55"/>
                </a:lnTo>
                <a:lnTo>
                  <a:pt x="80" y="63"/>
                </a:lnTo>
                <a:lnTo>
                  <a:pt x="78" y="72"/>
                </a:lnTo>
                <a:lnTo>
                  <a:pt x="78" y="7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22"/>
          <p:cNvSpPr/>
          <p:nvPr/>
        </p:nvSpPr>
        <p:spPr bwMode="auto">
          <a:xfrm>
            <a:off x="2490566" y="3661335"/>
            <a:ext cx="271140" cy="375142"/>
          </a:xfrm>
          <a:custGeom>
            <a:avLst/>
            <a:gdLst>
              <a:gd name="T0" fmla="*/ 6 w 146"/>
              <a:gd name="T1" fmla="*/ 190 h 202"/>
              <a:gd name="T2" fmla="*/ 18 w 146"/>
              <a:gd name="T3" fmla="*/ 169 h 202"/>
              <a:gd name="T4" fmla="*/ 27 w 146"/>
              <a:gd name="T5" fmla="*/ 148 h 202"/>
              <a:gd name="T6" fmla="*/ 37 w 146"/>
              <a:gd name="T7" fmla="*/ 131 h 202"/>
              <a:gd name="T8" fmla="*/ 44 w 146"/>
              <a:gd name="T9" fmla="*/ 116 h 202"/>
              <a:gd name="T10" fmla="*/ 52 w 146"/>
              <a:gd name="T11" fmla="*/ 101 h 202"/>
              <a:gd name="T12" fmla="*/ 56 w 146"/>
              <a:gd name="T13" fmla="*/ 89 h 202"/>
              <a:gd name="T14" fmla="*/ 62 w 146"/>
              <a:gd name="T15" fmla="*/ 80 h 202"/>
              <a:gd name="T16" fmla="*/ 65 w 146"/>
              <a:gd name="T17" fmla="*/ 68 h 202"/>
              <a:gd name="T18" fmla="*/ 69 w 146"/>
              <a:gd name="T19" fmla="*/ 53 h 202"/>
              <a:gd name="T20" fmla="*/ 69 w 146"/>
              <a:gd name="T21" fmla="*/ 42 h 202"/>
              <a:gd name="T22" fmla="*/ 67 w 146"/>
              <a:gd name="T23" fmla="*/ 30 h 202"/>
              <a:gd name="T24" fmla="*/ 65 w 146"/>
              <a:gd name="T25" fmla="*/ 21 h 202"/>
              <a:gd name="T26" fmla="*/ 63 w 146"/>
              <a:gd name="T27" fmla="*/ 13 h 202"/>
              <a:gd name="T28" fmla="*/ 65 w 146"/>
              <a:gd name="T29" fmla="*/ 5 h 202"/>
              <a:gd name="T30" fmla="*/ 71 w 146"/>
              <a:gd name="T31" fmla="*/ 2 h 202"/>
              <a:gd name="T32" fmla="*/ 79 w 146"/>
              <a:gd name="T33" fmla="*/ 0 h 202"/>
              <a:gd name="T34" fmla="*/ 90 w 146"/>
              <a:gd name="T35" fmla="*/ 2 h 202"/>
              <a:gd name="T36" fmla="*/ 100 w 146"/>
              <a:gd name="T37" fmla="*/ 5 h 202"/>
              <a:gd name="T38" fmla="*/ 113 w 146"/>
              <a:gd name="T39" fmla="*/ 11 h 202"/>
              <a:gd name="T40" fmla="*/ 127 w 146"/>
              <a:gd name="T41" fmla="*/ 21 h 202"/>
              <a:gd name="T42" fmla="*/ 136 w 146"/>
              <a:gd name="T43" fmla="*/ 30 h 202"/>
              <a:gd name="T44" fmla="*/ 142 w 146"/>
              <a:gd name="T45" fmla="*/ 38 h 202"/>
              <a:gd name="T46" fmla="*/ 146 w 146"/>
              <a:gd name="T47" fmla="*/ 45 h 202"/>
              <a:gd name="T48" fmla="*/ 146 w 146"/>
              <a:gd name="T49" fmla="*/ 55 h 202"/>
              <a:gd name="T50" fmla="*/ 142 w 146"/>
              <a:gd name="T51" fmla="*/ 66 h 202"/>
              <a:gd name="T52" fmla="*/ 134 w 146"/>
              <a:gd name="T53" fmla="*/ 78 h 202"/>
              <a:gd name="T54" fmla="*/ 123 w 146"/>
              <a:gd name="T55" fmla="*/ 93 h 202"/>
              <a:gd name="T56" fmla="*/ 102 w 146"/>
              <a:gd name="T57" fmla="*/ 120 h 202"/>
              <a:gd name="T58" fmla="*/ 73 w 146"/>
              <a:gd name="T59" fmla="*/ 152 h 202"/>
              <a:gd name="T60" fmla="*/ 50 w 146"/>
              <a:gd name="T61" fmla="*/ 175 h 202"/>
              <a:gd name="T62" fmla="*/ 37 w 146"/>
              <a:gd name="T63" fmla="*/ 188 h 202"/>
              <a:gd name="T64" fmla="*/ 23 w 146"/>
              <a:gd name="T65" fmla="*/ 198 h 202"/>
              <a:gd name="T66" fmla="*/ 8 w 146"/>
              <a:gd name="T67" fmla="*/ 202 h 202"/>
              <a:gd name="T68" fmla="*/ 0 w 146"/>
              <a:gd name="T6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6" h="202">
                <a:moveTo>
                  <a:pt x="0" y="202"/>
                </a:moveTo>
                <a:lnTo>
                  <a:pt x="6" y="190"/>
                </a:lnTo>
                <a:lnTo>
                  <a:pt x="12" y="179"/>
                </a:lnTo>
                <a:lnTo>
                  <a:pt x="18" y="169"/>
                </a:lnTo>
                <a:lnTo>
                  <a:pt x="23" y="158"/>
                </a:lnTo>
                <a:lnTo>
                  <a:pt x="27" y="148"/>
                </a:lnTo>
                <a:lnTo>
                  <a:pt x="33" y="139"/>
                </a:lnTo>
                <a:lnTo>
                  <a:pt x="37" y="131"/>
                </a:lnTo>
                <a:lnTo>
                  <a:pt x="40" y="123"/>
                </a:lnTo>
                <a:lnTo>
                  <a:pt x="44" y="116"/>
                </a:lnTo>
                <a:lnTo>
                  <a:pt x="48" y="108"/>
                </a:lnTo>
                <a:lnTo>
                  <a:pt x="52" y="101"/>
                </a:lnTo>
                <a:lnTo>
                  <a:pt x="54" y="95"/>
                </a:lnTo>
                <a:lnTo>
                  <a:pt x="56" y="89"/>
                </a:lnTo>
                <a:lnTo>
                  <a:pt x="60" y="83"/>
                </a:lnTo>
                <a:lnTo>
                  <a:pt x="62" y="80"/>
                </a:lnTo>
                <a:lnTo>
                  <a:pt x="63" y="76"/>
                </a:lnTo>
                <a:lnTo>
                  <a:pt x="65" y="68"/>
                </a:lnTo>
                <a:lnTo>
                  <a:pt x="67" y="61"/>
                </a:lnTo>
                <a:lnTo>
                  <a:pt x="69" y="53"/>
                </a:lnTo>
                <a:lnTo>
                  <a:pt x="69" y="47"/>
                </a:lnTo>
                <a:lnTo>
                  <a:pt x="69" y="42"/>
                </a:lnTo>
                <a:lnTo>
                  <a:pt x="69" y="36"/>
                </a:lnTo>
                <a:lnTo>
                  <a:pt x="67" y="30"/>
                </a:lnTo>
                <a:lnTo>
                  <a:pt x="67" y="24"/>
                </a:lnTo>
                <a:lnTo>
                  <a:pt x="65" y="21"/>
                </a:lnTo>
                <a:lnTo>
                  <a:pt x="65" y="17"/>
                </a:lnTo>
                <a:lnTo>
                  <a:pt x="63" y="13"/>
                </a:lnTo>
                <a:lnTo>
                  <a:pt x="65" y="9"/>
                </a:lnTo>
                <a:lnTo>
                  <a:pt x="65" y="5"/>
                </a:lnTo>
                <a:lnTo>
                  <a:pt x="67" y="3"/>
                </a:lnTo>
                <a:lnTo>
                  <a:pt x="71" y="2"/>
                </a:lnTo>
                <a:lnTo>
                  <a:pt x="75" y="0"/>
                </a:lnTo>
                <a:lnTo>
                  <a:pt x="79" y="0"/>
                </a:lnTo>
                <a:lnTo>
                  <a:pt x="84" y="0"/>
                </a:lnTo>
                <a:lnTo>
                  <a:pt x="90" y="2"/>
                </a:lnTo>
                <a:lnTo>
                  <a:pt x="94" y="3"/>
                </a:lnTo>
                <a:lnTo>
                  <a:pt x="100" y="5"/>
                </a:lnTo>
                <a:lnTo>
                  <a:pt x="107" y="9"/>
                </a:lnTo>
                <a:lnTo>
                  <a:pt x="113" y="11"/>
                </a:lnTo>
                <a:lnTo>
                  <a:pt x="121" y="17"/>
                </a:lnTo>
                <a:lnTo>
                  <a:pt x="127" y="21"/>
                </a:lnTo>
                <a:lnTo>
                  <a:pt x="132" y="24"/>
                </a:lnTo>
                <a:lnTo>
                  <a:pt x="136" y="30"/>
                </a:lnTo>
                <a:lnTo>
                  <a:pt x="140" y="34"/>
                </a:lnTo>
                <a:lnTo>
                  <a:pt x="142" y="38"/>
                </a:lnTo>
                <a:lnTo>
                  <a:pt x="144" y="42"/>
                </a:lnTo>
                <a:lnTo>
                  <a:pt x="146" y="45"/>
                </a:lnTo>
                <a:lnTo>
                  <a:pt x="146" y="51"/>
                </a:lnTo>
                <a:lnTo>
                  <a:pt x="146" y="55"/>
                </a:lnTo>
                <a:lnTo>
                  <a:pt x="144" y="61"/>
                </a:lnTo>
                <a:lnTo>
                  <a:pt x="142" y="66"/>
                </a:lnTo>
                <a:lnTo>
                  <a:pt x="138" y="72"/>
                </a:lnTo>
                <a:lnTo>
                  <a:pt x="134" y="78"/>
                </a:lnTo>
                <a:lnTo>
                  <a:pt x="130" y="85"/>
                </a:lnTo>
                <a:lnTo>
                  <a:pt x="123" y="93"/>
                </a:lnTo>
                <a:lnTo>
                  <a:pt x="117" y="101"/>
                </a:lnTo>
                <a:lnTo>
                  <a:pt x="102" y="120"/>
                </a:lnTo>
                <a:lnTo>
                  <a:pt x="88" y="137"/>
                </a:lnTo>
                <a:lnTo>
                  <a:pt x="73" y="152"/>
                </a:lnTo>
                <a:lnTo>
                  <a:pt x="58" y="167"/>
                </a:lnTo>
                <a:lnTo>
                  <a:pt x="50" y="175"/>
                </a:lnTo>
                <a:lnTo>
                  <a:pt x="44" y="183"/>
                </a:lnTo>
                <a:lnTo>
                  <a:pt x="37" y="188"/>
                </a:lnTo>
                <a:lnTo>
                  <a:pt x="29" y="194"/>
                </a:lnTo>
                <a:lnTo>
                  <a:pt x="23" y="198"/>
                </a:lnTo>
                <a:lnTo>
                  <a:pt x="16" y="200"/>
                </a:lnTo>
                <a:lnTo>
                  <a:pt x="8" y="202"/>
                </a:lnTo>
                <a:lnTo>
                  <a:pt x="0" y="202"/>
                </a:lnTo>
                <a:lnTo>
                  <a:pt x="0" y="20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923"/>
          <p:cNvSpPr/>
          <p:nvPr/>
        </p:nvSpPr>
        <p:spPr bwMode="auto">
          <a:xfrm>
            <a:off x="1803425" y="3958477"/>
            <a:ext cx="1277708" cy="185713"/>
          </a:xfrm>
          <a:custGeom>
            <a:avLst/>
            <a:gdLst>
              <a:gd name="T0" fmla="*/ 69 w 689"/>
              <a:gd name="T1" fmla="*/ 55 h 101"/>
              <a:gd name="T2" fmla="*/ 94 w 689"/>
              <a:gd name="T3" fmla="*/ 53 h 101"/>
              <a:gd name="T4" fmla="*/ 121 w 689"/>
              <a:gd name="T5" fmla="*/ 51 h 101"/>
              <a:gd name="T6" fmla="*/ 153 w 689"/>
              <a:gd name="T7" fmla="*/ 49 h 101"/>
              <a:gd name="T8" fmla="*/ 192 w 689"/>
              <a:gd name="T9" fmla="*/ 47 h 101"/>
              <a:gd name="T10" fmla="*/ 272 w 689"/>
              <a:gd name="T11" fmla="*/ 40 h 101"/>
              <a:gd name="T12" fmla="*/ 434 w 689"/>
              <a:gd name="T13" fmla="*/ 17 h 101"/>
              <a:gd name="T14" fmla="*/ 471 w 689"/>
              <a:gd name="T15" fmla="*/ 11 h 101"/>
              <a:gd name="T16" fmla="*/ 501 w 689"/>
              <a:gd name="T17" fmla="*/ 5 h 101"/>
              <a:gd name="T18" fmla="*/ 526 w 689"/>
              <a:gd name="T19" fmla="*/ 2 h 101"/>
              <a:gd name="T20" fmla="*/ 547 w 689"/>
              <a:gd name="T21" fmla="*/ 0 h 101"/>
              <a:gd name="T22" fmla="*/ 563 w 689"/>
              <a:gd name="T23" fmla="*/ 0 h 101"/>
              <a:gd name="T24" fmla="*/ 580 w 689"/>
              <a:gd name="T25" fmla="*/ 0 h 101"/>
              <a:gd name="T26" fmla="*/ 607 w 689"/>
              <a:gd name="T27" fmla="*/ 3 h 101"/>
              <a:gd name="T28" fmla="*/ 637 w 689"/>
              <a:gd name="T29" fmla="*/ 7 h 101"/>
              <a:gd name="T30" fmla="*/ 664 w 689"/>
              <a:gd name="T31" fmla="*/ 19 h 101"/>
              <a:gd name="T32" fmla="*/ 681 w 689"/>
              <a:gd name="T33" fmla="*/ 34 h 101"/>
              <a:gd name="T34" fmla="*/ 687 w 689"/>
              <a:gd name="T35" fmla="*/ 53 h 101"/>
              <a:gd name="T36" fmla="*/ 687 w 689"/>
              <a:gd name="T37" fmla="*/ 66 h 101"/>
              <a:gd name="T38" fmla="*/ 675 w 689"/>
              <a:gd name="T39" fmla="*/ 74 h 101"/>
              <a:gd name="T40" fmla="*/ 656 w 689"/>
              <a:gd name="T41" fmla="*/ 76 h 101"/>
              <a:gd name="T42" fmla="*/ 628 w 689"/>
              <a:gd name="T43" fmla="*/ 72 h 101"/>
              <a:gd name="T44" fmla="*/ 591 w 689"/>
              <a:gd name="T45" fmla="*/ 66 h 101"/>
              <a:gd name="T46" fmla="*/ 551 w 689"/>
              <a:gd name="T47" fmla="*/ 63 h 101"/>
              <a:gd name="T48" fmla="*/ 519 w 689"/>
              <a:gd name="T49" fmla="*/ 59 h 101"/>
              <a:gd name="T50" fmla="*/ 496 w 689"/>
              <a:gd name="T51" fmla="*/ 59 h 101"/>
              <a:gd name="T52" fmla="*/ 475 w 689"/>
              <a:gd name="T53" fmla="*/ 61 h 101"/>
              <a:gd name="T54" fmla="*/ 442 w 689"/>
              <a:gd name="T55" fmla="*/ 63 h 101"/>
              <a:gd name="T56" fmla="*/ 398 w 689"/>
              <a:gd name="T57" fmla="*/ 68 h 101"/>
              <a:gd name="T58" fmla="*/ 343 w 689"/>
              <a:gd name="T59" fmla="*/ 74 h 101"/>
              <a:gd name="T60" fmla="*/ 276 w 689"/>
              <a:gd name="T61" fmla="*/ 80 h 101"/>
              <a:gd name="T62" fmla="*/ 209 w 689"/>
              <a:gd name="T63" fmla="*/ 87 h 101"/>
              <a:gd name="T64" fmla="*/ 155 w 689"/>
              <a:gd name="T65" fmla="*/ 93 h 101"/>
              <a:gd name="T66" fmla="*/ 111 w 689"/>
              <a:gd name="T67" fmla="*/ 97 h 101"/>
              <a:gd name="T68" fmla="*/ 81 w 689"/>
              <a:gd name="T69" fmla="*/ 99 h 101"/>
              <a:gd name="T70" fmla="*/ 63 w 689"/>
              <a:gd name="T71" fmla="*/ 101 h 101"/>
              <a:gd name="T72" fmla="*/ 50 w 689"/>
              <a:gd name="T73" fmla="*/ 101 h 101"/>
              <a:gd name="T74" fmla="*/ 35 w 689"/>
              <a:gd name="T75" fmla="*/ 95 h 101"/>
              <a:gd name="T76" fmla="*/ 19 w 689"/>
              <a:gd name="T77" fmla="*/ 83 h 101"/>
              <a:gd name="T78" fmla="*/ 4 w 689"/>
              <a:gd name="T79" fmla="*/ 72 h 101"/>
              <a:gd name="T80" fmla="*/ 0 w 689"/>
              <a:gd name="T81" fmla="*/ 66 h 101"/>
              <a:gd name="T82" fmla="*/ 4 w 689"/>
              <a:gd name="T83" fmla="*/ 61 h 101"/>
              <a:gd name="T84" fmla="*/ 18 w 689"/>
              <a:gd name="T85" fmla="*/ 57 h 101"/>
              <a:gd name="T86" fmla="*/ 44 w 689"/>
              <a:gd name="T87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9" h="101">
                <a:moveTo>
                  <a:pt x="56" y="55"/>
                </a:moveTo>
                <a:lnTo>
                  <a:pt x="62" y="55"/>
                </a:lnTo>
                <a:lnTo>
                  <a:pt x="69" y="55"/>
                </a:lnTo>
                <a:lnTo>
                  <a:pt x="77" y="55"/>
                </a:lnTo>
                <a:lnTo>
                  <a:pt x="84" y="53"/>
                </a:lnTo>
                <a:lnTo>
                  <a:pt x="94" y="53"/>
                </a:lnTo>
                <a:lnTo>
                  <a:pt x="102" y="53"/>
                </a:lnTo>
                <a:lnTo>
                  <a:pt x="111" y="53"/>
                </a:lnTo>
                <a:lnTo>
                  <a:pt x="121" y="51"/>
                </a:lnTo>
                <a:lnTo>
                  <a:pt x="132" y="51"/>
                </a:lnTo>
                <a:lnTo>
                  <a:pt x="142" y="51"/>
                </a:lnTo>
                <a:lnTo>
                  <a:pt x="153" y="49"/>
                </a:lnTo>
                <a:lnTo>
                  <a:pt x="165" y="49"/>
                </a:lnTo>
                <a:lnTo>
                  <a:pt x="178" y="49"/>
                </a:lnTo>
                <a:lnTo>
                  <a:pt x="192" y="47"/>
                </a:lnTo>
                <a:lnTo>
                  <a:pt x="205" y="47"/>
                </a:lnTo>
                <a:lnTo>
                  <a:pt x="218" y="45"/>
                </a:lnTo>
                <a:lnTo>
                  <a:pt x="272" y="40"/>
                </a:lnTo>
                <a:lnTo>
                  <a:pt x="325" y="32"/>
                </a:lnTo>
                <a:lnTo>
                  <a:pt x="381" y="26"/>
                </a:lnTo>
                <a:lnTo>
                  <a:pt x="434" y="17"/>
                </a:lnTo>
                <a:lnTo>
                  <a:pt x="446" y="15"/>
                </a:lnTo>
                <a:lnTo>
                  <a:pt x="459" y="13"/>
                </a:lnTo>
                <a:lnTo>
                  <a:pt x="471" y="11"/>
                </a:lnTo>
                <a:lnTo>
                  <a:pt x="480" y="9"/>
                </a:lnTo>
                <a:lnTo>
                  <a:pt x="492" y="7"/>
                </a:lnTo>
                <a:lnTo>
                  <a:pt x="501" y="5"/>
                </a:lnTo>
                <a:lnTo>
                  <a:pt x="511" y="3"/>
                </a:lnTo>
                <a:lnTo>
                  <a:pt x="519" y="3"/>
                </a:lnTo>
                <a:lnTo>
                  <a:pt x="526" y="2"/>
                </a:lnTo>
                <a:lnTo>
                  <a:pt x="534" y="2"/>
                </a:lnTo>
                <a:lnTo>
                  <a:pt x="540" y="2"/>
                </a:lnTo>
                <a:lnTo>
                  <a:pt x="547" y="0"/>
                </a:lnTo>
                <a:lnTo>
                  <a:pt x="553" y="0"/>
                </a:lnTo>
                <a:lnTo>
                  <a:pt x="557" y="0"/>
                </a:lnTo>
                <a:lnTo>
                  <a:pt x="563" y="0"/>
                </a:lnTo>
                <a:lnTo>
                  <a:pt x="566" y="0"/>
                </a:lnTo>
                <a:lnTo>
                  <a:pt x="572" y="0"/>
                </a:lnTo>
                <a:lnTo>
                  <a:pt x="580" y="0"/>
                </a:lnTo>
                <a:lnTo>
                  <a:pt x="587" y="2"/>
                </a:lnTo>
                <a:lnTo>
                  <a:pt x="597" y="2"/>
                </a:lnTo>
                <a:lnTo>
                  <a:pt x="607" y="3"/>
                </a:lnTo>
                <a:lnTo>
                  <a:pt x="616" y="5"/>
                </a:lnTo>
                <a:lnTo>
                  <a:pt x="626" y="7"/>
                </a:lnTo>
                <a:lnTo>
                  <a:pt x="637" y="7"/>
                </a:lnTo>
                <a:lnTo>
                  <a:pt x="647" y="11"/>
                </a:lnTo>
                <a:lnTo>
                  <a:pt x="656" y="15"/>
                </a:lnTo>
                <a:lnTo>
                  <a:pt x="664" y="19"/>
                </a:lnTo>
                <a:lnTo>
                  <a:pt x="672" y="24"/>
                </a:lnTo>
                <a:lnTo>
                  <a:pt x="677" y="28"/>
                </a:lnTo>
                <a:lnTo>
                  <a:pt x="681" y="34"/>
                </a:lnTo>
                <a:lnTo>
                  <a:pt x="685" y="40"/>
                </a:lnTo>
                <a:lnTo>
                  <a:pt x="687" y="45"/>
                </a:lnTo>
                <a:lnTo>
                  <a:pt x="687" y="53"/>
                </a:lnTo>
                <a:lnTo>
                  <a:pt x="689" y="57"/>
                </a:lnTo>
                <a:lnTo>
                  <a:pt x="687" y="63"/>
                </a:lnTo>
                <a:lnTo>
                  <a:pt x="687" y="66"/>
                </a:lnTo>
                <a:lnTo>
                  <a:pt x="683" y="68"/>
                </a:lnTo>
                <a:lnTo>
                  <a:pt x="681" y="72"/>
                </a:lnTo>
                <a:lnTo>
                  <a:pt x="675" y="74"/>
                </a:lnTo>
                <a:lnTo>
                  <a:pt x="670" y="76"/>
                </a:lnTo>
                <a:lnTo>
                  <a:pt x="664" y="76"/>
                </a:lnTo>
                <a:lnTo>
                  <a:pt x="656" y="76"/>
                </a:lnTo>
                <a:lnTo>
                  <a:pt x="649" y="74"/>
                </a:lnTo>
                <a:lnTo>
                  <a:pt x="639" y="74"/>
                </a:lnTo>
                <a:lnTo>
                  <a:pt x="628" y="72"/>
                </a:lnTo>
                <a:lnTo>
                  <a:pt x="616" y="70"/>
                </a:lnTo>
                <a:lnTo>
                  <a:pt x="605" y="68"/>
                </a:lnTo>
                <a:lnTo>
                  <a:pt x="591" y="66"/>
                </a:lnTo>
                <a:lnTo>
                  <a:pt x="578" y="66"/>
                </a:lnTo>
                <a:lnTo>
                  <a:pt x="564" y="64"/>
                </a:lnTo>
                <a:lnTo>
                  <a:pt x="551" y="63"/>
                </a:lnTo>
                <a:lnTo>
                  <a:pt x="540" y="61"/>
                </a:lnTo>
                <a:lnTo>
                  <a:pt x="528" y="61"/>
                </a:lnTo>
                <a:lnTo>
                  <a:pt x="519" y="59"/>
                </a:lnTo>
                <a:lnTo>
                  <a:pt x="509" y="59"/>
                </a:lnTo>
                <a:lnTo>
                  <a:pt x="499" y="59"/>
                </a:lnTo>
                <a:lnTo>
                  <a:pt x="496" y="59"/>
                </a:lnTo>
                <a:lnTo>
                  <a:pt x="490" y="59"/>
                </a:lnTo>
                <a:lnTo>
                  <a:pt x="482" y="59"/>
                </a:lnTo>
                <a:lnTo>
                  <a:pt x="475" y="61"/>
                </a:lnTo>
                <a:lnTo>
                  <a:pt x="465" y="61"/>
                </a:lnTo>
                <a:lnTo>
                  <a:pt x="454" y="63"/>
                </a:lnTo>
                <a:lnTo>
                  <a:pt x="442" y="63"/>
                </a:lnTo>
                <a:lnTo>
                  <a:pt x="429" y="64"/>
                </a:lnTo>
                <a:lnTo>
                  <a:pt x="413" y="66"/>
                </a:lnTo>
                <a:lnTo>
                  <a:pt x="398" y="68"/>
                </a:lnTo>
                <a:lnTo>
                  <a:pt x="381" y="70"/>
                </a:lnTo>
                <a:lnTo>
                  <a:pt x="362" y="72"/>
                </a:lnTo>
                <a:lnTo>
                  <a:pt x="343" y="74"/>
                </a:lnTo>
                <a:lnTo>
                  <a:pt x="322" y="76"/>
                </a:lnTo>
                <a:lnTo>
                  <a:pt x="299" y="78"/>
                </a:lnTo>
                <a:lnTo>
                  <a:pt x="276" y="80"/>
                </a:lnTo>
                <a:lnTo>
                  <a:pt x="253" y="82"/>
                </a:lnTo>
                <a:lnTo>
                  <a:pt x="230" y="85"/>
                </a:lnTo>
                <a:lnTo>
                  <a:pt x="209" y="87"/>
                </a:lnTo>
                <a:lnTo>
                  <a:pt x="190" y="89"/>
                </a:lnTo>
                <a:lnTo>
                  <a:pt x="171" y="91"/>
                </a:lnTo>
                <a:lnTo>
                  <a:pt x="155" y="93"/>
                </a:lnTo>
                <a:lnTo>
                  <a:pt x="138" y="93"/>
                </a:lnTo>
                <a:lnTo>
                  <a:pt x="125" y="95"/>
                </a:lnTo>
                <a:lnTo>
                  <a:pt x="111" y="97"/>
                </a:lnTo>
                <a:lnTo>
                  <a:pt x="100" y="97"/>
                </a:lnTo>
                <a:lnTo>
                  <a:pt x="90" y="99"/>
                </a:lnTo>
                <a:lnTo>
                  <a:pt x="81" y="99"/>
                </a:lnTo>
                <a:lnTo>
                  <a:pt x="73" y="101"/>
                </a:lnTo>
                <a:lnTo>
                  <a:pt x="67" y="101"/>
                </a:lnTo>
                <a:lnTo>
                  <a:pt x="63" y="101"/>
                </a:lnTo>
                <a:lnTo>
                  <a:pt x="60" y="101"/>
                </a:lnTo>
                <a:lnTo>
                  <a:pt x="56" y="101"/>
                </a:lnTo>
                <a:lnTo>
                  <a:pt x="50" y="101"/>
                </a:lnTo>
                <a:lnTo>
                  <a:pt x="44" y="99"/>
                </a:lnTo>
                <a:lnTo>
                  <a:pt x="39" y="97"/>
                </a:lnTo>
                <a:lnTo>
                  <a:pt x="35" y="95"/>
                </a:lnTo>
                <a:lnTo>
                  <a:pt x="29" y="91"/>
                </a:lnTo>
                <a:lnTo>
                  <a:pt x="23" y="89"/>
                </a:lnTo>
                <a:lnTo>
                  <a:pt x="19" y="83"/>
                </a:lnTo>
                <a:lnTo>
                  <a:pt x="14" y="80"/>
                </a:lnTo>
                <a:lnTo>
                  <a:pt x="8" y="76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6"/>
                </a:lnTo>
                <a:lnTo>
                  <a:pt x="0" y="64"/>
                </a:lnTo>
                <a:lnTo>
                  <a:pt x="2" y="63"/>
                </a:lnTo>
                <a:lnTo>
                  <a:pt x="4" y="61"/>
                </a:lnTo>
                <a:lnTo>
                  <a:pt x="8" y="61"/>
                </a:lnTo>
                <a:lnTo>
                  <a:pt x="12" y="59"/>
                </a:lnTo>
                <a:lnTo>
                  <a:pt x="18" y="57"/>
                </a:lnTo>
                <a:lnTo>
                  <a:pt x="25" y="57"/>
                </a:lnTo>
                <a:lnTo>
                  <a:pt x="35" y="55"/>
                </a:lnTo>
                <a:lnTo>
                  <a:pt x="44" y="55"/>
                </a:lnTo>
                <a:lnTo>
                  <a:pt x="56" y="55"/>
                </a:lnTo>
                <a:lnTo>
                  <a:pt x="56" y="5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924"/>
          <p:cNvSpPr/>
          <p:nvPr/>
        </p:nvSpPr>
        <p:spPr bwMode="auto">
          <a:xfrm>
            <a:off x="2182280" y="3033625"/>
            <a:ext cx="493996" cy="148571"/>
          </a:xfrm>
          <a:custGeom>
            <a:avLst/>
            <a:gdLst>
              <a:gd name="T0" fmla="*/ 99 w 266"/>
              <a:gd name="T1" fmla="*/ 23 h 80"/>
              <a:gd name="T2" fmla="*/ 120 w 266"/>
              <a:gd name="T3" fmla="*/ 18 h 80"/>
              <a:gd name="T4" fmla="*/ 140 w 266"/>
              <a:gd name="T5" fmla="*/ 12 h 80"/>
              <a:gd name="T6" fmla="*/ 155 w 266"/>
              <a:gd name="T7" fmla="*/ 8 h 80"/>
              <a:gd name="T8" fmla="*/ 170 w 266"/>
              <a:gd name="T9" fmla="*/ 4 h 80"/>
              <a:gd name="T10" fmla="*/ 189 w 266"/>
              <a:gd name="T11" fmla="*/ 2 h 80"/>
              <a:gd name="T12" fmla="*/ 208 w 266"/>
              <a:gd name="T13" fmla="*/ 0 h 80"/>
              <a:gd name="T14" fmla="*/ 229 w 266"/>
              <a:gd name="T15" fmla="*/ 0 h 80"/>
              <a:gd name="T16" fmla="*/ 249 w 266"/>
              <a:gd name="T17" fmla="*/ 4 h 80"/>
              <a:gd name="T18" fmla="*/ 256 w 266"/>
              <a:gd name="T19" fmla="*/ 8 h 80"/>
              <a:gd name="T20" fmla="*/ 262 w 266"/>
              <a:gd name="T21" fmla="*/ 14 h 80"/>
              <a:gd name="T22" fmla="*/ 266 w 266"/>
              <a:gd name="T23" fmla="*/ 18 h 80"/>
              <a:gd name="T24" fmla="*/ 266 w 266"/>
              <a:gd name="T25" fmla="*/ 21 h 80"/>
              <a:gd name="T26" fmla="*/ 264 w 266"/>
              <a:gd name="T27" fmla="*/ 27 h 80"/>
              <a:gd name="T28" fmla="*/ 256 w 266"/>
              <a:gd name="T29" fmla="*/ 33 h 80"/>
              <a:gd name="T30" fmla="*/ 247 w 266"/>
              <a:gd name="T31" fmla="*/ 39 h 80"/>
              <a:gd name="T32" fmla="*/ 233 w 266"/>
              <a:gd name="T33" fmla="*/ 42 h 80"/>
              <a:gd name="T34" fmla="*/ 214 w 266"/>
              <a:gd name="T35" fmla="*/ 48 h 80"/>
              <a:gd name="T36" fmla="*/ 189 w 266"/>
              <a:gd name="T37" fmla="*/ 56 h 80"/>
              <a:gd name="T38" fmla="*/ 162 w 266"/>
              <a:gd name="T39" fmla="*/ 61 h 80"/>
              <a:gd name="T40" fmla="*/ 128 w 266"/>
              <a:gd name="T41" fmla="*/ 67 h 80"/>
              <a:gd name="T42" fmla="*/ 111 w 266"/>
              <a:gd name="T43" fmla="*/ 71 h 80"/>
              <a:gd name="T44" fmla="*/ 96 w 266"/>
              <a:gd name="T45" fmla="*/ 73 h 80"/>
              <a:gd name="T46" fmla="*/ 84 w 266"/>
              <a:gd name="T47" fmla="*/ 75 h 80"/>
              <a:gd name="T48" fmla="*/ 73 w 266"/>
              <a:gd name="T49" fmla="*/ 77 h 80"/>
              <a:gd name="T50" fmla="*/ 63 w 266"/>
              <a:gd name="T51" fmla="*/ 79 h 80"/>
              <a:gd name="T52" fmla="*/ 57 w 266"/>
              <a:gd name="T53" fmla="*/ 79 h 80"/>
              <a:gd name="T54" fmla="*/ 53 w 266"/>
              <a:gd name="T55" fmla="*/ 80 h 80"/>
              <a:gd name="T56" fmla="*/ 50 w 266"/>
              <a:gd name="T57" fmla="*/ 80 h 80"/>
              <a:gd name="T58" fmla="*/ 40 w 266"/>
              <a:gd name="T59" fmla="*/ 77 h 80"/>
              <a:gd name="T60" fmla="*/ 25 w 266"/>
              <a:gd name="T61" fmla="*/ 67 h 80"/>
              <a:gd name="T62" fmla="*/ 15 w 266"/>
              <a:gd name="T63" fmla="*/ 61 h 80"/>
              <a:gd name="T64" fmla="*/ 6 w 266"/>
              <a:gd name="T65" fmla="*/ 58 h 80"/>
              <a:gd name="T66" fmla="*/ 2 w 266"/>
              <a:gd name="T67" fmla="*/ 54 h 80"/>
              <a:gd name="T68" fmla="*/ 0 w 266"/>
              <a:gd name="T69" fmla="*/ 50 h 80"/>
              <a:gd name="T70" fmla="*/ 2 w 266"/>
              <a:gd name="T71" fmla="*/ 48 h 80"/>
              <a:gd name="T72" fmla="*/ 6 w 266"/>
              <a:gd name="T73" fmla="*/ 46 h 80"/>
              <a:gd name="T74" fmla="*/ 13 w 266"/>
              <a:gd name="T75" fmla="*/ 44 h 80"/>
              <a:gd name="T76" fmla="*/ 23 w 266"/>
              <a:gd name="T77" fmla="*/ 40 h 80"/>
              <a:gd name="T78" fmla="*/ 34 w 266"/>
              <a:gd name="T79" fmla="*/ 39 h 80"/>
              <a:gd name="T80" fmla="*/ 50 w 266"/>
              <a:gd name="T81" fmla="*/ 35 h 80"/>
              <a:gd name="T82" fmla="*/ 67 w 266"/>
              <a:gd name="T83" fmla="*/ 31 h 80"/>
              <a:gd name="T84" fmla="*/ 88 w 266"/>
              <a:gd name="T85" fmla="*/ 2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6" h="80">
                <a:moveTo>
                  <a:pt x="88" y="25"/>
                </a:moveTo>
                <a:lnTo>
                  <a:pt x="99" y="23"/>
                </a:lnTo>
                <a:lnTo>
                  <a:pt x="109" y="20"/>
                </a:lnTo>
                <a:lnTo>
                  <a:pt x="120" y="18"/>
                </a:lnTo>
                <a:lnTo>
                  <a:pt x="130" y="14"/>
                </a:lnTo>
                <a:lnTo>
                  <a:pt x="140" y="12"/>
                </a:lnTo>
                <a:lnTo>
                  <a:pt x="147" y="10"/>
                </a:lnTo>
                <a:lnTo>
                  <a:pt x="155" y="8"/>
                </a:lnTo>
                <a:lnTo>
                  <a:pt x="162" y="6"/>
                </a:lnTo>
                <a:lnTo>
                  <a:pt x="170" y="4"/>
                </a:lnTo>
                <a:lnTo>
                  <a:pt x="178" y="4"/>
                </a:lnTo>
                <a:lnTo>
                  <a:pt x="189" y="2"/>
                </a:lnTo>
                <a:lnTo>
                  <a:pt x="199" y="0"/>
                </a:lnTo>
                <a:lnTo>
                  <a:pt x="208" y="0"/>
                </a:lnTo>
                <a:lnTo>
                  <a:pt x="220" y="0"/>
                </a:lnTo>
                <a:lnTo>
                  <a:pt x="229" y="0"/>
                </a:lnTo>
                <a:lnTo>
                  <a:pt x="239" y="2"/>
                </a:lnTo>
                <a:lnTo>
                  <a:pt x="249" y="4"/>
                </a:lnTo>
                <a:lnTo>
                  <a:pt x="254" y="6"/>
                </a:lnTo>
                <a:lnTo>
                  <a:pt x="256" y="8"/>
                </a:lnTo>
                <a:lnTo>
                  <a:pt x="260" y="10"/>
                </a:lnTo>
                <a:lnTo>
                  <a:pt x="262" y="14"/>
                </a:lnTo>
                <a:lnTo>
                  <a:pt x="264" y="16"/>
                </a:lnTo>
                <a:lnTo>
                  <a:pt x="266" y="18"/>
                </a:lnTo>
                <a:lnTo>
                  <a:pt x="266" y="20"/>
                </a:lnTo>
                <a:lnTo>
                  <a:pt x="266" y="21"/>
                </a:lnTo>
                <a:lnTo>
                  <a:pt x="266" y="25"/>
                </a:lnTo>
                <a:lnTo>
                  <a:pt x="264" y="27"/>
                </a:lnTo>
                <a:lnTo>
                  <a:pt x="260" y="31"/>
                </a:lnTo>
                <a:lnTo>
                  <a:pt x="256" y="33"/>
                </a:lnTo>
                <a:lnTo>
                  <a:pt x="252" y="37"/>
                </a:lnTo>
                <a:lnTo>
                  <a:pt x="247" y="39"/>
                </a:lnTo>
                <a:lnTo>
                  <a:pt x="241" y="40"/>
                </a:lnTo>
                <a:lnTo>
                  <a:pt x="233" y="42"/>
                </a:lnTo>
                <a:lnTo>
                  <a:pt x="224" y="46"/>
                </a:lnTo>
                <a:lnTo>
                  <a:pt x="214" y="48"/>
                </a:lnTo>
                <a:lnTo>
                  <a:pt x="203" y="52"/>
                </a:lnTo>
                <a:lnTo>
                  <a:pt x="189" y="56"/>
                </a:lnTo>
                <a:lnTo>
                  <a:pt x="176" y="58"/>
                </a:lnTo>
                <a:lnTo>
                  <a:pt x="162" y="61"/>
                </a:lnTo>
                <a:lnTo>
                  <a:pt x="145" y="65"/>
                </a:lnTo>
                <a:lnTo>
                  <a:pt x="128" y="67"/>
                </a:lnTo>
                <a:lnTo>
                  <a:pt x="120" y="69"/>
                </a:lnTo>
                <a:lnTo>
                  <a:pt x="111" y="71"/>
                </a:lnTo>
                <a:lnTo>
                  <a:pt x="103" y="73"/>
                </a:lnTo>
                <a:lnTo>
                  <a:pt x="96" y="73"/>
                </a:lnTo>
                <a:lnTo>
                  <a:pt x="90" y="75"/>
                </a:lnTo>
                <a:lnTo>
                  <a:pt x="84" y="75"/>
                </a:lnTo>
                <a:lnTo>
                  <a:pt x="78" y="77"/>
                </a:lnTo>
                <a:lnTo>
                  <a:pt x="73" y="77"/>
                </a:lnTo>
                <a:lnTo>
                  <a:pt x="69" y="79"/>
                </a:lnTo>
                <a:lnTo>
                  <a:pt x="63" y="79"/>
                </a:lnTo>
                <a:lnTo>
                  <a:pt x="61" y="79"/>
                </a:lnTo>
                <a:lnTo>
                  <a:pt x="57" y="79"/>
                </a:lnTo>
                <a:lnTo>
                  <a:pt x="55" y="80"/>
                </a:lnTo>
                <a:lnTo>
                  <a:pt x="53" y="80"/>
                </a:lnTo>
                <a:lnTo>
                  <a:pt x="52" y="80"/>
                </a:lnTo>
                <a:lnTo>
                  <a:pt x="50" y="80"/>
                </a:lnTo>
                <a:lnTo>
                  <a:pt x="46" y="79"/>
                </a:lnTo>
                <a:lnTo>
                  <a:pt x="40" y="77"/>
                </a:lnTo>
                <a:lnTo>
                  <a:pt x="34" y="73"/>
                </a:lnTo>
                <a:lnTo>
                  <a:pt x="25" y="67"/>
                </a:lnTo>
                <a:lnTo>
                  <a:pt x="19" y="65"/>
                </a:lnTo>
                <a:lnTo>
                  <a:pt x="15" y="61"/>
                </a:lnTo>
                <a:lnTo>
                  <a:pt x="9" y="60"/>
                </a:lnTo>
                <a:lnTo>
                  <a:pt x="6" y="58"/>
                </a:lnTo>
                <a:lnTo>
                  <a:pt x="4" y="56"/>
                </a:lnTo>
                <a:lnTo>
                  <a:pt x="2" y="54"/>
                </a:lnTo>
                <a:lnTo>
                  <a:pt x="0" y="52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4" y="48"/>
                </a:lnTo>
                <a:lnTo>
                  <a:pt x="6" y="46"/>
                </a:lnTo>
                <a:lnTo>
                  <a:pt x="9" y="46"/>
                </a:lnTo>
                <a:lnTo>
                  <a:pt x="13" y="44"/>
                </a:lnTo>
                <a:lnTo>
                  <a:pt x="17" y="42"/>
                </a:lnTo>
                <a:lnTo>
                  <a:pt x="23" y="40"/>
                </a:lnTo>
                <a:lnTo>
                  <a:pt x="29" y="40"/>
                </a:lnTo>
                <a:lnTo>
                  <a:pt x="34" y="39"/>
                </a:lnTo>
                <a:lnTo>
                  <a:pt x="42" y="37"/>
                </a:lnTo>
                <a:lnTo>
                  <a:pt x="50" y="35"/>
                </a:lnTo>
                <a:lnTo>
                  <a:pt x="57" y="33"/>
                </a:lnTo>
                <a:lnTo>
                  <a:pt x="67" y="31"/>
                </a:lnTo>
                <a:lnTo>
                  <a:pt x="76" y="27"/>
                </a:lnTo>
                <a:lnTo>
                  <a:pt x="88" y="25"/>
                </a:lnTo>
                <a:lnTo>
                  <a:pt x="88" y="2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924"/>
          <p:cNvSpPr/>
          <p:nvPr/>
        </p:nvSpPr>
        <p:spPr bwMode="auto">
          <a:xfrm>
            <a:off x="2191568" y="3035098"/>
            <a:ext cx="493996" cy="148571"/>
          </a:xfrm>
          <a:custGeom>
            <a:avLst/>
            <a:gdLst>
              <a:gd name="T0" fmla="*/ 99 w 266"/>
              <a:gd name="T1" fmla="*/ 23 h 80"/>
              <a:gd name="T2" fmla="*/ 120 w 266"/>
              <a:gd name="T3" fmla="*/ 18 h 80"/>
              <a:gd name="T4" fmla="*/ 140 w 266"/>
              <a:gd name="T5" fmla="*/ 12 h 80"/>
              <a:gd name="T6" fmla="*/ 155 w 266"/>
              <a:gd name="T7" fmla="*/ 8 h 80"/>
              <a:gd name="T8" fmla="*/ 170 w 266"/>
              <a:gd name="T9" fmla="*/ 4 h 80"/>
              <a:gd name="T10" fmla="*/ 189 w 266"/>
              <a:gd name="T11" fmla="*/ 2 h 80"/>
              <a:gd name="T12" fmla="*/ 208 w 266"/>
              <a:gd name="T13" fmla="*/ 0 h 80"/>
              <a:gd name="T14" fmla="*/ 229 w 266"/>
              <a:gd name="T15" fmla="*/ 0 h 80"/>
              <a:gd name="T16" fmla="*/ 249 w 266"/>
              <a:gd name="T17" fmla="*/ 4 h 80"/>
              <a:gd name="T18" fmla="*/ 256 w 266"/>
              <a:gd name="T19" fmla="*/ 8 h 80"/>
              <a:gd name="T20" fmla="*/ 262 w 266"/>
              <a:gd name="T21" fmla="*/ 14 h 80"/>
              <a:gd name="T22" fmla="*/ 266 w 266"/>
              <a:gd name="T23" fmla="*/ 18 h 80"/>
              <a:gd name="T24" fmla="*/ 266 w 266"/>
              <a:gd name="T25" fmla="*/ 21 h 80"/>
              <a:gd name="T26" fmla="*/ 264 w 266"/>
              <a:gd name="T27" fmla="*/ 27 h 80"/>
              <a:gd name="T28" fmla="*/ 256 w 266"/>
              <a:gd name="T29" fmla="*/ 33 h 80"/>
              <a:gd name="T30" fmla="*/ 247 w 266"/>
              <a:gd name="T31" fmla="*/ 39 h 80"/>
              <a:gd name="T32" fmla="*/ 233 w 266"/>
              <a:gd name="T33" fmla="*/ 42 h 80"/>
              <a:gd name="T34" fmla="*/ 214 w 266"/>
              <a:gd name="T35" fmla="*/ 48 h 80"/>
              <a:gd name="T36" fmla="*/ 189 w 266"/>
              <a:gd name="T37" fmla="*/ 56 h 80"/>
              <a:gd name="T38" fmla="*/ 162 w 266"/>
              <a:gd name="T39" fmla="*/ 61 h 80"/>
              <a:gd name="T40" fmla="*/ 128 w 266"/>
              <a:gd name="T41" fmla="*/ 67 h 80"/>
              <a:gd name="T42" fmla="*/ 111 w 266"/>
              <a:gd name="T43" fmla="*/ 71 h 80"/>
              <a:gd name="T44" fmla="*/ 96 w 266"/>
              <a:gd name="T45" fmla="*/ 73 h 80"/>
              <a:gd name="T46" fmla="*/ 84 w 266"/>
              <a:gd name="T47" fmla="*/ 75 h 80"/>
              <a:gd name="T48" fmla="*/ 73 w 266"/>
              <a:gd name="T49" fmla="*/ 77 h 80"/>
              <a:gd name="T50" fmla="*/ 63 w 266"/>
              <a:gd name="T51" fmla="*/ 79 h 80"/>
              <a:gd name="T52" fmla="*/ 57 w 266"/>
              <a:gd name="T53" fmla="*/ 79 h 80"/>
              <a:gd name="T54" fmla="*/ 53 w 266"/>
              <a:gd name="T55" fmla="*/ 80 h 80"/>
              <a:gd name="T56" fmla="*/ 50 w 266"/>
              <a:gd name="T57" fmla="*/ 80 h 80"/>
              <a:gd name="T58" fmla="*/ 40 w 266"/>
              <a:gd name="T59" fmla="*/ 77 h 80"/>
              <a:gd name="T60" fmla="*/ 25 w 266"/>
              <a:gd name="T61" fmla="*/ 67 h 80"/>
              <a:gd name="T62" fmla="*/ 15 w 266"/>
              <a:gd name="T63" fmla="*/ 61 h 80"/>
              <a:gd name="T64" fmla="*/ 6 w 266"/>
              <a:gd name="T65" fmla="*/ 58 h 80"/>
              <a:gd name="T66" fmla="*/ 2 w 266"/>
              <a:gd name="T67" fmla="*/ 54 h 80"/>
              <a:gd name="T68" fmla="*/ 0 w 266"/>
              <a:gd name="T69" fmla="*/ 50 h 80"/>
              <a:gd name="T70" fmla="*/ 2 w 266"/>
              <a:gd name="T71" fmla="*/ 48 h 80"/>
              <a:gd name="T72" fmla="*/ 6 w 266"/>
              <a:gd name="T73" fmla="*/ 46 h 80"/>
              <a:gd name="T74" fmla="*/ 13 w 266"/>
              <a:gd name="T75" fmla="*/ 44 h 80"/>
              <a:gd name="T76" fmla="*/ 23 w 266"/>
              <a:gd name="T77" fmla="*/ 40 h 80"/>
              <a:gd name="T78" fmla="*/ 34 w 266"/>
              <a:gd name="T79" fmla="*/ 39 h 80"/>
              <a:gd name="T80" fmla="*/ 50 w 266"/>
              <a:gd name="T81" fmla="*/ 35 h 80"/>
              <a:gd name="T82" fmla="*/ 67 w 266"/>
              <a:gd name="T83" fmla="*/ 31 h 80"/>
              <a:gd name="T84" fmla="*/ 88 w 266"/>
              <a:gd name="T85" fmla="*/ 2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6" h="80">
                <a:moveTo>
                  <a:pt x="88" y="25"/>
                </a:moveTo>
                <a:lnTo>
                  <a:pt x="99" y="23"/>
                </a:lnTo>
                <a:lnTo>
                  <a:pt x="109" y="20"/>
                </a:lnTo>
                <a:lnTo>
                  <a:pt x="120" y="18"/>
                </a:lnTo>
                <a:lnTo>
                  <a:pt x="130" y="14"/>
                </a:lnTo>
                <a:lnTo>
                  <a:pt x="140" y="12"/>
                </a:lnTo>
                <a:lnTo>
                  <a:pt x="147" y="10"/>
                </a:lnTo>
                <a:lnTo>
                  <a:pt x="155" y="8"/>
                </a:lnTo>
                <a:lnTo>
                  <a:pt x="162" y="6"/>
                </a:lnTo>
                <a:lnTo>
                  <a:pt x="170" y="4"/>
                </a:lnTo>
                <a:lnTo>
                  <a:pt x="178" y="4"/>
                </a:lnTo>
                <a:lnTo>
                  <a:pt x="189" y="2"/>
                </a:lnTo>
                <a:lnTo>
                  <a:pt x="199" y="0"/>
                </a:lnTo>
                <a:lnTo>
                  <a:pt x="208" y="0"/>
                </a:lnTo>
                <a:lnTo>
                  <a:pt x="220" y="0"/>
                </a:lnTo>
                <a:lnTo>
                  <a:pt x="229" y="0"/>
                </a:lnTo>
                <a:lnTo>
                  <a:pt x="239" y="2"/>
                </a:lnTo>
                <a:lnTo>
                  <a:pt x="249" y="4"/>
                </a:lnTo>
                <a:lnTo>
                  <a:pt x="254" y="6"/>
                </a:lnTo>
                <a:lnTo>
                  <a:pt x="256" y="8"/>
                </a:lnTo>
                <a:lnTo>
                  <a:pt x="260" y="10"/>
                </a:lnTo>
                <a:lnTo>
                  <a:pt x="262" y="14"/>
                </a:lnTo>
                <a:lnTo>
                  <a:pt x="264" y="16"/>
                </a:lnTo>
                <a:lnTo>
                  <a:pt x="266" y="18"/>
                </a:lnTo>
                <a:lnTo>
                  <a:pt x="266" y="20"/>
                </a:lnTo>
                <a:lnTo>
                  <a:pt x="266" y="21"/>
                </a:lnTo>
                <a:lnTo>
                  <a:pt x="266" y="25"/>
                </a:lnTo>
                <a:lnTo>
                  <a:pt x="264" y="27"/>
                </a:lnTo>
                <a:lnTo>
                  <a:pt x="260" y="31"/>
                </a:lnTo>
                <a:lnTo>
                  <a:pt x="256" y="33"/>
                </a:lnTo>
                <a:lnTo>
                  <a:pt x="252" y="37"/>
                </a:lnTo>
                <a:lnTo>
                  <a:pt x="247" y="39"/>
                </a:lnTo>
                <a:lnTo>
                  <a:pt x="241" y="40"/>
                </a:lnTo>
                <a:lnTo>
                  <a:pt x="233" y="42"/>
                </a:lnTo>
                <a:lnTo>
                  <a:pt x="224" y="46"/>
                </a:lnTo>
                <a:lnTo>
                  <a:pt x="214" y="48"/>
                </a:lnTo>
                <a:lnTo>
                  <a:pt x="203" y="52"/>
                </a:lnTo>
                <a:lnTo>
                  <a:pt x="189" y="56"/>
                </a:lnTo>
                <a:lnTo>
                  <a:pt x="176" y="58"/>
                </a:lnTo>
                <a:lnTo>
                  <a:pt x="162" y="61"/>
                </a:lnTo>
                <a:lnTo>
                  <a:pt x="145" y="65"/>
                </a:lnTo>
                <a:lnTo>
                  <a:pt x="128" y="67"/>
                </a:lnTo>
                <a:lnTo>
                  <a:pt x="120" y="69"/>
                </a:lnTo>
                <a:lnTo>
                  <a:pt x="111" y="71"/>
                </a:lnTo>
                <a:lnTo>
                  <a:pt x="103" y="73"/>
                </a:lnTo>
                <a:lnTo>
                  <a:pt x="96" y="73"/>
                </a:lnTo>
                <a:lnTo>
                  <a:pt x="90" y="75"/>
                </a:lnTo>
                <a:lnTo>
                  <a:pt x="84" y="75"/>
                </a:lnTo>
                <a:lnTo>
                  <a:pt x="78" y="77"/>
                </a:lnTo>
                <a:lnTo>
                  <a:pt x="73" y="77"/>
                </a:lnTo>
                <a:lnTo>
                  <a:pt x="69" y="79"/>
                </a:lnTo>
                <a:lnTo>
                  <a:pt x="63" y="79"/>
                </a:lnTo>
                <a:lnTo>
                  <a:pt x="61" y="79"/>
                </a:lnTo>
                <a:lnTo>
                  <a:pt x="57" y="79"/>
                </a:lnTo>
                <a:lnTo>
                  <a:pt x="55" y="80"/>
                </a:lnTo>
                <a:lnTo>
                  <a:pt x="53" y="80"/>
                </a:lnTo>
                <a:lnTo>
                  <a:pt x="52" y="80"/>
                </a:lnTo>
                <a:lnTo>
                  <a:pt x="50" y="80"/>
                </a:lnTo>
                <a:lnTo>
                  <a:pt x="46" y="79"/>
                </a:lnTo>
                <a:lnTo>
                  <a:pt x="40" y="77"/>
                </a:lnTo>
                <a:lnTo>
                  <a:pt x="34" y="73"/>
                </a:lnTo>
                <a:lnTo>
                  <a:pt x="25" y="67"/>
                </a:lnTo>
                <a:lnTo>
                  <a:pt x="19" y="65"/>
                </a:lnTo>
                <a:lnTo>
                  <a:pt x="15" y="61"/>
                </a:lnTo>
                <a:lnTo>
                  <a:pt x="9" y="60"/>
                </a:lnTo>
                <a:lnTo>
                  <a:pt x="6" y="58"/>
                </a:lnTo>
                <a:lnTo>
                  <a:pt x="4" y="56"/>
                </a:lnTo>
                <a:lnTo>
                  <a:pt x="2" y="54"/>
                </a:lnTo>
                <a:lnTo>
                  <a:pt x="0" y="52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4" y="48"/>
                </a:lnTo>
                <a:lnTo>
                  <a:pt x="6" y="46"/>
                </a:lnTo>
                <a:lnTo>
                  <a:pt x="9" y="46"/>
                </a:lnTo>
                <a:lnTo>
                  <a:pt x="13" y="44"/>
                </a:lnTo>
                <a:lnTo>
                  <a:pt x="17" y="42"/>
                </a:lnTo>
                <a:lnTo>
                  <a:pt x="23" y="40"/>
                </a:lnTo>
                <a:lnTo>
                  <a:pt x="29" y="40"/>
                </a:lnTo>
                <a:lnTo>
                  <a:pt x="34" y="39"/>
                </a:lnTo>
                <a:lnTo>
                  <a:pt x="42" y="37"/>
                </a:lnTo>
                <a:lnTo>
                  <a:pt x="50" y="35"/>
                </a:lnTo>
                <a:lnTo>
                  <a:pt x="57" y="33"/>
                </a:lnTo>
                <a:lnTo>
                  <a:pt x="67" y="31"/>
                </a:lnTo>
                <a:lnTo>
                  <a:pt x="76" y="27"/>
                </a:lnTo>
                <a:lnTo>
                  <a:pt x="88" y="25"/>
                </a:lnTo>
                <a:lnTo>
                  <a:pt x="88" y="25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文本框 13"/>
          <p:cNvSpPr txBox="1"/>
          <p:nvPr/>
        </p:nvSpPr>
        <p:spPr>
          <a:xfrm>
            <a:off x="4283968" y="1410464"/>
            <a:ext cx="3917919" cy="345325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上宽下窄。</a:t>
            </a:r>
            <a:r>
              <a:rPr lang="zh-CN" altLang="en-US" dirty="0" smtClean="0"/>
              <a:t>上半部分的笔顺为横</a:t>
            </a:r>
            <a:r>
              <a:rPr lang="zh-CN" altLang="en-US" dirty="0"/>
              <a:t>撇</a:t>
            </a:r>
            <a:r>
              <a:rPr lang="zh-CN" altLang="en-US" dirty="0" smtClean="0"/>
              <a:t>、点、撇、撇、捺，</a:t>
            </a:r>
            <a:r>
              <a:rPr lang="zh-CN" altLang="en-US" dirty="0"/>
              <a:t>左低右高，右上的两撇短而平</a:t>
            </a:r>
            <a:r>
              <a:rPr lang="zh-CN" altLang="en-US" dirty="0" smtClean="0"/>
              <a:t>行，捺笔从竖中线开始写，注意保持整个字的重心。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970007" y="1164473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chí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9357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70033" y="2305871"/>
            <a:ext cx="1957195" cy="1949505"/>
            <a:chOff x="3433763" y="1414463"/>
            <a:chExt cx="808037" cy="804862"/>
          </a:xfrm>
        </p:grpSpPr>
        <p:sp>
          <p:nvSpPr>
            <p:cNvPr id="10" name="Freeform 950"/>
            <p:cNvSpPr/>
            <p:nvPr/>
          </p:nvSpPr>
          <p:spPr bwMode="auto">
            <a:xfrm>
              <a:off x="3495675" y="1644650"/>
              <a:ext cx="261937" cy="73025"/>
            </a:xfrm>
            <a:custGeom>
              <a:avLst/>
              <a:gdLst>
                <a:gd name="T0" fmla="*/ 75 w 329"/>
                <a:gd name="T1" fmla="*/ 94 h 94"/>
                <a:gd name="T2" fmla="*/ 63 w 329"/>
                <a:gd name="T3" fmla="*/ 94 h 94"/>
                <a:gd name="T4" fmla="*/ 52 w 329"/>
                <a:gd name="T5" fmla="*/ 90 h 94"/>
                <a:gd name="T6" fmla="*/ 36 w 329"/>
                <a:gd name="T7" fmla="*/ 84 h 94"/>
                <a:gd name="T8" fmla="*/ 23 w 329"/>
                <a:gd name="T9" fmla="*/ 75 h 94"/>
                <a:gd name="T10" fmla="*/ 10 w 329"/>
                <a:gd name="T11" fmla="*/ 65 h 94"/>
                <a:gd name="T12" fmla="*/ 2 w 329"/>
                <a:gd name="T13" fmla="*/ 58 h 94"/>
                <a:gd name="T14" fmla="*/ 0 w 329"/>
                <a:gd name="T15" fmla="*/ 52 h 94"/>
                <a:gd name="T16" fmla="*/ 0 w 329"/>
                <a:gd name="T17" fmla="*/ 48 h 94"/>
                <a:gd name="T18" fmla="*/ 4 w 329"/>
                <a:gd name="T19" fmla="*/ 46 h 94"/>
                <a:gd name="T20" fmla="*/ 12 w 329"/>
                <a:gd name="T21" fmla="*/ 42 h 94"/>
                <a:gd name="T22" fmla="*/ 23 w 329"/>
                <a:gd name="T23" fmla="*/ 39 h 94"/>
                <a:gd name="T24" fmla="*/ 38 w 329"/>
                <a:gd name="T25" fmla="*/ 37 h 94"/>
                <a:gd name="T26" fmla="*/ 61 w 329"/>
                <a:gd name="T27" fmla="*/ 35 h 94"/>
                <a:gd name="T28" fmla="*/ 75 w 329"/>
                <a:gd name="T29" fmla="*/ 31 h 94"/>
                <a:gd name="T30" fmla="*/ 90 w 329"/>
                <a:gd name="T31" fmla="*/ 29 h 94"/>
                <a:gd name="T32" fmla="*/ 107 w 329"/>
                <a:gd name="T33" fmla="*/ 25 h 94"/>
                <a:gd name="T34" fmla="*/ 128 w 329"/>
                <a:gd name="T35" fmla="*/ 21 h 94"/>
                <a:gd name="T36" fmla="*/ 149 w 329"/>
                <a:gd name="T37" fmla="*/ 16 h 94"/>
                <a:gd name="T38" fmla="*/ 193 w 329"/>
                <a:gd name="T39" fmla="*/ 8 h 94"/>
                <a:gd name="T40" fmla="*/ 232 w 329"/>
                <a:gd name="T41" fmla="*/ 2 h 94"/>
                <a:gd name="T42" fmla="*/ 262 w 329"/>
                <a:gd name="T43" fmla="*/ 0 h 94"/>
                <a:gd name="T44" fmla="*/ 287 w 329"/>
                <a:gd name="T45" fmla="*/ 0 h 94"/>
                <a:gd name="T46" fmla="*/ 306 w 329"/>
                <a:gd name="T47" fmla="*/ 0 h 94"/>
                <a:gd name="T48" fmla="*/ 320 w 329"/>
                <a:gd name="T49" fmla="*/ 2 h 94"/>
                <a:gd name="T50" fmla="*/ 325 w 329"/>
                <a:gd name="T51" fmla="*/ 4 h 94"/>
                <a:gd name="T52" fmla="*/ 329 w 329"/>
                <a:gd name="T53" fmla="*/ 8 h 94"/>
                <a:gd name="T54" fmla="*/ 325 w 329"/>
                <a:gd name="T55" fmla="*/ 21 h 94"/>
                <a:gd name="T56" fmla="*/ 320 w 329"/>
                <a:gd name="T57" fmla="*/ 33 h 94"/>
                <a:gd name="T58" fmla="*/ 316 w 329"/>
                <a:gd name="T59" fmla="*/ 37 h 94"/>
                <a:gd name="T60" fmla="*/ 308 w 329"/>
                <a:gd name="T61" fmla="*/ 40 h 94"/>
                <a:gd name="T62" fmla="*/ 298 w 329"/>
                <a:gd name="T63" fmla="*/ 42 h 94"/>
                <a:gd name="T64" fmla="*/ 285 w 329"/>
                <a:gd name="T65" fmla="*/ 46 h 94"/>
                <a:gd name="T66" fmla="*/ 270 w 329"/>
                <a:gd name="T67" fmla="*/ 50 h 94"/>
                <a:gd name="T68" fmla="*/ 251 w 329"/>
                <a:gd name="T69" fmla="*/ 54 h 94"/>
                <a:gd name="T70" fmla="*/ 230 w 329"/>
                <a:gd name="T71" fmla="*/ 58 h 94"/>
                <a:gd name="T72" fmla="*/ 205 w 329"/>
                <a:gd name="T73" fmla="*/ 63 h 94"/>
                <a:gd name="T74" fmla="*/ 180 w 329"/>
                <a:gd name="T75" fmla="*/ 67 h 94"/>
                <a:gd name="T76" fmla="*/ 157 w 329"/>
                <a:gd name="T77" fmla="*/ 71 h 94"/>
                <a:gd name="T78" fmla="*/ 138 w 329"/>
                <a:gd name="T79" fmla="*/ 75 h 94"/>
                <a:gd name="T80" fmla="*/ 121 w 329"/>
                <a:gd name="T81" fmla="*/ 79 h 94"/>
                <a:gd name="T82" fmla="*/ 105 w 329"/>
                <a:gd name="T83" fmla="*/ 82 h 94"/>
                <a:gd name="T84" fmla="*/ 94 w 329"/>
                <a:gd name="T85" fmla="*/ 86 h 94"/>
                <a:gd name="T86" fmla="*/ 86 w 329"/>
                <a:gd name="T87" fmla="*/ 88 h 94"/>
                <a:gd name="T88" fmla="*/ 80 w 329"/>
                <a:gd name="T89" fmla="*/ 9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9" h="94">
                  <a:moveTo>
                    <a:pt x="80" y="92"/>
                  </a:moveTo>
                  <a:lnTo>
                    <a:pt x="75" y="94"/>
                  </a:lnTo>
                  <a:lnTo>
                    <a:pt x="69" y="94"/>
                  </a:lnTo>
                  <a:lnTo>
                    <a:pt x="63" y="94"/>
                  </a:lnTo>
                  <a:lnTo>
                    <a:pt x="58" y="92"/>
                  </a:lnTo>
                  <a:lnTo>
                    <a:pt x="52" y="90"/>
                  </a:lnTo>
                  <a:lnTo>
                    <a:pt x="44" y="88"/>
                  </a:lnTo>
                  <a:lnTo>
                    <a:pt x="36" y="84"/>
                  </a:lnTo>
                  <a:lnTo>
                    <a:pt x="31" y="80"/>
                  </a:lnTo>
                  <a:lnTo>
                    <a:pt x="23" y="75"/>
                  </a:lnTo>
                  <a:lnTo>
                    <a:pt x="15" y="71"/>
                  </a:lnTo>
                  <a:lnTo>
                    <a:pt x="10" y="65"/>
                  </a:lnTo>
                  <a:lnTo>
                    <a:pt x="6" y="61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8" y="44"/>
                  </a:lnTo>
                  <a:lnTo>
                    <a:pt x="12" y="42"/>
                  </a:lnTo>
                  <a:lnTo>
                    <a:pt x="17" y="40"/>
                  </a:lnTo>
                  <a:lnTo>
                    <a:pt x="23" y="39"/>
                  </a:lnTo>
                  <a:lnTo>
                    <a:pt x="31" y="37"/>
                  </a:lnTo>
                  <a:lnTo>
                    <a:pt x="38" y="37"/>
                  </a:lnTo>
                  <a:lnTo>
                    <a:pt x="48" y="37"/>
                  </a:lnTo>
                  <a:lnTo>
                    <a:pt x="61" y="35"/>
                  </a:lnTo>
                  <a:lnTo>
                    <a:pt x="67" y="33"/>
                  </a:lnTo>
                  <a:lnTo>
                    <a:pt x="75" y="31"/>
                  </a:lnTo>
                  <a:lnTo>
                    <a:pt x="82" y="31"/>
                  </a:lnTo>
                  <a:lnTo>
                    <a:pt x="90" y="29"/>
                  </a:lnTo>
                  <a:lnTo>
                    <a:pt x="100" y="27"/>
                  </a:lnTo>
                  <a:lnTo>
                    <a:pt x="107" y="25"/>
                  </a:lnTo>
                  <a:lnTo>
                    <a:pt x="117" y="23"/>
                  </a:lnTo>
                  <a:lnTo>
                    <a:pt x="128" y="21"/>
                  </a:lnTo>
                  <a:lnTo>
                    <a:pt x="138" y="20"/>
                  </a:lnTo>
                  <a:lnTo>
                    <a:pt x="149" y="16"/>
                  </a:lnTo>
                  <a:lnTo>
                    <a:pt x="172" y="12"/>
                  </a:lnTo>
                  <a:lnTo>
                    <a:pt x="193" y="8"/>
                  </a:lnTo>
                  <a:lnTo>
                    <a:pt x="212" y="6"/>
                  </a:lnTo>
                  <a:lnTo>
                    <a:pt x="232" y="2"/>
                  </a:lnTo>
                  <a:lnTo>
                    <a:pt x="247" y="2"/>
                  </a:lnTo>
                  <a:lnTo>
                    <a:pt x="262" y="0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97" y="0"/>
                  </a:lnTo>
                  <a:lnTo>
                    <a:pt x="306" y="0"/>
                  </a:lnTo>
                  <a:lnTo>
                    <a:pt x="314" y="0"/>
                  </a:lnTo>
                  <a:lnTo>
                    <a:pt x="320" y="2"/>
                  </a:lnTo>
                  <a:lnTo>
                    <a:pt x="323" y="4"/>
                  </a:lnTo>
                  <a:lnTo>
                    <a:pt x="325" y="4"/>
                  </a:lnTo>
                  <a:lnTo>
                    <a:pt x="327" y="6"/>
                  </a:lnTo>
                  <a:lnTo>
                    <a:pt x="329" y="8"/>
                  </a:lnTo>
                  <a:lnTo>
                    <a:pt x="327" y="14"/>
                  </a:lnTo>
                  <a:lnTo>
                    <a:pt x="325" y="21"/>
                  </a:lnTo>
                  <a:lnTo>
                    <a:pt x="323" y="27"/>
                  </a:lnTo>
                  <a:lnTo>
                    <a:pt x="320" y="33"/>
                  </a:lnTo>
                  <a:lnTo>
                    <a:pt x="318" y="35"/>
                  </a:lnTo>
                  <a:lnTo>
                    <a:pt x="316" y="37"/>
                  </a:lnTo>
                  <a:lnTo>
                    <a:pt x="312" y="39"/>
                  </a:lnTo>
                  <a:lnTo>
                    <a:pt x="308" y="40"/>
                  </a:lnTo>
                  <a:lnTo>
                    <a:pt x="304" y="40"/>
                  </a:lnTo>
                  <a:lnTo>
                    <a:pt x="298" y="42"/>
                  </a:lnTo>
                  <a:lnTo>
                    <a:pt x="293" y="44"/>
                  </a:lnTo>
                  <a:lnTo>
                    <a:pt x="285" y="46"/>
                  </a:lnTo>
                  <a:lnTo>
                    <a:pt x="277" y="48"/>
                  </a:lnTo>
                  <a:lnTo>
                    <a:pt x="270" y="50"/>
                  </a:lnTo>
                  <a:lnTo>
                    <a:pt x="260" y="52"/>
                  </a:lnTo>
                  <a:lnTo>
                    <a:pt x="251" y="54"/>
                  </a:lnTo>
                  <a:lnTo>
                    <a:pt x="241" y="56"/>
                  </a:lnTo>
                  <a:lnTo>
                    <a:pt x="230" y="58"/>
                  </a:lnTo>
                  <a:lnTo>
                    <a:pt x="216" y="60"/>
                  </a:lnTo>
                  <a:lnTo>
                    <a:pt x="205" y="63"/>
                  </a:lnTo>
                  <a:lnTo>
                    <a:pt x="191" y="65"/>
                  </a:lnTo>
                  <a:lnTo>
                    <a:pt x="180" y="67"/>
                  </a:lnTo>
                  <a:lnTo>
                    <a:pt x="167" y="69"/>
                  </a:lnTo>
                  <a:lnTo>
                    <a:pt x="157" y="71"/>
                  </a:lnTo>
                  <a:lnTo>
                    <a:pt x="147" y="73"/>
                  </a:lnTo>
                  <a:lnTo>
                    <a:pt x="138" y="75"/>
                  </a:lnTo>
                  <a:lnTo>
                    <a:pt x="128" y="77"/>
                  </a:lnTo>
                  <a:lnTo>
                    <a:pt x="121" y="79"/>
                  </a:lnTo>
                  <a:lnTo>
                    <a:pt x="113" y="80"/>
                  </a:lnTo>
                  <a:lnTo>
                    <a:pt x="105" y="82"/>
                  </a:lnTo>
                  <a:lnTo>
                    <a:pt x="100" y="84"/>
                  </a:lnTo>
                  <a:lnTo>
                    <a:pt x="94" y="86"/>
                  </a:lnTo>
                  <a:lnTo>
                    <a:pt x="90" y="88"/>
                  </a:lnTo>
                  <a:lnTo>
                    <a:pt x="86" y="88"/>
                  </a:lnTo>
                  <a:lnTo>
                    <a:pt x="82" y="90"/>
                  </a:lnTo>
                  <a:lnTo>
                    <a:pt x="80" y="92"/>
                  </a:lnTo>
                  <a:lnTo>
                    <a:pt x="80" y="9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51"/>
            <p:cNvSpPr/>
            <p:nvPr/>
          </p:nvSpPr>
          <p:spPr bwMode="auto">
            <a:xfrm>
              <a:off x="3540125" y="1430338"/>
              <a:ext cx="152400" cy="749300"/>
            </a:xfrm>
            <a:custGeom>
              <a:avLst/>
              <a:gdLst>
                <a:gd name="T0" fmla="*/ 7 w 193"/>
                <a:gd name="T1" fmla="*/ 806 h 943"/>
                <a:gd name="T2" fmla="*/ 34 w 193"/>
                <a:gd name="T3" fmla="*/ 806 h 943"/>
                <a:gd name="T4" fmla="*/ 72 w 193"/>
                <a:gd name="T5" fmla="*/ 811 h 943"/>
                <a:gd name="T6" fmla="*/ 97 w 193"/>
                <a:gd name="T7" fmla="*/ 813 h 943"/>
                <a:gd name="T8" fmla="*/ 107 w 193"/>
                <a:gd name="T9" fmla="*/ 808 h 943"/>
                <a:gd name="T10" fmla="*/ 112 w 193"/>
                <a:gd name="T11" fmla="*/ 787 h 943"/>
                <a:gd name="T12" fmla="*/ 118 w 193"/>
                <a:gd name="T13" fmla="*/ 750 h 943"/>
                <a:gd name="T14" fmla="*/ 122 w 193"/>
                <a:gd name="T15" fmla="*/ 697 h 943"/>
                <a:gd name="T16" fmla="*/ 126 w 193"/>
                <a:gd name="T17" fmla="*/ 629 h 943"/>
                <a:gd name="T18" fmla="*/ 126 w 193"/>
                <a:gd name="T19" fmla="*/ 550 h 943"/>
                <a:gd name="T20" fmla="*/ 128 w 193"/>
                <a:gd name="T21" fmla="*/ 461 h 943"/>
                <a:gd name="T22" fmla="*/ 128 w 193"/>
                <a:gd name="T23" fmla="*/ 362 h 943"/>
                <a:gd name="T24" fmla="*/ 126 w 193"/>
                <a:gd name="T25" fmla="*/ 261 h 943"/>
                <a:gd name="T26" fmla="*/ 124 w 193"/>
                <a:gd name="T27" fmla="*/ 181 h 943"/>
                <a:gd name="T28" fmla="*/ 122 w 193"/>
                <a:gd name="T29" fmla="*/ 124 h 943"/>
                <a:gd name="T30" fmla="*/ 120 w 193"/>
                <a:gd name="T31" fmla="*/ 91 h 943"/>
                <a:gd name="T32" fmla="*/ 111 w 193"/>
                <a:gd name="T33" fmla="*/ 49 h 943"/>
                <a:gd name="T34" fmla="*/ 99 w 193"/>
                <a:gd name="T35" fmla="*/ 27 h 943"/>
                <a:gd name="T36" fmla="*/ 93 w 193"/>
                <a:gd name="T37" fmla="*/ 9 h 943"/>
                <a:gd name="T38" fmla="*/ 101 w 193"/>
                <a:gd name="T39" fmla="*/ 0 h 943"/>
                <a:gd name="T40" fmla="*/ 120 w 193"/>
                <a:gd name="T41" fmla="*/ 0 h 943"/>
                <a:gd name="T42" fmla="*/ 158 w 193"/>
                <a:gd name="T43" fmla="*/ 15 h 943"/>
                <a:gd name="T44" fmla="*/ 181 w 193"/>
                <a:gd name="T45" fmla="*/ 27 h 943"/>
                <a:gd name="T46" fmla="*/ 193 w 193"/>
                <a:gd name="T47" fmla="*/ 48 h 943"/>
                <a:gd name="T48" fmla="*/ 187 w 193"/>
                <a:gd name="T49" fmla="*/ 84 h 943"/>
                <a:gd name="T50" fmla="*/ 179 w 193"/>
                <a:gd name="T51" fmla="*/ 128 h 943"/>
                <a:gd name="T52" fmla="*/ 176 w 193"/>
                <a:gd name="T53" fmla="*/ 162 h 943"/>
                <a:gd name="T54" fmla="*/ 176 w 193"/>
                <a:gd name="T55" fmla="*/ 185 h 943"/>
                <a:gd name="T56" fmla="*/ 174 w 193"/>
                <a:gd name="T57" fmla="*/ 213 h 943"/>
                <a:gd name="T58" fmla="*/ 174 w 193"/>
                <a:gd name="T59" fmla="*/ 251 h 943"/>
                <a:gd name="T60" fmla="*/ 174 w 193"/>
                <a:gd name="T61" fmla="*/ 297 h 943"/>
                <a:gd name="T62" fmla="*/ 174 w 193"/>
                <a:gd name="T63" fmla="*/ 352 h 943"/>
                <a:gd name="T64" fmla="*/ 174 w 193"/>
                <a:gd name="T65" fmla="*/ 413 h 943"/>
                <a:gd name="T66" fmla="*/ 174 w 193"/>
                <a:gd name="T67" fmla="*/ 482 h 943"/>
                <a:gd name="T68" fmla="*/ 174 w 193"/>
                <a:gd name="T69" fmla="*/ 558 h 943"/>
                <a:gd name="T70" fmla="*/ 172 w 193"/>
                <a:gd name="T71" fmla="*/ 629 h 943"/>
                <a:gd name="T72" fmla="*/ 170 w 193"/>
                <a:gd name="T73" fmla="*/ 689 h 943"/>
                <a:gd name="T74" fmla="*/ 168 w 193"/>
                <a:gd name="T75" fmla="*/ 743 h 943"/>
                <a:gd name="T76" fmla="*/ 166 w 193"/>
                <a:gd name="T77" fmla="*/ 789 h 943"/>
                <a:gd name="T78" fmla="*/ 162 w 193"/>
                <a:gd name="T79" fmla="*/ 827 h 943"/>
                <a:gd name="T80" fmla="*/ 158 w 193"/>
                <a:gd name="T81" fmla="*/ 857 h 943"/>
                <a:gd name="T82" fmla="*/ 155 w 193"/>
                <a:gd name="T83" fmla="*/ 880 h 943"/>
                <a:gd name="T84" fmla="*/ 143 w 193"/>
                <a:gd name="T85" fmla="*/ 910 h 943"/>
                <a:gd name="T86" fmla="*/ 124 w 193"/>
                <a:gd name="T87" fmla="*/ 937 h 943"/>
                <a:gd name="T88" fmla="*/ 107 w 193"/>
                <a:gd name="T89" fmla="*/ 939 h 943"/>
                <a:gd name="T90" fmla="*/ 93 w 193"/>
                <a:gd name="T91" fmla="*/ 922 h 943"/>
                <a:gd name="T92" fmla="*/ 84 w 193"/>
                <a:gd name="T93" fmla="*/ 893 h 943"/>
                <a:gd name="T94" fmla="*/ 59 w 193"/>
                <a:gd name="T95" fmla="*/ 861 h 943"/>
                <a:gd name="T96" fmla="*/ 21 w 193"/>
                <a:gd name="T97" fmla="*/ 834 h 943"/>
                <a:gd name="T98" fmla="*/ 2 w 193"/>
                <a:gd name="T99" fmla="*/ 815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3" h="943">
                  <a:moveTo>
                    <a:pt x="0" y="811"/>
                  </a:moveTo>
                  <a:lnTo>
                    <a:pt x="2" y="809"/>
                  </a:lnTo>
                  <a:lnTo>
                    <a:pt x="3" y="806"/>
                  </a:lnTo>
                  <a:lnTo>
                    <a:pt x="7" y="806"/>
                  </a:lnTo>
                  <a:lnTo>
                    <a:pt x="13" y="804"/>
                  </a:lnTo>
                  <a:lnTo>
                    <a:pt x="19" y="804"/>
                  </a:lnTo>
                  <a:lnTo>
                    <a:pt x="26" y="806"/>
                  </a:lnTo>
                  <a:lnTo>
                    <a:pt x="34" y="806"/>
                  </a:lnTo>
                  <a:lnTo>
                    <a:pt x="44" y="808"/>
                  </a:lnTo>
                  <a:lnTo>
                    <a:pt x="55" y="809"/>
                  </a:lnTo>
                  <a:lnTo>
                    <a:pt x="65" y="809"/>
                  </a:lnTo>
                  <a:lnTo>
                    <a:pt x="72" y="811"/>
                  </a:lnTo>
                  <a:lnTo>
                    <a:pt x="80" y="813"/>
                  </a:lnTo>
                  <a:lnTo>
                    <a:pt x="86" y="813"/>
                  </a:lnTo>
                  <a:lnTo>
                    <a:pt x="91" y="813"/>
                  </a:lnTo>
                  <a:lnTo>
                    <a:pt x="97" y="813"/>
                  </a:lnTo>
                  <a:lnTo>
                    <a:pt x="103" y="811"/>
                  </a:lnTo>
                  <a:lnTo>
                    <a:pt x="105" y="811"/>
                  </a:lnTo>
                  <a:lnTo>
                    <a:pt x="105" y="809"/>
                  </a:lnTo>
                  <a:lnTo>
                    <a:pt x="107" y="808"/>
                  </a:lnTo>
                  <a:lnTo>
                    <a:pt x="109" y="804"/>
                  </a:lnTo>
                  <a:lnTo>
                    <a:pt x="111" y="798"/>
                  </a:lnTo>
                  <a:lnTo>
                    <a:pt x="112" y="794"/>
                  </a:lnTo>
                  <a:lnTo>
                    <a:pt x="112" y="787"/>
                  </a:lnTo>
                  <a:lnTo>
                    <a:pt x="114" y="779"/>
                  </a:lnTo>
                  <a:lnTo>
                    <a:pt x="116" y="771"/>
                  </a:lnTo>
                  <a:lnTo>
                    <a:pt x="116" y="762"/>
                  </a:lnTo>
                  <a:lnTo>
                    <a:pt x="118" y="750"/>
                  </a:lnTo>
                  <a:lnTo>
                    <a:pt x="120" y="739"/>
                  </a:lnTo>
                  <a:lnTo>
                    <a:pt x="120" y="726"/>
                  </a:lnTo>
                  <a:lnTo>
                    <a:pt x="122" y="712"/>
                  </a:lnTo>
                  <a:lnTo>
                    <a:pt x="122" y="697"/>
                  </a:lnTo>
                  <a:lnTo>
                    <a:pt x="124" y="680"/>
                  </a:lnTo>
                  <a:lnTo>
                    <a:pt x="124" y="665"/>
                  </a:lnTo>
                  <a:lnTo>
                    <a:pt x="124" y="646"/>
                  </a:lnTo>
                  <a:lnTo>
                    <a:pt x="126" y="629"/>
                  </a:lnTo>
                  <a:lnTo>
                    <a:pt x="126" y="609"/>
                  </a:lnTo>
                  <a:lnTo>
                    <a:pt x="126" y="590"/>
                  </a:lnTo>
                  <a:lnTo>
                    <a:pt x="126" y="569"/>
                  </a:lnTo>
                  <a:lnTo>
                    <a:pt x="126" y="550"/>
                  </a:lnTo>
                  <a:lnTo>
                    <a:pt x="128" y="528"/>
                  </a:lnTo>
                  <a:lnTo>
                    <a:pt x="128" y="507"/>
                  </a:lnTo>
                  <a:lnTo>
                    <a:pt x="128" y="484"/>
                  </a:lnTo>
                  <a:lnTo>
                    <a:pt x="128" y="461"/>
                  </a:lnTo>
                  <a:lnTo>
                    <a:pt x="128" y="436"/>
                  </a:lnTo>
                  <a:lnTo>
                    <a:pt x="128" y="413"/>
                  </a:lnTo>
                  <a:lnTo>
                    <a:pt x="128" y="387"/>
                  </a:lnTo>
                  <a:lnTo>
                    <a:pt x="128" y="362"/>
                  </a:lnTo>
                  <a:lnTo>
                    <a:pt x="128" y="335"/>
                  </a:lnTo>
                  <a:lnTo>
                    <a:pt x="126" y="308"/>
                  </a:lnTo>
                  <a:lnTo>
                    <a:pt x="126" y="284"/>
                  </a:lnTo>
                  <a:lnTo>
                    <a:pt x="126" y="261"/>
                  </a:lnTo>
                  <a:lnTo>
                    <a:pt x="124" y="238"/>
                  </a:lnTo>
                  <a:lnTo>
                    <a:pt x="124" y="217"/>
                  </a:lnTo>
                  <a:lnTo>
                    <a:pt x="124" y="198"/>
                  </a:lnTo>
                  <a:lnTo>
                    <a:pt x="124" y="181"/>
                  </a:lnTo>
                  <a:lnTo>
                    <a:pt x="124" y="166"/>
                  </a:lnTo>
                  <a:lnTo>
                    <a:pt x="122" y="150"/>
                  </a:lnTo>
                  <a:lnTo>
                    <a:pt x="122" y="137"/>
                  </a:lnTo>
                  <a:lnTo>
                    <a:pt x="122" y="124"/>
                  </a:lnTo>
                  <a:lnTo>
                    <a:pt x="122" y="114"/>
                  </a:lnTo>
                  <a:lnTo>
                    <a:pt x="120" y="105"/>
                  </a:lnTo>
                  <a:lnTo>
                    <a:pt x="120" y="97"/>
                  </a:lnTo>
                  <a:lnTo>
                    <a:pt x="120" y="91"/>
                  </a:lnTo>
                  <a:lnTo>
                    <a:pt x="118" y="86"/>
                  </a:lnTo>
                  <a:lnTo>
                    <a:pt x="116" y="70"/>
                  </a:lnTo>
                  <a:lnTo>
                    <a:pt x="112" y="55"/>
                  </a:lnTo>
                  <a:lnTo>
                    <a:pt x="111" y="49"/>
                  </a:lnTo>
                  <a:lnTo>
                    <a:pt x="109" y="42"/>
                  </a:lnTo>
                  <a:lnTo>
                    <a:pt x="105" y="36"/>
                  </a:lnTo>
                  <a:lnTo>
                    <a:pt x="103" y="32"/>
                  </a:lnTo>
                  <a:lnTo>
                    <a:pt x="99" y="27"/>
                  </a:lnTo>
                  <a:lnTo>
                    <a:pt x="95" y="23"/>
                  </a:lnTo>
                  <a:lnTo>
                    <a:pt x="93" y="17"/>
                  </a:lnTo>
                  <a:lnTo>
                    <a:pt x="93" y="13"/>
                  </a:lnTo>
                  <a:lnTo>
                    <a:pt x="93" y="9"/>
                  </a:lnTo>
                  <a:lnTo>
                    <a:pt x="93" y="6"/>
                  </a:lnTo>
                  <a:lnTo>
                    <a:pt x="95" y="4"/>
                  </a:lnTo>
                  <a:lnTo>
                    <a:pt x="99" y="2"/>
                  </a:lnTo>
                  <a:lnTo>
                    <a:pt x="101" y="0"/>
                  </a:lnTo>
                  <a:lnTo>
                    <a:pt x="103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8" y="2"/>
                  </a:lnTo>
                  <a:lnTo>
                    <a:pt x="135" y="4"/>
                  </a:lnTo>
                  <a:lnTo>
                    <a:pt x="145" y="6"/>
                  </a:lnTo>
                  <a:lnTo>
                    <a:pt x="158" y="15"/>
                  </a:lnTo>
                  <a:lnTo>
                    <a:pt x="166" y="19"/>
                  </a:lnTo>
                  <a:lnTo>
                    <a:pt x="172" y="23"/>
                  </a:lnTo>
                  <a:lnTo>
                    <a:pt x="177" y="25"/>
                  </a:lnTo>
                  <a:lnTo>
                    <a:pt x="181" y="27"/>
                  </a:lnTo>
                  <a:lnTo>
                    <a:pt x="185" y="30"/>
                  </a:lnTo>
                  <a:lnTo>
                    <a:pt x="189" y="32"/>
                  </a:lnTo>
                  <a:lnTo>
                    <a:pt x="191" y="38"/>
                  </a:lnTo>
                  <a:lnTo>
                    <a:pt x="193" y="48"/>
                  </a:lnTo>
                  <a:lnTo>
                    <a:pt x="191" y="57"/>
                  </a:lnTo>
                  <a:lnTo>
                    <a:pt x="189" y="70"/>
                  </a:lnTo>
                  <a:lnTo>
                    <a:pt x="187" y="76"/>
                  </a:lnTo>
                  <a:lnTo>
                    <a:pt x="187" y="84"/>
                  </a:lnTo>
                  <a:lnTo>
                    <a:pt x="185" y="93"/>
                  </a:lnTo>
                  <a:lnTo>
                    <a:pt x="183" y="103"/>
                  </a:lnTo>
                  <a:lnTo>
                    <a:pt x="181" y="114"/>
                  </a:lnTo>
                  <a:lnTo>
                    <a:pt x="179" y="128"/>
                  </a:lnTo>
                  <a:lnTo>
                    <a:pt x="179" y="139"/>
                  </a:lnTo>
                  <a:lnTo>
                    <a:pt x="177" y="154"/>
                  </a:lnTo>
                  <a:lnTo>
                    <a:pt x="177" y="158"/>
                  </a:lnTo>
                  <a:lnTo>
                    <a:pt x="176" y="162"/>
                  </a:lnTo>
                  <a:lnTo>
                    <a:pt x="176" y="168"/>
                  </a:lnTo>
                  <a:lnTo>
                    <a:pt x="176" y="171"/>
                  </a:lnTo>
                  <a:lnTo>
                    <a:pt x="176" y="177"/>
                  </a:lnTo>
                  <a:lnTo>
                    <a:pt x="176" y="185"/>
                  </a:lnTo>
                  <a:lnTo>
                    <a:pt x="176" y="190"/>
                  </a:lnTo>
                  <a:lnTo>
                    <a:pt x="176" y="198"/>
                  </a:lnTo>
                  <a:lnTo>
                    <a:pt x="174" y="206"/>
                  </a:lnTo>
                  <a:lnTo>
                    <a:pt x="174" y="213"/>
                  </a:lnTo>
                  <a:lnTo>
                    <a:pt x="174" y="223"/>
                  </a:lnTo>
                  <a:lnTo>
                    <a:pt x="174" y="232"/>
                  </a:lnTo>
                  <a:lnTo>
                    <a:pt x="174" y="242"/>
                  </a:lnTo>
                  <a:lnTo>
                    <a:pt x="174" y="251"/>
                  </a:lnTo>
                  <a:lnTo>
                    <a:pt x="174" y="263"/>
                  </a:lnTo>
                  <a:lnTo>
                    <a:pt x="174" y="274"/>
                  </a:lnTo>
                  <a:lnTo>
                    <a:pt x="174" y="286"/>
                  </a:lnTo>
                  <a:lnTo>
                    <a:pt x="174" y="297"/>
                  </a:lnTo>
                  <a:lnTo>
                    <a:pt x="174" y="310"/>
                  </a:lnTo>
                  <a:lnTo>
                    <a:pt x="174" y="324"/>
                  </a:lnTo>
                  <a:lnTo>
                    <a:pt x="174" y="337"/>
                  </a:lnTo>
                  <a:lnTo>
                    <a:pt x="174" y="352"/>
                  </a:lnTo>
                  <a:lnTo>
                    <a:pt x="174" y="366"/>
                  </a:lnTo>
                  <a:lnTo>
                    <a:pt x="174" y="381"/>
                  </a:lnTo>
                  <a:lnTo>
                    <a:pt x="174" y="396"/>
                  </a:lnTo>
                  <a:lnTo>
                    <a:pt x="174" y="413"/>
                  </a:lnTo>
                  <a:lnTo>
                    <a:pt x="174" y="430"/>
                  </a:lnTo>
                  <a:lnTo>
                    <a:pt x="174" y="448"/>
                  </a:lnTo>
                  <a:lnTo>
                    <a:pt x="174" y="465"/>
                  </a:lnTo>
                  <a:lnTo>
                    <a:pt x="174" y="482"/>
                  </a:lnTo>
                  <a:lnTo>
                    <a:pt x="174" y="501"/>
                  </a:lnTo>
                  <a:lnTo>
                    <a:pt x="174" y="520"/>
                  </a:lnTo>
                  <a:lnTo>
                    <a:pt x="174" y="539"/>
                  </a:lnTo>
                  <a:lnTo>
                    <a:pt x="174" y="558"/>
                  </a:lnTo>
                  <a:lnTo>
                    <a:pt x="174" y="577"/>
                  </a:lnTo>
                  <a:lnTo>
                    <a:pt x="172" y="594"/>
                  </a:lnTo>
                  <a:lnTo>
                    <a:pt x="172" y="611"/>
                  </a:lnTo>
                  <a:lnTo>
                    <a:pt x="172" y="629"/>
                  </a:lnTo>
                  <a:lnTo>
                    <a:pt x="172" y="644"/>
                  </a:lnTo>
                  <a:lnTo>
                    <a:pt x="172" y="659"/>
                  </a:lnTo>
                  <a:lnTo>
                    <a:pt x="172" y="674"/>
                  </a:lnTo>
                  <a:lnTo>
                    <a:pt x="170" y="689"/>
                  </a:lnTo>
                  <a:lnTo>
                    <a:pt x="170" y="703"/>
                  </a:lnTo>
                  <a:lnTo>
                    <a:pt x="170" y="718"/>
                  </a:lnTo>
                  <a:lnTo>
                    <a:pt x="170" y="731"/>
                  </a:lnTo>
                  <a:lnTo>
                    <a:pt x="168" y="743"/>
                  </a:lnTo>
                  <a:lnTo>
                    <a:pt x="168" y="756"/>
                  </a:lnTo>
                  <a:lnTo>
                    <a:pt x="168" y="768"/>
                  </a:lnTo>
                  <a:lnTo>
                    <a:pt x="166" y="779"/>
                  </a:lnTo>
                  <a:lnTo>
                    <a:pt x="166" y="789"/>
                  </a:lnTo>
                  <a:lnTo>
                    <a:pt x="164" y="800"/>
                  </a:lnTo>
                  <a:lnTo>
                    <a:pt x="164" y="809"/>
                  </a:lnTo>
                  <a:lnTo>
                    <a:pt x="164" y="819"/>
                  </a:lnTo>
                  <a:lnTo>
                    <a:pt x="162" y="827"/>
                  </a:lnTo>
                  <a:lnTo>
                    <a:pt x="162" y="836"/>
                  </a:lnTo>
                  <a:lnTo>
                    <a:pt x="160" y="844"/>
                  </a:lnTo>
                  <a:lnTo>
                    <a:pt x="160" y="849"/>
                  </a:lnTo>
                  <a:lnTo>
                    <a:pt x="158" y="857"/>
                  </a:lnTo>
                  <a:lnTo>
                    <a:pt x="158" y="863"/>
                  </a:lnTo>
                  <a:lnTo>
                    <a:pt x="156" y="869"/>
                  </a:lnTo>
                  <a:lnTo>
                    <a:pt x="156" y="874"/>
                  </a:lnTo>
                  <a:lnTo>
                    <a:pt x="155" y="880"/>
                  </a:lnTo>
                  <a:lnTo>
                    <a:pt x="153" y="884"/>
                  </a:lnTo>
                  <a:lnTo>
                    <a:pt x="153" y="888"/>
                  </a:lnTo>
                  <a:lnTo>
                    <a:pt x="147" y="899"/>
                  </a:lnTo>
                  <a:lnTo>
                    <a:pt x="143" y="910"/>
                  </a:lnTo>
                  <a:lnTo>
                    <a:pt x="139" y="918"/>
                  </a:lnTo>
                  <a:lnTo>
                    <a:pt x="133" y="926"/>
                  </a:lnTo>
                  <a:lnTo>
                    <a:pt x="130" y="931"/>
                  </a:lnTo>
                  <a:lnTo>
                    <a:pt x="124" y="937"/>
                  </a:lnTo>
                  <a:lnTo>
                    <a:pt x="120" y="939"/>
                  </a:lnTo>
                  <a:lnTo>
                    <a:pt x="114" y="943"/>
                  </a:lnTo>
                  <a:lnTo>
                    <a:pt x="111" y="941"/>
                  </a:lnTo>
                  <a:lnTo>
                    <a:pt x="107" y="939"/>
                  </a:lnTo>
                  <a:lnTo>
                    <a:pt x="103" y="937"/>
                  </a:lnTo>
                  <a:lnTo>
                    <a:pt x="99" y="933"/>
                  </a:lnTo>
                  <a:lnTo>
                    <a:pt x="97" y="928"/>
                  </a:lnTo>
                  <a:lnTo>
                    <a:pt x="93" y="922"/>
                  </a:lnTo>
                  <a:lnTo>
                    <a:pt x="91" y="916"/>
                  </a:lnTo>
                  <a:lnTo>
                    <a:pt x="90" y="909"/>
                  </a:lnTo>
                  <a:lnTo>
                    <a:pt x="88" y="901"/>
                  </a:lnTo>
                  <a:lnTo>
                    <a:pt x="84" y="893"/>
                  </a:lnTo>
                  <a:lnTo>
                    <a:pt x="80" y="886"/>
                  </a:lnTo>
                  <a:lnTo>
                    <a:pt x="74" y="876"/>
                  </a:lnTo>
                  <a:lnTo>
                    <a:pt x="68" y="869"/>
                  </a:lnTo>
                  <a:lnTo>
                    <a:pt x="59" y="861"/>
                  </a:lnTo>
                  <a:lnTo>
                    <a:pt x="51" y="853"/>
                  </a:lnTo>
                  <a:lnTo>
                    <a:pt x="40" y="846"/>
                  </a:lnTo>
                  <a:lnTo>
                    <a:pt x="30" y="840"/>
                  </a:lnTo>
                  <a:lnTo>
                    <a:pt x="21" y="834"/>
                  </a:lnTo>
                  <a:lnTo>
                    <a:pt x="15" y="829"/>
                  </a:lnTo>
                  <a:lnTo>
                    <a:pt x="9" y="823"/>
                  </a:lnTo>
                  <a:lnTo>
                    <a:pt x="3" y="819"/>
                  </a:lnTo>
                  <a:lnTo>
                    <a:pt x="2" y="815"/>
                  </a:lnTo>
                  <a:lnTo>
                    <a:pt x="0" y="813"/>
                  </a:lnTo>
                  <a:lnTo>
                    <a:pt x="0" y="811"/>
                  </a:lnTo>
                  <a:lnTo>
                    <a:pt x="0" y="81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52"/>
            <p:cNvSpPr/>
            <p:nvPr/>
          </p:nvSpPr>
          <p:spPr bwMode="auto">
            <a:xfrm>
              <a:off x="3433763" y="1747838"/>
              <a:ext cx="296862" cy="254000"/>
            </a:xfrm>
            <a:custGeom>
              <a:avLst/>
              <a:gdLst>
                <a:gd name="T0" fmla="*/ 354 w 375"/>
                <a:gd name="T1" fmla="*/ 42 h 320"/>
                <a:gd name="T2" fmla="*/ 344 w 375"/>
                <a:gd name="T3" fmla="*/ 51 h 320"/>
                <a:gd name="T4" fmla="*/ 331 w 375"/>
                <a:gd name="T5" fmla="*/ 63 h 320"/>
                <a:gd name="T6" fmla="*/ 315 w 375"/>
                <a:gd name="T7" fmla="*/ 80 h 320"/>
                <a:gd name="T8" fmla="*/ 296 w 375"/>
                <a:gd name="T9" fmla="*/ 99 h 320"/>
                <a:gd name="T10" fmla="*/ 275 w 375"/>
                <a:gd name="T11" fmla="*/ 120 h 320"/>
                <a:gd name="T12" fmla="*/ 250 w 375"/>
                <a:gd name="T13" fmla="*/ 145 h 320"/>
                <a:gd name="T14" fmla="*/ 222 w 375"/>
                <a:gd name="T15" fmla="*/ 173 h 320"/>
                <a:gd name="T16" fmla="*/ 193 w 375"/>
                <a:gd name="T17" fmla="*/ 206 h 320"/>
                <a:gd name="T18" fmla="*/ 164 w 375"/>
                <a:gd name="T19" fmla="*/ 234 h 320"/>
                <a:gd name="T20" fmla="*/ 141 w 375"/>
                <a:gd name="T21" fmla="*/ 259 h 320"/>
                <a:gd name="T22" fmla="*/ 120 w 375"/>
                <a:gd name="T23" fmla="*/ 280 h 320"/>
                <a:gd name="T24" fmla="*/ 103 w 375"/>
                <a:gd name="T25" fmla="*/ 297 h 320"/>
                <a:gd name="T26" fmla="*/ 88 w 375"/>
                <a:gd name="T27" fmla="*/ 309 h 320"/>
                <a:gd name="T28" fmla="*/ 76 w 375"/>
                <a:gd name="T29" fmla="*/ 316 h 320"/>
                <a:gd name="T30" fmla="*/ 69 w 375"/>
                <a:gd name="T31" fmla="*/ 320 h 320"/>
                <a:gd name="T32" fmla="*/ 61 w 375"/>
                <a:gd name="T33" fmla="*/ 320 h 320"/>
                <a:gd name="T34" fmla="*/ 51 w 375"/>
                <a:gd name="T35" fmla="*/ 316 h 320"/>
                <a:gd name="T36" fmla="*/ 42 w 375"/>
                <a:gd name="T37" fmla="*/ 311 h 320"/>
                <a:gd name="T38" fmla="*/ 30 w 375"/>
                <a:gd name="T39" fmla="*/ 301 h 320"/>
                <a:gd name="T40" fmla="*/ 19 w 375"/>
                <a:gd name="T41" fmla="*/ 291 h 320"/>
                <a:gd name="T42" fmla="*/ 9 w 375"/>
                <a:gd name="T43" fmla="*/ 282 h 320"/>
                <a:gd name="T44" fmla="*/ 4 w 375"/>
                <a:gd name="T45" fmla="*/ 272 h 320"/>
                <a:gd name="T46" fmla="*/ 0 w 375"/>
                <a:gd name="T47" fmla="*/ 263 h 320"/>
                <a:gd name="T48" fmla="*/ 0 w 375"/>
                <a:gd name="T49" fmla="*/ 255 h 320"/>
                <a:gd name="T50" fmla="*/ 4 w 375"/>
                <a:gd name="T51" fmla="*/ 250 h 320"/>
                <a:gd name="T52" fmla="*/ 11 w 375"/>
                <a:gd name="T53" fmla="*/ 246 h 320"/>
                <a:gd name="T54" fmla="*/ 21 w 375"/>
                <a:gd name="T55" fmla="*/ 242 h 320"/>
                <a:gd name="T56" fmla="*/ 40 w 375"/>
                <a:gd name="T57" fmla="*/ 240 h 320"/>
                <a:gd name="T58" fmla="*/ 59 w 375"/>
                <a:gd name="T59" fmla="*/ 234 h 320"/>
                <a:gd name="T60" fmla="*/ 69 w 375"/>
                <a:gd name="T61" fmla="*/ 231 h 320"/>
                <a:gd name="T62" fmla="*/ 74 w 375"/>
                <a:gd name="T63" fmla="*/ 229 h 320"/>
                <a:gd name="T64" fmla="*/ 82 w 375"/>
                <a:gd name="T65" fmla="*/ 223 h 320"/>
                <a:gd name="T66" fmla="*/ 92 w 375"/>
                <a:gd name="T67" fmla="*/ 217 h 320"/>
                <a:gd name="T68" fmla="*/ 103 w 375"/>
                <a:gd name="T69" fmla="*/ 210 h 320"/>
                <a:gd name="T70" fmla="*/ 118 w 375"/>
                <a:gd name="T71" fmla="*/ 200 h 320"/>
                <a:gd name="T72" fmla="*/ 134 w 375"/>
                <a:gd name="T73" fmla="*/ 189 h 320"/>
                <a:gd name="T74" fmla="*/ 153 w 375"/>
                <a:gd name="T75" fmla="*/ 175 h 320"/>
                <a:gd name="T76" fmla="*/ 201 w 375"/>
                <a:gd name="T77" fmla="*/ 139 h 320"/>
                <a:gd name="T78" fmla="*/ 239 w 375"/>
                <a:gd name="T79" fmla="*/ 111 h 320"/>
                <a:gd name="T80" fmla="*/ 275 w 375"/>
                <a:gd name="T81" fmla="*/ 80 h 320"/>
                <a:gd name="T82" fmla="*/ 308 w 375"/>
                <a:gd name="T83" fmla="*/ 51 h 320"/>
                <a:gd name="T84" fmla="*/ 321 w 375"/>
                <a:gd name="T85" fmla="*/ 38 h 320"/>
                <a:gd name="T86" fmla="*/ 333 w 375"/>
                <a:gd name="T87" fmla="*/ 27 h 320"/>
                <a:gd name="T88" fmla="*/ 344 w 375"/>
                <a:gd name="T89" fmla="*/ 17 h 320"/>
                <a:gd name="T90" fmla="*/ 352 w 375"/>
                <a:gd name="T91" fmla="*/ 10 h 320"/>
                <a:gd name="T92" fmla="*/ 361 w 375"/>
                <a:gd name="T93" fmla="*/ 4 h 320"/>
                <a:gd name="T94" fmla="*/ 367 w 375"/>
                <a:gd name="T95" fmla="*/ 2 h 320"/>
                <a:gd name="T96" fmla="*/ 371 w 375"/>
                <a:gd name="T97" fmla="*/ 0 h 320"/>
                <a:gd name="T98" fmla="*/ 373 w 375"/>
                <a:gd name="T99" fmla="*/ 0 h 320"/>
                <a:gd name="T100" fmla="*/ 375 w 375"/>
                <a:gd name="T101" fmla="*/ 6 h 320"/>
                <a:gd name="T102" fmla="*/ 373 w 375"/>
                <a:gd name="T103" fmla="*/ 13 h 320"/>
                <a:gd name="T104" fmla="*/ 367 w 375"/>
                <a:gd name="T105" fmla="*/ 25 h 320"/>
                <a:gd name="T106" fmla="*/ 357 w 375"/>
                <a:gd name="T107" fmla="*/ 3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5" h="320">
                  <a:moveTo>
                    <a:pt x="357" y="38"/>
                  </a:moveTo>
                  <a:lnTo>
                    <a:pt x="354" y="42"/>
                  </a:lnTo>
                  <a:lnTo>
                    <a:pt x="350" y="46"/>
                  </a:lnTo>
                  <a:lnTo>
                    <a:pt x="344" y="51"/>
                  </a:lnTo>
                  <a:lnTo>
                    <a:pt x="338" y="57"/>
                  </a:lnTo>
                  <a:lnTo>
                    <a:pt x="331" y="63"/>
                  </a:lnTo>
                  <a:lnTo>
                    <a:pt x="325" y="70"/>
                  </a:lnTo>
                  <a:lnTo>
                    <a:pt x="315" y="80"/>
                  </a:lnTo>
                  <a:lnTo>
                    <a:pt x="308" y="88"/>
                  </a:lnTo>
                  <a:lnTo>
                    <a:pt x="296" y="99"/>
                  </a:lnTo>
                  <a:lnTo>
                    <a:pt x="287" y="109"/>
                  </a:lnTo>
                  <a:lnTo>
                    <a:pt x="275" y="120"/>
                  </a:lnTo>
                  <a:lnTo>
                    <a:pt x="264" y="133"/>
                  </a:lnTo>
                  <a:lnTo>
                    <a:pt x="250" y="145"/>
                  </a:lnTo>
                  <a:lnTo>
                    <a:pt x="237" y="160"/>
                  </a:lnTo>
                  <a:lnTo>
                    <a:pt x="222" y="173"/>
                  </a:lnTo>
                  <a:lnTo>
                    <a:pt x="208" y="191"/>
                  </a:lnTo>
                  <a:lnTo>
                    <a:pt x="193" y="206"/>
                  </a:lnTo>
                  <a:lnTo>
                    <a:pt x="178" y="221"/>
                  </a:lnTo>
                  <a:lnTo>
                    <a:pt x="164" y="234"/>
                  </a:lnTo>
                  <a:lnTo>
                    <a:pt x="153" y="248"/>
                  </a:lnTo>
                  <a:lnTo>
                    <a:pt x="141" y="259"/>
                  </a:lnTo>
                  <a:lnTo>
                    <a:pt x="130" y="271"/>
                  </a:lnTo>
                  <a:lnTo>
                    <a:pt x="120" y="280"/>
                  </a:lnTo>
                  <a:lnTo>
                    <a:pt x="111" y="290"/>
                  </a:lnTo>
                  <a:lnTo>
                    <a:pt x="103" y="297"/>
                  </a:lnTo>
                  <a:lnTo>
                    <a:pt x="95" y="303"/>
                  </a:lnTo>
                  <a:lnTo>
                    <a:pt x="88" y="309"/>
                  </a:lnTo>
                  <a:lnTo>
                    <a:pt x="82" y="312"/>
                  </a:lnTo>
                  <a:lnTo>
                    <a:pt x="76" y="316"/>
                  </a:lnTo>
                  <a:lnTo>
                    <a:pt x="72" y="318"/>
                  </a:lnTo>
                  <a:lnTo>
                    <a:pt x="69" y="320"/>
                  </a:lnTo>
                  <a:lnTo>
                    <a:pt x="67" y="320"/>
                  </a:lnTo>
                  <a:lnTo>
                    <a:pt x="61" y="320"/>
                  </a:lnTo>
                  <a:lnTo>
                    <a:pt x="57" y="318"/>
                  </a:lnTo>
                  <a:lnTo>
                    <a:pt x="51" y="316"/>
                  </a:lnTo>
                  <a:lnTo>
                    <a:pt x="48" y="314"/>
                  </a:lnTo>
                  <a:lnTo>
                    <a:pt x="42" y="311"/>
                  </a:lnTo>
                  <a:lnTo>
                    <a:pt x="36" y="307"/>
                  </a:lnTo>
                  <a:lnTo>
                    <a:pt x="30" y="301"/>
                  </a:lnTo>
                  <a:lnTo>
                    <a:pt x="25" y="295"/>
                  </a:lnTo>
                  <a:lnTo>
                    <a:pt x="19" y="291"/>
                  </a:lnTo>
                  <a:lnTo>
                    <a:pt x="13" y="286"/>
                  </a:lnTo>
                  <a:lnTo>
                    <a:pt x="9" y="282"/>
                  </a:lnTo>
                  <a:lnTo>
                    <a:pt x="5" y="276"/>
                  </a:lnTo>
                  <a:lnTo>
                    <a:pt x="4" y="272"/>
                  </a:lnTo>
                  <a:lnTo>
                    <a:pt x="2" y="267"/>
                  </a:lnTo>
                  <a:lnTo>
                    <a:pt x="0" y="263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2" y="251"/>
                  </a:lnTo>
                  <a:lnTo>
                    <a:pt x="4" y="250"/>
                  </a:lnTo>
                  <a:lnTo>
                    <a:pt x="7" y="248"/>
                  </a:lnTo>
                  <a:lnTo>
                    <a:pt x="11" y="246"/>
                  </a:lnTo>
                  <a:lnTo>
                    <a:pt x="15" y="244"/>
                  </a:lnTo>
                  <a:lnTo>
                    <a:pt x="21" y="242"/>
                  </a:lnTo>
                  <a:lnTo>
                    <a:pt x="28" y="240"/>
                  </a:lnTo>
                  <a:lnTo>
                    <a:pt x="40" y="240"/>
                  </a:lnTo>
                  <a:lnTo>
                    <a:pt x="51" y="238"/>
                  </a:lnTo>
                  <a:lnTo>
                    <a:pt x="59" y="234"/>
                  </a:lnTo>
                  <a:lnTo>
                    <a:pt x="67" y="232"/>
                  </a:lnTo>
                  <a:lnTo>
                    <a:pt x="69" y="231"/>
                  </a:lnTo>
                  <a:lnTo>
                    <a:pt x="71" y="231"/>
                  </a:lnTo>
                  <a:lnTo>
                    <a:pt x="74" y="229"/>
                  </a:lnTo>
                  <a:lnTo>
                    <a:pt x="76" y="225"/>
                  </a:lnTo>
                  <a:lnTo>
                    <a:pt x="82" y="223"/>
                  </a:lnTo>
                  <a:lnTo>
                    <a:pt x="86" y="221"/>
                  </a:lnTo>
                  <a:lnTo>
                    <a:pt x="92" y="217"/>
                  </a:lnTo>
                  <a:lnTo>
                    <a:pt x="97" y="213"/>
                  </a:lnTo>
                  <a:lnTo>
                    <a:pt x="103" y="210"/>
                  </a:lnTo>
                  <a:lnTo>
                    <a:pt x="111" y="204"/>
                  </a:lnTo>
                  <a:lnTo>
                    <a:pt x="118" y="200"/>
                  </a:lnTo>
                  <a:lnTo>
                    <a:pt x="126" y="194"/>
                  </a:lnTo>
                  <a:lnTo>
                    <a:pt x="134" y="189"/>
                  </a:lnTo>
                  <a:lnTo>
                    <a:pt x="143" y="183"/>
                  </a:lnTo>
                  <a:lnTo>
                    <a:pt x="153" y="175"/>
                  </a:lnTo>
                  <a:lnTo>
                    <a:pt x="162" y="170"/>
                  </a:lnTo>
                  <a:lnTo>
                    <a:pt x="201" y="139"/>
                  </a:lnTo>
                  <a:lnTo>
                    <a:pt x="220" y="124"/>
                  </a:lnTo>
                  <a:lnTo>
                    <a:pt x="239" y="111"/>
                  </a:lnTo>
                  <a:lnTo>
                    <a:pt x="258" y="95"/>
                  </a:lnTo>
                  <a:lnTo>
                    <a:pt x="275" y="80"/>
                  </a:lnTo>
                  <a:lnTo>
                    <a:pt x="290" y="65"/>
                  </a:lnTo>
                  <a:lnTo>
                    <a:pt x="308" y="51"/>
                  </a:lnTo>
                  <a:lnTo>
                    <a:pt x="313" y="44"/>
                  </a:lnTo>
                  <a:lnTo>
                    <a:pt x="321" y="38"/>
                  </a:lnTo>
                  <a:lnTo>
                    <a:pt x="327" y="32"/>
                  </a:lnTo>
                  <a:lnTo>
                    <a:pt x="333" y="27"/>
                  </a:lnTo>
                  <a:lnTo>
                    <a:pt x="338" y="21"/>
                  </a:lnTo>
                  <a:lnTo>
                    <a:pt x="344" y="17"/>
                  </a:lnTo>
                  <a:lnTo>
                    <a:pt x="348" y="13"/>
                  </a:lnTo>
                  <a:lnTo>
                    <a:pt x="352" y="10"/>
                  </a:lnTo>
                  <a:lnTo>
                    <a:pt x="357" y="6"/>
                  </a:lnTo>
                  <a:lnTo>
                    <a:pt x="361" y="4"/>
                  </a:lnTo>
                  <a:lnTo>
                    <a:pt x="363" y="2"/>
                  </a:lnTo>
                  <a:lnTo>
                    <a:pt x="367" y="2"/>
                  </a:lnTo>
                  <a:lnTo>
                    <a:pt x="369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3" y="0"/>
                  </a:lnTo>
                  <a:lnTo>
                    <a:pt x="375" y="2"/>
                  </a:lnTo>
                  <a:lnTo>
                    <a:pt x="375" y="6"/>
                  </a:lnTo>
                  <a:lnTo>
                    <a:pt x="375" y="8"/>
                  </a:lnTo>
                  <a:lnTo>
                    <a:pt x="373" y="13"/>
                  </a:lnTo>
                  <a:lnTo>
                    <a:pt x="371" y="17"/>
                  </a:lnTo>
                  <a:lnTo>
                    <a:pt x="367" y="25"/>
                  </a:lnTo>
                  <a:lnTo>
                    <a:pt x="363" y="30"/>
                  </a:lnTo>
                  <a:lnTo>
                    <a:pt x="357" y="38"/>
                  </a:lnTo>
                  <a:lnTo>
                    <a:pt x="357" y="38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53"/>
            <p:cNvSpPr/>
            <p:nvPr/>
          </p:nvSpPr>
          <p:spPr bwMode="auto">
            <a:xfrm>
              <a:off x="3827463" y="1581150"/>
              <a:ext cx="277812" cy="92075"/>
            </a:xfrm>
            <a:custGeom>
              <a:avLst/>
              <a:gdLst>
                <a:gd name="T0" fmla="*/ 258 w 352"/>
                <a:gd name="T1" fmla="*/ 12 h 117"/>
                <a:gd name="T2" fmla="*/ 275 w 352"/>
                <a:gd name="T3" fmla="*/ 6 h 117"/>
                <a:gd name="T4" fmla="*/ 289 w 352"/>
                <a:gd name="T5" fmla="*/ 2 h 117"/>
                <a:gd name="T6" fmla="*/ 298 w 352"/>
                <a:gd name="T7" fmla="*/ 0 h 117"/>
                <a:gd name="T8" fmla="*/ 306 w 352"/>
                <a:gd name="T9" fmla="*/ 0 h 117"/>
                <a:gd name="T10" fmla="*/ 318 w 352"/>
                <a:gd name="T11" fmla="*/ 4 h 117"/>
                <a:gd name="T12" fmla="*/ 335 w 352"/>
                <a:gd name="T13" fmla="*/ 12 h 117"/>
                <a:gd name="T14" fmla="*/ 348 w 352"/>
                <a:gd name="T15" fmla="*/ 21 h 117"/>
                <a:gd name="T16" fmla="*/ 352 w 352"/>
                <a:gd name="T17" fmla="*/ 27 h 117"/>
                <a:gd name="T18" fmla="*/ 352 w 352"/>
                <a:gd name="T19" fmla="*/ 35 h 117"/>
                <a:gd name="T20" fmla="*/ 346 w 352"/>
                <a:gd name="T21" fmla="*/ 39 h 117"/>
                <a:gd name="T22" fmla="*/ 337 w 352"/>
                <a:gd name="T23" fmla="*/ 44 h 117"/>
                <a:gd name="T24" fmla="*/ 327 w 352"/>
                <a:gd name="T25" fmla="*/ 48 h 117"/>
                <a:gd name="T26" fmla="*/ 316 w 352"/>
                <a:gd name="T27" fmla="*/ 52 h 117"/>
                <a:gd name="T28" fmla="*/ 304 w 352"/>
                <a:gd name="T29" fmla="*/ 56 h 117"/>
                <a:gd name="T30" fmla="*/ 289 w 352"/>
                <a:gd name="T31" fmla="*/ 60 h 117"/>
                <a:gd name="T32" fmla="*/ 270 w 352"/>
                <a:gd name="T33" fmla="*/ 65 h 117"/>
                <a:gd name="T34" fmla="*/ 251 w 352"/>
                <a:gd name="T35" fmla="*/ 71 h 117"/>
                <a:gd name="T36" fmla="*/ 226 w 352"/>
                <a:gd name="T37" fmla="*/ 77 h 117"/>
                <a:gd name="T38" fmla="*/ 199 w 352"/>
                <a:gd name="T39" fmla="*/ 84 h 117"/>
                <a:gd name="T40" fmla="*/ 170 w 352"/>
                <a:gd name="T41" fmla="*/ 92 h 117"/>
                <a:gd name="T42" fmla="*/ 145 w 352"/>
                <a:gd name="T43" fmla="*/ 100 h 117"/>
                <a:gd name="T44" fmla="*/ 124 w 352"/>
                <a:gd name="T45" fmla="*/ 103 h 117"/>
                <a:gd name="T46" fmla="*/ 105 w 352"/>
                <a:gd name="T47" fmla="*/ 109 h 117"/>
                <a:gd name="T48" fmla="*/ 90 w 352"/>
                <a:gd name="T49" fmla="*/ 113 h 117"/>
                <a:gd name="T50" fmla="*/ 78 w 352"/>
                <a:gd name="T51" fmla="*/ 115 h 117"/>
                <a:gd name="T52" fmla="*/ 71 w 352"/>
                <a:gd name="T53" fmla="*/ 117 h 117"/>
                <a:gd name="T54" fmla="*/ 67 w 352"/>
                <a:gd name="T55" fmla="*/ 117 h 117"/>
                <a:gd name="T56" fmla="*/ 63 w 352"/>
                <a:gd name="T57" fmla="*/ 117 h 117"/>
                <a:gd name="T58" fmla="*/ 56 w 352"/>
                <a:gd name="T59" fmla="*/ 115 h 117"/>
                <a:gd name="T60" fmla="*/ 44 w 352"/>
                <a:gd name="T61" fmla="*/ 111 h 117"/>
                <a:gd name="T62" fmla="*/ 31 w 352"/>
                <a:gd name="T63" fmla="*/ 105 h 117"/>
                <a:gd name="T64" fmla="*/ 17 w 352"/>
                <a:gd name="T65" fmla="*/ 98 h 117"/>
                <a:gd name="T66" fmla="*/ 6 w 352"/>
                <a:gd name="T67" fmla="*/ 92 h 117"/>
                <a:gd name="T68" fmla="*/ 0 w 352"/>
                <a:gd name="T69" fmla="*/ 88 h 117"/>
                <a:gd name="T70" fmla="*/ 0 w 352"/>
                <a:gd name="T71" fmla="*/ 84 h 117"/>
                <a:gd name="T72" fmla="*/ 4 w 352"/>
                <a:gd name="T73" fmla="*/ 82 h 117"/>
                <a:gd name="T74" fmla="*/ 8 w 352"/>
                <a:gd name="T75" fmla="*/ 80 h 117"/>
                <a:gd name="T76" fmla="*/ 15 w 352"/>
                <a:gd name="T77" fmla="*/ 79 h 117"/>
                <a:gd name="T78" fmla="*/ 27 w 352"/>
                <a:gd name="T79" fmla="*/ 75 h 117"/>
                <a:gd name="T80" fmla="*/ 40 w 352"/>
                <a:gd name="T81" fmla="*/ 73 h 117"/>
                <a:gd name="T82" fmla="*/ 57 w 352"/>
                <a:gd name="T83" fmla="*/ 67 h 117"/>
                <a:gd name="T84" fmla="*/ 77 w 352"/>
                <a:gd name="T85" fmla="*/ 63 h 117"/>
                <a:gd name="T86" fmla="*/ 100 w 352"/>
                <a:gd name="T87" fmla="*/ 58 h 117"/>
                <a:gd name="T88" fmla="*/ 134 w 352"/>
                <a:gd name="T89" fmla="*/ 50 h 117"/>
                <a:gd name="T90" fmla="*/ 174 w 352"/>
                <a:gd name="T91" fmla="*/ 40 h 117"/>
                <a:gd name="T92" fmla="*/ 209 w 352"/>
                <a:gd name="T93" fmla="*/ 31 h 117"/>
                <a:gd name="T94" fmla="*/ 235 w 352"/>
                <a:gd name="T95" fmla="*/ 21 h 117"/>
                <a:gd name="T96" fmla="*/ 247 w 352"/>
                <a:gd name="T97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2" h="117">
                  <a:moveTo>
                    <a:pt x="247" y="16"/>
                  </a:moveTo>
                  <a:lnTo>
                    <a:pt x="258" y="12"/>
                  </a:lnTo>
                  <a:lnTo>
                    <a:pt x="268" y="8"/>
                  </a:lnTo>
                  <a:lnTo>
                    <a:pt x="275" y="6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5" y="0"/>
                  </a:lnTo>
                  <a:lnTo>
                    <a:pt x="298" y="0"/>
                  </a:lnTo>
                  <a:lnTo>
                    <a:pt x="302" y="0"/>
                  </a:lnTo>
                  <a:lnTo>
                    <a:pt x="306" y="0"/>
                  </a:lnTo>
                  <a:lnTo>
                    <a:pt x="312" y="2"/>
                  </a:lnTo>
                  <a:lnTo>
                    <a:pt x="318" y="4"/>
                  </a:lnTo>
                  <a:lnTo>
                    <a:pt x="327" y="8"/>
                  </a:lnTo>
                  <a:lnTo>
                    <a:pt x="335" y="12"/>
                  </a:lnTo>
                  <a:lnTo>
                    <a:pt x="342" y="16"/>
                  </a:lnTo>
                  <a:lnTo>
                    <a:pt x="348" y="21"/>
                  </a:lnTo>
                  <a:lnTo>
                    <a:pt x="352" y="25"/>
                  </a:lnTo>
                  <a:lnTo>
                    <a:pt x="352" y="27"/>
                  </a:lnTo>
                  <a:lnTo>
                    <a:pt x="352" y="31"/>
                  </a:lnTo>
                  <a:lnTo>
                    <a:pt x="352" y="35"/>
                  </a:lnTo>
                  <a:lnTo>
                    <a:pt x="348" y="37"/>
                  </a:lnTo>
                  <a:lnTo>
                    <a:pt x="346" y="39"/>
                  </a:lnTo>
                  <a:lnTo>
                    <a:pt x="342" y="42"/>
                  </a:lnTo>
                  <a:lnTo>
                    <a:pt x="337" y="44"/>
                  </a:lnTo>
                  <a:lnTo>
                    <a:pt x="331" y="46"/>
                  </a:lnTo>
                  <a:lnTo>
                    <a:pt x="327" y="48"/>
                  </a:lnTo>
                  <a:lnTo>
                    <a:pt x="321" y="50"/>
                  </a:lnTo>
                  <a:lnTo>
                    <a:pt x="316" y="52"/>
                  </a:lnTo>
                  <a:lnTo>
                    <a:pt x="310" y="54"/>
                  </a:lnTo>
                  <a:lnTo>
                    <a:pt x="304" y="56"/>
                  </a:lnTo>
                  <a:lnTo>
                    <a:pt x="296" y="58"/>
                  </a:lnTo>
                  <a:lnTo>
                    <a:pt x="289" y="60"/>
                  </a:lnTo>
                  <a:lnTo>
                    <a:pt x="279" y="61"/>
                  </a:lnTo>
                  <a:lnTo>
                    <a:pt x="270" y="65"/>
                  </a:lnTo>
                  <a:lnTo>
                    <a:pt x="260" y="67"/>
                  </a:lnTo>
                  <a:lnTo>
                    <a:pt x="251" y="71"/>
                  </a:lnTo>
                  <a:lnTo>
                    <a:pt x="239" y="73"/>
                  </a:lnTo>
                  <a:lnTo>
                    <a:pt x="226" y="77"/>
                  </a:lnTo>
                  <a:lnTo>
                    <a:pt x="214" y="80"/>
                  </a:lnTo>
                  <a:lnTo>
                    <a:pt x="199" y="84"/>
                  </a:lnTo>
                  <a:lnTo>
                    <a:pt x="186" y="88"/>
                  </a:lnTo>
                  <a:lnTo>
                    <a:pt x="170" y="92"/>
                  </a:lnTo>
                  <a:lnTo>
                    <a:pt x="157" y="96"/>
                  </a:lnTo>
                  <a:lnTo>
                    <a:pt x="145" y="100"/>
                  </a:lnTo>
                  <a:lnTo>
                    <a:pt x="134" y="101"/>
                  </a:lnTo>
                  <a:lnTo>
                    <a:pt x="124" y="103"/>
                  </a:lnTo>
                  <a:lnTo>
                    <a:pt x="113" y="107"/>
                  </a:lnTo>
                  <a:lnTo>
                    <a:pt x="105" y="109"/>
                  </a:lnTo>
                  <a:lnTo>
                    <a:pt x="98" y="111"/>
                  </a:lnTo>
                  <a:lnTo>
                    <a:pt x="90" y="113"/>
                  </a:lnTo>
                  <a:lnTo>
                    <a:pt x="84" y="113"/>
                  </a:lnTo>
                  <a:lnTo>
                    <a:pt x="78" y="115"/>
                  </a:lnTo>
                  <a:lnTo>
                    <a:pt x="75" y="117"/>
                  </a:lnTo>
                  <a:lnTo>
                    <a:pt x="71" y="117"/>
                  </a:lnTo>
                  <a:lnTo>
                    <a:pt x="69" y="117"/>
                  </a:lnTo>
                  <a:lnTo>
                    <a:pt x="67" y="117"/>
                  </a:lnTo>
                  <a:lnTo>
                    <a:pt x="65" y="117"/>
                  </a:lnTo>
                  <a:lnTo>
                    <a:pt x="63" y="117"/>
                  </a:lnTo>
                  <a:lnTo>
                    <a:pt x="59" y="117"/>
                  </a:lnTo>
                  <a:lnTo>
                    <a:pt x="56" y="115"/>
                  </a:lnTo>
                  <a:lnTo>
                    <a:pt x="50" y="113"/>
                  </a:lnTo>
                  <a:lnTo>
                    <a:pt x="44" y="111"/>
                  </a:lnTo>
                  <a:lnTo>
                    <a:pt x="38" y="109"/>
                  </a:lnTo>
                  <a:lnTo>
                    <a:pt x="31" y="105"/>
                  </a:lnTo>
                  <a:lnTo>
                    <a:pt x="23" y="101"/>
                  </a:lnTo>
                  <a:lnTo>
                    <a:pt x="17" y="98"/>
                  </a:lnTo>
                  <a:lnTo>
                    <a:pt x="10" y="96"/>
                  </a:lnTo>
                  <a:lnTo>
                    <a:pt x="6" y="92"/>
                  </a:lnTo>
                  <a:lnTo>
                    <a:pt x="2" y="90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80"/>
                  </a:lnTo>
                  <a:lnTo>
                    <a:pt x="12" y="80"/>
                  </a:lnTo>
                  <a:lnTo>
                    <a:pt x="15" y="79"/>
                  </a:lnTo>
                  <a:lnTo>
                    <a:pt x="21" y="77"/>
                  </a:lnTo>
                  <a:lnTo>
                    <a:pt x="27" y="75"/>
                  </a:lnTo>
                  <a:lnTo>
                    <a:pt x="33" y="75"/>
                  </a:lnTo>
                  <a:lnTo>
                    <a:pt x="40" y="73"/>
                  </a:lnTo>
                  <a:lnTo>
                    <a:pt x="48" y="71"/>
                  </a:lnTo>
                  <a:lnTo>
                    <a:pt x="57" y="67"/>
                  </a:lnTo>
                  <a:lnTo>
                    <a:pt x="67" y="65"/>
                  </a:lnTo>
                  <a:lnTo>
                    <a:pt x="77" y="63"/>
                  </a:lnTo>
                  <a:lnTo>
                    <a:pt x="88" y="60"/>
                  </a:lnTo>
                  <a:lnTo>
                    <a:pt x="100" y="58"/>
                  </a:lnTo>
                  <a:lnTo>
                    <a:pt x="111" y="54"/>
                  </a:lnTo>
                  <a:lnTo>
                    <a:pt x="134" y="50"/>
                  </a:lnTo>
                  <a:lnTo>
                    <a:pt x="155" y="44"/>
                  </a:lnTo>
                  <a:lnTo>
                    <a:pt x="174" y="40"/>
                  </a:lnTo>
                  <a:lnTo>
                    <a:pt x="191" y="35"/>
                  </a:lnTo>
                  <a:lnTo>
                    <a:pt x="209" y="31"/>
                  </a:lnTo>
                  <a:lnTo>
                    <a:pt x="222" y="25"/>
                  </a:lnTo>
                  <a:lnTo>
                    <a:pt x="235" y="21"/>
                  </a:lnTo>
                  <a:lnTo>
                    <a:pt x="247" y="16"/>
                  </a:lnTo>
                  <a:lnTo>
                    <a:pt x="247" y="1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54"/>
            <p:cNvSpPr/>
            <p:nvPr/>
          </p:nvSpPr>
          <p:spPr bwMode="auto">
            <a:xfrm>
              <a:off x="3919538" y="1414463"/>
              <a:ext cx="80962" cy="339725"/>
            </a:xfrm>
            <a:custGeom>
              <a:avLst/>
              <a:gdLst>
                <a:gd name="T0" fmla="*/ 90 w 103"/>
                <a:gd name="T1" fmla="*/ 181 h 429"/>
                <a:gd name="T2" fmla="*/ 90 w 103"/>
                <a:gd name="T3" fmla="*/ 206 h 429"/>
                <a:gd name="T4" fmla="*/ 90 w 103"/>
                <a:gd name="T5" fmla="*/ 232 h 429"/>
                <a:gd name="T6" fmla="*/ 90 w 103"/>
                <a:gd name="T7" fmla="*/ 263 h 429"/>
                <a:gd name="T8" fmla="*/ 90 w 103"/>
                <a:gd name="T9" fmla="*/ 293 h 429"/>
                <a:gd name="T10" fmla="*/ 90 w 103"/>
                <a:gd name="T11" fmla="*/ 328 h 429"/>
                <a:gd name="T12" fmla="*/ 90 w 103"/>
                <a:gd name="T13" fmla="*/ 362 h 429"/>
                <a:gd name="T14" fmla="*/ 90 w 103"/>
                <a:gd name="T15" fmla="*/ 400 h 429"/>
                <a:gd name="T16" fmla="*/ 40 w 103"/>
                <a:gd name="T17" fmla="*/ 429 h 429"/>
                <a:gd name="T18" fmla="*/ 40 w 103"/>
                <a:gd name="T19" fmla="*/ 360 h 429"/>
                <a:gd name="T20" fmla="*/ 40 w 103"/>
                <a:gd name="T21" fmla="*/ 301 h 429"/>
                <a:gd name="T22" fmla="*/ 40 w 103"/>
                <a:gd name="T23" fmla="*/ 248 h 429"/>
                <a:gd name="T24" fmla="*/ 38 w 103"/>
                <a:gd name="T25" fmla="*/ 204 h 429"/>
                <a:gd name="T26" fmla="*/ 38 w 103"/>
                <a:gd name="T27" fmla="*/ 166 h 429"/>
                <a:gd name="T28" fmla="*/ 38 w 103"/>
                <a:gd name="T29" fmla="*/ 135 h 429"/>
                <a:gd name="T30" fmla="*/ 36 w 103"/>
                <a:gd name="T31" fmla="*/ 114 h 429"/>
                <a:gd name="T32" fmla="*/ 36 w 103"/>
                <a:gd name="T33" fmla="*/ 99 h 429"/>
                <a:gd name="T34" fmla="*/ 32 w 103"/>
                <a:gd name="T35" fmla="*/ 78 h 429"/>
                <a:gd name="T36" fmla="*/ 26 w 103"/>
                <a:gd name="T37" fmla="*/ 61 h 429"/>
                <a:gd name="T38" fmla="*/ 21 w 103"/>
                <a:gd name="T39" fmla="*/ 48 h 429"/>
                <a:gd name="T40" fmla="*/ 15 w 103"/>
                <a:gd name="T41" fmla="*/ 36 h 429"/>
                <a:gd name="T42" fmla="*/ 7 w 103"/>
                <a:gd name="T43" fmla="*/ 29 h 429"/>
                <a:gd name="T44" fmla="*/ 2 w 103"/>
                <a:gd name="T45" fmla="*/ 23 h 429"/>
                <a:gd name="T46" fmla="*/ 0 w 103"/>
                <a:gd name="T47" fmla="*/ 17 h 429"/>
                <a:gd name="T48" fmla="*/ 2 w 103"/>
                <a:gd name="T49" fmla="*/ 9 h 429"/>
                <a:gd name="T50" fmla="*/ 4 w 103"/>
                <a:gd name="T51" fmla="*/ 6 h 429"/>
                <a:gd name="T52" fmla="*/ 11 w 103"/>
                <a:gd name="T53" fmla="*/ 2 h 429"/>
                <a:gd name="T54" fmla="*/ 21 w 103"/>
                <a:gd name="T55" fmla="*/ 0 h 429"/>
                <a:gd name="T56" fmla="*/ 36 w 103"/>
                <a:gd name="T57" fmla="*/ 2 h 429"/>
                <a:gd name="T58" fmla="*/ 63 w 103"/>
                <a:gd name="T59" fmla="*/ 11 h 429"/>
                <a:gd name="T60" fmla="*/ 90 w 103"/>
                <a:gd name="T61" fmla="*/ 23 h 429"/>
                <a:gd name="T62" fmla="*/ 97 w 103"/>
                <a:gd name="T63" fmla="*/ 30 h 429"/>
                <a:gd name="T64" fmla="*/ 101 w 103"/>
                <a:gd name="T65" fmla="*/ 38 h 429"/>
                <a:gd name="T66" fmla="*/ 103 w 103"/>
                <a:gd name="T67" fmla="*/ 48 h 429"/>
                <a:gd name="T68" fmla="*/ 101 w 103"/>
                <a:gd name="T69" fmla="*/ 57 h 429"/>
                <a:gd name="T70" fmla="*/ 99 w 103"/>
                <a:gd name="T71" fmla="*/ 65 h 429"/>
                <a:gd name="T72" fmla="*/ 99 w 103"/>
                <a:gd name="T73" fmla="*/ 72 h 429"/>
                <a:gd name="T74" fmla="*/ 97 w 103"/>
                <a:gd name="T75" fmla="*/ 84 h 429"/>
                <a:gd name="T76" fmla="*/ 95 w 103"/>
                <a:gd name="T77" fmla="*/ 97 h 429"/>
                <a:gd name="T78" fmla="*/ 93 w 103"/>
                <a:gd name="T79" fmla="*/ 112 h 429"/>
                <a:gd name="T80" fmla="*/ 92 w 103"/>
                <a:gd name="T81" fmla="*/ 129 h 429"/>
                <a:gd name="T82" fmla="*/ 92 w 103"/>
                <a:gd name="T83" fmla="*/ 149 h 429"/>
                <a:gd name="T84" fmla="*/ 90 w 103"/>
                <a:gd name="T85" fmla="*/ 17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429">
                  <a:moveTo>
                    <a:pt x="90" y="171"/>
                  </a:moveTo>
                  <a:lnTo>
                    <a:pt x="90" y="181"/>
                  </a:lnTo>
                  <a:lnTo>
                    <a:pt x="90" y="194"/>
                  </a:lnTo>
                  <a:lnTo>
                    <a:pt x="90" y="206"/>
                  </a:lnTo>
                  <a:lnTo>
                    <a:pt x="90" y="219"/>
                  </a:lnTo>
                  <a:lnTo>
                    <a:pt x="90" y="232"/>
                  </a:lnTo>
                  <a:lnTo>
                    <a:pt x="90" y="248"/>
                  </a:lnTo>
                  <a:lnTo>
                    <a:pt x="90" y="263"/>
                  </a:lnTo>
                  <a:lnTo>
                    <a:pt x="90" y="278"/>
                  </a:lnTo>
                  <a:lnTo>
                    <a:pt x="90" y="293"/>
                  </a:lnTo>
                  <a:lnTo>
                    <a:pt x="90" y="310"/>
                  </a:lnTo>
                  <a:lnTo>
                    <a:pt x="90" y="328"/>
                  </a:lnTo>
                  <a:lnTo>
                    <a:pt x="90" y="345"/>
                  </a:lnTo>
                  <a:lnTo>
                    <a:pt x="90" y="362"/>
                  </a:lnTo>
                  <a:lnTo>
                    <a:pt x="90" y="381"/>
                  </a:lnTo>
                  <a:lnTo>
                    <a:pt x="90" y="400"/>
                  </a:lnTo>
                  <a:lnTo>
                    <a:pt x="90" y="419"/>
                  </a:lnTo>
                  <a:lnTo>
                    <a:pt x="40" y="429"/>
                  </a:lnTo>
                  <a:lnTo>
                    <a:pt x="40" y="392"/>
                  </a:lnTo>
                  <a:lnTo>
                    <a:pt x="40" y="360"/>
                  </a:lnTo>
                  <a:lnTo>
                    <a:pt x="40" y="329"/>
                  </a:lnTo>
                  <a:lnTo>
                    <a:pt x="40" y="301"/>
                  </a:lnTo>
                  <a:lnTo>
                    <a:pt x="40" y="272"/>
                  </a:lnTo>
                  <a:lnTo>
                    <a:pt x="40" y="248"/>
                  </a:lnTo>
                  <a:lnTo>
                    <a:pt x="38" y="225"/>
                  </a:lnTo>
                  <a:lnTo>
                    <a:pt x="38" y="204"/>
                  </a:lnTo>
                  <a:lnTo>
                    <a:pt x="38" y="183"/>
                  </a:lnTo>
                  <a:lnTo>
                    <a:pt x="38" y="166"/>
                  </a:lnTo>
                  <a:lnTo>
                    <a:pt x="38" y="150"/>
                  </a:lnTo>
                  <a:lnTo>
                    <a:pt x="38" y="135"/>
                  </a:lnTo>
                  <a:lnTo>
                    <a:pt x="38" y="124"/>
                  </a:lnTo>
                  <a:lnTo>
                    <a:pt x="36" y="114"/>
                  </a:lnTo>
                  <a:lnTo>
                    <a:pt x="36" y="105"/>
                  </a:lnTo>
                  <a:lnTo>
                    <a:pt x="36" y="99"/>
                  </a:lnTo>
                  <a:lnTo>
                    <a:pt x="34" y="88"/>
                  </a:lnTo>
                  <a:lnTo>
                    <a:pt x="32" y="78"/>
                  </a:lnTo>
                  <a:lnTo>
                    <a:pt x="28" y="69"/>
                  </a:lnTo>
                  <a:lnTo>
                    <a:pt x="26" y="61"/>
                  </a:lnTo>
                  <a:lnTo>
                    <a:pt x="23" y="53"/>
                  </a:lnTo>
                  <a:lnTo>
                    <a:pt x="21" y="48"/>
                  </a:lnTo>
                  <a:lnTo>
                    <a:pt x="17" y="40"/>
                  </a:lnTo>
                  <a:lnTo>
                    <a:pt x="15" y="36"/>
                  </a:lnTo>
                  <a:lnTo>
                    <a:pt x="11" y="32"/>
                  </a:lnTo>
                  <a:lnTo>
                    <a:pt x="7" y="29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2" y="9"/>
                  </a:lnTo>
                  <a:lnTo>
                    <a:pt x="2" y="8"/>
                  </a:lnTo>
                  <a:lnTo>
                    <a:pt x="4" y="6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6" y="2"/>
                  </a:lnTo>
                  <a:lnTo>
                    <a:pt x="49" y="6"/>
                  </a:lnTo>
                  <a:lnTo>
                    <a:pt x="63" y="11"/>
                  </a:lnTo>
                  <a:lnTo>
                    <a:pt x="76" y="17"/>
                  </a:lnTo>
                  <a:lnTo>
                    <a:pt x="90" y="23"/>
                  </a:lnTo>
                  <a:lnTo>
                    <a:pt x="93" y="27"/>
                  </a:lnTo>
                  <a:lnTo>
                    <a:pt x="97" y="30"/>
                  </a:lnTo>
                  <a:lnTo>
                    <a:pt x="99" y="34"/>
                  </a:lnTo>
                  <a:lnTo>
                    <a:pt x="101" y="38"/>
                  </a:lnTo>
                  <a:lnTo>
                    <a:pt x="103" y="42"/>
                  </a:lnTo>
                  <a:lnTo>
                    <a:pt x="103" y="48"/>
                  </a:lnTo>
                  <a:lnTo>
                    <a:pt x="103" y="51"/>
                  </a:lnTo>
                  <a:lnTo>
                    <a:pt x="101" y="57"/>
                  </a:lnTo>
                  <a:lnTo>
                    <a:pt x="101" y="61"/>
                  </a:lnTo>
                  <a:lnTo>
                    <a:pt x="99" y="65"/>
                  </a:lnTo>
                  <a:lnTo>
                    <a:pt x="99" y="69"/>
                  </a:lnTo>
                  <a:lnTo>
                    <a:pt x="99" y="72"/>
                  </a:lnTo>
                  <a:lnTo>
                    <a:pt x="97" y="78"/>
                  </a:lnTo>
                  <a:lnTo>
                    <a:pt x="97" y="84"/>
                  </a:lnTo>
                  <a:lnTo>
                    <a:pt x="95" y="91"/>
                  </a:lnTo>
                  <a:lnTo>
                    <a:pt x="95" y="97"/>
                  </a:lnTo>
                  <a:lnTo>
                    <a:pt x="95" y="105"/>
                  </a:lnTo>
                  <a:lnTo>
                    <a:pt x="93" y="112"/>
                  </a:lnTo>
                  <a:lnTo>
                    <a:pt x="93" y="122"/>
                  </a:lnTo>
                  <a:lnTo>
                    <a:pt x="92" y="129"/>
                  </a:lnTo>
                  <a:lnTo>
                    <a:pt x="92" y="139"/>
                  </a:lnTo>
                  <a:lnTo>
                    <a:pt x="92" y="149"/>
                  </a:lnTo>
                  <a:lnTo>
                    <a:pt x="90" y="160"/>
                  </a:lnTo>
                  <a:lnTo>
                    <a:pt x="90" y="171"/>
                  </a:lnTo>
                  <a:lnTo>
                    <a:pt x="90" y="17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55"/>
            <p:cNvSpPr/>
            <p:nvPr/>
          </p:nvSpPr>
          <p:spPr bwMode="auto">
            <a:xfrm>
              <a:off x="3724275" y="1700213"/>
              <a:ext cx="517525" cy="107950"/>
            </a:xfrm>
            <a:custGeom>
              <a:avLst/>
              <a:gdLst>
                <a:gd name="T0" fmla="*/ 0 w 652"/>
                <a:gd name="T1" fmla="*/ 109 h 135"/>
                <a:gd name="T2" fmla="*/ 2 w 652"/>
                <a:gd name="T3" fmla="*/ 109 h 135"/>
                <a:gd name="T4" fmla="*/ 6 w 652"/>
                <a:gd name="T5" fmla="*/ 107 h 135"/>
                <a:gd name="T6" fmla="*/ 13 w 652"/>
                <a:gd name="T7" fmla="*/ 105 h 135"/>
                <a:gd name="T8" fmla="*/ 21 w 652"/>
                <a:gd name="T9" fmla="*/ 103 h 135"/>
                <a:gd name="T10" fmla="*/ 31 w 652"/>
                <a:gd name="T11" fmla="*/ 99 h 135"/>
                <a:gd name="T12" fmla="*/ 44 w 652"/>
                <a:gd name="T13" fmla="*/ 97 h 135"/>
                <a:gd name="T14" fmla="*/ 57 w 652"/>
                <a:gd name="T15" fmla="*/ 93 h 135"/>
                <a:gd name="T16" fmla="*/ 75 w 652"/>
                <a:gd name="T17" fmla="*/ 89 h 135"/>
                <a:gd name="T18" fmla="*/ 92 w 652"/>
                <a:gd name="T19" fmla="*/ 86 h 135"/>
                <a:gd name="T20" fmla="*/ 113 w 652"/>
                <a:gd name="T21" fmla="*/ 82 h 135"/>
                <a:gd name="T22" fmla="*/ 136 w 652"/>
                <a:gd name="T23" fmla="*/ 76 h 135"/>
                <a:gd name="T24" fmla="*/ 159 w 652"/>
                <a:gd name="T25" fmla="*/ 70 h 135"/>
                <a:gd name="T26" fmla="*/ 186 w 652"/>
                <a:gd name="T27" fmla="*/ 67 h 135"/>
                <a:gd name="T28" fmla="*/ 214 w 652"/>
                <a:gd name="T29" fmla="*/ 61 h 135"/>
                <a:gd name="T30" fmla="*/ 245 w 652"/>
                <a:gd name="T31" fmla="*/ 53 h 135"/>
                <a:gd name="T32" fmla="*/ 293 w 652"/>
                <a:gd name="T33" fmla="*/ 44 h 135"/>
                <a:gd name="T34" fmla="*/ 350 w 652"/>
                <a:gd name="T35" fmla="*/ 34 h 135"/>
                <a:gd name="T36" fmla="*/ 402 w 652"/>
                <a:gd name="T37" fmla="*/ 25 h 135"/>
                <a:gd name="T38" fmla="*/ 446 w 652"/>
                <a:gd name="T39" fmla="*/ 15 h 135"/>
                <a:gd name="T40" fmla="*/ 484 w 652"/>
                <a:gd name="T41" fmla="*/ 9 h 135"/>
                <a:gd name="T42" fmla="*/ 516 w 652"/>
                <a:gd name="T43" fmla="*/ 6 h 135"/>
                <a:gd name="T44" fmla="*/ 539 w 652"/>
                <a:gd name="T45" fmla="*/ 2 h 135"/>
                <a:gd name="T46" fmla="*/ 558 w 652"/>
                <a:gd name="T47" fmla="*/ 0 h 135"/>
                <a:gd name="T48" fmla="*/ 576 w 652"/>
                <a:gd name="T49" fmla="*/ 0 h 135"/>
                <a:gd name="T50" fmla="*/ 595 w 652"/>
                <a:gd name="T51" fmla="*/ 2 h 135"/>
                <a:gd name="T52" fmla="*/ 612 w 652"/>
                <a:gd name="T53" fmla="*/ 6 h 135"/>
                <a:gd name="T54" fmla="*/ 625 w 652"/>
                <a:gd name="T55" fmla="*/ 13 h 135"/>
                <a:gd name="T56" fmla="*/ 635 w 652"/>
                <a:gd name="T57" fmla="*/ 21 h 135"/>
                <a:gd name="T58" fmla="*/ 643 w 652"/>
                <a:gd name="T59" fmla="*/ 30 h 135"/>
                <a:gd name="T60" fmla="*/ 648 w 652"/>
                <a:gd name="T61" fmla="*/ 38 h 135"/>
                <a:gd name="T62" fmla="*/ 650 w 652"/>
                <a:gd name="T63" fmla="*/ 46 h 135"/>
                <a:gd name="T64" fmla="*/ 650 w 652"/>
                <a:gd name="T65" fmla="*/ 53 h 135"/>
                <a:gd name="T66" fmla="*/ 648 w 652"/>
                <a:gd name="T67" fmla="*/ 57 h 135"/>
                <a:gd name="T68" fmla="*/ 641 w 652"/>
                <a:gd name="T69" fmla="*/ 61 h 135"/>
                <a:gd name="T70" fmla="*/ 631 w 652"/>
                <a:gd name="T71" fmla="*/ 63 h 135"/>
                <a:gd name="T72" fmla="*/ 618 w 652"/>
                <a:gd name="T73" fmla="*/ 65 h 135"/>
                <a:gd name="T74" fmla="*/ 601 w 652"/>
                <a:gd name="T75" fmla="*/ 67 h 135"/>
                <a:gd name="T76" fmla="*/ 579 w 652"/>
                <a:gd name="T77" fmla="*/ 67 h 135"/>
                <a:gd name="T78" fmla="*/ 557 w 652"/>
                <a:gd name="T79" fmla="*/ 67 h 135"/>
                <a:gd name="T80" fmla="*/ 516 w 652"/>
                <a:gd name="T81" fmla="*/ 69 h 135"/>
                <a:gd name="T82" fmla="*/ 465 w 652"/>
                <a:gd name="T83" fmla="*/ 69 h 135"/>
                <a:gd name="T84" fmla="*/ 419 w 652"/>
                <a:gd name="T85" fmla="*/ 72 h 135"/>
                <a:gd name="T86" fmla="*/ 377 w 652"/>
                <a:gd name="T87" fmla="*/ 74 h 135"/>
                <a:gd name="T88" fmla="*/ 337 w 652"/>
                <a:gd name="T89" fmla="*/ 80 h 135"/>
                <a:gd name="T90" fmla="*/ 293 w 652"/>
                <a:gd name="T91" fmla="*/ 88 h 135"/>
                <a:gd name="T92" fmla="*/ 245 w 652"/>
                <a:gd name="T93" fmla="*/ 95 h 135"/>
                <a:gd name="T94" fmla="*/ 193 w 652"/>
                <a:gd name="T95" fmla="*/ 105 h 135"/>
                <a:gd name="T96" fmla="*/ 153 w 652"/>
                <a:gd name="T97" fmla="*/ 112 h 135"/>
                <a:gd name="T98" fmla="*/ 128 w 652"/>
                <a:gd name="T99" fmla="*/ 118 h 135"/>
                <a:gd name="T100" fmla="*/ 107 w 652"/>
                <a:gd name="T101" fmla="*/ 124 h 135"/>
                <a:gd name="T102" fmla="*/ 90 w 652"/>
                <a:gd name="T103" fmla="*/ 128 h 135"/>
                <a:gd name="T104" fmla="*/ 75 w 652"/>
                <a:gd name="T105" fmla="*/ 129 h 135"/>
                <a:gd name="T106" fmla="*/ 63 w 652"/>
                <a:gd name="T107" fmla="*/ 133 h 135"/>
                <a:gd name="T108" fmla="*/ 55 w 652"/>
                <a:gd name="T109" fmla="*/ 133 h 135"/>
                <a:gd name="T110" fmla="*/ 52 w 652"/>
                <a:gd name="T111" fmla="*/ 135 h 135"/>
                <a:gd name="T112" fmla="*/ 46 w 652"/>
                <a:gd name="T113" fmla="*/ 133 h 135"/>
                <a:gd name="T114" fmla="*/ 33 w 652"/>
                <a:gd name="T115" fmla="*/ 128 h 135"/>
                <a:gd name="T116" fmla="*/ 19 w 652"/>
                <a:gd name="T117" fmla="*/ 120 h 135"/>
                <a:gd name="T118" fmla="*/ 10 w 652"/>
                <a:gd name="T119" fmla="*/ 118 h 135"/>
                <a:gd name="T120" fmla="*/ 4 w 652"/>
                <a:gd name="T121" fmla="*/ 114 h 135"/>
                <a:gd name="T122" fmla="*/ 0 w 652"/>
                <a:gd name="T123" fmla="*/ 110 h 135"/>
                <a:gd name="T124" fmla="*/ 0 w 652"/>
                <a:gd name="T125" fmla="*/ 1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135">
                  <a:moveTo>
                    <a:pt x="0" y="110"/>
                  </a:moveTo>
                  <a:lnTo>
                    <a:pt x="0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4" y="107"/>
                  </a:lnTo>
                  <a:lnTo>
                    <a:pt x="6" y="107"/>
                  </a:lnTo>
                  <a:lnTo>
                    <a:pt x="10" y="107"/>
                  </a:lnTo>
                  <a:lnTo>
                    <a:pt x="13" y="105"/>
                  </a:lnTo>
                  <a:lnTo>
                    <a:pt x="17" y="103"/>
                  </a:lnTo>
                  <a:lnTo>
                    <a:pt x="21" y="103"/>
                  </a:lnTo>
                  <a:lnTo>
                    <a:pt x="25" y="101"/>
                  </a:lnTo>
                  <a:lnTo>
                    <a:pt x="31" y="99"/>
                  </a:lnTo>
                  <a:lnTo>
                    <a:pt x="36" y="99"/>
                  </a:lnTo>
                  <a:lnTo>
                    <a:pt x="44" y="97"/>
                  </a:lnTo>
                  <a:lnTo>
                    <a:pt x="50" y="95"/>
                  </a:lnTo>
                  <a:lnTo>
                    <a:pt x="57" y="93"/>
                  </a:lnTo>
                  <a:lnTo>
                    <a:pt x="65" y="91"/>
                  </a:lnTo>
                  <a:lnTo>
                    <a:pt x="75" y="89"/>
                  </a:lnTo>
                  <a:lnTo>
                    <a:pt x="82" y="88"/>
                  </a:lnTo>
                  <a:lnTo>
                    <a:pt x="92" y="86"/>
                  </a:lnTo>
                  <a:lnTo>
                    <a:pt x="101" y="84"/>
                  </a:lnTo>
                  <a:lnTo>
                    <a:pt x="113" y="82"/>
                  </a:lnTo>
                  <a:lnTo>
                    <a:pt x="124" y="78"/>
                  </a:lnTo>
                  <a:lnTo>
                    <a:pt x="136" y="76"/>
                  </a:lnTo>
                  <a:lnTo>
                    <a:pt x="147" y="74"/>
                  </a:lnTo>
                  <a:lnTo>
                    <a:pt x="159" y="70"/>
                  </a:lnTo>
                  <a:lnTo>
                    <a:pt x="172" y="69"/>
                  </a:lnTo>
                  <a:lnTo>
                    <a:pt x="186" y="67"/>
                  </a:lnTo>
                  <a:lnTo>
                    <a:pt x="201" y="63"/>
                  </a:lnTo>
                  <a:lnTo>
                    <a:pt x="214" y="61"/>
                  </a:lnTo>
                  <a:lnTo>
                    <a:pt x="230" y="57"/>
                  </a:lnTo>
                  <a:lnTo>
                    <a:pt x="245" y="53"/>
                  </a:lnTo>
                  <a:lnTo>
                    <a:pt x="262" y="51"/>
                  </a:lnTo>
                  <a:lnTo>
                    <a:pt x="293" y="44"/>
                  </a:lnTo>
                  <a:lnTo>
                    <a:pt x="321" y="38"/>
                  </a:lnTo>
                  <a:lnTo>
                    <a:pt x="350" y="34"/>
                  </a:lnTo>
                  <a:lnTo>
                    <a:pt x="377" y="29"/>
                  </a:lnTo>
                  <a:lnTo>
                    <a:pt x="402" y="25"/>
                  </a:lnTo>
                  <a:lnTo>
                    <a:pt x="425" y="19"/>
                  </a:lnTo>
                  <a:lnTo>
                    <a:pt x="446" y="15"/>
                  </a:lnTo>
                  <a:lnTo>
                    <a:pt x="467" y="13"/>
                  </a:lnTo>
                  <a:lnTo>
                    <a:pt x="484" y="9"/>
                  </a:lnTo>
                  <a:lnTo>
                    <a:pt x="501" y="8"/>
                  </a:lnTo>
                  <a:lnTo>
                    <a:pt x="516" y="6"/>
                  </a:lnTo>
                  <a:lnTo>
                    <a:pt x="528" y="4"/>
                  </a:lnTo>
                  <a:lnTo>
                    <a:pt x="539" y="2"/>
                  </a:lnTo>
                  <a:lnTo>
                    <a:pt x="551" y="2"/>
                  </a:lnTo>
                  <a:lnTo>
                    <a:pt x="558" y="0"/>
                  </a:lnTo>
                  <a:lnTo>
                    <a:pt x="564" y="0"/>
                  </a:lnTo>
                  <a:lnTo>
                    <a:pt x="576" y="0"/>
                  </a:lnTo>
                  <a:lnTo>
                    <a:pt x="585" y="2"/>
                  </a:lnTo>
                  <a:lnTo>
                    <a:pt x="595" y="2"/>
                  </a:lnTo>
                  <a:lnTo>
                    <a:pt x="604" y="4"/>
                  </a:lnTo>
                  <a:lnTo>
                    <a:pt x="612" y="6"/>
                  </a:lnTo>
                  <a:lnTo>
                    <a:pt x="620" y="9"/>
                  </a:lnTo>
                  <a:lnTo>
                    <a:pt x="625" y="13"/>
                  </a:lnTo>
                  <a:lnTo>
                    <a:pt x="631" y="17"/>
                  </a:lnTo>
                  <a:lnTo>
                    <a:pt x="635" y="21"/>
                  </a:lnTo>
                  <a:lnTo>
                    <a:pt x="639" y="27"/>
                  </a:lnTo>
                  <a:lnTo>
                    <a:pt x="643" y="30"/>
                  </a:lnTo>
                  <a:lnTo>
                    <a:pt x="646" y="34"/>
                  </a:lnTo>
                  <a:lnTo>
                    <a:pt x="648" y="38"/>
                  </a:lnTo>
                  <a:lnTo>
                    <a:pt x="650" y="42"/>
                  </a:lnTo>
                  <a:lnTo>
                    <a:pt x="650" y="46"/>
                  </a:lnTo>
                  <a:lnTo>
                    <a:pt x="652" y="51"/>
                  </a:lnTo>
                  <a:lnTo>
                    <a:pt x="650" y="53"/>
                  </a:lnTo>
                  <a:lnTo>
                    <a:pt x="650" y="55"/>
                  </a:lnTo>
                  <a:lnTo>
                    <a:pt x="648" y="57"/>
                  </a:lnTo>
                  <a:lnTo>
                    <a:pt x="644" y="59"/>
                  </a:lnTo>
                  <a:lnTo>
                    <a:pt x="641" y="61"/>
                  </a:lnTo>
                  <a:lnTo>
                    <a:pt x="637" y="61"/>
                  </a:lnTo>
                  <a:lnTo>
                    <a:pt x="631" y="63"/>
                  </a:lnTo>
                  <a:lnTo>
                    <a:pt x="623" y="65"/>
                  </a:lnTo>
                  <a:lnTo>
                    <a:pt x="618" y="65"/>
                  </a:lnTo>
                  <a:lnTo>
                    <a:pt x="608" y="65"/>
                  </a:lnTo>
                  <a:lnTo>
                    <a:pt x="601" y="67"/>
                  </a:lnTo>
                  <a:lnTo>
                    <a:pt x="591" y="67"/>
                  </a:lnTo>
                  <a:lnTo>
                    <a:pt x="579" y="67"/>
                  </a:lnTo>
                  <a:lnTo>
                    <a:pt x="568" y="67"/>
                  </a:lnTo>
                  <a:lnTo>
                    <a:pt x="557" y="67"/>
                  </a:lnTo>
                  <a:lnTo>
                    <a:pt x="543" y="69"/>
                  </a:lnTo>
                  <a:lnTo>
                    <a:pt x="516" y="69"/>
                  </a:lnTo>
                  <a:lnTo>
                    <a:pt x="490" y="69"/>
                  </a:lnTo>
                  <a:lnTo>
                    <a:pt x="465" y="69"/>
                  </a:lnTo>
                  <a:lnTo>
                    <a:pt x="442" y="70"/>
                  </a:lnTo>
                  <a:lnTo>
                    <a:pt x="419" y="72"/>
                  </a:lnTo>
                  <a:lnTo>
                    <a:pt x="396" y="72"/>
                  </a:lnTo>
                  <a:lnTo>
                    <a:pt x="377" y="74"/>
                  </a:lnTo>
                  <a:lnTo>
                    <a:pt x="358" y="76"/>
                  </a:lnTo>
                  <a:lnTo>
                    <a:pt x="337" y="80"/>
                  </a:lnTo>
                  <a:lnTo>
                    <a:pt x="316" y="84"/>
                  </a:lnTo>
                  <a:lnTo>
                    <a:pt x="293" y="88"/>
                  </a:lnTo>
                  <a:lnTo>
                    <a:pt x="270" y="91"/>
                  </a:lnTo>
                  <a:lnTo>
                    <a:pt x="245" y="95"/>
                  </a:lnTo>
                  <a:lnTo>
                    <a:pt x="220" y="101"/>
                  </a:lnTo>
                  <a:lnTo>
                    <a:pt x="193" y="105"/>
                  </a:lnTo>
                  <a:lnTo>
                    <a:pt x="166" y="110"/>
                  </a:lnTo>
                  <a:lnTo>
                    <a:pt x="153" y="112"/>
                  </a:lnTo>
                  <a:lnTo>
                    <a:pt x="140" y="116"/>
                  </a:lnTo>
                  <a:lnTo>
                    <a:pt x="128" y="118"/>
                  </a:lnTo>
                  <a:lnTo>
                    <a:pt x="117" y="122"/>
                  </a:lnTo>
                  <a:lnTo>
                    <a:pt x="107" y="124"/>
                  </a:lnTo>
                  <a:lnTo>
                    <a:pt x="98" y="126"/>
                  </a:lnTo>
                  <a:lnTo>
                    <a:pt x="90" y="128"/>
                  </a:lnTo>
                  <a:lnTo>
                    <a:pt x="82" y="129"/>
                  </a:lnTo>
                  <a:lnTo>
                    <a:pt x="75" y="129"/>
                  </a:lnTo>
                  <a:lnTo>
                    <a:pt x="69" y="131"/>
                  </a:lnTo>
                  <a:lnTo>
                    <a:pt x="63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0" y="135"/>
                  </a:lnTo>
                  <a:lnTo>
                    <a:pt x="46" y="133"/>
                  </a:lnTo>
                  <a:lnTo>
                    <a:pt x="40" y="131"/>
                  </a:lnTo>
                  <a:lnTo>
                    <a:pt x="33" y="128"/>
                  </a:lnTo>
                  <a:lnTo>
                    <a:pt x="25" y="122"/>
                  </a:lnTo>
                  <a:lnTo>
                    <a:pt x="19" y="120"/>
                  </a:lnTo>
                  <a:lnTo>
                    <a:pt x="13" y="120"/>
                  </a:lnTo>
                  <a:lnTo>
                    <a:pt x="10" y="118"/>
                  </a:lnTo>
                  <a:lnTo>
                    <a:pt x="6" y="116"/>
                  </a:lnTo>
                  <a:lnTo>
                    <a:pt x="4" y="114"/>
                  </a:lnTo>
                  <a:lnTo>
                    <a:pt x="2" y="11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56"/>
            <p:cNvSpPr/>
            <p:nvPr/>
          </p:nvSpPr>
          <p:spPr bwMode="auto">
            <a:xfrm>
              <a:off x="3736975" y="1824038"/>
              <a:ext cx="436562" cy="106363"/>
            </a:xfrm>
            <a:custGeom>
              <a:avLst/>
              <a:gdLst>
                <a:gd name="T0" fmla="*/ 4 w 549"/>
                <a:gd name="T1" fmla="*/ 94 h 134"/>
                <a:gd name="T2" fmla="*/ 17 w 549"/>
                <a:gd name="T3" fmla="*/ 90 h 134"/>
                <a:gd name="T4" fmla="*/ 37 w 549"/>
                <a:gd name="T5" fmla="*/ 84 h 134"/>
                <a:gd name="T6" fmla="*/ 54 w 549"/>
                <a:gd name="T7" fmla="*/ 82 h 134"/>
                <a:gd name="T8" fmla="*/ 81 w 549"/>
                <a:gd name="T9" fmla="*/ 76 h 134"/>
                <a:gd name="T10" fmla="*/ 119 w 549"/>
                <a:gd name="T11" fmla="*/ 69 h 134"/>
                <a:gd name="T12" fmla="*/ 169 w 549"/>
                <a:gd name="T13" fmla="*/ 57 h 134"/>
                <a:gd name="T14" fmla="*/ 226 w 549"/>
                <a:gd name="T15" fmla="*/ 44 h 134"/>
                <a:gd name="T16" fmla="*/ 289 w 549"/>
                <a:gd name="T17" fmla="*/ 29 h 134"/>
                <a:gd name="T18" fmla="*/ 343 w 549"/>
                <a:gd name="T19" fmla="*/ 17 h 134"/>
                <a:gd name="T20" fmla="*/ 385 w 549"/>
                <a:gd name="T21" fmla="*/ 10 h 134"/>
                <a:gd name="T22" fmla="*/ 417 w 549"/>
                <a:gd name="T23" fmla="*/ 4 h 134"/>
                <a:gd name="T24" fmla="*/ 440 w 549"/>
                <a:gd name="T25" fmla="*/ 0 h 134"/>
                <a:gd name="T26" fmla="*/ 453 w 549"/>
                <a:gd name="T27" fmla="*/ 0 h 134"/>
                <a:gd name="T28" fmla="*/ 473 w 549"/>
                <a:gd name="T29" fmla="*/ 4 h 134"/>
                <a:gd name="T30" fmla="*/ 499 w 549"/>
                <a:gd name="T31" fmla="*/ 14 h 134"/>
                <a:gd name="T32" fmla="*/ 528 w 549"/>
                <a:gd name="T33" fmla="*/ 27 h 134"/>
                <a:gd name="T34" fmla="*/ 545 w 549"/>
                <a:gd name="T35" fmla="*/ 38 h 134"/>
                <a:gd name="T36" fmla="*/ 547 w 549"/>
                <a:gd name="T37" fmla="*/ 46 h 134"/>
                <a:gd name="T38" fmla="*/ 543 w 549"/>
                <a:gd name="T39" fmla="*/ 52 h 134"/>
                <a:gd name="T40" fmla="*/ 534 w 549"/>
                <a:gd name="T41" fmla="*/ 55 h 134"/>
                <a:gd name="T42" fmla="*/ 518 w 549"/>
                <a:gd name="T43" fmla="*/ 57 h 134"/>
                <a:gd name="T44" fmla="*/ 499 w 549"/>
                <a:gd name="T45" fmla="*/ 59 h 134"/>
                <a:gd name="T46" fmla="*/ 474 w 549"/>
                <a:gd name="T47" fmla="*/ 63 h 134"/>
                <a:gd name="T48" fmla="*/ 446 w 549"/>
                <a:gd name="T49" fmla="*/ 65 h 134"/>
                <a:gd name="T50" fmla="*/ 419 w 549"/>
                <a:gd name="T51" fmla="*/ 67 h 134"/>
                <a:gd name="T52" fmla="*/ 400 w 549"/>
                <a:gd name="T53" fmla="*/ 67 h 134"/>
                <a:gd name="T54" fmla="*/ 383 w 549"/>
                <a:gd name="T55" fmla="*/ 67 h 134"/>
                <a:gd name="T56" fmla="*/ 371 w 549"/>
                <a:gd name="T57" fmla="*/ 67 h 134"/>
                <a:gd name="T58" fmla="*/ 362 w 549"/>
                <a:gd name="T59" fmla="*/ 67 h 134"/>
                <a:gd name="T60" fmla="*/ 350 w 549"/>
                <a:gd name="T61" fmla="*/ 69 h 134"/>
                <a:gd name="T62" fmla="*/ 333 w 549"/>
                <a:gd name="T63" fmla="*/ 73 h 134"/>
                <a:gd name="T64" fmla="*/ 312 w 549"/>
                <a:gd name="T65" fmla="*/ 76 h 134"/>
                <a:gd name="T66" fmla="*/ 283 w 549"/>
                <a:gd name="T67" fmla="*/ 82 h 134"/>
                <a:gd name="T68" fmla="*/ 249 w 549"/>
                <a:gd name="T69" fmla="*/ 90 h 134"/>
                <a:gd name="T70" fmla="*/ 203 w 549"/>
                <a:gd name="T71" fmla="*/ 97 h 134"/>
                <a:gd name="T72" fmla="*/ 147 w 549"/>
                <a:gd name="T73" fmla="*/ 111 h 134"/>
                <a:gd name="T74" fmla="*/ 107 w 549"/>
                <a:gd name="T75" fmla="*/ 122 h 134"/>
                <a:gd name="T76" fmla="*/ 81 w 549"/>
                <a:gd name="T77" fmla="*/ 130 h 134"/>
                <a:gd name="T78" fmla="*/ 60 w 549"/>
                <a:gd name="T79" fmla="*/ 134 h 134"/>
                <a:gd name="T80" fmla="*/ 40 w 549"/>
                <a:gd name="T81" fmla="*/ 128 h 134"/>
                <a:gd name="T82" fmla="*/ 16 w 549"/>
                <a:gd name="T83" fmla="*/ 114 h 134"/>
                <a:gd name="T84" fmla="*/ 6 w 549"/>
                <a:gd name="T85" fmla="*/ 107 h 134"/>
                <a:gd name="T86" fmla="*/ 0 w 549"/>
                <a:gd name="T87" fmla="*/ 101 h 134"/>
                <a:gd name="T88" fmla="*/ 0 w 549"/>
                <a:gd name="T89" fmla="*/ 9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9" h="134">
                  <a:moveTo>
                    <a:pt x="0" y="97"/>
                  </a:moveTo>
                  <a:lnTo>
                    <a:pt x="2" y="95"/>
                  </a:lnTo>
                  <a:lnTo>
                    <a:pt x="4" y="94"/>
                  </a:lnTo>
                  <a:lnTo>
                    <a:pt x="8" y="92"/>
                  </a:lnTo>
                  <a:lnTo>
                    <a:pt x="12" y="92"/>
                  </a:lnTo>
                  <a:lnTo>
                    <a:pt x="17" y="90"/>
                  </a:lnTo>
                  <a:lnTo>
                    <a:pt x="23" y="88"/>
                  </a:lnTo>
                  <a:lnTo>
                    <a:pt x="29" y="86"/>
                  </a:lnTo>
                  <a:lnTo>
                    <a:pt x="37" y="84"/>
                  </a:lnTo>
                  <a:lnTo>
                    <a:pt x="42" y="84"/>
                  </a:lnTo>
                  <a:lnTo>
                    <a:pt x="48" y="82"/>
                  </a:lnTo>
                  <a:lnTo>
                    <a:pt x="54" y="82"/>
                  </a:lnTo>
                  <a:lnTo>
                    <a:pt x="61" y="80"/>
                  </a:lnTo>
                  <a:lnTo>
                    <a:pt x="71" y="78"/>
                  </a:lnTo>
                  <a:lnTo>
                    <a:pt x="81" y="76"/>
                  </a:lnTo>
                  <a:lnTo>
                    <a:pt x="92" y="74"/>
                  </a:lnTo>
                  <a:lnTo>
                    <a:pt x="105" y="71"/>
                  </a:lnTo>
                  <a:lnTo>
                    <a:pt x="119" y="69"/>
                  </a:lnTo>
                  <a:lnTo>
                    <a:pt x="134" y="65"/>
                  </a:lnTo>
                  <a:lnTo>
                    <a:pt x="151" y="61"/>
                  </a:lnTo>
                  <a:lnTo>
                    <a:pt x="169" y="57"/>
                  </a:lnTo>
                  <a:lnTo>
                    <a:pt x="186" y="54"/>
                  </a:lnTo>
                  <a:lnTo>
                    <a:pt x="207" y="48"/>
                  </a:lnTo>
                  <a:lnTo>
                    <a:pt x="226" y="44"/>
                  </a:lnTo>
                  <a:lnTo>
                    <a:pt x="249" y="38"/>
                  </a:lnTo>
                  <a:lnTo>
                    <a:pt x="270" y="33"/>
                  </a:lnTo>
                  <a:lnTo>
                    <a:pt x="289" y="29"/>
                  </a:lnTo>
                  <a:lnTo>
                    <a:pt x="308" y="25"/>
                  </a:lnTo>
                  <a:lnTo>
                    <a:pt x="327" y="21"/>
                  </a:lnTo>
                  <a:lnTo>
                    <a:pt x="343" y="17"/>
                  </a:lnTo>
                  <a:lnTo>
                    <a:pt x="358" y="15"/>
                  </a:lnTo>
                  <a:lnTo>
                    <a:pt x="373" y="12"/>
                  </a:lnTo>
                  <a:lnTo>
                    <a:pt x="385" y="10"/>
                  </a:lnTo>
                  <a:lnTo>
                    <a:pt x="398" y="8"/>
                  </a:lnTo>
                  <a:lnTo>
                    <a:pt x="408" y="6"/>
                  </a:lnTo>
                  <a:lnTo>
                    <a:pt x="417" y="4"/>
                  </a:lnTo>
                  <a:lnTo>
                    <a:pt x="427" y="2"/>
                  </a:lnTo>
                  <a:lnTo>
                    <a:pt x="432" y="2"/>
                  </a:lnTo>
                  <a:lnTo>
                    <a:pt x="440" y="0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9" y="0"/>
                  </a:lnTo>
                  <a:lnTo>
                    <a:pt x="465" y="2"/>
                  </a:lnTo>
                  <a:lnTo>
                    <a:pt x="473" y="4"/>
                  </a:lnTo>
                  <a:lnTo>
                    <a:pt x="480" y="6"/>
                  </a:lnTo>
                  <a:lnTo>
                    <a:pt x="490" y="10"/>
                  </a:lnTo>
                  <a:lnTo>
                    <a:pt x="499" y="14"/>
                  </a:lnTo>
                  <a:lnTo>
                    <a:pt x="511" y="17"/>
                  </a:lnTo>
                  <a:lnTo>
                    <a:pt x="520" y="21"/>
                  </a:lnTo>
                  <a:lnTo>
                    <a:pt x="528" y="27"/>
                  </a:lnTo>
                  <a:lnTo>
                    <a:pt x="536" y="31"/>
                  </a:lnTo>
                  <a:lnTo>
                    <a:pt x="541" y="34"/>
                  </a:lnTo>
                  <a:lnTo>
                    <a:pt x="545" y="38"/>
                  </a:lnTo>
                  <a:lnTo>
                    <a:pt x="547" y="42"/>
                  </a:lnTo>
                  <a:lnTo>
                    <a:pt x="549" y="44"/>
                  </a:lnTo>
                  <a:lnTo>
                    <a:pt x="547" y="46"/>
                  </a:lnTo>
                  <a:lnTo>
                    <a:pt x="547" y="48"/>
                  </a:lnTo>
                  <a:lnTo>
                    <a:pt x="545" y="50"/>
                  </a:lnTo>
                  <a:lnTo>
                    <a:pt x="543" y="52"/>
                  </a:lnTo>
                  <a:lnTo>
                    <a:pt x="540" y="52"/>
                  </a:lnTo>
                  <a:lnTo>
                    <a:pt x="538" y="54"/>
                  </a:lnTo>
                  <a:lnTo>
                    <a:pt x="534" y="55"/>
                  </a:lnTo>
                  <a:lnTo>
                    <a:pt x="530" y="55"/>
                  </a:lnTo>
                  <a:lnTo>
                    <a:pt x="524" y="57"/>
                  </a:lnTo>
                  <a:lnTo>
                    <a:pt x="518" y="57"/>
                  </a:lnTo>
                  <a:lnTo>
                    <a:pt x="513" y="59"/>
                  </a:lnTo>
                  <a:lnTo>
                    <a:pt x="507" y="59"/>
                  </a:lnTo>
                  <a:lnTo>
                    <a:pt x="499" y="59"/>
                  </a:lnTo>
                  <a:lnTo>
                    <a:pt x="492" y="61"/>
                  </a:lnTo>
                  <a:lnTo>
                    <a:pt x="484" y="61"/>
                  </a:lnTo>
                  <a:lnTo>
                    <a:pt x="474" y="63"/>
                  </a:lnTo>
                  <a:lnTo>
                    <a:pt x="465" y="63"/>
                  </a:lnTo>
                  <a:lnTo>
                    <a:pt x="453" y="65"/>
                  </a:lnTo>
                  <a:lnTo>
                    <a:pt x="446" y="65"/>
                  </a:lnTo>
                  <a:lnTo>
                    <a:pt x="436" y="65"/>
                  </a:lnTo>
                  <a:lnTo>
                    <a:pt x="429" y="67"/>
                  </a:lnTo>
                  <a:lnTo>
                    <a:pt x="419" y="67"/>
                  </a:lnTo>
                  <a:lnTo>
                    <a:pt x="413" y="67"/>
                  </a:lnTo>
                  <a:lnTo>
                    <a:pt x="406" y="67"/>
                  </a:lnTo>
                  <a:lnTo>
                    <a:pt x="400" y="67"/>
                  </a:lnTo>
                  <a:lnTo>
                    <a:pt x="392" y="67"/>
                  </a:lnTo>
                  <a:lnTo>
                    <a:pt x="388" y="67"/>
                  </a:lnTo>
                  <a:lnTo>
                    <a:pt x="383" y="67"/>
                  </a:lnTo>
                  <a:lnTo>
                    <a:pt x="379" y="67"/>
                  </a:lnTo>
                  <a:lnTo>
                    <a:pt x="373" y="67"/>
                  </a:lnTo>
                  <a:lnTo>
                    <a:pt x="371" y="67"/>
                  </a:lnTo>
                  <a:lnTo>
                    <a:pt x="367" y="67"/>
                  </a:lnTo>
                  <a:lnTo>
                    <a:pt x="365" y="67"/>
                  </a:lnTo>
                  <a:lnTo>
                    <a:pt x="362" y="67"/>
                  </a:lnTo>
                  <a:lnTo>
                    <a:pt x="360" y="69"/>
                  </a:lnTo>
                  <a:lnTo>
                    <a:pt x="356" y="69"/>
                  </a:lnTo>
                  <a:lnTo>
                    <a:pt x="350" y="69"/>
                  </a:lnTo>
                  <a:lnTo>
                    <a:pt x="346" y="71"/>
                  </a:lnTo>
                  <a:lnTo>
                    <a:pt x="341" y="71"/>
                  </a:lnTo>
                  <a:lnTo>
                    <a:pt x="333" y="73"/>
                  </a:lnTo>
                  <a:lnTo>
                    <a:pt x="327" y="73"/>
                  </a:lnTo>
                  <a:lnTo>
                    <a:pt x="320" y="74"/>
                  </a:lnTo>
                  <a:lnTo>
                    <a:pt x="312" y="76"/>
                  </a:lnTo>
                  <a:lnTo>
                    <a:pt x="302" y="78"/>
                  </a:lnTo>
                  <a:lnTo>
                    <a:pt x="293" y="80"/>
                  </a:lnTo>
                  <a:lnTo>
                    <a:pt x="283" y="82"/>
                  </a:lnTo>
                  <a:lnTo>
                    <a:pt x="272" y="84"/>
                  </a:lnTo>
                  <a:lnTo>
                    <a:pt x="260" y="86"/>
                  </a:lnTo>
                  <a:lnTo>
                    <a:pt x="249" y="90"/>
                  </a:lnTo>
                  <a:lnTo>
                    <a:pt x="237" y="92"/>
                  </a:lnTo>
                  <a:lnTo>
                    <a:pt x="224" y="94"/>
                  </a:lnTo>
                  <a:lnTo>
                    <a:pt x="203" y="97"/>
                  </a:lnTo>
                  <a:lnTo>
                    <a:pt x="182" y="103"/>
                  </a:lnTo>
                  <a:lnTo>
                    <a:pt x="165" y="107"/>
                  </a:lnTo>
                  <a:lnTo>
                    <a:pt x="147" y="111"/>
                  </a:lnTo>
                  <a:lnTo>
                    <a:pt x="132" y="114"/>
                  </a:lnTo>
                  <a:lnTo>
                    <a:pt x="119" y="118"/>
                  </a:lnTo>
                  <a:lnTo>
                    <a:pt x="107" y="122"/>
                  </a:lnTo>
                  <a:lnTo>
                    <a:pt x="98" y="126"/>
                  </a:lnTo>
                  <a:lnTo>
                    <a:pt x="88" y="128"/>
                  </a:lnTo>
                  <a:lnTo>
                    <a:pt x="81" y="130"/>
                  </a:lnTo>
                  <a:lnTo>
                    <a:pt x="73" y="132"/>
                  </a:lnTo>
                  <a:lnTo>
                    <a:pt x="65" y="132"/>
                  </a:lnTo>
                  <a:lnTo>
                    <a:pt x="60" y="134"/>
                  </a:lnTo>
                  <a:lnTo>
                    <a:pt x="54" y="132"/>
                  </a:lnTo>
                  <a:lnTo>
                    <a:pt x="50" y="132"/>
                  </a:lnTo>
                  <a:lnTo>
                    <a:pt x="40" y="128"/>
                  </a:lnTo>
                  <a:lnTo>
                    <a:pt x="31" y="124"/>
                  </a:lnTo>
                  <a:lnTo>
                    <a:pt x="23" y="120"/>
                  </a:lnTo>
                  <a:lnTo>
                    <a:pt x="16" y="114"/>
                  </a:lnTo>
                  <a:lnTo>
                    <a:pt x="12" y="111"/>
                  </a:lnTo>
                  <a:lnTo>
                    <a:pt x="8" y="109"/>
                  </a:lnTo>
                  <a:lnTo>
                    <a:pt x="6" y="107"/>
                  </a:lnTo>
                  <a:lnTo>
                    <a:pt x="4" y="103"/>
                  </a:lnTo>
                  <a:lnTo>
                    <a:pt x="2" y="103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57"/>
            <p:cNvSpPr/>
            <p:nvPr/>
          </p:nvSpPr>
          <p:spPr bwMode="auto">
            <a:xfrm>
              <a:off x="3840163" y="1933575"/>
              <a:ext cx="68262" cy="104775"/>
            </a:xfrm>
            <a:custGeom>
              <a:avLst/>
              <a:gdLst>
                <a:gd name="T0" fmla="*/ 56 w 86"/>
                <a:gd name="T1" fmla="*/ 134 h 134"/>
                <a:gd name="T2" fmla="*/ 56 w 86"/>
                <a:gd name="T3" fmla="*/ 134 h 134"/>
                <a:gd name="T4" fmla="*/ 54 w 86"/>
                <a:gd name="T5" fmla="*/ 132 h 134"/>
                <a:gd name="T6" fmla="*/ 52 w 86"/>
                <a:gd name="T7" fmla="*/ 130 h 134"/>
                <a:gd name="T8" fmla="*/ 50 w 86"/>
                <a:gd name="T9" fmla="*/ 130 h 134"/>
                <a:gd name="T10" fmla="*/ 48 w 86"/>
                <a:gd name="T11" fmla="*/ 126 h 134"/>
                <a:gd name="T12" fmla="*/ 46 w 86"/>
                <a:gd name="T13" fmla="*/ 124 h 134"/>
                <a:gd name="T14" fmla="*/ 42 w 86"/>
                <a:gd name="T15" fmla="*/ 120 h 134"/>
                <a:gd name="T16" fmla="*/ 40 w 86"/>
                <a:gd name="T17" fmla="*/ 117 h 134"/>
                <a:gd name="T18" fmla="*/ 39 w 86"/>
                <a:gd name="T19" fmla="*/ 113 h 134"/>
                <a:gd name="T20" fmla="*/ 37 w 86"/>
                <a:gd name="T21" fmla="*/ 109 h 134"/>
                <a:gd name="T22" fmla="*/ 33 w 86"/>
                <a:gd name="T23" fmla="*/ 103 h 134"/>
                <a:gd name="T24" fmla="*/ 31 w 86"/>
                <a:gd name="T25" fmla="*/ 97 h 134"/>
                <a:gd name="T26" fmla="*/ 27 w 86"/>
                <a:gd name="T27" fmla="*/ 92 h 134"/>
                <a:gd name="T28" fmla="*/ 25 w 86"/>
                <a:gd name="T29" fmla="*/ 84 h 134"/>
                <a:gd name="T30" fmla="*/ 21 w 86"/>
                <a:gd name="T31" fmla="*/ 77 h 134"/>
                <a:gd name="T32" fmla="*/ 19 w 86"/>
                <a:gd name="T33" fmla="*/ 69 h 134"/>
                <a:gd name="T34" fmla="*/ 14 w 86"/>
                <a:gd name="T35" fmla="*/ 56 h 134"/>
                <a:gd name="T36" fmla="*/ 10 w 86"/>
                <a:gd name="T37" fmla="*/ 44 h 134"/>
                <a:gd name="T38" fmla="*/ 6 w 86"/>
                <a:gd name="T39" fmla="*/ 33 h 134"/>
                <a:gd name="T40" fmla="*/ 2 w 86"/>
                <a:gd name="T41" fmla="*/ 23 h 134"/>
                <a:gd name="T42" fmla="*/ 2 w 86"/>
                <a:gd name="T43" fmla="*/ 16 h 134"/>
                <a:gd name="T44" fmla="*/ 0 w 86"/>
                <a:gd name="T45" fmla="*/ 10 h 134"/>
                <a:gd name="T46" fmla="*/ 2 w 86"/>
                <a:gd name="T47" fmla="*/ 4 h 134"/>
                <a:gd name="T48" fmla="*/ 2 w 86"/>
                <a:gd name="T49" fmla="*/ 4 h 134"/>
                <a:gd name="T50" fmla="*/ 2 w 86"/>
                <a:gd name="T51" fmla="*/ 2 h 134"/>
                <a:gd name="T52" fmla="*/ 4 w 86"/>
                <a:gd name="T53" fmla="*/ 0 h 134"/>
                <a:gd name="T54" fmla="*/ 8 w 86"/>
                <a:gd name="T55" fmla="*/ 2 h 134"/>
                <a:gd name="T56" fmla="*/ 12 w 86"/>
                <a:gd name="T57" fmla="*/ 2 h 134"/>
                <a:gd name="T58" fmla="*/ 16 w 86"/>
                <a:gd name="T59" fmla="*/ 4 h 134"/>
                <a:gd name="T60" fmla="*/ 21 w 86"/>
                <a:gd name="T61" fmla="*/ 8 h 134"/>
                <a:gd name="T62" fmla="*/ 27 w 86"/>
                <a:gd name="T63" fmla="*/ 10 h 134"/>
                <a:gd name="T64" fmla="*/ 35 w 86"/>
                <a:gd name="T65" fmla="*/ 14 h 134"/>
                <a:gd name="T66" fmla="*/ 44 w 86"/>
                <a:gd name="T67" fmla="*/ 19 h 134"/>
                <a:gd name="T68" fmla="*/ 52 w 86"/>
                <a:gd name="T69" fmla="*/ 25 h 134"/>
                <a:gd name="T70" fmla="*/ 60 w 86"/>
                <a:gd name="T71" fmla="*/ 33 h 134"/>
                <a:gd name="T72" fmla="*/ 67 w 86"/>
                <a:gd name="T73" fmla="*/ 38 h 134"/>
                <a:gd name="T74" fmla="*/ 73 w 86"/>
                <a:gd name="T75" fmla="*/ 46 h 134"/>
                <a:gd name="T76" fmla="*/ 77 w 86"/>
                <a:gd name="T77" fmla="*/ 52 h 134"/>
                <a:gd name="T78" fmla="*/ 81 w 86"/>
                <a:gd name="T79" fmla="*/ 59 h 134"/>
                <a:gd name="T80" fmla="*/ 84 w 86"/>
                <a:gd name="T81" fmla="*/ 67 h 134"/>
                <a:gd name="T82" fmla="*/ 86 w 86"/>
                <a:gd name="T83" fmla="*/ 75 h 134"/>
                <a:gd name="T84" fmla="*/ 86 w 86"/>
                <a:gd name="T85" fmla="*/ 82 h 134"/>
                <a:gd name="T86" fmla="*/ 86 w 86"/>
                <a:gd name="T87" fmla="*/ 90 h 134"/>
                <a:gd name="T88" fmla="*/ 86 w 86"/>
                <a:gd name="T89" fmla="*/ 96 h 134"/>
                <a:gd name="T90" fmla="*/ 86 w 86"/>
                <a:gd name="T91" fmla="*/ 101 h 134"/>
                <a:gd name="T92" fmla="*/ 86 w 86"/>
                <a:gd name="T93" fmla="*/ 107 h 134"/>
                <a:gd name="T94" fmla="*/ 84 w 86"/>
                <a:gd name="T95" fmla="*/ 113 h 134"/>
                <a:gd name="T96" fmla="*/ 83 w 86"/>
                <a:gd name="T97" fmla="*/ 117 h 134"/>
                <a:gd name="T98" fmla="*/ 81 w 86"/>
                <a:gd name="T99" fmla="*/ 120 h 134"/>
                <a:gd name="T100" fmla="*/ 75 w 86"/>
                <a:gd name="T101" fmla="*/ 126 h 134"/>
                <a:gd name="T102" fmla="*/ 69 w 86"/>
                <a:gd name="T103" fmla="*/ 130 h 134"/>
                <a:gd name="T104" fmla="*/ 63 w 86"/>
                <a:gd name="T105" fmla="*/ 132 h 134"/>
                <a:gd name="T106" fmla="*/ 56 w 86"/>
                <a:gd name="T107" fmla="*/ 134 h 134"/>
                <a:gd name="T108" fmla="*/ 56 w 86"/>
                <a:gd name="T10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" h="134">
                  <a:moveTo>
                    <a:pt x="56" y="134"/>
                  </a:moveTo>
                  <a:lnTo>
                    <a:pt x="56" y="134"/>
                  </a:lnTo>
                  <a:lnTo>
                    <a:pt x="54" y="132"/>
                  </a:lnTo>
                  <a:lnTo>
                    <a:pt x="52" y="130"/>
                  </a:lnTo>
                  <a:lnTo>
                    <a:pt x="50" y="130"/>
                  </a:lnTo>
                  <a:lnTo>
                    <a:pt x="48" y="126"/>
                  </a:lnTo>
                  <a:lnTo>
                    <a:pt x="46" y="124"/>
                  </a:lnTo>
                  <a:lnTo>
                    <a:pt x="42" y="120"/>
                  </a:lnTo>
                  <a:lnTo>
                    <a:pt x="40" y="117"/>
                  </a:lnTo>
                  <a:lnTo>
                    <a:pt x="39" y="113"/>
                  </a:lnTo>
                  <a:lnTo>
                    <a:pt x="37" y="109"/>
                  </a:lnTo>
                  <a:lnTo>
                    <a:pt x="33" y="103"/>
                  </a:lnTo>
                  <a:lnTo>
                    <a:pt x="31" y="97"/>
                  </a:lnTo>
                  <a:lnTo>
                    <a:pt x="27" y="92"/>
                  </a:lnTo>
                  <a:lnTo>
                    <a:pt x="25" y="84"/>
                  </a:lnTo>
                  <a:lnTo>
                    <a:pt x="21" y="77"/>
                  </a:lnTo>
                  <a:lnTo>
                    <a:pt x="19" y="69"/>
                  </a:lnTo>
                  <a:lnTo>
                    <a:pt x="14" y="56"/>
                  </a:lnTo>
                  <a:lnTo>
                    <a:pt x="10" y="44"/>
                  </a:lnTo>
                  <a:lnTo>
                    <a:pt x="6" y="33"/>
                  </a:lnTo>
                  <a:lnTo>
                    <a:pt x="2" y="23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1" y="8"/>
                  </a:lnTo>
                  <a:lnTo>
                    <a:pt x="27" y="10"/>
                  </a:lnTo>
                  <a:lnTo>
                    <a:pt x="35" y="14"/>
                  </a:lnTo>
                  <a:lnTo>
                    <a:pt x="44" y="19"/>
                  </a:lnTo>
                  <a:lnTo>
                    <a:pt x="52" y="25"/>
                  </a:lnTo>
                  <a:lnTo>
                    <a:pt x="60" y="33"/>
                  </a:lnTo>
                  <a:lnTo>
                    <a:pt x="67" y="38"/>
                  </a:lnTo>
                  <a:lnTo>
                    <a:pt x="73" y="46"/>
                  </a:lnTo>
                  <a:lnTo>
                    <a:pt x="77" y="52"/>
                  </a:lnTo>
                  <a:lnTo>
                    <a:pt x="81" y="59"/>
                  </a:lnTo>
                  <a:lnTo>
                    <a:pt x="84" y="67"/>
                  </a:lnTo>
                  <a:lnTo>
                    <a:pt x="86" y="75"/>
                  </a:lnTo>
                  <a:lnTo>
                    <a:pt x="86" y="82"/>
                  </a:lnTo>
                  <a:lnTo>
                    <a:pt x="86" y="90"/>
                  </a:lnTo>
                  <a:lnTo>
                    <a:pt x="86" y="96"/>
                  </a:lnTo>
                  <a:lnTo>
                    <a:pt x="86" y="101"/>
                  </a:lnTo>
                  <a:lnTo>
                    <a:pt x="86" y="107"/>
                  </a:lnTo>
                  <a:lnTo>
                    <a:pt x="84" y="113"/>
                  </a:lnTo>
                  <a:lnTo>
                    <a:pt x="83" y="117"/>
                  </a:lnTo>
                  <a:lnTo>
                    <a:pt x="81" y="120"/>
                  </a:lnTo>
                  <a:lnTo>
                    <a:pt x="75" y="126"/>
                  </a:lnTo>
                  <a:lnTo>
                    <a:pt x="69" y="130"/>
                  </a:lnTo>
                  <a:lnTo>
                    <a:pt x="63" y="132"/>
                  </a:lnTo>
                  <a:lnTo>
                    <a:pt x="56" y="134"/>
                  </a:lnTo>
                  <a:lnTo>
                    <a:pt x="56" y="13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58"/>
            <p:cNvSpPr/>
            <p:nvPr/>
          </p:nvSpPr>
          <p:spPr bwMode="auto">
            <a:xfrm>
              <a:off x="3892550" y="1758950"/>
              <a:ext cx="157162" cy="460375"/>
            </a:xfrm>
            <a:custGeom>
              <a:avLst/>
              <a:gdLst>
                <a:gd name="T0" fmla="*/ 98 w 199"/>
                <a:gd name="T1" fmla="*/ 536 h 579"/>
                <a:gd name="T2" fmla="*/ 81 w 199"/>
                <a:gd name="T3" fmla="*/ 513 h 579"/>
                <a:gd name="T4" fmla="*/ 50 w 199"/>
                <a:gd name="T5" fmla="*/ 492 h 579"/>
                <a:gd name="T6" fmla="*/ 19 w 199"/>
                <a:gd name="T7" fmla="*/ 471 h 579"/>
                <a:gd name="T8" fmla="*/ 2 w 199"/>
                <a:gd name="T9" fmla="*/ 457 h 579"/>
                <a:gd name="T10" fmla="*/ 0 w 199"/>
                <a:gd name="T11" fmla="*/ 452 h 579"/>
                <a:gd name="T12" fmla="*/ 12 w 199"/>
                <a:gd name="T13" fmla="*/ 450 h 579"/>
                <a:gd name="T14" fmla="*/ 40 w 199"/>
                <a:gd name="T15" fmla="*/ 452 h 579"/>
                <a:gd name="T16" fmla="*/ 67 w 199"/>
                <a:gd name="T17" fmla="*/ 456 h 579"/>
                <a:gd name="T18" fmla="*/ 98 w 199"/>
                <a:gd name="T19" fmla="*/ 456 h 579"/>
                <a:gd name="T20" fmla="*/ 117 w 199"/>
                <a:gd name="T21" fmla="*/ 456 h 579"/>
                <a:gd name="T22" fmla="*/ 125 w 199"/>
                <a:gd name="T23" fmla="*/ 446 h 579"/>
                <a:gd name="T24" fmla="*/ 128 w 199"/>
                <a:gd name="T25" fmla="*/ 433 h 579"/>
                <a:gd name="T26" fmla="*/ 132 w 199"/>
                <a:gd name="T27" fmla="*/ 417 h 579"/>
                <a:gd name="T28" fmla="*/ 134 w 199"/>
                <a:gd name="T29" fmla="*/ 398 h 579"/>
                <a:gd name="T30" fmla="*/ 138 w 199"/>
                <a:gd name="T31" fmla="*/ 364 h 579"/>
                <a:gd name="T32" fmla="*/ 142 w 199"/>
                <a:gd name="T33" fmla="*/ 307 h 579"/>
                <a:gd name="T34" fmla="*/ 142 w 199"/>
                <a:gd name="T35" fmla="*/ 235 h 579"/>
                <a:gd name="T36" fmla="*/ 140 w 199"/>
                <a:gd name="T37" fmla="*/ 183 h 579"/>
                <a:gd name="T38" fmla="*/ 138 w 199"/>
                <a:gd name="T39" fmla="*/ 149 h 579"/>
                <a:gd name="T40" fmla="*/ 136 w 199"/>
                <a:gd name="T41" fmla="*/ 120 h 579"/>
                <a:gd name="T42" fmla="*/ 136 w 199"/>
                <a:gd name="T43" fmla="*/ 97 h 579"/>
                <a:gd name="T44" fmla="*/ 134 w 199"/>
                <a:gd name="T45" fmla="*/ 82 h 579"/>
                <a:gd name="T46" fmla="*/ 130 w 199"/>
                <a:gd name="T47" fmla="*/ 67 h 579"/>
                <a:gd name="T48" fmla="*/ 123 w 199"/>
                <a:gd name="T49" fmla="*/ 42 h 579"/>
                <a:gd name="T50" fmla="*/ 105 w 199"/>
                <a:gd name="T51" fmla="*/ 14 h 579"/>
                <a:gd name="T52" fmla="*/ 127 w 199"/>
                <a:gd name="T53" fmla="*/ 0 h 579"/>
                <a:gd name="T54" fmla="*/ 159 w 199"/>
                <a:gd name="T55" fmla="*/ 2 h 579"/>
                <a:gd name="T56" fmla="*/ 178 w 199"/>
                <a:gd name="T57" fmla="*/ 6 h 579"/>
                <a:gd name="T58" fmla="*/ 192 w 199"/>
                <a:gd name="T59" fmla="*/ 21 h 579"/>
                <a:gd name="T60" fmla="*/ 195 w 199"/>
                <a:gd name="T61" fmla="*/ 44 h 579"/>
                <a:gd name="T62" fmla="*/ 193 w 199"/>
                <a:gd name="T63" fmla="*/ 63 h 579"/>
                <a:gd name="T64" fmla="*/ 192 w 199"/>
                <a:gd name="T65" fmla="*/ 86 h 579"/>
                <a:gd name="T66" fmla="*/ 193 w 199"/>
                <a:gd name="T67" fmla="*/ 118 h 579"/>
                <a:gd name="T68" fmla="*/ 195 w 199"/>
                <a:gd name="T69" fmla="*/ 193 h 579"/>
                <a:gd name="T70" fmla="*/ 195 w 199"/>
                <a:gd name="T71" fmla="*/ 261 h 579"/>
                <a:gd name="T72" fmla="*/ 195 w 199"/>
                <a:gd name="T73" fmla="*/ 297 h 579"/>
                <a:gd name="T74" fmla="*/ 199 w 199"/>
                <a:gd name="T75" fmla="*/ 355 h 579"/>
                <a:gd name="T76" fmla="*/ 195 w 199"/>
                <a:gd name="T77" fmla="*/ 393 h 579"/>
                <a:gd name="T78" fmla="*/ 188 w 199"/>
                <a:gd name="T79" fmla="*/ 465 h 579"/>
                <a:gd name="T80" fmla="*/ 178 w 199"/>
                <a:gd name="T81" fmla="*/ 505 h 579"/>
                <a:gd name="T82" fmla="*/ 167 w 199"/>
                <a:gd name="T83" fmla="*/ 537 h 579"/>
                <a:gd name="T84" fmla="*/ 151 w 199"/>
                <a:gd name="T85" fmla="*/ 560 h 579"/>
                <a:gd name="T86" fmla="*/ 140 w 199"/>
                <a:gd name="T87" fmla="*/ 576 h 579"/>
                <a:gd name="T88" fmla="*/ 128 w 199"/>
                <a:gd name="T89" fmla="*/ 579 h 579"/>
                <a:gd name="T90" fmla="*/ 115 w 199"/>
                <a:gd name="T91" fmla="*/ 576 h 579"/>
                <a:gd name="T92" fmla="*/ 107 w 199"/>
                <a:gd name="T93" fmla="*/ 564 h 579"/>
                <a:gd name="T94" fmla="*/ 104 w 199"/>
                <a:gd name="T95" fmla="*/ 55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579">
                  <a:moveTo>
                    <a:pt x="104" y="551"/>
                  </a:moveTo>
                  <a:lnTo>
                    <a:pt x="102" y="543"/>
                  </a:lnTo>
                  <a:lnTo>
                    <a:pt x="98" y="536"/>
                  </a:lnTo>
                  <a:lnTo>
                    <a:pt x="94" y="528"/>
                  </a:lnTo>
                  <a:lnTo>
                    <a:pt x="88" y="520"/>
                  </a:lnTo>
                  <a:lnTo>
                    <a:pt x="81" y="513"/>
                  </a:lnTo>
                  <a:lnTo>
                    <a:pt x="71" y="507"/>
                  </a:lnTo>
                  <a:lnTo>
                    <a:pt x="61" y="499"/>
                  </a:lnTo>
                  <a:lnTo>
                    <a:pt x="50" y="492"/>
                  </a:lnTo>
                  <a:lnTo>
                    <a:pt x="39" y="484"/>
                  </a:lnTo>
                  <a:lnTo>
                    <a:pt x="27" y="476"/>
                  </a:lnTo>
                  <a:lnTo>
                    <a:pt x="19" y="471"/>
                  </a:lnTo>
                  <a:lnTo>
                    <a:pt x="12" y="465"/>
                  </a:lnTo>
                  <a:lnTo>
                    <a:pt x="6" y="461"/>
                  </a:lnTo>
                  <a:lnTo>
                    <a:pt x="2" y="457"/>
                  </a:lnTo>
                  <a:lnTo>
                    <a:pt x="0" y="456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52"/>
                  </a:lnTo>
                  <a:lnTo>
                    <a:pt x="6" y="450"/>
                  </a:lnTo>
                  <a:lnTo>
                    <a:pt x="12" y="450"/>
                  </a:lnTo>
                  <a:lnTo>
                    <a:pt x="19" y="450"/>
                  </a:lnTo>
                  <a:lnTo>
                    <a:pt x="29" y="452"/>
                  </a:lnTo>
                  <a:lnTo>
                    <a:pt x="40" y="452"/>
                  </a:lnTo>
                  <a:lnTo>
                    <a:pt x="46" y="452"/>
                  </a:lnTo>
                  <a:lnTo>
                    <a:pt x="54" y="454"/>
                  </a:lnTo>
                  <a:lnTo>
                    <a:pt x="67" y="456"/>
                  </a:lnTo>
                  <a:lnTo>
                    <a:pt x="79" y="456"/>
                  </a:lnTo>
                  <a:lnTo>
                    <a:pt x="88" y="456"/>
                  </a:lnTo>
                  <a:lnTo>
                    <a:pt x="98" y="456"/>
                  </a:lnTo>
                  <a:lnTo>
                    <a:pt x="105" y="456"/>
                  </a:lnTo>
                  <a:lnTo>
                    <a:pt x="111" y="456"/>
                  </a:lnTo>
                  <a:lnTo>
                    <a:pt x="117" y="456"/>
                  </a:lnTo>
                  <a:lnTo>
                    <a:pt x="121" y="454"/>
                  </a:lnTo>
                  <a:lnTo>
                    <a:pt x="121" y="452"/>
                  </a:lnTo>
                  <a:lnTo>
                    <a:pt x="125" y="446"/>
                  </a:lnTo>
                  <a:lnTo>
                    <a:pt x="127" y="440"/>
                  </a:lnTo>
                  <a:lnTo>
                    <a:pt x="127" y="436"/>
                  </a:lnTo>
                  <a:lnTo>
                    <a:pt x="128" y="433"/>
                  </a:lnTo>
                  <a:lnTo>
                    <a:pt x="130" y="429"/>
                  </a:lnTo>
                  <a:lnTo>
                    <a:pt x="130" y="423"/>
                  </a:lnTo>
                  <a:lnTo>
                    <a:pt x="132" y="417"/>
                  </a:lnTo>
                  <a:lnTo>
                    <a:pt x="132" y="412"/>
                  </a:lnTo>
                  <a:lnTo>
                    <a:pt x="134" y="404"/>
                  </a:lnTo>
                  <a:lnTo>
                    <a:pt x="134" y="398"/>
                  </a:lnTo>
                  <a:lnTo>
                    <a:pt x="136" y="391"/>
                  </a:lnTo>
                  <a:lnTo>
                    <a:pt x="136" y="381"/>
                  </a:lnTo>
                  <a:lnTo>
                    <a:pt x="138" y="364"/>
                  </a:lnTo>
                  <a:lnTo>
                    <a:pt x="140" y="347"/>
                  </a:lnTo>
                  <a:lnTo>
                    <a:pt x="140" y="328"/>
                  </a:lnTo>
                  <a:lnTo>
                    <a:pt x="142" y="307"/>
                  </a:lnTo>
                  <a:lnTo>
                    <a:pt x="142" y="284"/>
                  </a:lnTo>
                  <a:lnTo>
                    <a:pt x="142" y="259"/>
                  </a:lnTo>
                  <a:lnTo>
                    <a:pt x="142" y="235"/>
                  </a:lnTo>
                  <a:lnTo>
                    <a:pt x="140" y="208"/>
                  </a:lnTo>
                  <a:lnTo>
                    <a:pt x="140" y="195"/>
                  </a:lnTo>
                  <a:lnTo>
                    <a:pt x="140" y="183"/>
                  </a:lnTo>
                  <a:lnTo>
                    <a:pt x="138" y="172"/>
                  </a:lnTo>
                  <a:lnTo>
                    <a:pt x="138" y="160"/>
                  </a:lnTo>
                  <a:lnTo>
                    <a:pt x="138" y="149"/>
                  </a:lnTo>
                  <a:lnTo>
                    <a:pt x="138" y="139"/>
                  </a:lnTo>
                  <a:lnTo>
                    <a:pt x="136" y="130"/>
                  </a:lnTo>
                  <a:lnTo>
                    <a:pt x="136" y="120"/>
                  </a:lnTo>
                  <a:lnTo>
                    <a:pt x="136" y="113"/>
                  </a:lnTo>
                  <a:lnTo>
                    <a:pt x="136" y="105"/>
                  </a:lnTo>
                  <a:lnTo>
                    <a:pt x="136" y="97"/>
                  </a:lnTo>
                  <a:lnTo>
                    <a:pt x="134" y="92"/>
                  </a:lnTo>
                  <a:lnTo>
                    <a:pt x="134" y="86"/>
                  </a:lnTo>
                  <a:lnTo>
                    <a:pt x="134" y="82"/>
                  </a:lnTo>
                  <a:lnTo>
                    <a:pt x="134" y="76"/>
                  </a:lnTo>
                  <a:lnTo>
                    <a:pt x="132" y="75"/>
                  </a:lnTo>
                  <a:lnTo>
                    <a:pt x="130" y="67"/>
                  </a:lnTo>
                  <a:lnTo>
                    <a:pt x="128" y="59"/>
                  </a:lnTo>
                  <a:lnTo>
                    <a:pt x="127" y="52"/>
                  </a:lnTo>
                  <a:lnTo>
                    <a:pt x="123" y="42"/>
                  </a:lnTo>
                  <a:lnTo>
                    <a:pt x="117" y="33"/>
                  </a:lnTo>
                  <a:lnTo>
                    <a:pt x="113" y="23"/>
                  </a:lnTo>
                  <a:lnTo>
                    <a:pt x="105" y="14"/>
                  </a:lnTo>
                  <a:lnTo>
                    <a:pt x="100" y="2"/>
                  </a:lnTo>
                  <a:lnTo>
                    <a:pt x="113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59" y="2"/>
                  </a:lnTo>
                  <a:lnTo>
                    <a:pt x="167" y="4"/>
                  </a:lnTo>
                  <a:lnTo>
                    <a:pt x="172" y="4"/>
                  </a:lnTo>
                  <a:lnTo>
                    <a:pt x="178" y="6"/>
                  </a:lnTo>
                  <a:lnTo>
                    <a:pt x="184" y="10"/>
                  </a:lnTo>
                  <a:lnTo>
                    <a:pt x="188" y="15"/>
                  </a:lnTo>
                  <a:lnTo>
                    <a:pt x="192" y="21"/>
                  </a:lnTo>
                  <a:lnTo>
                    <a:pt x="195" y="27"/>
                  </a:lnTo>
                  <a:lnTo>
                    <a:pt x="195" y="36"/>
                  </a:lnTo>
                  <a:lnTo>
                    <a:pt x="195" y="44"/>
                  </a:lnTo>
                  <a:lnTo>
                    <a:pt x="195" y="50"/>
                  </a:lnTo>
                  <a:lnTo>
                    <a:pt x="195" y="57"/>
                  </a:lnTo>
                  <a:lnTo>
                    <a:pt x="193" y="63"/>
                  </a:lnTo>
                  <a:lnTo>
                    <a:pt x="192" y="69"/>
                  </a:lnTo>
                  <a:lnTo>
                    <a:pt x="192" y="76"/>
                  </a:lnTo>
                  <a:lnTo>
                    <a:pt x="192" y="86"/>
                  </a:lnTo>
                  <a:lnTo>
                    <a:pt x="192" y="96"/>
                  </a:lnTo>
                  <a:lnTo>
                    <a:pt x="192" y="107"/>
                  </a:lnTo>
                  <a:lnTo>
                    <a:pt x="193" y="118"/>
                  </a:lnTo>
                  <a:lnTo>
                    <a:pt x="195" y="134"/>
                  </a:lnTo>
                  <a:lnTo>
                    <a:pt x="195" y="164"/>
                  </a:lnTo>
                  <a:lnTo>
                    <a:pt x="195" y="193"/>
                  </a:lnTo>
                  <a:lnTo>
                    <a:pt x="195" y="221"/>
                  </a:lnTo>
                  <a:lnTo>
                    <a:pt x="195" y="246"/>
                  </a:lnTo>
                  <a:lnTo>
                    <a:pt x="195" y="261"/>
                  </a:lnTo>
                  <a:lnTo>
                    <a:pt x="195" y="275"/>
                  </a:lnTo>
                  <a:lnTo>
                    <a:pt x="195" y="286"/>
                  </a:lnTo>
                  <a:lnTo>
                    <a:pt x="195" y="297"/>
                  </a:lnTo>
                  <a:lnTo>
                    <a:pt x="197" y="322"/>
                  </a:lnTo>
                  <a:lnTo>
                    <a:pt x="199" y="343"/>
                  </a:lnTo>
                  <a:lnTo>
                    <a:pt x="199" y="355"/>
                  </a:lnTo>
                  <a:lnTo>
                    <a:pt x="197" y="368"/>
                  </a:lnTo>
                  <a:lnTo>
                    <a:pt x="197" y="379"/>
                  </a:lnTo>
                  <a:lnTo>
                    <a:pt x="195" y="393"/>
                  </a:lnTo>
                  <a:lnTo>
                    <a:pt x="193" y="421"/>
                  </a:lnTo>
                  <a:lnTo>
                    <a:pt x="192" y="450"/>
                  </a:lnTo>
                  <a:lnTo>
                    <a:pt x="188" y="465"/>
                  </a:lnTo>
                  <a:lnTo>
                    <a:pt x="184" y="478"/>
                  </a:lnTo>
                  <a:lnTo>
                    <a:pt x="180" y="492"/>
                  </a:lnTo>
                  <a:lnTo>
                    <a:pt x="178" y="505"/>
                  </a:lnTo>
                  <a:lnTo>
                    <a:pt x="174" y="516"/>
                  </a:lnTo>
                  <a:lnTo>
                    <a:pt x="170" y="528"/>
                  </a:lnTo>
                  <a:lnTo>
                    <a:pt x="167" y="537"/>
                  </a:lnTo>
                  <a:lnTo>
                    <a:pt x="161" y="547"/>
                  </a:lnTo>
                  <a:lnTo>
                    <a:pt x="157" y="553"/>
                  </a:lnTo>
                  <a:lnTo>
                    <a:pt x="151" y="560"/>
                  </a:lnTo>
                  <a:lnTo>
                    <a:pt x="148" y="566"/>
                  </a:lnTo>
                  <a:lnTo>
                    <a:pt x="144" y="572"/>
                  </a:lnTo>
                  <a:lnTo>
                    <a:pt x="140" y="576"/>
                  </a:lnTo>
                  <a:lnTo>
                    <a:pt x="136" y="577"/>
                  </a:lnTo>
                  <a:lnTo>
                    <a:pt x="132" y="579"/>
                  </a:lnTo>
                  <a:lnTo>
                    <a:pt x="128" y="579"/>
                  </a:lnTo>
                  <a:lnTo>
                    <a:pt x="125" y="579"/>
                  </a:lnTo>
                  <a:lnTo>
                    <a:pt x="119" y="577"/>
                  </a:lnTo>
                  <a:lnTo>
                    <a:pt x="115" y="576"/>
                  </a:lnTo>
                  <a:lnTo>
                    <a:pt x="113" y="574"/>
                  </a:lnTo>
                  <a:lnTo>
                    <a:pt x="109" y="568"/>
                  </a:lnTo>
                  <a:lnTo>
                    <a:pt x="107" y="564"/>
                  </a:lnTo>
                  <a:lnTo>
                    <a:pt x="105" y="558"/>
                  </a:lnTo>
                  <a:lnTo>
                    <a:pt x="104" y="551"/>
                  </a:lnTo>
                  <a:lnTo>
                    <a:pt x="104" y="55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950"/>
          <p:cNvSpPr/>
          <p:nvPr/>
        </p:nvSpPr>
        <p:spPr bwMode="auto">
          <a:xfrm>
            <a:off x="1719994" y="2863421"/>
            <a:ext cx="634453" cy="176878"/>
          </a:xfrm>
          <a:custGeom>
            <a:avLst/>
            <a:gdLst>
              <a:gd name="T0" fmla="*/ 75 w 329"/>
              <a:gd name="T1" fmla="*/ 94 h 94"/>
              <a:gd name="T2" fmla="*/ 63 w 329"/>
              <a:gd name="T3" fmla="*/ 94 h 94"/>
              <a:gd name="T4" fmla="*/ 52 w 329"/>
              <a:gd name="T5" fmla="*/ 90 h 94"/>
              <a:gd name="T6" fmla="*/ 36 w 329"/>
              <a:gd name="T7" fmla="*/ 84 h 94"/>
              <a:gd name="T8" fmla="*/ 23 w 329"/>
              <a:gd name="T9" fmla="*/ 75 h 94"/>
              <a:gd name="T10" fmla="*/ 10 w 329"/>
              <a:gd name="T11" fmla="*/ 65 h 94"/>
              <a:gd name="T12" fmla="*/ 2 w 329"/>
              <a:gd name="T13" fmla="*/ 58 h 94"/>
              <a:gd name="T14" fmla="*/ 0 w 329"/>
              <a:gd name="T15" fmla="*/ 52 h 94"/>
              <a:gd name="T16" fmla="*/ 0 w 329"/>
              <a:gd name="T17" fmla="*/ 48 h 94"/>
              <a:gd name="T18" fmla="*/ 4 w 329"/>
              <a:gd name="T19" fmla="*/ 46 h 94"/>
              <a:gd name="T20" fmla="*/ 12 w 329"/>
              <a:gd name="T21" fmla="*/ 42 h 94"/>
              <a:gd name="T22" fmla="*/ 23 w 329"/>
              <a:gd name="T23" fmla="*/ 39 h 94"/>
              <a:gd name="T24" fmla="*/ 38 w 329"/>
              <a:gd name="T25" fmla="*/ 37 h 94"/>
              <a:gd name="T26" fmla="*/ 61 w 329"/>
              <a:gd name="T27" fmla="*/ 35 h 94"/>
              <a:gd name="T28" fmla="*/ 75 w 329"/>
              <a:gd name="T29" fmla="*/ 31 h 94"/>
              <a:gd name="T30" fmla="*/ 90 w 329"/>
              <a:gd name="T31" fmla="*/ 29 h 94"/>
              <a:gd name="T32" fmla="*/ 107 w 329"/>
              <a:gd name="T33" fmla="*/ 25 h 94"/>
              <a:gd name="T34" fmla="*/ 128 w 329"/>
              <a:gd name="T35" fmla="*/ 21 h 94"/>
              <a:gd name="T36" fmla="*/ 149 w 329"/>
              <a:gd name="T37" fmla="*/ 16 h 94"/>
              <a:gd name="T38" fmla="*/ 193 w 329"/>
              <a:gd name="T39" fmla="*/ 8 h 94"/>
              <a:gd name="T40" fmla="*/ 232 w 329"/>
              <a:gd name="T41" fmla="*/ 2 h 94"/>
              <a:gd name="T42" fmla="*/ 262 w 329"/>
              <a:gd name="T43" fmla="*/ 0 h 94"/>
              <a:gd name="T44" fmla="*/ 287 w 329"/>
              <a:gd name="T45" fmla="*/ 0 h 94"/>
              <a:gd name="T46" fmla="*/ 306 w 329"/>
              <a:gd name="T47" fmla="*/ 0 h 94"/>
              <a:gd name="T48" fmla="*/ 320 w 329"/>
              <a:gd name="T49" fmla="*/ 2 h 94"/>
              <a:gd name="T50" fmla="*/ 325 w 329"/>
              <a:gd name="T51" fmla="*/ 4 h 94"/>
              <a:gd name="T52" fmla="*/ 329 w 329"/>
              <a:gd name="T53" fmla="*/ 8 h 94"/>
              <a:gd name="T54" fmla="*/ 325 w 329"/>
              <a:gd name="T55" fmla="*/ 21 h 94"/>
              <a:gd name="T56" fmla="*/ 320 w 329"/>
              <a:gd name="T57" fmla="*/ 33 h 94"/>
              <a:gd name="T58" fmla="*/ 316 w 329"/>
              <a:gd name="T59" fmla="*/ 37 h 94"/>
              <a:gd name="T60" fmla="*/ 308 w 329"/>
              <a:gd name="T61" fmla="*/ 40 h 94"/>
              <a:gd name="T62" fmla="*/ 298 w 329"/>
              <a:gd name="T63" fmla="*/ 42 h 94"/>
              <a:gd name="T64" fmla="*/ 285 w 329"/>
              <a:gd name="T65" fmla="*/ 46 h 94"/>
              <a:gd name="T66" fmla="*/ 270 w 329"/>
              <a:gd name="T67" fmla="*/ 50 h 94"/>
              <a:gd name="T68" fmla="*/ 251 w 329"/>
              <a:gd name="T69" fmla="*/ 54 h 94"/>
              <a:gd name="T70" fmla="*/ 230 w 329"/>
              <a:gd name="T71" fmla="*/ 58 h 94"/>
              <a:gd name="T72" fmla="*/ 205 w 329"/>
              <a:gd name="T73" fmla="*/ 63 h 94"/>
              <a:gd name="T74" fmla="*/ 180 w 329"/>
              <a:gd name="T75" fmla="*/ 67 h 94"/>
              <a:gd name="T76" fmla="*/ 157 w 329"/>
              <a:gd name="T77" fmla="*/ 71 h 94"/>
              <a:gd name="T78" fmla="*/ 138 w 329"/>
              <a:gd name="T79" fmla="*/ 75 h 94"/>
              <a:gd name="T80" fmla="*/ 121 w 329"/>
              <a:gd name="T81" fmla="*/ 79 h 94"/>
              <a:gd name="T82" fmla="*/ 105 w 329"/>
              <a:gd name="T83" fmla="*/ 82 h 94"/>
              <a:gd name="T84" fmla="*/ 94 w 329"/>
              <a:gd name="T85" fmla="*/ 86 h 94"/>
              <a:gd name="T86" fmla="*/ 86 w 329"/>
              <a:gd name="T87" fmla="*/ 88 h 94"/>
              <a:gd name="T88" fmla="*/ 80 w 329"/>
              <a:gd name="T89" fmla="*/ 9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9" h="94">
                <a:moveTo>
                  <a:pt x="80" y="92"/>
                </a:moveTo>
                <a:lnTo>
                  <a:pt x="75" y="94"/>
                </a:lnTo>
                <a:lnTo>
                  <a:pt x="69" y="94"/>
                </a:lnTo>
                <a:lnTo>
                  <a:pt x="63" y="94"/>
                </a:lnTo>
                <a:lnTo>
                  <a:pt x="58" y="92"/>
                </a:lnTo>
                <a:lnTo>
                  <a:pt x="52" y="90"/>
                </a:lnTo>
                <a:lnTo>
                  <a:pt x="44" y="88"/>
                </a:lnTo>
                <a:lnTo>
                  <a:pt x="36" y="84"/>
                </a:lnTo>
                <a:lnTo>
                  <a:pt x="31" y="80"/>
                </a:lnTo>
                <a:lnTo>
                  <a:pt x="23" y="75"/>
                </a:lnTo>
                <a:lnTo>
                  <a:pt x="15" y="71"/>
                </a:lnTo>
                <a:lnTo>
                  <a:pt x="10" y="65"/>
                </a:lnTo>
                <a:lnTo>
                  <a:pt x="6" y="61"/>
                </a:lnTo>
                <a:lnTo>
                  <a:pt x="2" y="58"/>
                </a:lnTo>
                <a:lnTo>
                  <a:pt x="0" y="54"/>
                </a:lnTo>
                <a:lnTo>
                  <a:pt x="0" y="52"/>
                </a:lnTo>
                <a:lnTo>
                  <a:pt x="0" y="50"/>
                </a:lnTo>
                <a:lnTo>
                  <a:pt x="0" y="48"/>
                </a:lnTo>
                <a:lnTo>
                  <a:pt x="2" y="46"/>
                </a:lnTo>
                <a:lnTo>
                  <a:pt x="4" y="46"/>
                </a:lnTo>
                <a:lnTo>
                  <a:pt x="8" y="44"/>
                </a:lnTo>
                <a:lnTo>
                  <a:pt x="12" y="42"/>
                </a:lnTo>
                <a:lnTo>
                  <a:pt x="17" y="40"/>
                </a:lnTo>
                <a:lnTo>
                  <a:pt x="23" y="39"/>
                </a:lnTo>
                <a:lnTo>
                  <a:pt x="31" y="37"/>
                </a:lnTo>
                <a:lnTo>
                  <a:pt x="38" y="37"/>
                </a:lnTo>
                <a:lnTo>
                  <a:pt x="48" y="37"/>
                </a:lnTo>
                <a:lnTo>
                  <a:pt x="61" y="35"/>
                </a:lnTo>
                <a:lnTo>
                  <a:pt x="67" y="33"/>
                </a:lnTo>
                <a:lnTo>
                  <a:pt x="75" y="31"/>
                </a:lnTo>
                <a:lnTo>
                  <a:pt x="82" y="31"/>
                </a:lnTo>
                <a:lnTo>
                  <a:pt x="90" y="29"/>
                </a:lnTo>
                <a:lnTo>
                  <a:pt x="100" y="27"/>
                </a:lnTo>
                <a:lnTo>
                  <a:pt x="107" y="25"/>
                </a:lnTo>
                <a:lnTo>
                  <a:pt x="117" y="23"/>
                </a:lnTo>
                <a:lnTo>
                  <a:pt x="128" y="21"/>
                </a:lnTo>
                <a:lnTo>
                  <a:pt x="138" y="20"/>
                </a:lnTo>
                <a:lnTo>
                  <a:pt x="149" y="16"/>
                </a:lnTo>
                <a:lnTo>
                  <a:pt x="172" y="12"/>
                </a:lnTo>
                <a:lnTo>
                  <a:pt x="193" y="8"/>
                </a:lnTo>
                <a:lnTo>
                  <a:pt x="212" y="6"/>
                </a:lnTo>
                <a:lnTo>
                  <a:pt x="232" y="2"/>
                </a:lnTo>
                <a:lnTo>
                  <a:pt x="247" y="2"/>
                </a:lnTo>
                <a:lnTo>
                  <a:pt x="262" y="0"/>
                </a:lnTo>
                <a:lnTo>
                  <a:pt x="276" y="0"/>
                </a:lnTo>
                <a:lnTo>
                  <a:pt x="287" y="0"/>
                </a:lnTo>
                <a:lnTo>
                  <a:pt x="297" y="0"/>
                </a:lnTo>
                <a:lnTo>
                  <a:pt x="306" y="0"/>
                </a:lnTo>
                <a:lnTo>
                  <a:pt x="314" y="0"/>
                </a:lnTo>
                <a:lnTo>
                  <a:pt x="320" y="2"/>
                </a:lnTo>
                <a:lnTo>
                  <a:pt x="323" y="4"/>
                </a:lnTo>
                <a:lnTo>
                  <a:pt x="325" y="4"/>
                </a:lnTo>
                <a:lnTo>
                  <a:pt x="327" y="6"/>
                </a:lnTo>
                <a:lnTo>
                  <a:pt x="329" y="8"/>
                </a:lnTo>
                <a:lnTo>
                  <a:pt x="327" y="14"/>
                </a:lnTo>
                <a:lnTo>
                  <a:pt x="325" y="21"/>
                </a:lnTo>
                <a:lnTo>
                  <a:pt x="323" y="27"/>
                </a:lnTo>
                <a:lnTo>
                  <a:pt x="320" y="33"/>
                </a:lnTo>
                <a:lnTo>
                  <a:pt x="318" y="35"/>
                </a:lnTo>
                <a:lnTo>
                  <a:pt x="316" y="37"/>
                </a:lnTo>
                <a:lnTo>
                  <a:pt x="312" y="39"/>
                </a:lnTo>
                <a:lnTo>
                  <a:pt x="308" y="40"/>
                </a:lnTo>
                <a:lnTo>
                  <a:pt x="304" y="40"/>
                </a:lnTo>
                <a:lnTo>
                  <a:pt x="298" y="42"/>
                </a:lnTo>
                <a:lnTo>
                  <a:pt x="293" y="44"/>
                </a:lnTo>
                <a:lnTo>
                  <a:pt x="285" y="46"/>
                </a:lnTo>
                <a:lnTo>
                  <a:pt x="277" y="48"/>
                </a:lnTo>
                <a:lnTo>
                  <a:pt x="270" y="50"/>
                </a:lnTo>
                <a:lnTo>
                  <a:pt x="260" y="52"/>
                </a:lnTo>
                <a:lnTo>
                  <a:pt x="251" y="54"/>
                </a:lnTo>
                <a:lnTo>
                  <a:pt x="241" y="56"/>
                </a:lnTo>
                <a:lnTo>
                  <a:pt x="230" y="58"/>
                </a:lnTo>
                <a:lnTo>
                  <a:pt x="216" y="60"/>
                </a:lnTo>
                <a:lnTo>
                  <a:pt x="205" y="63"/>
                </a:lnTo>
                <a:lnTo>
                  <a:pt x="191" y="65"/>
                </a:lnTo>
                <a:lnTo>
                  <a:pt x="180" y="67"/>
                </a:lnTo>
                <a:lnTo>
                  <a:pt x="167" y="69"/>
                </a:lnTo>
                <a:lnTo>
                  <a:pt x="157" y="71"/>
                </a:lnTo>
                <a:lnTo>
                  <a:pt x="147" y="73"/>
                </a:lnTo>
                <a:lnTo>
                  <a:pt x="138" y="75"/>
                </a:lnTo>
                <a:lnTo>
                  <a:pt x="128" y="77"/>
                </a:lnTo>
                <a:lnTo>
                  <a:pt x="121" y="79"/>
                </a:lnTo>
                <a:lnTo>
                  <a:pt x="113" y="80"/>
                </a:lnTo>
                <a:lnTo>
                  <a:pt x="105" y="82"/>
                </a:lnTo>
                <a:lnTo>
                  <a:pt x="100" y="84"/>
                </a:lnTo>
                <a:lnTo>
                  <a:pt x="94" y="86"/>
                </a:lnTo>
                <a:lnTo>
                  <a:pt x="90" y="88"/>
                </a:lnTo>
                <a:lnTo>
                  <a:pt x="86" y="88"/>
                </a:lnTo>
                <a:lnTo>
                  <a:pt x="82" y="90"/>
                </a:lnTo>
                <a:lnTo>
                  <a:pt x="80" y="92"/>
                </a:lnTo>
                <a:lnTo>
                  <a:pt x="80" y="9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951"/>
          <p:cNvSpPr/>
          <p:nvPr/>
        </p:nvSpPr>
        <p:spPr bwMode="auto">
          <a:xfrm>
            <a:off x="1827659" y="2344323"/>
            <a:ext cx="369137" cy="1814925"/>
          </a:xfrm>
          <a:custGeom>
            <a:avLst/>
            <a:gdLst>
              <a:gd name="T0" fmla="*/ 7 w 193"/>
              <a:gd name="T1" fmla="*/ 806 h 943"/>
              <a:gd name="T2" fmla="*/ 34 w 193"/>
              <a:gd name="T3" fmla="*/ 806 h 943"/>
              <a:gd name="T4" fmla="*/ 72 w 193"/>
              <a:gd name="T5" fmla="*/ 811 h 943"/>
              <a:gd name="T6" fmla="*/ 97 w 193"/>
              <a:gd name="T7" fmla="*/ 813 h 943"/>
              <a:gd name="T8" fmla="*/ 107 w 193"/>
              <a:gd name="T9" fmla="*/ 808 h 943"/>
              <a:gd name="T10" fmla="*/ 112 w 193"/>
              <a:gd name="T11" fmla="*/ 787 h 943"/>
              <a:gd name="T12" fmla="*/ 118 w 193"/>
              <a:gd name="T13" fmla="*/ 750 h 943"/>
              <a:gd name="T14" fmla="*/ 122 w 193"/>
              <a:gd name="T15" fmla="*/ 697 h 943"/>
              <a:gd name="T16" fmla="*/ 126 w 193"/>
              <a:gd name="T17" fmla="*/ 629 h 943"/>
              <a:gd name="T18" fmla="*/ 126 w 193"/>
              <a:gd name="T19" fmla="*/ 550 h 943"/>
              <a:gd name="T20" fmla="*/ 128 w 193"/>
              <a:gd name="T21" fmla="*/ 461 h 943"/>
              <a:gd name="T22" fmla="*/ 128 w 193"/>
              <a:gd name="T23" fmla="*/ 362 h 943"/>
              <a:gd name="T24" fmla="*/ 126 w 193"/>
              <a:gd name="T25" fmla="*/ 261 h 943"/>
              <a:gd name="T26" fmla="*/ 124 w 193"/>
              <a:gd name="T27" fmla="*/ 181 h 943"/>
              <a:gd name="T28" fmla="*/ 122 w 193"/>
              <a:gd name="T29" fmla="*/ 124 h 943"/>
              <a:gd name="T30" fmla="*/ 120 w 193"/>
              <a:gd name="T31" fmla="*/ 91 h 943"/>
              <a:gd name="T32" fmla="*/ 111 w 193"/>
              <a:gd name="T33" fmla="*/ 49 h 943"/>
              <a:gd name="T34" fmla="*/ 99 w 193"/>
              <a:gd name="T35" fmla="*/ 27 h 943"/>
              <a:gd name="T36" fmla="*/ 93 w 193"/>
              <a:gd name="T37" fmla="*/ 9 h 943"/>
              <a:gd name="T38" fmla="*/ 101 w 193"/>
              <a:gd name="T39" fmla="*/ 0 h 943"/>
              <a:gd name="T40" fmla="*/ 120 w 193"/>
              <a:gd name="T41" fmla="*/ 0 h 943"/>
              <a:gd name="T42" fmla="*/ 158 w 193"/>
              <a:gd name="T43" fmla="*/ 15 h 943"/>
              <a:gd name="T44" fmla="*/ 181 w 193"/>
              <a:gd name="T45" fmla="*/ 27 h 943"/>
              <a:gd name="T46" fmla="*/ 193 w 193"/>
              <a:gd name="T47" fmla="*/ 48 h 943"/>
              <a:gd name="T48" fmla="*/ 187 w 193"/>
              <a:gd name="T49" fmla="*/ 84 h 943"/>
              <a:gd name="T50" fmla="*/ 179 w 193"/>
              <a:gd name="T51" fmla="*/ 128 h 943"/>
              <a:gd name="T52" fmla="*/ 176 w 193"/>
              <a:gd name="T53" fmla="*/ 162 h 943"/>
              <a:gd name="T54" fmla="*/ 176 w 193"/>
              <a:gd name="T55" fmla="*/ 185 h 943"/>
              <a:gd name="T56" fmla="*/ 174 w 193"/>
              <a:gd name="T57" fmla="*/ 213 h 943"/>
              <a:gd name="T58" fmla="*/ 174 w 193"/>
              <a:gd name="T59" fmla="*/ 251 h 943"/>
              <a:gd name="T60" fmla="*/ 174 w 193"/>
              <a:gd name="T61" fmla="*/ 297 h 943"/>
              <a:gd name="T62" fmla="*/ 174 w 193"/>
              <a:gd name="T63" fmla="*/ 352 h 943"/>
              <a:gd name="T64" fmla="*/ 174 w 193"/>
              <a:gd name="T65" fmla="*/ 413 h 943"/>
              <a:gd name="T66" fmla="*/ 174 w 193"/>
              <a:gd name="T67" fmla="*/ 482 h 943"/>
              <a:gd name="T68" fmla="*/ 174 w 193"/>
              <a:gd name="T69" fmla="*/ 558 h 943"/>
              <a:gd name="T70" fmla="*/ 172 w 193"/>
              <a:gd name="T71" fmla="*/ 629 h 943"/>
              <a:gd name="T72" fmla="*/ 170 w 193"/>
              <a:gd name="T73" fmla="*/ 689 h 943"/>
              <a:gd name="T74" fmla="*/ 168 w 193"/>
              <a:gd name="T75" fmla="*/ 743 h 943"/>
              <a:gd name="T76" fmla="*/ 166 w 193"/>
              <a:gd name="T77" fmla="*/ 789 h 943"/>
              <a:gd name="T78" fmla="*/ 162 w 193"/>
              <a:gd name="T79" fmla="*/ 827 h 943"/>
              <a:gd name="T80" fmla="*/ 158 w 193"/>
              <a:gd name="T81" fmla="*/ 857 h 943"/>
              <a:gd name="T82" fmla="*/ 155 w 193"/>
              <a:gd name="T83" fmla="*/ 880 h 943"/>
              <a:gd name="T84" fmla="*/ 143 w 193"/>
              <a:gd name="T85" fmla="*/ 910 h 943"/>
              <a:gd name="T86" fmla="*/ 124 w 193"/>
              <a:gd name="T87" fmla="*/ 937 h 943"/>
              <a:gd name="T88" fmla="*/ 107 w 193"/>
              <a:gd name="T89" fmla="*/ 939 h 943"/>
              <a:gd name="T90" fmla="*/ 93 w 193"/>
              <a:gd name="T91" fmla="*/ 922 h 943"/>
              <a:gd name="T92" fmla="*/ 84 w 193"/>
              <a:gd name="T93" fmla="*/ 893 h 943"/>
              <a:gd name="T94" fmla="*/ 59 w 193"/>
              <a:gd name="T95" fmla="*/ 861 h 943"/>
              <a:gd name="T96" fmla="*/ 21 w 193"/>
              <a:gd name="T97" fmla="*/ 834 h 943"/>
              <a:gd name="T98" fmla="*/ 2 w 193"/>
              <a:gd name="T99" fmla="*/ 815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3" h="943">
                <a:moveTo>
                  <a:pt x="0" y="811"/>
                </a:moveTo>
                <a:lnTo>
                  <a:pt x="2" y="809"/>
                </a:lnTo>
                <a:lnTo>
                  <a:pt x="3" y="806"/>
                </a:lnTo>
                <a:lnTo>
                  <a:pt x="7" y="806"/>
                </a:lnTo>
                <a:lnTo>
                  <a:pt x="13" y="804"/>
                </a:lnTo>
                <a:lnTo>
                  <a:pt x="19" y="804"/>
                </a:lnTo>
                <a:lnTo>
                  <a:pt x="26" y="806"/>
                </a:lnTo>
                <a:lnTo>
                  <a:pt x="34" y="806"/>
                </a:lnTo>
                <a:lnTo>
                  <a:pt x="44" y="808"/>
                </a:lnTo>
                <a:lnTo>
                  <a:pt x="55" y="809"/>
                </a:lnTo>
                <a:lnTo>
                  <a:pt x="65" y="809"/>
                </a:lnTo>
                <a:lnTo>
                  <a:pt x="72" y="811"/>
                </a:lnTo>
                <a:lnTo>
                  <a:pt x="80" y="813"/>
                </a:lnTo>
                <a:lnTo>
                  <a:pt x="86" y="813"/>
                </a:lnTo>
                <a:lnTo>
                  <a:pt x="91" y="813"/>
                </a:lnTo>
                <a:lnTo>
                  <a:pt x="97" y="813"/>
                </a:lnTo>
                <a:lnTo>
                  <a:pt x="103" y="811"/>
                </a:lnTo>
                <a:lnTo>
                  <a:pt x="105" y="811"/>
                </a:lnTo>
                <a:lnTo>
                  <a:pt x="105" y="809"/>
                </a:lnTo>
                <a:lnTo>
                  <a:pt x="107" y="808"/>
                </a:lnTo>
                <a:lnTo>
                  <a:pt x="109" y="804"/>
                </a:lnTo>
                <a:lnTo>
                  <a:pt x="111" y="798"/>
                </a:lnTo>
                <a:lnTo>
                  <a:pt x="112" y="794"/>
                </a:lnTo>
                <a:lnTo>
                  <a:pt x="112" y="787"/>
                </a:lnTo>
                <a:lnTo>
                  <a:pt x="114" y="779"/>
                </a:lnTo>
                <a:lnTo>
                  <a:pt x="116" y="771"/>
                </a:lnTo>
                <a:lnTo>
                  <a:pt x="116" y="762"/>
                </a:lnTo>
                <a:lnTo>
                  <a:pt x="118" y="750"/>
                </a:lnTo>
                <a:lnTo>
                  <a:pt x="120" y="739"/>
                </a:lnTo>
                <a:lnTo>
                  <a:pt x="120" y="726"/>
                </a:lnTo>
                <a:lnTo>
                  <a:pt x="122" y="712"/>
                </a:lnTo>
                <a:lnTo>
                  <a:pt x="122" y="697"/>
                </a:lnTo>
                <a:lnTo>
                  <a:pt x="124" y="680"/>
                </a:lnTo>
                <a:lnTo>
                  <a:pt x="124" y="665"/>
                </a:lnTo>
                <a:lnTo>
                  <a:pt x="124" y="646"/>
                </a:lnTo>
                <a:lnTo>
                  <a:pt x="126" y="629"/>
                </a:lnTo>
                <a:lnTo>
                  <a:pt x="126" y="609"/>
                </a:lnTo>
                <a:lnTo>
                  <a:pt x="126" y="590"/>
                </a:lnTo>
                <a:lnTo>
                  <a:pt x="126" y="569"/>
                </a:lnTo>
                <a:lnTo>
                  <a:pt x="126" y="550"/>
                </a:lnTo>
                <a:lnTo>
                  <a:pt x="128" y="528"/>
                </a:lnTo>
                <a:lnTo>
                  <a:pt x="128" y="507"/>
                </a:lnTo>
                <a:lnTo>
                  <a:pt x="128" y="484"/>
                </a:lnTo>
                <a:lnTo>
                  <a:pt x="128" y="461"/>
                </a:lnTo>
                <a:lnTo>
                  <a:pt x="128" y="436"/>
                </a:lnTo>
                <a:lnTo>
                  <a:pt x="128" y="413"/>
                </a:lnTo>
                <a:lnTo>
                  <a:pt x="128" y="387"/>
                </a:lnTo>
                <a:lnTo>
                  <a:pt x="128" y="362"/>
                </a:lnTo>
                <a:lnTo>
                  <a:pt x="128" y="335"/>
                </a:lnTo>
                <a:lnTo>
                  <a:pt x="126" y="308"/>
                </a:lnTo>
                <a:lnTo>
                  <a:pt x="126" y="284"/>
                </a:lnTo>
                <a:lnTo>
                  <a:pt x="126" y="261"/>
                </a:lnTo>
                <a:lnTo>
                  <a:pt x="124" y="238"/>
                </a:lnTo>
                <a:lnTo>
                  <a:pt x="124" y="217"/>
                </a:lnTo>
                <a:lnTo>
                  <a:pt x="124" y="198"/>
                </a:lnTo>
                <a:lnTo>
                  <a:pt x="124" y="181"/>
                </a:lnTo>
                <a:lnTo>
                  <a:pt x="124" y="166"/>
                </a:lnTo>
                <a:lnTo>
                  <a:pt x="122" y="150"/>
                </a:lnTo>
                <a:lnTo>
                  <a:pt x="122" y="137"/>
                </a:lnTo>
                <a:lnTo>
                  <a:pt x="122" y="124"/>
                </a:lnTo>
                <a:lnTo>
                  <a:pt x="122" y="114"/>
                </a:lnTo>
                <a:lnTo>
                  <a:pt x="120" y="105"/>
                </a:lnTo>
                <a:lnTo>
                  <a:pt x="120" y="97"/>
                </a:lnTo>
                <a:lnTo>
                  <a:pt x="120" y="91"/>
                </a:lnTo>
                <a:lnTo>
                  <a:pt x="118" y="86"/>
                </a:lnTo>
                <a:lnTo>
                  <a:pt x="116" y="70"/>
                </a:lnTo>
                <a:lnTo>
                  <a:pt x="112" y="55"/>
                </a:lnTo>
                <a:lnTo>
                  <a:pt x="111" y="49"/>
                </a:lnTo>
                <a:lnTo>
                  <a:pt x="109" y="42"/>
                </a:lnTo>
                <a:lnTo>
                  <a:pt x="105" y="36"/>
                </a:lnTo>
                <a:lnTo>
                  <a:pt x="103" y="32"/>
                </a:lnTo>
                <a:lnTo>
                  <a:pt x="99" y="27"/>
                </a:lnTo>
                <a:lnTo>
                  <a:pt x="95" y="23"/>
                </a:lnTo>
                <a:lnTo>
                  <a:pt x="93" y="17"/>
                </a:lnTo>
                <a:lnTo>
                  <a:pt x="93" y="13"/>
                </a:lnTo>
                <a:lnTo>
                  <a:pt x="93" y="9"/>
                </a:lnTo>
                <a:lnTo>
                  <a:pt x="93" y="6"/>
                </a:lnTo>
                <a:lnTo>
                  <a:pt x="95" y="4"/>
                </a:lnTo>
                <a:lnTo>
                  <a:pt x="99" y="2"/>
                </a:lnTo>
                <a:lnTo>
                  <a:pt x="101" y="0"/>
                </a:lnTo>
                <a:lnTo>
                  <a:pt x="103" y="0"/>
                </a:lnTo>
                <a:lnTo>
                  <a:pt x="109" y="0"/>
                </a:lnTo>
                <a:lnTo>
                  <a:pt x="114" y="0"/>
                </a:lnTo>
                <a:lnTo>
                  <a:pt x="120" y="0"/>
                </a:lnTo>
                <a:lnTo>
                  <a:pt x="128" y="2"/>
                </a:lnTo>
                <a:lnTo>
                  <a:pt x="135" y="4"/>
                </a:lnTo>
                <a:lnTo>
                  <a:pt x="145" y="6"/>
                </a:lnTo>
                <a:lnTo>
                  <a:pt x="158" y="15"/>
                </a:lnTo>
                <a:lnTo>
                  <a:pt x="166" y="19"/>
                </a:lnTo>
                <a:lnTo>
                  <a:pt x="172" y="23"/>
                </a:lnTo>
                <a:lnTo>
                  <a:pt x="177" y="25"/>
                </a:lnTo>
                <a:lnTo>
                  <a:pt x="181" y="27"/>
                </a:lnTo>
                <a:lnTo>
                  <a:pt x="185" y="30"/>
                </a:lnTo>
                <a:lnTo>
                  <a:pt x="189" y="32"/>
                </a:lnTo>
                <a:lnTo>
                  <a:pt x="191" y="38"/>
                </a:lnTo>
                <a:lnTo>
                  <a:pt x="193" y="48"/>
                </a:lnTo>
                <a:lnTo>
                  <a:pt x="191" y="57"/>
                </a:lnTo>
                <a:lnTo>
                  <a:pt x="189" y="70"/>
                </a:lnTo>
                <a:lnTo>
                  <a:pt x="187" y="76"/>
                </a:lnTo>
                <a:lnTo>
                  <a:pt x="187" y="84"/>
                </a:lnTo>
                <a:lnTo>
                  <a:pt x="185" y="93"/>
                </a:lnTo>
                <a:lnTo>
                  <a:pt x="183" y="103"/>
                </a:lnTo>
                <a:lnTo>
                  <a:pt x="181" y="114"/>
                </a:lnTo>
                <a:lnTo>
                  <a:pt x="179" y="128"/>
                </a:lnTo>
                <a:lnTo>
                  <a:pt x="179" y="139"/>
                </a:lnTo>
                <a:lnTo>
                  <a:pt x="177" y="154"/>
                </a:lnTo>
                <a:lnTo>
                  <a:pt x="177" y="158"/>
                </a:lnTo>
                <a:lnTo>
                  <a:pt x="176" y="162"/>
                </a:lnTo>
                <a:lnTo>
                  <a:pt x="176" y="168"/>
                </a:lnTo>
                <a:lnTo>
                  <a:pt x="176" y="171"/>
                </a:lnTo>
                <a:lnTo>
                  <a:pt x="176" y="177"/>
                </a:lnTo>
                <a:lnTo>
                  <a:pt x="176" y="185"/>
                </a:lnTo>
                <a:lnTo>
                  <a:pt x="176" y="190"/>
                </a:lnTo>
                <a:lnTo>
                  <a:pt x="176" y="198"/>
                </a:lnTo>
                <a:lnTo>
                  <a:pt x="174" y="206"/>
                </a:lnTo>
                <a:lnTo>
                  <a:pt x="174" y="213"/>
                </a:lnTo>
                <a:lnTo>
                  <a:pt x="174" y="223"/>
                </a:lnTo>
                <a:lnTo>
                  <a:pt x="174" y="232"/>
                </a:lnTo>
                <a:lnTo>
                  <a:pt x="174" y="242"/>
                </a:lnTo>
                <a:lnTo>
                  <a:pt x="174" y="251"/>
                </a:lnTo>
                <a:lnTo>
                  <a:pt x="174" y="263"/>
                </a:lnTo>
                <a:lnTo>
                  <a:pt x="174" y="274"/>
                </a:lnTo>
                <a:lnTo>
                  <a:pt x="174" y="286"/>
                </a:lnTo>
                <a:lnTo>
                  <a:pt x="174" y="297"/>
                </a:lnTo>
                <a:lnTo>
                  <a:pt x="174" y="310"/>
                </a:lnTo>
                <a:lnTo>
                  <a:pt x="174" y="324"/>
                </a:lnTo>
                <a:lnTo>
                  <a:pt x="174" y="337"/>
                </a:lnTo>
                <a:lnTo>
                  <a:pt x="174" y="352"/>
                </a:lnTo>
                <a:lnTo>
                  <a:pt x="174" y="366"/>
                </a:lnTo>
                <a:lnTo>
                  <a:pt x="174" y="381"/>
                </a:lnTo>
                <a:lnTo>
                  <a:pt x="174" y="396"/>
                </a:lnTo>
                <a:lnTo>
                  <a:pt x="174" y="413"/>
                </a:lnTo>
                <a:lnTo>
                  <a:pt x="174" y="430"/>
                </a:lnTo>
                <a:lnTo>
                  <a:pt x="174" y="448"/>
                </a:lnTo>
                <a:lnTo>
                  <a:pt x="174" y="465"/>
                </a:lnTo>
                <a:lnTo>
                  <a:pt x="174" y="482"/>
                </a:lnTo>
                <a:lnTo>
                  <a:pt x="174" y="501"/>
                </a:lnTo>
                <a:lnTo>
                  <a:pt x="174" y="520"/>
                </a:lnTo>
                <a:lnTo>
                  <a:pt x="174" y="539"/>
                </a:lnTo>
                <a:lnTo>
                  <a:pt x="174" y="558"/>
                </a:lnTo>
                <a:lnTo>
                  <a:pt x="174" y="577"/>
                </a:lnTo>
                <a:lnTo>
                  <a:pt x="172" y="594"/>
                </a:lnTo>
                <a:lnTo>
                  <a:pt x="172" y="611"/>
                </a:lnTo>
                <a:lnTo>
                  <a:pt x="172" y="629"/>
                </a:lnTo>
                <a:lnTo>
                  <a:pt x="172" y="644"/>
                </a:lnTo>
                <a:lnTo>
                  <a:pt x="172" y="659"/>
                </a:lnTo>
                <a:lnTo>
                  <a:pt x="172" y="674"/>
                </a:lnTo>
                <a:lnTo>
                  <a:pt x="170" y="689"/>
                </a:lnTo>
                <a:lnTo>
                  <a:pt x="170" y="703"/>
                </a:lnTo>
                <a:lnTo>
                  <a:pt x="170" y="718"/>
                </a:lnTo>
                <a:lnTo>
                  <a:pt x="170" y="731"/>
                </a:lnTo>
                <a:lnTo>
                  <a:pt x="168" y="743"/>
                </a:lnTo>
                <a:lnTo>
                  <a:pt x="168" y="756"/>
                </a:lnTo>
                <a:lnTo>
                  <a:pt x="168" y="768"/>
                </a:lnTo>
                <a:lnTo>
                  <a:pt x="166" y="779"/>
                </a:lnTo>
                <a:lnTo>
                  <a:pt x="166" y="789"/>
                </a:lnTo>
                <a:lnTo>
                  <a:pt x="164" y="800"/>
                </a:lnTo>
                <a:lnTo>
                  <a:pt x="164" y="809"/>
                </a:lnTo>
                <a:lnTo>
                  <a:pt x="164" y="819"/>
                </a:lnTo>
                <a:lnTo>
                  <a:pt x="162" y="827"/>
                </a:lnTo>
                <a:lnTo>
                  <a:pt x="162" y="836"/>
                </a:lnTo>
                <a:lnTo>
                  <a:pt x="160" y="844"/>
                </a:lnTo>
                <a:lnTo>
                  <a:pt x="160" y="849"/>
                </a:lnTo>
                <a:lnTo>
                  <a:pt x="158" y="857"/>
                </a:lnTo>
                <a:lnTo>
                  <a:pt x="158" y="863"/>
                </a:lnTo>
                <a:lnTo>
                  <a:pt x="156" y="869"/>
                </a:lnTo>
                <a:lnTo>
                  <a:pt x="156" y="874"/>
                </a:lnTo>
                <a:lnTo>
                  <a:pt x="155" y="880"/>
                </a:lnTo>
                <a:lnTo>
                  <a:pt x="153" y="884"/>
                </a:lnTo>
                <a:lnTo>
                  <a:pt x="153" y="888"/>
                </a:lnTo>
                <a:lnTo>
                  <a:pt x="147" y="899"/>
                </a:lnTo>
                <a:lnTo>
                  <a:pt x="143" y="910"/>
                </a:lnTo>
                <a:lnTo>
                  <a:pt x="139" y="918"/>
                </a:lnTo>
                <a:lnTo>
                  <a:pt x="133" y="926"/>
                </a:lnTo>
                <a:lnTo>
                  <a:pt x="130" y="931"/>
                </a:lnTo>
                <a:lnTo>
                  <a:pt x="124" y="937"/>
                </a:lnTo>
                <a:lnTo>
                  <a:pt x="120" y="939"/>
                </a:lnTo>
                <a:lnTo>
                  <a:pt x="114" y="943"/>
                </a:lnTo>
                <a:lnTo>
                  <a:pt x="111" y="941"/>
                </a:lnTo>
                <a:lnTo>
                  <a:pt x="107" y="939"/>
                </a:lnTo>
                <a:lnTo>
                  <a:pt x="103" y="937"/>
                </a:lnTo>
                <a:lnTo>
                  <a:pt x="99" y="933"/>
                </a:lnTo>
                <a:lnTo>
                  <a:pt x="97" y="928"/>
                </a:lnTo>
                <a:lnTo>
                  <a:pt x="93" y="922"/>
                </a:lnTo>
                <a:lnTo>
                  <a:pt x="91" y="916"/>
                </a:lnTo>
                <a:lnTo>
                  <a:pt x="90" y="909"/>
                </a:lnTo>
                <a:lnTo>
                  <a:pt x="88" y="901"/>
                </a:lnTo>
                <a:lnTo>
                  <a:pt x="84" y="893"/>
                </a:lnTo>
                <a:lnTo>
                  <a:pt x="80" y="886"/>
                </a:lnTo>
                <a:lnTo>
                  <a:pt x="74" y="876"/>
                </a:lnTo>
                <a:lnTo>
                  <a:pt x="68" y="869"/>
                </a:lnTo>
                <a:lnTo>
                  <a:pt x="59" y="861"/>
                </a:lnTo>
                <a:lnTo>
                  <a:pt x="51" y="853"/>
                </a:lnTo>
                <a:lnTo>
                  <a:pt x="40" y="846"/>
                </a:lnTo>
                <a:lnTo>
                  <a:pt x="30" y="840"/>
                </a:lnTo>
                <a:lnTo>
                  <a:pt x="21" y="834"/>
                </a:lnTo>
                <a:lnTo>
                  <a:pt x="15" y="829"/>
                </a:lnTo>
                <a:lnTo>
                  <a:pt x="9" y="823"/>
                </a:lnTo>
                <a:lnTo>
                  <a:pt x="3" y="819"/>
                </a:lnTo>
                <a:lnTo>
                  <a:pt x="2" y="815"/>
                </a:lnTo>
                <a:lnTo>
                  <a:pt x="0" y="813"/>
                </a:lnTo>
                <a:lnTo>
                  <a:pt x="0" y="811"/>
                </a:lnTo>
                <a:lnTo>
                  <a:pt x="0" y="81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52"/>
          <p:cNvSpPr/>
          <p:nvPr/>
        </p:nvSpPr>
        <p:spPr bwMode="auto">
          <a:xfrm>
            <a:off x="1570033" y="3113359"/>
            <a:ext cx="719047" cy="615229"/>
          </a:xfrm>
          <a:custGeom>
            <a:avLst/>
            <a:gdLst>
              <a:gd name="T0" fmla="*/ 354 w 375"/>
              <a:gd name="T1" fmla="*/ 42 h 320"/>
              <a:gd name="T2" fmla="*/ 344 w 375"/>
              <a:gd name="T3" fmla="*/ 51 h 320"/>
              <a:gd name="T4" fmla="*/ 331 w 375"/>
              <a:gd name="T5" fmla="*/ 63 h 320"/>
              <a:gd name="T6" fmla="*/ 315 w 375"/>
              <a:gd name="T7" fmla="*/ 80 h 320"/>
              <a:gd name="T8" fmla="*/ 296 w 375"/>
              <a:gd name="T9" fmla="*/ 99 h 320"/>
              <a:gd name="T10" fmla="*/ 275 w 375"/>
              <a:gd name="T11" fmla="*/ 120 h 320"/>
              <a:gd name="T12" fmla="*/ 250 w 375"/>
              <a:gd name="T13" fmla="*/ 145 h 320"/>
              <a:gd name="T14" fmla="*/ 222 w 375"/>
              <a:gd name="T15" fmla="*/ 173 h 320"/>
              <a:gd name="T16" fmla="*/ 193 w 375"/>
              <a:gd name="T17" fmla="*/ 206 h 320"/>
              <a:gd name="T18" fmla="*/ 164 w 375"/>
              <a:gd name="T19" fmla="*/ 234 h 320"/>
              <a:gd name="T20" fmla="*/ 141 w 375"/>
              <a:gd name="T21" fmla="*/ 259 h 320"/>
              <a:gd name="T22" fmla="*/ 120 w 375"/>
              <a:gd name="T23" fmla="*/ 280 h 320"/>
              <a:gd name="T24" fmla="*/ 103 w 375"/>
              <a:gd name="T25" fmla="*/ 297 h 320"/>
              <a:gd name="T26" fmla="*/ 88 w 375"/>
              <a:gd name="T27" fmla="*/ 309 h 320"/>
              <a:gd name="T28" fmla="*/ 76 w 375"/>
              <a:gd name="T29" fmla="*/ 316 h 320"/>
              <a:gd name="T30" fmla="*/ 69 w 375"/>
              <a:gd name="T31" fmla="*/ 320 h 320"/>
              <a:gd name="T32" fmla="*/ 61 w 375"/>
              <a:gd name="T33" fmla="*/ 320 h 320"/>
              <a:gd name="T34" fmla="*/ 51 w 375"/>
              <a:gd name="T35" fmla="*/ 316 h 320"/>
              <a:gd name="T36" fmla="*/ 42 w 375"/>
              <a:gd name="T37" fmla="*/ 311 h 320"/>
              <a:gd name="T38" fmla="*/ 30 w 375"/>
              <a:gd name="T39" fmla="*/ 301 h 320"/>
              <a:gd name="T40" fmla="*/ 19 w 375"/>
              <a:gd name="T41" fmla="*/ 291 h 320"/>
              <a:gd name="T42" fmla="*/ 9 w 375"/>
              <a:gd name="T43" fmla="*/ 282 h 320"/>
              <a:gd name="T44" fmla="*/ 4 w 375"/>
              <a:gd name="T45" fmla="*/ 272 h 320"/>
              <a:gd name="T46" fmla="*/ 0 w 375"/>
              <a:gd name="T47" fmla="*/ 263 h 320"/>
              <a:gd name="T48" fmla="*/ 0 w 375"/>
              <a:gd name="T49" fmla="*/ 255 h 320"/>
              <a:gd name="T50" fmla="*/ 4 w 375"/>
              <a:gd name="T51" fmla="*/ 250 h 320"/>
              <a:gd name="T52" fmla="*/ 11 w 375"/>
              <a:gd name="T53" fmla="*/ 246 h 320"/>
              <a:gd name="T54" fmla="*/ 21 w 375"/>
              <a:gd name="T55" fmla="*/ 242 h 320"/>
              <a:gd name="T56" fmla="*/ 40 w 375"/>
              <a:gd name="T57" fmla="*/ 240 h 320"/>
              <a:gd name="T58" fmla="*/ 59 w 375"/>
              <a:gd name="T59" fmla="*/ 234 h 320"/>
              <a:gd name="T60" fmla="*/ 69 w 375"/>
              <a:gd name="T61" fmla="*/ 231 h 320"/>
              <a:gd name="T62" fmla="*/ 74 w 375"/>
              <a:gd name="T63" fmla="*/ 229 h 320"/>
              <a:gd name="T64" fmla="*/ 82 w 375"/>
              <a:gd name="T65" fmla="*/ 223 h 320"/>
              <a:gd name="T66" fmla="*/ 92 w 375"/>
              <a:gd name="T67" fmla="*/ 217 h 320"/>
              <a:gd name="T68" fmla="*/ 103 w 375"/>
              <a:gd name="T69" fmla="*/ 210 h 320"/>
              <a:gd name="T70" fmla="*/ 118 w 375"/>
              <a:gd name="T71" fmla="*/ 200 h 320"/>
              <a:gd name="T72" fmla="*/ 134 w 375"/>
              <a:gd name="T73" fmla="*/ 189 h 320"/>
              <a:gd name="T74" fmla="*/ 153 w 375"/>
              <a:gd name="T75" fmla="*/ 175 h 320"/>
              <a:gd name="T76" fmla="*/ 201 w 375"/>
              <a:gd name="T77" fmla="*/ 139 h 320"/>
              <a:gd name="T78" fmla="*/ 239 w 375"/>
              <a:gd name="T79" fmla="*/ 111 h 320"/>
              <a:gd name="T80" fmla="*/ 275 w 375"/>
              <a:gd name="T81" fmla="*/ 80 h 320"/>
              <a:gd name="T82" fmla="*/ 308 w 375"/>
              <a:gd name="T83" fmla="*/ 51 h 320"/>
              <a:gd name="T84" fmla="*/ 321 w 375"/>
              <a:gd name="T85" fmla="*/ 38 h 320"/>
              <a:gd name="T86" fmla="*/ 333 w 375"/>
              <a:gd name="T87" fmla="*/ 27 h 320"/>
              <a:gd name="T88" fmla="*/ 344 w 375"/>
              <a:gd name="T89" fmla="*/ 17 h 320"/>
              <a:gd name="T90" fmla="*/ 352 w 375"/>
              <a:gd name="T91" fmla="*/ 10 h 320"/>
              <a:gd name="T92" fmla="*/ 361 w 375"/>
              <a:gd name="T93" fmla="*/ 4 h 320"/>
              <a:gd name="T94" fmla="*/ 367 w 375"/>
              <a:gd name="T95" fmla="*/ 2 h 320"/>
              <a:gd name="T96" fmla="*/ 371 w 375"/>
              <a:gd name="T97" fmla="*/ 0 h 320"/>
              <a:gd name="T98" fmla="*/ 373 w 375"/>
              <a:gd name="T99" fmla="*/ 0 h 320"/>
              <a:gd name="T100" fmla="*/ 375 w 375"/>
              <a:gd name="T101" fmla="*/ 6 h 320"/>
              <a:gd name="T102" fmla="*/ 373 w 375"/>
              <a:gd name="T103" fmla="*/ 13 h 320"/>
              <a:gd name="T104" fmla="*/ 367 w 375"/>
              <a:gd name="T105" fmla="*/ 25 h 320"/>
              <a:gd name="T106" fmla="*/ 357 w 375"/>
              <a:gd name="T107" fmla="*/ 3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5" h="320">
                <a:moveTo>
                  <a:pt x="357" y="38"/>
                </a:moveTo>
                <a:lnTo>
                  <a:pt x="354" y="42"/>
                </a:lnTo>
                <a:lnTo>
                  <a:pt x="350" y="46"/>
                </a:lnTo>
                <a:lnTo>
                  <a:pt x="344" y="51"/>
                </a:lnTo>
                <a:lnTo>
                  <a:pt x="338" y="57"/>
                </a:lnTo>
                <a:lnTo>
                  <a:pt x="331" y="63"/>
                </a:lnTo>
                <a:lnTo>
                  <a:pt x="325" y="70"/>
                </a:lnTo>
                <a:lnTo>
                  <a:pt x="315" y="80"/>
                </a:lnTo>
                <a:lnTo>
                  <a:pt x="308" y="88"/>
                </a:lnTo>
                <a:lnTo>
                  <a:pt x="296" y="99"/>
                </a:lnTo>
                <a:lnTo>
                  <a:pt x="287" y="109"/>
                </a:lnTo>
                <a:lnTo>
                  <a:pt x="275" y="120"/>
                </a:lnTo>
                <a:lnTo>
                  <a:pt x="264" y="133"/>
                </a:lnTo>
                <a:lnTo>
                  <a:pt x="250" y="145"/>
                </a:lnTo>
                <a:lnTo>
                  <a:pt x="237" y="160"/>
                </a:lnTo>
                <a:lnTo>
                  <a:pt x="222" y="173"/>
                </a:lnTo>
                <a:lnTo>
                  <a:pt x="208" y="191"/>
                </a:lnTo>
                <a:lnTo>
                  <a:pt x="193" y="206"/>
                </a:lnTo>
                <a:lnTo>
                  <a:pt x="178" y="221"/>
                </a:lnTo>
                <a:lnTo>
                  <a:pt x="164" y="234"/>
                </a:lnTo>
                <a:lnTo>
                  <a:pt x="153" y="248"/>
                </a:lnTo>
                <a:lnTo>
                  <a:pt x="141" y="259"/>
                </a:lnTo>
                <a:lnTo>
                  <a:pt x="130" y="271"/>
                </a:lnTo>
                <a:lnTo>
                  <a:pt x="120" y="280"/>
                </a:lnTo>
                <a:lnTo>
                  <a:pt x="111" y="290"/>
                </a:lnTo>
                <a:lnTo>
                  <a:pt x="103" y="297"/>
                </a:lnTo>
                <a:lnTo>
                  <a:pt x="95" y="303"/>
                </a:lnTo>
                <a:lnTo>
                  <a:pt x="88" y="309"/>
                </a:lnTo>
                <a:lnTo>
                  <a:pt x="82" y="312"/>
                </a:lnTo>
                <a:lnTo>
                  <a:pt x="76" y="316"/>
                </a:lnTo>
                <a:lnTo>
                  <a:pt x="72" y="318"/>
                </a:lnTo>
                <a:lnTo>
                  <a:pt x="69" y="320"/>
                </a:lnTo>
                <a:lnTo>
                  <a:pt x="67" y="320"/>
                </a:lnTo>
                <a:lnTo>
                  <a:pt x="61" y="320"/>
                </a:lnTo>
                <a:lnTo>
                  <a:pt x="57" y="318"/>
                </a:lnTo>
                <a:lnTo>
                  <a:pt x="51" y="316"/>
                </a:lnTo>
                <a:lnTo>
                  <a:pt x="48" y="314"/>
                </a:lnTo>
                <a:lnTo>
                  <a:pt x="42" y="311"/>
                </a:lnTo>
                <a:lnTo>
                  <a:pt x="36" y="307"/>
                </a:lnTo>
                <a:lnTo>
                  <a:pt x="30" y="301"/>
                </a:lnTo>
                <a:lnTo>
                  <a:pt x="25" y="295"/>
                </a:lnTo>
                <a:lnTo>
                  <a:pt x="19" y="291"/>
                </a:lnTo>
                <a:lnTo>
                  <a:pt x="13" y="286"/>
                </a:lnTo>
                <a:lnTo>
                  <a:pt x="9" y="282"/>
                </a:lnTo>
                <a:lnTo>
                  <a:pt x="5" y="276"/>
                </a:lnTo>
                <a:lnTo>
                  <a:pt x="4" y="272"/>
                </a:lnTo>
                <a:lnTo>
                  <a:pt x="2" y="267"/>
                </a:lnTo>
                <a:lnTo>
                  <a:pt x="0" y="263"/>
                </a:lnTo>
                <a:lnTo>
                  <a:pt x="0" y="257"/>
                </a:lnTo>
                <a:lnTo>
                  <a:pt x="0" y="255"/>
                </a:lnTo>
                <a:lnTo>
                  <a:pt x="2" y="251"/>
                </a:lnTo>
                <a:lnTo>
                  <a:pt x="4" y="250"/>
                </a:lnTo>
                <a:lnTo>
                  <a:pt x="7" y="248"/>
                </a:lnTo>
                <a:lnTo>
                  <a:pt x="11" y="246"/>
                </a:lnTo>
                <a:lnTo>
                  <a:pt x="15" y="244"/>
                </a:lnTo>
                <a:lnTo>
                  <a:pt x="21" y="242"/>
                </a:lnTo>
                <a:lnTo>
                  <a:pt x="28" y="240"/>
                </a:lnTo>
                <a:lnTo>
                  <a:pt x="40" y="240"/>
                </a:lnTo>
                <a:lnTo>
                  <a:pt x="51" y="238"/>
                </a:lnTo>
                <a:lnTo>
                  <a:pt x="59" y="234"/>
                </a:lnTo>
                <a:lnTo>
                  <a:pt x="67" y="232"/>
                </a:lnTo>
                <a:lnTo>
                  <a:pt x="69" y="231"/>
                </a:lnTo>
                <a:lnTo>
                  <a:pt x="71" y="231"/>
                </a:lnTo>
                <a:lnTo>
                  <a:pt x="74" y="229"/>
                </a:lnTo>
                <a:lnTo>
                  <a:pt x="76" y="225"/>
                </a:lnTo>
                <a:lnTo>
                  <a:pt x="82" y="223"/>
                </a:lnTo>
                <a:lnTo>
                  <a:pt x="86" y="221"/>
                </a:lnTo>
                <a:lnTo>
                  <a:pt x="92" y="217"/>
                </a:lnTo>
                <a:lnTo>
                  <a:pt x="97" y="213"/>
                </a:lnTo>
                <a:lnTo>
                  <a:pt x="103" y="210"/>
                </a:lnTo>
                <a:lnTo>
                  <a:pt x="111" y="204"/>
                </a:lnTo>
                <a:lnTo>
                  <a:pt x="118" y="200"/>
                </a:lnTo>
                <a:lnTo>
                  <a:pt x="126" y="194"/>
                </a:lnTo>
                <a:lnTo>
                  <a:pt x="134" y="189"/>
                </a:lnTo>
                <a:lnTo>
                  <a:pt x="143" y="183"/>
                </a:lnTo>
                <a:lnTo>
                  <a:pt x="153" y="175"/>
                </a:lnTo>
                <a:lnTo>
                  <a:pt x="162" y="170"/>
                </a:lnTo>
                <a:lnTo>
                  <a:pt x="201" y="139"/>
                </a:lnTo>
                <a:lnTo>
                  <a:pt x="220" y="124"/>
                </a:lnTo>
                <a:lnTo>
                  <a:pt x="239" y="111"/>
                </a:lnTo>
                <a:lnTo>
                  <a:pt x="258" y="95"/>
                </a:lnTo>
                <a:lnTo>
                  <a:pt x="275" y="80"/>
                </a:lnTo>
                <a:lnTo>
                  <a:pt x="290" y="65"/>
                </a:lnTo>
                <a:lnTo>
                  <a:pt x="308" y="51"/>
                </a:lnTo>
                <a:lnTo>
                  <a:pt x="313" y="44"/>
                </a:lnTo>
                <a:lnTo>
                  <a:pt x="321" y="38"/>
                </a:lnTo>
                <a:lnTo>
                  <a:pt x="327" y="32"/>
                </a:lnTo>
                <a:lnTo>
                  <a:pt x="333" y="27"/>
                </a:lnTo>
                <a:lnTo>
                  <a:pt x="338" y="21"/>
                </a:lnTo>
                <a:lnTo>
                  <a:pt x="344" y="17"/>
                </a:lnTo>
                <a:lnTo>
                  <a:pt x="348" y="13"/>
                </a:lnTo>
                <a:lnTo>
                  <a:pt x="352" y="10"/>
                </a:lnTo>
                <a:lnTo>
                  <a:pt x="357" y="6"/>
                </a:lnTo>
                <a:lnTo>
                  <a:pt x="361" y="4"/>
                </a:lnTo>
                <a:lnTo>
                  <a:pt x="363" y="2"/>
                </a:lnTo>
                <a:lnTo>
                  <a:pt x="367" y="2"/>
                </a:lnTo>
                <a:lnTo>
                  <a:pt x="369" y="0"/>
                </a:lnTo>
                <a:lnTo>
                  <a:pt x="371" y="0"/>
                </a:lnTo>
                <a:lnTo>
                  <a:pt x="373" y="0"/>
                </a:lnTo>
                <a:lnTo>
                  <a:pt x="373" y="0"/>
                </a:lnTo>
                <a:lnTo>
                  <a:pt x="375" y="2"/>
                </a:lnTo>
                <a:lnTo>
                  <a:pt x="375" y="6"/>
                </a:lnTo>
                <a:lnTo>
                  <a:pt x="375" y="8"/>
                </a:lnTo>
                <a:lnTo>
                  <a:pt x="373" y="13"/>
                </a:lnTo>
                <a:lnTo>
                  <a:pt x="371" y="17"/>
                </a:lnTo>
                <a:lnTo>
                  <a:pt x="367" y="25"/>
                </a:lnTo>
                <a:lnTo>
                  <a:pt x="363" y="30"/>
                </a:lnTo>
                <a:lnTo>
                  <a:pt x="357" y="38"/>
                </a:lnTo>
                <a:lnTo>
                  <a:pt x="357" y="38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53"/>
          <p:cNvSpPr/>
          <p:nvPr/>
        </p:nvSpPr>
        <p:spPr bwMode="auto">
          <a:xfrm>
            <a:off x="2523637" y="2709614"/>
            <a:ext cx="672905" cy="223020"/>
          </a:xfrm>
          <a:custGeom>
            <a:avLst/>
            <a:gdLst>
              <a:gd name="T0" fmla="*/ 258 w 352"/>
              <a:gd name="T1" fmla="*/ 12 h 117"/>
              <a:gd name="T2" fmla="*/ 275 w 352"/>
              <a:gd name="T3" fmla="*/ 6 h 117"/>
              <a:gd name="T4" fmla="*/ 289 w 352"/>
              <a:gd name="T5" fmla="*/ 2 h 117"/>
              <a:gd name="T6" fmla="*/ 298 w 352"/>
              <a:gd name="T7" fmla="*/ 0 h 117"/>
              <a:gd name="T8" fmla="*/ 306 w 352"/>
              <a:gd name="T9" fmla="*/ 0 h 117"/>
              <a:gd name="T10" fmla="*/ 318 w 352"/>
              <a:gd name="T11" fmla="*/ 4 h 117"/>
              <a:gd name="T12" fmla="*/ 335 w 352"/>
              <a:gd name="T13" fmla="*/ 12 h 117"/>
              <a:gd name="T14" fmla="*/ 348 w 352"/>
              <a:gd name="T15" fmla="*/ 21 h 117"/>
              <a:gd name="T16" fmla="*/ 352 w 352"/>
              <a:gd name="T17" fmla="*/ 27 h 117"/>
              <a:gd name="T18" fmla="*/ 352 w 352"/>
              <a:gd name="T19" fmla="*/ 35 h 117"/>
              <a:gd name="T20" fmla="*/ 346 w 352"/>
              <a:gd name="T21" fmla="*/ 39 h 117"/>
              <a:gd name="T22" fmla="*/ 337 w 352"/>
              <a:gd name="T23" fmla="*/ 44 h 117"/>
              <a:gd name="T24" fmla="*/ 327 w 352"/>
              <a:gd name="T25" fmla="*/ 48 h 117"/>
              <a:gd name="T26" fmla="*/ 316 w 352"/>
              <a:gd name="T27" fmla="*/ 52 h 117"/>
              <a:gd name="T28" fmla="*/ 304 w 352"/>
              <a:gd name="T29" fmla="*/ 56 h 117"/>
              <a:gd name="T30" fmla="*/ 289 w 352"/>
              <a:gd name="T31" fmla="*/ 60 h 117"/>
              <a:gd name="T32" fmla="*/ 270 w 352"/>
              <a:gd name="T33" fmla="*/ 65 h 117"/>
              <a:gd name="T34" fmla="*/ 251 w 352"/>
              <a:gd name="T35" fmla="*/ 71 h 117"/>
              <a:gd name="T36" fmla="*/ 226 w 352"/>
              <a:gd name="T37" fmla="*/ 77 h 117"/>
              <a:gd name="T38" fmla="*/ 199 w 352"/>
              <a:gd name="T39" fmla="*/ 84 h 117"/>
              <a:gd name="T40" fmla="*/ 170 w 352"/>
              <a:gd name="T41" fmla="*/ 92 h 117"/>
              <a:gd name="T42" fmla="*/ 145 w 352"/>
              <a:gd name="T43" fmla="*/ 100 h 117"/>
              <a:gd name="T44" fmla="*/ 124 w 352"/>
              <a:gd name="T45" fmla="*/ 103 h 117"/>
              <a:gd name="T46" fmla="*/ 105 w 352"/>
              <a:gd name="T47" fmla="*/ 109 h 117"/>
              <a:gd name="T48" fmla="*/ 90 w 352"/>
              <a:gd name="T49" fmla="*/ 113 h 117"/>
              <a:gd name="T50" fmla="*/ 78 w 352"/>
              <a:gd name="T51" fmla="*/ 115 h 117"/>
              <a:gd name="T52" fmla="*/ 71 w 352"/>
              <a:gd name="T53" fmla="*/ 117 h 117"/>
              <a:gd name="T54" fmla="*/ 67 w 352"/>
              <a:gd name="T55" fmla="*/ 117 h 117"/>
              <a:gd name="T56" fmla="*/ 63 w 352"/>
              <a:gd name="T57" fmla="*/ 117 h 117"/>
              <a:gd name="T58" fmla="*/ 56 w 352"/>
              <a:gd name="T59" fmla="*/ 115 h 117"/>
              <a:gd name="T60" fmla="*/ 44 w 352"/>
              <a:gd name="T61" fmla="*/ 111 h 117"/>
              <a:gd name="T62" fmla="*/ 31 w 352"/>
              <a:gd name="T63" fmla="*/ 105 h 117"/>
              <a:gd name="T64" fmla="*/ 17 w 352"/>
              <a:gd name="T65" fmla="*/ 98 h 117"/>
              <a:gd name="T66" fmla="*/ 6 w 352"/>
              <a:gd name="T67" fmla="*/ 92 h 117"/>
              <a:gd name="T68" fmla="*/ 0 w 352"/>
              <a:gd name="T69" fmla="*/ 88 h 117"/>
              <a:gd name="T70" fmla="*/ 0 w 352"/>
              <a:gd name="T71" fmla="*/ 84 h 117"/>
              <a:gd name="T72" fmla="*/ 4 w 352"/>
              <a:gd name="T73" fmla="*/ 82 h 117"/>
              <a:gd name="T74" fmla="*/ 8 w 352"/>
              <a:gd name="T75" fmla="*/ 80 h 117"/>
              <a:gd name="T76" fmla="*/ 15 w 352"/>
              <a:gd name="T77" fmla="*/ 79 h 117"/>
              <a:gd name="T78" fmla="*/ 27 w 352"/>
              <a:gd name="T79" fmla="*/ 75 h 117"/>
              <a:gd name="T80" fmla="*/ 40 w 352"/>
              <a:gd name="T81" fmla="*/ 73 h 117"/>
              <a:gd name="T82" fmla="*/ 57 w 352"/>
              <a:gd name="T83" fmla="*/ 67 h 117"/>
              <a:gd name="T84" fmla="*/ 77 w 352"/>
              <a:gd name="T85" fmla="*/ 63 h 117"/>
              <a:gd name="T86" fmla="*/ 100 w 352"/>
              <a:gd name="T87" fmla="*/ 58 h 117"/>
              <a:gd name="T88" fmla="*/ 134 w 352"/>
              <a:gd name="T89" fmla="*/ 50 h 117"/>
              <a:gd name="T90" fmla="*/ 174 w 352"/>
              <a:gd name="T91" fmla="*/ 40 h 117"/>
              <a:gd name="T92" fmla="*/ 209 w 352"/>
              <a:gd name="T93" fmla="*/ 31 h 117"/>
              <a:gd name="T94" fmla="*/ 235 w 352"/>
              <a:gd name="T95" fmla="*/ 21 h 117"/>
              <a:gd name="T96" fmla="*/ 247 w 352"/>
              <a:gd name="T97" fmla="*/ 1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2" h="117">
                <a:moveTo>
                  <a:pt x="247" y="16"/>
                </a:moveTo>
                <a:lnTo>
                  <a:pt x="258" y="12"/>
                </a:lnTo>
                <a:lnTo>
                  <a:pt x="268" y="8"/>
                </a:lnTo>
                <a:lnTo>
                  <a:pt x="275" y="6"/>
                </a:lnTo>
                <a:lnTo>
                  <a:pt x="283" y="2"/>
                </a:lnTo>
                <a:lnTo>
                  <a:pt x="289" y="2"/>
                </a:lnTo>
                <a:lnTo>
                  <a:pt x="295" y="0"/>
                </a:lnTo>
                <a:lnTo>
                  <a:pt x="298" y="0"/>
                </a:lnTo>
                <a:lnTo>
                  <a:pt x="302" y="0"/>
                </a:lnTo>
                <a:lnTo>
                  <a:pt x="306" y="0"/>
                </a:lnTo>
                <a:lnTo>
                  <a:pt x="312" y="2"/>
                </a:lnTo>
                <a:lnTo>
                  <a:pt x="318" y="4"/>
                </a:lnTo>
                <a:lnTo>
                  <a:pt x="327" y="8"/>
                </a:lnTo>
                <a:lnTo>
                  <a:pt x="335" y="12"/>
                </a:lnTo>
                <a:lnTo>
                  <a:pt x="342" y="16"/>
                </a:lnTo>
                <a:lnTo>
                  <a:pt x="348" y="21"/>
                </a:lnTo>
                <a:lnTo>
                  <a:pt x="352" y="25"/>
                </a:lnTo>
                <a:lnTo>
                  <a:pt x="352" y="27"/>
                </a:lnTo>
                <a:lnTo>
                  <a:pt x="352" y="31"/>
                </a:lnTo>
                <a:lnTo>
                  <a:pt x="352" y="35"/>
                </a:lnTo>
                <a:lnTo>
                  <a:pt x="348" y="37"/>
                </a:lnTo>
                <a:lnTo>
                  <a:pt x="346" y="39"/>
                </a:lnTo>
                <a:lnTo>
                  <a:pt x="342" y="42"/>
                </a:lnTo>
                <a:lnTo>
                  <a:pt x="337" y="44"/>
                </a:lnTo>
                <a:lnTo>
                  <a:pt x="331" y="46"/>
                </a:lnTo>
                <a:lnTo>
                  <a:pt x="327" y="48"/>
                </a:lnTo>
                <a:lnTo>
                  <a:pt x="321" y="50"/>
                </a:lnTo>
                <a:lnTo>
                  <a:pt x="316" y="52"/>
                </a:lnTo>
                <a:lnTo>
                  <a:pt x="310" y="54"/>
                </a:lnTo>
                <a:lnTo>
                  <a:pt x="304" y="56"/>
                </a:lnTo>
                <a:lnTo>
                  <a:pt x="296" y="58"/>
                </a:lnTo>
                <a:lnTo>
                  <a:pt x="289" y="60"/>
                </a:lnTo>
                <a:lnTo>
                  <a:pt x="279" y="61"/>
                </a:lnTo>
                <a:lnTo>
                  <a:pt x="270" y="65"/>
                </a:lnTo>
                <a:lnTo>
                  <a:pt x="260" y="67"/>
                </a:lnTo>
                <a:lnTo>
                  <a:pt x="251" y="71"/>
                </a:lnTo>
                <a:lnTo>
                  <a:pt x="239" y="73"/>
                </a:lnTo>
                <a:lnTo>
                  <a:pt x="226" y="77"/>
                </a:lnTo>
                <a:lnTo>
                  <a:pt x="214" y="80"/>
                </a:lnTo>
                <a:lnTo>
                  <a:pt x="199" y="84"/>
                </a:lnTo>
                <a:lnTo>
                  <a:pt x="186" y="88"/>
                </a:lnTo>
                <a:lnTo>
                  <a:pt x="170" y="92"/>
                </a:lnTo>
                <a:lnTo>
                  <a:pt x="157" y="96"/>
                </a:lnTo>
                <a:lnTo>
                  <a:pt x="145" y="100"/>
                </a:lnTo>
                <a:lnTo>
                  <a:pt x="134" y="101"/>
                </a:lnTo>
                <a:lnTo>
                  <a:pt x="124" y="103"/>
                </a:lnTo>
                <a:lnTo>
                  <a:pt x="113" y="107"/>
                </a:lnTo>
                <a:lnTo>
                  <a:pt x="105" y="109"/>
                </a:lnTo>
                <a:lnTo>
                  <a:pt x="98" y="111"/>
                </a:lnTo>
                <a:lnTo>
                  <a:pt x="90" y="113"/>
                </a:lnTo>
                <a:lnTo>
                  <a:pt x="84" y="113"/>
                </a:lnTo>
                <a:lnTo>
                  <a:pt x="78" y="115"/>
                </a:lnTo>
                <a:lnTo>
                  <a:pt x="75" y="117"/>
                </a:lnTo>
                <a:lnTo>
                  <a:pt x="71" y="117"/>
                </a:lnTo>
                <a:lnTo>
                  <a:pt x="69" y="117"/>
                </a:lnTo>
                <a:lnTo>
                  <a:pt x="67" y="117"/>
                </a:lnTo>
                <a:lnTo>
                  <a:pt x="65" y="117"/>
                </a:lnTo>
                <a:lnTo>
                  <a:pt x="63" y="117"/>
                </a:lnTo>
                <a:lnTo>
                  <a:pt x="59" y="117"/>
                </a:lnTo>
                <a:lnTo>
                  <a:pt x="56" y="115"/>
                </a:lnTo>
                <a:lnTo>
                  <a:pt x="50" y="113"/>
                </a:lnTo>
                <a:lnTo>
                  <a:pt x="44" y="111"/>
                </a:lnTo>
                <a:lnTo>
                  <a:pt x="38" y="109"/>
                </a:lnTo>
                <a:lnTo>
                  <a:pt x="31" y="105"/>
                </a:lnTo>
                <a:lnTo>
                  <a:pt x="23" y="101"/>
                </a:lnTo>
                <a:lnTo>
                  <a:pt x="17" y="98"/>
                </a:lnTo>
                <a:lnTo>
                  <a:pt x="10" y="96"/>
                </a:lnTo>
                <a:lnTo>
                  <a:pt x="6" y="92"/>
                </a:lnTo>
                <a:lnTo>
                  <a:pt x="2" y="90"/>
                </a:lnTo>
                <a:lnTo>
                  <a:pt x="0" y="88"/>
                </a:lnTo>
                <a:lnTo>
                  <a:pt x="0" y="86"/>
                </a:lnTo>
                <a:lnTo>
                  <a:pt x="0" y="84"/>
                </a:lnTo>
                <a:lnTo>
                  <a:pt x="2" y="84"/>
                </a:lnTo>
                <a:lnTo>
                  <a:pt x="4" y="82"/>
                </a:lnTo>
                <a:lnTo>
                  <a:pt x="6" y="82"/>
                </a:lnTo>
                <a:lnTo>
                  <a:pt x="8" y="80"/>
                </a:lnTo>
                <a:lnTo>
                  <a:pt x="12" y="80"/>
                </a:lnTo>
                <a:lnTo>
                  <a:pt x="15" y="79"/>
                </a:lnTo>
                <a:lnTo>
                  <a:pt x="21" y="77"/>
                </a:lnTo>
                <a:lnTo>
                  <a:pt x="27" y="75"/>
                </a:lnTo>
                <a:lnTo>
                  <a:pt x="33" y="75"/>
                </a:lnTo>
                <a:lnTo>
                  <a:pt x="40" y="73"/>
                </a:lnTo>
                <a:lnTo>
                  <a:pt x="48" y="71"/>
                </a:lnTo>
                <a:lnTo>
                  <a:pt x="57" y="67"/>
                </a:lnTo>
                <a:lnTo>
                  <a:pt x="67" y="65"/>
                </a:lnTo>
                <a:lnTo>
                  <a:pt x="77" y="63"/>
                </a:lnTo>
                <a:lnTo>
                  <a:pt x="88" y="60"/>
                </a:lnTo>
                <a:lnTo>
                  <a:pt x="100" y="58"/>
                </a:lnTo>
                <a:lnTo>
                  <a:pt x="111" y="54"/>
                </a:lnTo>
                <a:lnTo>
                  <a:pt x="134" y="50"/>
                </a:lnTo>
                <a:lnTo>
                  <a:pt x="155" y="44"/>
                </a:lnTo>
                <a:lnTo>
                  <a:pt x="174" y="40"/>
                </a:lnTo>
                <a:lnTo>
                  <a:pt x="191" y="35"/>
                </a:lnTo>
                <a:lnTo>
                  <a:pt x="209" y="31"/>
                </a:lnTo>
                <a:lnTo>
                  <a:pt x="222" y="25"/>
                </a:lnTo>
                <a:lnTo>
                  <a:pt x="235" y="21"/>
                </a:lnTo>
                <a:lnTo>
                  <a:pt x="247" y="16"/>
                </a:lnTo>
                <a:lnTo>
                  <a:pt x="247" y="1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954"/>
          <p:cNvSpPr/>
          <p:nvPr/>
        </p:nvSpPr>
        <p:spPr bwMode="auto">
          <a:xfrm>
            <a:off x="2746658" y="2305871"/>
            <a:ext cx="196103" cy="822868"/>
          </a:xfrm>
          <a:custGeom>
            <a:avLst/>
            <a:gdLst>
              <a:gd name="T0" fmla="*/ 90 w 103"/>
              <a:gd name="T1" fmla="*/ 181 h 429"/>
              <a:gd name="T2" fmla="*/ 90 w 103"/>
              <a:gd name="T3" fmla="*/ 206 h 429"/>
              <a:gd name="T4" fmla="*/ 90 w 103"/>
              <a:gd name="T5" fmla="*/ 232 h 429"/>
              <a:gd name="T6" fmla="*/ 90 w 103"/>
              <a:gd name="T7" fmla="*/ 263 h 429"/>
              <a:gd name="T8" fmla="*/ 90 w 103"/>
              <a:gd name="T9" fmla="*/ 293 h 429"/>
              <a:gd name="T10" fmla="*/ 90 w 103"/>
              <a:gd name="T11" fmla="*/ 328 h 429"/>
              <a:gd name="T12" fmla="*/ 90 w 103"/>
              <a:gd name="T13" fmla="*/ 362 h 429"/>
              <a:gd name="T14" fmla="*/ 90 w 103"/>
              <a:gd name="T15" fmla="*/ 400 h 429"/>
              <a:gd name="T16" fmla="*/ 40 w 103"/>
              <a:gd name="T17" fmla="*/ 429 h 429"/>
              <a:gd name="T18" fmla="*/ 40 w 103"/>
              <a:gd name="T19" fmla="*/ 360 h 429"/>
              <a:gd name="T20" fmla="*/ 40 w 103"/>
              <a:gd name="T21" fmla="*/ 301 h 429"/>
              <a:gd name="T22" fmla="*/ 40 w 103"/>
              <a:gd name="T23" fmla="*/ 248 h 429"/>
              <a:gd name="T24" fmla="*/ 38 w 103"/>
              <a:gd name="T25" fmla="*/ 204 h 429"/>
              <a:gd name="T26" fmla="*/ 38 w 103"/>
              <a:gd name="T27" fmla="*/ 166 h 429"/>
              <a:gd name="T28" fmla="*/ 38 w 103"/>
              <a:gd name="T29" fmla="*/ 135 h 429"/>
              <a:gd name="T30" fmla="*/ 36 w 103"/>
              <a:gd name="T31" fmla="*/ 114 h 429"/>
              <a:gd name="T32" fmla="*/ 36 w 103"/>
              <a:gd name="T33" fmla="*/ 99 h 429"/>
              <a:gd name="T34" fmla="*/ 32 w 103"/>
              <a:gd name="T35" fmla="*/ 78 h 429"/>
              <a:gd name="T36" fmla="*/ 26 w 103"/>
              <a:gd name="T37" fmla="*/ 61 h 429"/>
              <a:gd name="T38" fmla="*/ 21 w 103"/>
              <a:gd name="T39" fmla="*/ 48 h 429"/>
              <a:gd name="T40" fmla="*/ 15 w 103"/>
              <a:gd name="T41" fmla="*/ 36 h 429"/>
              <a:gd name="T42" fmla="*/ 7 w 103"/>
              <a:gd name="T43" fmla="*/ 29 h 429"/>
              <a:gd name="T44" fmla="*/ 2 w 103"/>
              <a:gd name="T45" fmla="*/ 23 h 429"/>
              <a:gd name="T46" fmla="*/ 0 w 103"/>
              <a:gd name="T47" fmla="*/ 17 h 429"/>
              <a:gd name="T48" fmla="*/ 2 w 103"/>
              <a:gd name="T49" fmla="*/ 9 h 429"/>
              <a:gd name="T50" fmla="*/ 4 w 103"/>
              <a:gd name="T51" fmla="*/ 6 h 429"/>
              <a:gd name="T52" fmla="*/ 11 w 103"/>
              <a:gd name="T53" fmla="*/ 2 h 429"/>
              <a:gd name="T54" fmla="*/ 21 w 103"/>
              <a:gd name="T55" fmla="*/ 0 h 429"/>
              <a:gd name="T56" fmla="*/ 36 w 103"/>
              <a:gd name="T57" fmla="*/ 2 h 429"/>
              <a:gd name="T58" fmla="*/ 63 w 103"/>
              <a:gd name="T59" fmla="*/ 11 h 429"/>
              <a:gd name="T60" fmla="*/ 90 w 103"/>
              <a:gd name="T61" fmla="*/ 23 h 429"/>
              <a:gd name="T62" fmla="*/ 97 w 103"/>
              <a:gd name="T63" fmla="*/ 30 h 429"/>
              <a:gd name="T64" fmla="*/ 101 w 103"/>
              <a:gd name="T65" fmla="*/ 38 h 429"/>
              <a:gd name="T66" fmla="*/ 103 w 103"/>
              <a:gd name="T67" fmla="*/ 48 h 429"/>
              <a:gd name="T68" fmla="*/ 101 w 103"/>
              <a:gd name="T69" fmla="*/ 57 h 429"/>
              <a:gd name="T70" fmla="*/ 99 w 103"/>
              <a:gd name="T71" fmla="*/ 65 h 429"/>
              <a:gd name="T72" fmla="*/ 99 w 103"/>
              <a:gd name="T73" fmla="*/ 72 h 429"/>
              <a:gd name="T74" fmla="*/ 97 w 103"/>
              <a:gd name="T75" fmla="*/ 84 h 429"/>
              <a:gd name="T76" fmla="*/ 95 w 103"/>
              <a:gd name="T77" fmla="*/ 97 h 429"/>
              <a:gd name="T78" fmla="*/ 93 w 103"/>
              <a:gd name="T79" fmla="*/ 112 h 429"/>
              <a:gd name="T80" fmla="*/ 92 w 103"/>
              <a:gd name="T81" fmla="*/ 129 h 429"/>
              <a:gd name="T82" fmla="*/ 92 w 103"/>
              <a:gd name="T83" fmla="*/ 149 h 429"/>
              <a:gd name="T84" fmla="*/ 90 w 103"/>
              <a:gd name="T85" fmla="*/ 171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429">
                <a:moveTo>
                  <a:pt x="90" y="171"/>
                </a:moveTo>
                <a:lnTo>
                  <a:pt x="90" y="181"/>
                </a:lnTo>
                <a:lnTo>
                  <a:pt x="90" y="194"/>
                </a:lnTo>
                <a:lnTo>
                  <a:pt x="90" y="206"/>
                </a:lnTo>
                <a:lnTo>
                  <a:pt x="90" y="219"/>
                </a:lnTo>
                <a:lnTo>
                  <a:pt x="90" y="232"/>
                </a:lnTo>
                <a:lnTo>
                  <a:pt x="90" y="248"/>
                </a:lnTo>
                <a:lnTo>
                  <a:pt x="90" y="263"/>
                </a:lnTo>
                <a:lnTo>
                  <a:pt x="90" y="278"/>
                </a:lnTo>
                <a:lnTo>
                  <a:pt x="90" y="293"/>
                </a:lnTo>
                <a:lnTo>
                  <a:pt x="90" y="310"/>
                </a:lnTo>
                <a:lnTo>
                  <a:pt x="90" y="328"/>
                </a:lnTo>
                <a:lnTo>
                  <a:pt x="90" y="345"/>
                </a:lnTo>
                <a:lnTo>
                  <a:pt x="90" y="362"/>
                </a:lnTo>
                <a:lnTo>
                  <a:pt x="90" y="381"/>
                </a:lnTo>
                <a:lnTo>
                  <a:pt x="90" y="400"/>
                </a:lnTo>
                <a:lnTo>
                  <a:pt x="90" y="419"/>
                </a:lnTo>
                <a:lnTo>
                  <a:pt x="40" y="429"/>
                </a:lnTo>
                <a:lnTo>
                  <a:pt x="40" y="392"/>
                </a:lnTo>
                <a:lnTo>
                  <a:pt x="40" y="360"/>
                </a:lnTo>
                <a:lnTo>
                  <a:pt x="40" y="329"/>
                </a:lnTo>
                <a:lnTo>
                  <a:pt x="40" y="301"/>
                </a:lnTo>
                <a:lnTo>
                  <a:pt x="40" y="272"/>
                </a:lnTo>
                <a:lnTo>
                  <a:pt x="40" y="248"/>
                </a:lnTo>
                <a:lnTo>
                  <a:pt x="38" y="225"/>
                </a:lnTo>
                <a:lnTo>
                  <a:pt x="38" y="204"/>
                </a:lnTo>
                <a:lnTo>
                  <a:pt x="38" y="183"/>
                </a:lnTo>
                <a:lnTo>
                  <a:pt x="38" y="166"/>
                </a:lnTo>
                <a:lnTo>
                  <a:pt x="38" y="150"/>
                </a:lnTo>
                <a:lnTo>
                  <a:pt x="38" y="135"/>
                </a:lnTo>
                <a:lnTo>
                  <a:pt x="38" y="124"/>
                </a:lnTo>
                <a:lnTo>
                  <a:pt x="36" y="114"/>
                </a:lnTo>
                <a:lnTo>
                  <a:pt x="36" y="105"/>
                </a:lnTo>
                <a:lnTo>
                  <a:pt x="36" y="99"/>
                </a:lnTo>
                <a:lnTo>
                  <a:pt x="34" y="88"/>
                </a:lnTo>
                <a:lnTo>
                  <a:pt x="32" y="78"/>
                </a:lnTo>
                <a:lnTo>
                  <a:pt x="28" y="69"/>
                </a:lnTo>
                <a:lnTo>
                  <a:pt x="26" y="61"/>
                </a:lnTo>
                <a:lnTo>
                  <a:pt x="23" y="53"/>
                </a:lnTo>
                <a:lnTo>
                  <a:pt x="21" y="48"/>
                </a:lnTo>
                <a:lnTo>
                  <a:pt x="17" y="40"/>
                </a:lnTo>
                <a:lnTo>
                  <a:pt x="15" y="36"/>
                </a:lnTo>
                <a:lnTo>
                  <a:pt x="11" y="32"/>
                </a:lnTo>
                <a:lnTo>
                  <a:pt x="7" y="29"/>
                </a:lnTo>
                <a:lnTo>
                  <a:pt x="4" y="27"/>
                </a:lnTo>
                <a:lnTo>
                  <a:pt x="2" y="23"/>
                </a:lnTo>
                <a:lnTo>
                  <a:pt x="2" y="19"/>
                </a:lnTo>
                <a:lnTo>
                  <a:pt x="0" y="17"/>
                </a:lnTo>
                <a:lnTo>
                  <a:pt x="2" y="13"/>
                </a:lnTo>
                <a:lnTo>
                  <a:pt x="2" y="9"/>
                </a:lnTo>
                <a:lnTo>
                  <a:pt x="2" y="8"/>
                </a:lnTo>
                <a:lnTo>
                  <a:pt x="4" y="6"/>
                </a:lnTo>
                <a:lnTo>
                  <a:pt x="7" y="2"/>
                </a:lnTo>
                <a:lnTo>
                  <a:pt x="11" y="2"/>
                </a:lnTo>
                <a:lnTo>
                  <a:pt x="15" y="0"/>
                </a:lnTo>
                <a:lnTo>
                  <a:pt x="21" y="0"/>
                </a:lnTo>
                <a:lnTo>
                  <a:pt x="28" y="0"/>
                </a:lnTo>
                <a:lnTo>
                  <a:pt x="36" y="2"/>
                </a:lnTo>
                <a:lnTo>
                  <a:pt x="49" y="6"/>
                </a:lnTo>
                <a:lnTo>
                  <a:pt x="63" y="11"/>
                </a:lnTo>
                <a:lnTo>
                  <a:pt x="76" y="17"/>
                </a:lnTo>
                <a:lnTo>
                  <a:pt x="90" y="23"/>
                </a:lnTo>
                <a:lnTo>
                  <a:pt x="93" y="27"/>
                </a:lnTo>
                <a:lnTo>
                  <a:pt x="97" y="30"/>
                </a:lnTo>
                <a:lnTo>
                  <a:pt x="99" y="34"/>
                </a:lnTo>
                <a:lnTo>
                  <a:pt x="101" y="38"/>
                </a:lnTo>
                <a:lnTo>
                  <a:pt x="103" y="42"/>
                </a:lnTo>
                <a:lnTo>
                  <a:pt x="103" y="48"/>
                </a:lnTo>
                <a:lnTo>
                  <a:pt x="103" y="51"/>
                </a:lnTo>
                <a:lnTo>
                  <a:pt x="101" y="57"/>
                </a:lnTo>
                <a:lnTo>
                  <a:pt x="101" y="61"/>
                </a:lnTo>
                <a:lnTo>
                  <a:pt x="99" y="65"/>
                </a:lnTo>
                <a:lnTo>
                  <a:pt x="99" y="69"/>
                </a:lnTo>
                <a:lnTo>
                  <a:pt x="99" y="72"/>
                </a:lnTo>
                <a:lnTo>
                  <a:pt x="97" y="78"/>
                </a:lnTo>
                <a:lnTo>
                  <a:pt x="97" y="84"/>
                </a:lnTo>
                <a:lnTo>
                  <a:pt x="95" y="91"/>
                </a:lnTo>
                <a:lnTo>
                  <a:pt x="95" y="97"/>
                </a:lnTo>
                <a:lnTo>
                  <a:pt x="95" y="105"/>
                </a:lnTo>
                <a:lnTo>
                  <a:pt x="93" y="112"/>
                </a:lnTo>
                <a:lnTo>
                  <a:pt x="93" y="122"/>
                </a:lnTo>
                <a:lnTo>
                  <a:pt x="92" y="129"/>
                </a:lnTo>
                <a:lnTo>
                  <a:pt x="92" y="139"/>
                </a:lnTo>
                <a:lnTo>
                  <a:pt x="92" y="149"/>
                </a:lnTo>
                <a:lnTo>
                  <a:pt x="90" y="160"/>
                </a:lnTo>
                <a:lnTo>
                  <a:pt x="90" y="171"/>
                </a:lnTo>
                <a:lnTo>
                  <a:pt x="90" y="17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55"/>
          <p:cNvSpPr/>
          <p:nvPr/>
        </p:nvSpPr>
        <p:spPr bwMode="auto">
          <a:xfrm>
            <a:off x="2273700" y="2998003"/>
            <a:ext cx="1253528" cy="261472"/>
          </a:xfrm>
          <a:custGeom>
            <a:avLst/>
            <a:gdLst>
              <a:gd name="T0" fmla="*/ 0 w 652"/>
              <a:gd name="T1" fmla="*/ 109 h 135"/>
              <a:gd name="T2" fmla="*/ 2 w 652"/>
              <a:gd name="T3" fmla="*/ 109 h 135"/>
              <a:gd name="T4" fmla="*/ 6 w 652"/>
              <a:gd name="T5" fmla="*/ 107 h 135"/>
              <a:gd name="T6" fmla="*/ 13 w 652"/>
              <a:gd name="T7" fmla="*/ 105 h 135"/>
              <a:gd name="T8" fmla="*/ 21 w 652"/>
              <a:gd name="T9" fmla="*/ 103 h 135"/>
              <a:gd name="T10" fmla="*/ 31 w 652"/>
              <a:gd name="T11" fmla="*/ 99 h 135"/>
              <a:gd name="T12" fmla="*/ 44 w 652"/>
              <a:gd name="T13" fmla="*/ 97 h 135"/>
              <a:gd name="T14" fmla="*/ 57 w 652"/>
              <a:gd name="T15" fmla="*/ 93 h 135"/>
              <a:gd name="T16" fmla="*/ 75 w 652"/>
              <a:gd name="T17" fmla="*/ 89 h 135"/>
              <a:gd name="T18" fmla="*/ 92 w 652"/>
              <a:gd name="T19" fmla="*/ 86 h 135"/>
              <a:gd name="T20" fmla="*/ 113 w 652"/>
              <a:gd name="T21" fmla="*/ 82 h 135"/>
              <a:gd name="T22" fmla="*/ 136 w 652"/>
              <a:gd name="T23" fmla="*/ 76 h 135"/>
              <a:gd name="T24" fmla="*/ 159 w 652"/>
              <a:gd name="T25" fmla="*/ 70 h 135"/>
              <a:gd name="T26" fmla="*/ 186 w 652"/>
              <a:gd name="T27" fmla="*/ 67 h 135"/>
              <a:gd name="T28" fmla="*/ 214 w 652"/>
              <a:gd name="T29" fmla="*/ 61 h 135"/>
              <a:gd name="T30" fmla="*/ 245 w 652"/>
              <a:gd name="T31" fmla="*/ 53 h 135"/>
              <a:gd name="T32" fmla="*/ 293 w 652"/>
              <a:gd name="T33" fmla="*/ 44 h 135"/>
              <a:gd name="T34" fmla="*/ 350 w 652"/>
              <a:gd name="T35" fmla="*/ 34 h 135"/>
              <a:gd name="T36" fmla="*/ 402 w 652"/>
              <a:gd name="T37" fmla="*/ 25 h 135"/>
              <a:gd name="T38" fmla="*/ 446 w 652"/>
              <a:gd name="T39" fmla="*/ 15 h 135"/>
              <a:gd name="T40" fmla="*/ 484 w 652"/>
              <a:gd name="T41" fmla="*/ 9 h 135"/>
              <a:gd name="T42" fmla="*/ 516 w 652"/>
              <a:gd name="T43" fmla="*/ 6 h 135"/>
              <a:gd name="T44" fmla="*/ 539 w 652"/>
              <a:gd name="T45" fmla="*/ 2 h 135"/>
              <a:gd name="T46" fmla="*/ 558 w 652"/>
              <a:gd name="T47" fmla="*/ 0 h 135"/>
              <a:gd name="T48" fmla="*/ 576 w 652"/>
              <a:gd name="T49" fmla="*/ 0 h 135"/>
              <a:gd name="T50" fmla="*/ 595 w 652"/>
              <a:gd name="T51" fmla="*/ 2 h 135"/>
              <a:gd name="T52" fmla="*/ 612 w 652"/>
              <a:gd name="T53" fmla="*/ 6 h 135"/>
              <a:gd name="T54" fmla="*/ 625 w 652"/>
              <a:gd name="T55" fmla="*/ 13 h 135"/>
              <a:gd name="T56" fmla="*/ 635 w 652"/>
              <a:gd name="T57" fmla="*/ 21 h 135"/>
              <a:gd name="T58" fmla="*/ 643 w 652"/>
              <a:gd name="T59" fmla="*/ 30 h 135"/>
              <a:gd name="T60" fmla="*/ 648 w 652"/>
              <a:gd name="T61" fmla="*/ 38 h 135"/>
              <a:gd name="T62" fmla="*/ 650 w 652"/>
              <a:gd name="T63" fmla="*/ 46 h 135"/>
              <a:gd name="T64" fmla="*/ 650 w 652"/>
              <a:gd name="T65" fmla="*/ 53 h 135"/>
              <a:gd name="T66" fmla="*/ 648 w 652"/>
              <a:gd name="T67" fmla="*/ 57 h 135"/>
              <a:gd name="T68" fmla="*/ 641 w 652"/>
              <a:gd name="T69" fmla="*/ 61 h 135"/>
              <a:gd name="T70" fmla="*/ 631 w 652"/>
              <a:gd name="T71" fmla="*/ 63 h 135"/>
              <a:gd name="T72" fmla="*/ 618 w 652"/>
              <a:gd name="T73" fmla="*/ 65 h 135"/>
              <a:gd name="T74" fmla="*/ 601 w 652"/>
              <a:gd name="T75" fmla="*/ 67 h 135"/>
              <a:gd name="T76" fmla="*/ 579 w 652"/>
              <a:gd name="T77" fmla="*/ 67 h 135"/>
              <a:gd name="T78" fmla="*/ 557 w 652"/>
              <a:gd name="T79" fmla="*/ 67 h 135"/>
              <a:gd name="T80" fmla="*/ 516 w 652"/>
              <a:gd name="T81" fmla="*/ 69 h 135"/>
              <a:gd name="T82" fmla="*/ 465 w 652"/>
              <a:gd name="T83" fmla="*/ 69 h 135"/>
              <a:gd name="T84" fmla="*/ 419 w 652"/>
              <a:gd name="T85" fmla="*/ 72 h 135"/>
              <a:gd name="T86" fmla="*/ 377 w 652"/>
              <a:gd name="T87" fmla="*/ 74 h 135"/>
              <a:gd name="T88" fmla="*/ 337 w 652"/>
              <a:gd name="T89" fmla="*/ 80 h 135"/>
              <a:gd name="T90" fmla="*/ 293 w 652"/>
              <a:gd name="T91" fmla="*/ 88 h 135"/>
              <a:gd name="T92" fmla="*/ 245 w 652"/>
              <a:gd name="T93" fmla="*/ 95 h 135"/>
              <a:gd name="T94" fmla="*/ 193 w 652"/>
              <a:gd name="T95" fmla="*/ 105 h 135"/>
              <a:gd name="T96" fmla="*/ 153 w 652"/>
              <a:gd name="T97" fmla="*/ 112 h 135"/>
              <a:gd name="T98" fmla="*/ 128 w 652"/>
              <a:gd name="T99" fmla="*/ 118 h 135"/>
              <a:gd name="T100" fmla="*/ 107 w 652"/>
              <a:gd name="T101" fmla="*/ 124 h 135"/>
              <a:gd name="T102" fmla="*/ 90 w 652"/>
              <a:gd name="T103" fmla="*/ 128 h 135"/>
              <a:gd name="T104" fmla="*/ 75 w 652"/>
              <a:gd name="T105" fmla="*/ 129 h 135"/>
              <a:gd name="T106" fmla="*/ 63 w 652"/>
              <a:gd name="T107" fmla="*/ 133 h 135"/>
              <a:gd name="T108" fmla="*/ 55 w 652"/>
              <a:gd name="T109" fmla="*/ 133 h 135"/>
              <a:gd name="T110" fmla="*/ 52 w 652"/>
              <a:gd name="T111" fmla="*/ 135 h 135"/>
              <a:gd name="T112" fmla="*/ 46 w 652"/>
              <a:gd name="T113" fmla="*/ 133 h 135"/>
              <a:gd name="T114" fmla="*/ 33 w 652"/>
              <a:gd name="T115" fmla="*/ 128 h 135"/>
              <a:gd name="T116" fmla="*/ 19 w 652"/>
              <a:gd name="T117" fmla="*/ 120 h 135"/>
              <a:gd name="T118" fmla="*/ 10 w 652"/>
              <a:gd name="T119" fmla="*/ 118 h 135"/>
              <a:gd name="T120" fmla="*/ 4 w 652"/>
              <a:gd name="T121" fmla="*/ 114 h 135"/>
              <a:gd name="T122" fmla="*/ 0 w 652"/>
              <a:gd name="T123" fmla="*/ 110 h 135"/>
              <a:gd name="T124" fmla="*/ 0 w 652"/>
              <a:gd name="T125" fmla="*/ 11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2" h="135">
                <a:moveTo>
                  <a:pt x="0" y="110"/>
                </a:moveTo>
                <a:lnTo>
                  <a:pt x="0" y="109"/>
                </a:lnTo>
                <a:lnTo>
                  <a:pt x="2" y="109"/>
                </a:lnTo>
                <a:lnTo>
                  <a:pt x="2" y="109"/>
                </a:lnTo>
                <a:lnTo>
                  <a:pt x="4" y="107"/>
                </a:lnTo>
                <a:lnTo>
                  <a:pt x="6" y="107"/>
                </a:lnTo>
                <a:lnTo>
                  <a:pt x="10" y="107"/>
                </a:lnTo>
                <a:lnTo>
                  <a:pt x="13" y="105"/>
                </a:lnTo>
                <a:lnTo>
                  <a:pt x="17" y="103"/>
                </a:lnTo>
                <a:lnTo>
                  <a:pt x="21" y="103"/>
                </a:lnTo>
                <a:lnTo>
                  <a:pt x="25" y="101"/>
                </a:lnTo>
                <a:lnTo>
                  <a:pt x="31" y="99"/>
                </a:lnTo>
                <a:lnTo>
                  <a:pt x="36" y="99"/>
                </a:lnTo>
                <a:lnTo>
                  <a:pt x="44" y="97"/>
                </a:lnTo>
                <a:lnTo>
                  <a:pt x="50" y="95"/>
                </a:lnTo>
                <a:lnTo>
                  <a:pt x="57" y="93"/>
                </a:lnTo>
                <a:lnTo>
                  <a:pt x="65" y="91"/>
                </a:lnTo>
                <a:lnTo>
                  <a:pt x="75" y="89"/>
                </a:lnTo>
                <a:lnTo>
                  <a:pt x="82" y="88"/>
                </a:lnTo>
                <a:lnTo>
                  <a:pt x="92" y="86"/>
                </a:lnTo>
                <a:lnTo>
                  <a:pt x="101" y="84"/>
                </a:lnTo>
                <a:lnTo>
                  <a:pt x="113" y="82"/>
                </a:lnTo>
                <a:lnTo>
                  <a:pt x="124" y="78"/>
                </a:lnTo>
                <a:lnTo>
                  <a:pt x="136" y="76"/>
                </a:lnTo>
                <a:lnTo>
                  <a:pt x="147" y="74"/>
                </a:lnTo>
                <a:lnTo>
                  <a:pt x="159" y="70"/>
                </a:lnTo>
                <a:lnTo>
                  <a:pt x="172" y="69"/>
                </a:lnTo>
                <a:lnTo>
                  <a:pt x="186" y="67"/>
                </a:lnTo>
                <a:lnTo>
                  <a:pt x="201" y="63"/>
                </a:lnTo>
                <a:lnTo>
                  <a:pt x="214" y="61"/>
                </a:lnTo>
                <a:lnTo>
                  <a:pt x="230" y="57"/>
                </a:lnTo>
                <a:lnTo>
                  <a:pt x="245" y="53"/>
                </a:lnTo>
                <a:lnTo>
                  <a:pt x="262" y="51"/>
                </a:lnTo>
                <a:lnTo>
                  <a:pt x="293" y="44"/>
                </a:lnTo>
                <a:lnTo>
                  <a:pt x="321" y="38"/>
                </a:lnTo>
                <a:lnTo>
                  <a:pt x="350" y="34"/>
                </a:lnTo>
                <a:lnTo>
                  <a:pt x="377" y="29"/>
                </a:lnTo>
                <a:lnTo>
                  <a:pt x="402" y="25"/>
                </a:lnTo>
                <a:lnTo>
                  <a:pt x="425" y="19"/>
                </a:lnTo>
                <a:lnTo>
                  <a:pt x="446" y="15"/>
                </a:lnTo>
                <a:lnTo>
                  <a:pt x="467" y="13"/>
                </a:lnTo>
                <a:lnTo>
                  <a:pt x="484" y="9"/>
                </a:lnTo>
                <a:lnTo>
                  <a:pt x="501" y="8"/>
                </a:lnTo>
                <a:lnTo>
                  <a:pt x="516" y="6"/>
                </a:lnTo>
                <a:lnTo>
                  <a:pt x="528" y="4"/>
                </a:lnTo>
                <a:lnTo>
                  <a:pt x="539" y="2"/>
                </a:lnTo>
                <a:lnTo>
                  <a:pt x="551" y="2"/>
                </a:lnTo>
                <a:lnTo>
                  <a:pt x="558" y="0"/>
                </a:lnTo>
                <a:lnTo>
                  <a:pt x="564" y="0"/>
                </a:lnTo>
                <a:lnTo>
                  <a:pt x="576" y="0"/>
                </a:lnTo>
                <a:lnTo>
                  <a:pt x="585" y="2"/>
                </a:lnTo>
                <a:lnTo>
                  <a:pt x="595" y="2"/>
                </a:lnTo>
                <a:lnTo>
                  <a:pt x="604" y="4"/>
                </a:lnTo>
                <a:lnTo>
                  <a:pt x="612" y="6"/>
                </a:lnTo>
                <a:lnTo>
                  <a:pt x="620" y="9"/>
                </a:lnTo>
                <a:lnTo>
                  <a:pt x="625" y="13"/>
                </a:lnTo>
                <a:lnTo>
                  <a:pt x="631" y="17"/>
                </a:lnTo>
                <a:lnTo>
                  <a:pt x="635" y="21"/>
                </a:lnTo>
                <a:lnTo>
                  <a:pt x="639" y="27"/>
                </a:lnTo>
                <a:lnTo>
                  <a:pt x="643" y="30"/>
                </a:lnTo>
                <a:lnTo>
                  <a:pt x="646" y="34"/>
                </a:lnTo>
                <a:lnTo>
                  <a:pt x="648" y="38"/>
                </a:lnTo>
                <a:lnTo>
                  <a:pt x="650" y="42"/>
                </a:lnTo>
                <a:lnTo>
                  <a:pt x="650" y="46"/>
                </a:lnTo>
                <a:lnTo>
                  <a:pt x="652" y="51"/>
                </a:lnTo>
                <a:lnTo>
                  <a:pt x="650" y="53"/>
                </a:lnTo>
                <a:lnTo>
                  <a:pt x="650" y="55"/>
                </a:lnTo>
                <a:lnTo>
                  <a:pt x="648" y="57"/>
                </a:lnTo>
                <a:lnTo>
                  <a:pt x="644" y="59"/>
                </a:lnTo>
                <a:lnTo>
                  <a:pt x="641" y="61"/>
                </a:lnTo>
                <a:lnTo>
                  <a:pt x="637" y="61"/>
                </a:lnTo>
                <a:lnTo>
                  <a:pt x="631" y="63"/>
                </a:lnTo>
                <a:lnTo>
                  <a:pt x="623" y="65"/>
                </a:lnTo>
                <a:lnTo>
                  <a:pt x="618" y="65"/>
                </a:lnTo>
                <a:lnTo>
                  <a:pt x="608" y="65"/>
                </a:lnTo>
                <a:lnTo>
                  <a:pt x="601" y="67"/>
                </a:lnTo>
                <a:lnTo>
                  <a:pt x="591" y="67"/>
                </a:lnTo>
                <a:lnTo>
                  <a:pt x="579" y="67"/>
                </a:lnTo>
                <a:lnTo>
                  <a:pt x="568" y="67"/>
                </a:lnTo>
                <a:lnTo>
                  <a:pt x="557" y="67"/>
                </a:lnTo>
                <a:lnTo>
                  <a:pt x="543" y="69"/>
                </a:lnTo>
                <a:lnTo>
                  <a:pt x="516" y="69"/>
                </a:lnTo>
                <a:lnTo>
                  <a:pt x="490" y="69"/>
                </a:lnTo>
                <a:lnTo>
                  <a:pt x="465" y="69"/>
                </a:lnTo>
                <a:lnTo>
                  <a:pt x="442" y="70"/>
                </a:lnTo>
                <a:lnTo>
                  <a:pt x="419" y="72"/>
                </a:lnTo>
                <a:lnTo>
                  <a:pt x="396" y="72"/>
                </a:lnTo>
                <a:lnTo>
                  <a:pt x="377" y="74"/>
                </a:lnTo>
                <a:lnTo>
                  <a:pt x="358" y="76"/>
                </a:lnTo>
                <a:lnTo>
                  <a:pt x="337" y="80"/>
                </a:lnTo>
                <a:lnTo>
                  <a:pt x="316" y="84"/>
                </a:lnTo>
                <a:lnTo>
                  <a:pt x="293" y="88"/>
                </a:lnTo>
                <a:lnTo>
                  <a:pt x="270" y="91"/>
                </a:lnTo>
                <a:lnTo>
                  <a:pt x="245" y="95"/>
                </a:lnTo>
                <a:lnTo>
                  <a:pt x="220" y="101"/>
                </a:lnTo>
                <a:lnTo>
                  <a:pt x="193" y="105"/>
                </a:lnTo>
                <a:lnTo>
                  <a:pt x="166" y="110"/>
                </a:lnTo>
                <a:lnTo>
                  <a:pt x="153" y="112"/>
                </a:lnTo>
                <a:lnTo>
                  <a:pt x="140" y="116"/>
                </a:lnTo>
                <a:lnTo>
                  <a:pt x="128" y="118"/>
                </a:lnTo>
                <a:lnTo>
                  <a:pt x="117" y="122"/>
                </a:lnTo>
                <a:lnTo>
                  <a:pt x="107" y="124"/>
                </a:lnTo>
                <a:lnTo>
                  <a:pt x="98" y="126"/>
                </a:lnTo>
                <a:lnTo>
                  <a:pt x="90" y="128"/>
                </a:lnTo>
                <a:lnTo>
                  <a:pt x="82" y="129"/>
                </a:lnTo>
                <a:lnTo>
                  <a:pt x="75" y="129"/>
                </a:lnTo>
                <a:lnTo>
                  <a:pt x="69" y="131"/>
                </a:lnTo>
                <a:lnTo>
                  <a:pt x="63" y="133"/>
                </a:lnTo>
                <a:lnTo>
                  <a:pt x="59" y="133"/>
                </a:lnTo>
                <a:lnTo>
                  <a:pt x="55" y="133"/>
                </a:lnTo>
                <a:lnTo>
                  <a:pt x="54" y="135"/>
                </a:lnTo>
                <a:lnTo>
                  <a:pt x="52" y="135"/>
                </a:lnTo>
                <a:lnTo>
                  <a:pt x="50" y="135"/>
                </a:lnTo>
                <a:lnTo>
                  <a:pt x="46" y="133"/>
                </a:lnTo>
                <a:lnTo>
                  <a:pt x="40" y="131"/>
                </a:lnTo>
                <a:lnTo>
                  <a:pt x="33" y="128"/>
                </a:lnTo>
                <a:lnTo>
                  <a:pt x="25" y="122"/>
                </a:lnTo>
                <a:lnTo>
                  <a:pt x="19" y="120"/>
                </a:lnTo>
                <a:lnTo>
                  <a:pt x="13" y="120"/>
                </a:lnTo>
                <a:lnTo>
                  <a:pt x="10" y="118"/>
                </a:lnTo>
                <a:lnTo>
                  <a:pt x="6" y="116"/>
                </a:lnTo>
                <a:lnTo>
                  <a:pt x="4" y="114"/>
                </a:lnTo>
                <a:lnTo>
                  <a:pt x="2" y="112"/>
                </a:lnTo>
                <a:lnTo>
                  <a:pt x="0" y="110"/>
                </a:lnTo>
                <a:lnTo>
                  <a:pt x="0" y="110"/>
                </a:lnTo>
                <a:lnTo>
                  <a:pt x="0" y="11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56"/>
          <p:cNvSpPr/>
          <p:nvPr/>
        </p:nvSpPr>
        <p:spPr bwMode="auto">
          <a:xfrm>
            <a:off x="2304461" y="3297927"/>
            <a:ext cx="1057423" cy="257628"/>
          </a:xfrm>
          <a:custGeom>
            <a:avLst/>
            <a:gdLst>
              <a:gd name="T0" fmla="*/ 4 w 549"/>
              <a:gd name="T1" fmla="*/ 94 h 134"/>
              <a:gd name="T2" fmla="*/ 17 w 549"/>
              <a:gd name="T3" fmla="*/ 90 h 134"/>
              <a:gd name="T4" fmla="*/ 37 w 549"/>
              <a:gd name="T5" fmla="*/ 84 h 134"/>
              <a:gd name="T6" fmla="*/ 54 w 549"/>
              <a:gd name="T7" fmla="*/ 82 h 134"/>
              <a:gd name="T8" fmla="*/ 81 w 549"/>
              <a:gd name="T9" fmla="*/ 76 h 134"/>
              <a:gd name="T10" fmla="*/ 119 w 549"/>
              <a:gd name="T11" fmla="*/ 69 h 134"/>
              <a:gd name="T12" fmla="*/ 169 w 549"/>
              <a:gd name="T13" fmla="*/ 57 h 134"/>
              <a:gd name="T14" fmla="*/ 226 w 549"/>
              <a:gd name="T15" fmla="*/ 44 h 134"/>
              <a:gd name="T16" fmla="*/ 289 w 549"/>
              <a:gd name="T17" fmla="*/ 29 h 134"/>
              <a:gd name="T18" fmla="*/ 343 w 549"/>
              <a:gd name="T19" fmla="*/ 17 h 134"/>
              <a:gd name="T20" fmla="*/ 385 w 549"/>
              <a:gd name="T21" fmla="*/ 10 h 134"/>
              <a:gd name="T22" fmla="*/ 417 w 549"/>
              <a:gd name="T23" fmla="*/ 4 h 134"/>
              <a:gd name="T24" fmla="*/ 440 w 549"/>
              <a:gd name="T25" fmla="*/ 0 h 134"/>
              <a:gd name="T26" fmla="*/ 453 w 549"/>
              <a:gd name="T27" fmla="*/ 0 h 134"/>
              <a:gd name="T28" fmla="*/ 473 w 549"/>
              <a:gd name="T29" fmla="*/ 4 h 134"/>
              <a:gd name="T30" fmla="*/ 499 w 549"/>
              <a:gd name="T31" fmla="*/ 14 h 134"/>
              <a:gd name="T32" fmla="*/ 528 w 549"/>
              <a:gd name="T33" fmla="*/ 27 h 134"/>
              <a:gd name="T34" fmla="*/ 545 w 549"/>
              <a:gd name="T35" fmla="*/ 38 h 134"/>
              <a:gd name="T36" fmla="*/ 547 w 549"/>
              <a:gd name="T37" fmla="*/ 46 h 134"/>
              <a:gd name="T38" fmla="*/ 543 w 549"/>
              <a:gd name="T39" fmla="*/ 52 h 134"/>
              <a:gd name="T40" fmla="*/ 534 w 549"/>
              <a:gd name="T41" fmla="*/ 55 h 134"/>
              <a:gd name="T42" fmla="*/ 518 w 549"/>
              <a:gd name="T43" fmla="*/ 57 h 134"/>
              <a:gd name="T44" fmla="*/ 499 w 549"/>
              <a:gd name="T45" fmla="*/ 59 h 134"/>
              <a:gd name="T46" fmla="*/ 474 w 549"/>
              <a:gd name="T47" fmla="*/ 63 h 134"/>
              <a:gd name="T48" fmla="*/ 446 w 549"/>
              <a:gd name="T49" fmla="*/ 65 h 134"/>
              <a:gd name="T50" fmla="*/ 419 w 549"/>
              <a:gd name="T51" fmla="*/ 67 h 134"/>
              <a:gd name="T52" fmla="*/ 400 w 549"/>
              <a:gd name="T53" fmla="*/ 67 h 134"/>
              <a:gd name="T54" fmla="*/ 383 w 549"/>
              <a:gd name="T55" fmla="*/ 67 h 134"/>
              <a:gd name="T56" fmla="*/ 371 w 549"/>
              <a:gd name="T57" fmla="*/ 67 h 134"/>
              <a:gd name="T58" fmla="*/ 362 w 549"/>
              <a:gd name="T59" fmla="*/ 67 h 134"/>
              <a:gd name="T60" fmla="*/ 350 w 549"/>
              <a:gd name="T61" fmla="*/ 69 h 134"/>
              <a:gd name="T62" fmla="*/ 333 w 549"/>
              <a:gd name="T63" fmla="*/ 73 h 134"/>
              <a:gd name="T64" fmla="*/ 312 w 549"/>
              <a:gd name="T65" fmla="*/ 76 h 134"/>
              <a:gd name="T66" fmla="*/ 283 w 549"/>
              <a:gd name="T67" fmla="*/ 82 h 134"/>
              <a:gd name="T68" fmla="*/ 249 w 549"/>
              <a:gd name="T69" fmla="*/ 90 h 134"/>
              <a:gd name="T70" fmla="*/ 203 w 549"/>
              <a:gd name="T71" fmla="*/ 97 h 134"/>
              <a:gd name="T72" fmla="*/ 147 w 549"/>
              <a:gd name="T73" fmla="*/ 111 h 134"/>
              <a:gd name="T74" fmla="*/ 107 w 549"/>
              <a:gd name="T75" fmla="*/ 122 h 134"/>
              <a:gd name="T76" fmla="*/ 81 w 549"/>
              <a:gd name="T77" fmla="*/ 130 h 134"/>
              <a:gd name="T78" fmla="*/ 60 w 549"/>
              <a:gd name="T79" fmla="*/ 134 h 134"/>
              <a:gd name="T80" fmla="*/ 40 w 549"/>
              <a:gd name="T81" fmla="*/ 128 h 134"/>
              <a:gd name="T82" fmla="*/ 16 w 549"/>
              <a:gd name="T83" fmla="*/ 114 h 134"/>
              <a:gd name="T84" fmla="*/ 6 w 549"/>
              <a:gd name="T85" fmla="*/ 107 h 134"/>
              <a:gd name="T86" fmla="*/ 0 w 549"/>
              <a:gd name="T87" fmla="*/ 101 h 134"/>
              <a:gd name="T88" fmla="*/ 0 w 549"/>
              <a:gd name="T89" fmla="*/ 9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9" h="134">
                <a:moveTo>
                  <a:pt x="0" y="97"/>
                </a:moveTo>
                <a:lnTo>
                  <a:pt x="2" y="95"/>
                </a:lnTo>
                <a:lnTo>
                  <a:pt x="4" y="94"/>
                </a:lnTo>
                <a:lnTo>
                  <a:pt x="8" y="92"/>
                </a:lnTo>
                <a:lnTo>
                  <a:pt x="12" y="92"/>
                </a:lnTo>
                <a:lnTo>
                  <a:pt x="17" y="90"/>
                </a:lnTo>
                <a:lnTo>
                  <a:pt x="23" y="88"/>
                </a:lnTo>
                <a:lnTo>
                  <a:pt x="29" y="86"/>
                </a:lnTo>
                <a:lnTo>
                  <a:pt x="37" y="84"/>
                </a:lnTo>
                <a:lnTo>
                  <a:pt x="42" y="84"/>
                </a:lnTo>
                <a:lnTo>
                  <a:pt x="48" y="82"/>
                </a:lnTo>
                <a:lnTo>
                  <a:pt x="54" y="82"/>
                </a:lnTo>
                <a:lnTo>
                  <a:pt x="61" y="80"/>
                </a:lnTo>
                <a:lnTo>
                  <a:pt x="71" y="78"/>
                </a:lnTo>
                <a:lnTo>
                  <a:pt x="81" y="76"/>
                </a:lnTo>
                <a:lnTo>
                  <a:pt x="92" y="74"/>
                </a:lnTo>
                <a:lnTo>
                  <a:pt x="105" y="71"/>
                </a:lnTo>
                <a:lnTo>
                  <a:pt x="119" y="69"/>
                </a:lnTo>
                <a:lnTo>
                  <a:pt x="134" y="65"/>
                </a:lnTo>
                <a:lnTo>
                  <a:pt x="151" y="61"/>
                </a:lnTo>
                <a:lnTo>
                  <a:pt x="169" y="57"/>
                </a:lnTo>
                <a:lnTo>
                  <a:pt x="186" y="54"/>
                </a:lnTo>
                <a:lnTo>
                  <a:pt x="207" y="48"/>
                </a:lnTo>
                <a:lnTo>
                  <a:pt x="226" y="44"/>
                </a:lnTo>
                <a:lnTo>
                  <a:pt x="249" y="38"/>
                </a:lnTo>
                <a:lnTo>
                  <a:pt x="270" y="33"/>
                </a:lnTo>
                <a:lnTo>
                  <a:pt x="289" y="29"/>
                </a:lnTo>
                <a:lnTo>
                  <a:pt x="308" y="25"/>
                </a:lnTo>
                <a:lnTo>
                  <a:pt x="327" y="21"/>
                </a:lnTo>
                <a:lnTo>
                  <a:pt x="343" y="17"/>
                </a:lnTo>
                <a:lnTo>
                  <a:pt x="358" y="15"/>
                </a:lnTo>
                <a:lnTo>
                  <a:pt x="373" y="12"/>
                </a:lnTo>
                <a:lnTo>
                  <a:pt x="385" y="10"/>
                </a:lnTo>
                <a:lnTo>
                  <a:pt x="398" y="8"/>
                </a:lnTo>
                <a:lnTo>
                  <a:pt x="408" y="6"/>
                </a:lnTo>
                <a:lnTo>
                  <a:pt x="417" y="4"/>
                </a:lnTo>
                <a:lnTo>
                  <a:pt x="427" y="2"/>
                </a:lnTo>
                <a:lnTo>
                  <a:pt x="432" y="2"/>
                </a:lnTo>
                <a:lnTo>
                  <a:pt x="440" y="0"/>
                </a:lnTo>
                <a:lnTo>
                  <a:pt x="444" y="0"/>
                </a:lnTo>
                <a:lnTo>
                  <a:pt x="448" y="0"/>
                </a:lnTo>
                <a:lnTo>
                  <a:pt x="453" y="0"/>
                </a:lnTo>
                <a:lnTo>
                  <a:pt x="459" y="0"/>
                </a:lnTo>
                <a:lnTo>
                  <a:pt x="465" y="2"/>
                </a:lnTo>
                <a:lnTo>
                  <a:pt x="473" y="4"/>
                </a:lnTo>
                <a:lnTo>
                  <a:pt x="480" y="6"/>
                </a:lnTo>
                <a:lnTo>
                  <a:pt x="490" y="10"/>
                </a:lnTo>
                <a:lnTo>
                  <a:pt x="499" y="14"/>
                </a:lnTo>
                <a:lnTo>
                  <a:pt x="511" y="17"/>
                </a:lnTo>
                <a:lnTo>
                  <a:pt x="520" y="21"/>
                </a:lnTo>
                <a:lnTo>
                  <a:pt x="528" y="27"/>
                </a:lnTo>
                <a:lnTo>
                  <a:pt x="536" y="31"/>
                </a:lnTo>
                <a:lnTo>
                  <a:pt x="541" y="34"/>
                </a:lnTo>
                <a:lnTo>
                  <a:pt x="545" y="38"/>
                </a:lnTo>
                <a:lnTo>
                  <a:pt x="547" y="42"/>
                </a:lnTo>
                <a:lnTo>
                  <a:pt x="549" y="44"/>
                </a:lnTo>
                <a:lnTo>
                  <a:pt x="547" y="46"/>
                </a:lnTo>
                <a:lnTo>
                  <a:pt x="547" y="48"/>
                </a:lnTo>
                <a:lnTo>
                  <a:pt x="545" y="50"/>
                </a:lnTo>
                <a:lnTo>
                  <a:pt x="543" y="52"/>
                </a:lnTo>
                <a:lnTo>
                  <a:pt x="540" y="52"/>
                </a:lnTo>
                <a:lnTo>
                  <a:pt x="538" y="54"/>
                </a:lnTo>
                <a:lnTo>
                  <a:pt x="534" y="55"/>
                </a:lnTo>
                <a:lnTo>
                  <a:pt x="530" y="55"/>
                </a:lnTo>
                <a:lnTo>
                  <a:pt x="524" y="57"/>
                </a:lnTo>
                <a:lnTo>
                  <a:pt x="518" y="57"/>
                </a:lnTo>
                <a:lnTo>
                  <a:pt x="513" y="59"/>
                </a:lnTo>
                <a:lnTo>
                  <a:pt x="507" y="59"/>
                </a:lnTo>
                <a:lnTo>
                  <a:pt x="499" y="59"/>
                </a:lnTo>
                <a:lnTo>
                  <a:pt x="492" y="61"/>
                </a:lnTo>
                <a:lnTo>
                  <a:pt x="484" y="61"/>
                </a:lnTo>
                <a:lnTo>
                  <a:pt x="474" y="63"/>
                </a:lnTo>
                <a:lnTo>
                  <a:pt x="465" y="63"/>
                </a:lnTo>
                <a:lnTo>
                  <a:pt x="453" y="65"/>
                </a:lnTo>
                <a:lnTo>
                  <a:pt x="446" y="65"/>
                </a:lnTo>
                <a:lnTo>
                  <a:pt x="436" y="65"/>
                </a:lnTo>
                <a:lnTo>
                  <a:pt x="429" y="67"/>
                </a:lnTo>
                <a:lnTo>
                  <a:pt x="419" y="67"/>
                </a:lnTo>
                <a:lnTo>
                  <a:pt x="413" y="67"/>
                </a:lnTo>
                <a:lnTo>
                  <a:pt x="406" y="67"/>
                </a:lnTo>
                <a:lnTo>
                  <a:pt x="400" y="67"/>
                </a:lnTo>
                <a:lnTo>
                  <a:pt x="392" y="67"/>
                </a:lnTo>
                <a:lnTo>
                  <a:pt x="388" y="67"/>
                </a:lnTo>
                <a:lnTo>
                  <a:pt x="383" y="67"/>
                </a:lnTo>
                <a:lnTo>
                  <a:pt x="379" y="67"/>
                </a:lnTo>
                <a:lnTo>
                  <a:pt x="373" y="67"/>
                </a:lnTo>
                <a:lnTo>
                  <a:pt x="371" y="67"/>
                </a:lnTo>
                <a:lnTo>
                  <a:pt x="367" y="67"/>
                </a:lnTo>
                <a:lnTo>
                  <a:pt x="365" y="67"/>
                </a:lnTo>
                <a:lnTo>
                  <a:pt x="362" y="67"/>
                </a:lnTo>
                <a:lnTo>
                  <a:pt x="360" y="69"/>
                </a:lnTo>
                <a:lnTo>
                  <a:pt x="356" y="69"/>
                </a:lnTo>
                <a:lnTo>
                  <a:pt x="350" y="69"/>
                </a:lnTo>
                <a:lnTo>
                  <a:pt x="346" y="71"/>
                </a:lnTo>
                <a:lnTo>
                  <a:pt x="341" y="71"/>
                </a:lnTo>
                <a:lnTo>
                  <a:pt x="333" y="73"/>
                </a:lnTo>
                <a:lnTo>
                  <a:pt x="327" y="73"/>
                </a:lnTo>
                <a:lnTo>
                  <a:pt x="320" y="74"/>
                </a:lnTo>
                <a:lnTo>
                  <a:pt x="312" y="76"/>
                </a:lnTo>
                <a:lnTo>
                  <a:pt x="302" y="78"/>
                </a:lnTo>
                <a:lnTo>
                  <a:pt x="293" y="80"/>
                </a:lnTo>
                <a:lnTo>
                  <a:pt x="283" y="82"/>
                </a:lnTo>
                <a:lnTo>
                  <a:pt x="272" y="84"/>
                </a:lnTo>
                <a:lnTo>
                  <a:pt x="260" y="86"/>
                </a:lnTo>
                <a:lnTo>
                  <a:pt x="249" y="90"/>
                </a:lnTo>
                <a:lnTo>
                  <a:pt x="237" y="92"/>
                </a:lnTo>
                <a:lnTo>
                  <a:pt x="224" y="94"/>
                </a:lnTo>
                <a:lnTo>
                  <a:pt x="203" y="97"/>
                </a:lnTo>
                <a:lnTo>
                  <a:pt x="182" y="103"/>
                </a:lnTo>
                <a:lnTo>
                  <a:pt x="165" y="107"/>
                </a:lnTo>
                <a:lnTo>
                  <a:pt x="147" y="111"/>
                </a:lnTo>
                <a:lnTo>
                  <a:pt x="132" y="114"/>
                </a:lnTo>
                <a:lnTo>
                  <a:pt x="119" y="118"/>
                </a:lnTo>
                <a:lnTo>
                  <a:pt x="107" y="122"/>
                </a:lnTo>
                <a:lnTo>
                  <a:pt x="98" y="126"/>
                </a:lnTo>
                <a:lnTo>
                  <a:pt x="88" y="128"/>
                </a:lnTo>
                <a:lnTo>
                  <a:pt x="81" y="130"/>
                </a:lnTo>
                <a:lnTo>
                  <a:pt x="73" y="132"/>
                </a:lnTo>
                <a:lnTo>
                  <a:pt x="65" y="132"/>
                </a:lnTo>
                <a:lnTo>
                  <a:pt x="60" y="134"/>
                </a:lnTo>
                <a:lnTo>
                  <a:pt x="54" y="132"/>
                </a:lnTo>
                <a:lnTo>
                  <a:pt x="50" y="132"/>
                </a:lnTo>
                <a:lnTo>
                  <a:pt x="40" y="128"/>
                </a:lnTo>
                <a:lnTo>
                  <a:pt x="31" y="124"/>
                </a:lnTo>
                <a:lnTo>
                  <a:pt x="23" y="120"/>
                </a:lnTo>
                <a:lnTo>
                  <a:pt x="16" y="114"/>
                </a:lnTo>
                <a:lnTo>
                  <a:pt x="12" y="111"/>
                </a:lnTo>
                <a:lnTo>
                  <a:pt x="8" y="109"/>
                </a:lnTo>
                <a:lnTo>
                  <a:pt x="6" y="107"/>
                </a:lnTo>
                <a:lnTo>
                  <a:pt x="4" y="103"/>
                </a:lnTo>
                <a:lnTo>
                  <a:pt x="2" y="103"/>
                </a:lnTo>
                <a:lnTo>
                  <a:pt x="0" y="101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57"/>
          <p:cNvSpPr/>
          <p:nvPr/>
        </p:nvSpPr>
        <p:spPr bwMode="auto">
          <a:xfrm>
            <a:off x="2554399" y="3563244"/>
            <a:ext cx="165341" cy="253782"/>
          </a:xfrm>
          <a:custGeom>
            <a:avLst/>
            <a:gdLst>
              <a:gd name="T0" fmla="*/ 56 w 86"/>
              <a:gd name="T1" fmla="*/ 134 h 134"/>
              <a:gd name="T2" fmla="*/ 56 w 86"/>
              <a:gd name="T3" fmla="*/ 134 h 134"/>
              <a:gd name="T4" fmla="*/ 54 w 86"/>
              <a:gd name="T5" fmla="*/ 132 h 134"/>
              <a:gd name="T6" fmla="*/ 52 w 86"/>
              <a:gd name="T7" fmla="*/ 130 h 134"/>
              <a:gd name="T8" fmla="*/ 50 w 86"/>
              <a:gd name="T9" fmla="*/ 130 h 134"/>
              <a:gd name="T10" fmla="*/ 48 w 86"/>
              <a:gd name="T11" fmla="*/ 126 h 134"/>
              <a:gd name="T12" fmla="*/ 46 w 86"/>
              <a:gd name="T13" fmla="*/ 124 h 134"/>
              <a:gd name="T14" fmla="*/ 42 w 86"/>
              <a:gd name="T15" fmla="*/ 120 h 134"/>
              <a:gd name="T16" fmla="*/ 40 w 86"/>
              <a:gd name="T17" fmla="*/ 117 h 134"/>
              <a:gd name="T18" fmla="*/ 39 w 86"/>
              <a:gd name="T19" fmla="*/ 113 h 134"/>
              <a:gd name="T20" fmla="*/ 37 w 86"/>
              <a:gd name="T21" fmla="*/ 109 h 134"/>
              <a:gd name="T22" fmla="*/ 33 w 86"/>
              <a:gd name="T23" fmla="*/ 103 h 134"/>
              <a:gd name="T24" fmla="*/ 31 w 86"/>
              <a:gd name="T25" fmla="*/ 97 h 134"/>
              <a:gd name="T26" fmla="*/ 27 w 86"/>
              <a:gd name="T27" fmla="*/ 92 h 134"/>
              <a:gd name="T28" fmla="*/ 25 w 86"/>
              <a:gd name="T29" fmla="*/ 84 h 134"/>
              <a:gd name="T30" fmla="*/ 21 w 86"/>
              <a:gd name="T31" fmla="*/ 77 h 134"/>
              <a:gd name="T32" fmla="*/ 19 w 86"/>
              <a:gd name="T33" fmla="*/ 69 h 134"/>
              <a:gd name="T34" fmla="*/ 14 w 86"/>
              <a:gd name="T35" fmla="*/ 56 h 134"/>
              <a:gd name="T36" fmla="*/ 10 w 86"/>
              <a:gd name="T37" fmla="*/ 44 h 134"/>
              <a:gd name="T38" fmla="*/ 6 w 86"/>
              <a:gd name="T39" fmla="*/ 33 h 134"/>
              <a:gd name="T40" fmla="*/ 2 w 86"/>
              <a:gd name="T41" fmla="*/ 23 h 134"/>
              <a:gd name="T42" fmla="*/ 2 w 86"/>
              <a:gd name="T43" fmla="*/ 16 h 134"/>
              <a:gd name="T44" fmla="*/ 0 w 86"/>
              <a:gd name="T45" fmla="*/ 10 h 134"/>
              <a:gd name="T46" fmla="*/ 2 w 86"/>
              <a:gd name="T47" fmla="*/ 4 h 134"/>
              <a:gd name="T48" fmla="*/ 2 w 86"/>
              <a:gd name="T49" fmla="*/ 4 h 134"/>
              <a:gd name="T50" fmla="*/ 2 w 86"/>
              <a:gd name="T51" fmla="*/ 2 h 134"/>
              <a:gd name="T52" fmla="*/ 4 w 86"/>
              <a:gd name="T53" fmla="*/ 0 h 134"/>
              <a:gd name="T54" fmla="*/ 8 w 86"/>
              <a:gd name="T55" fmla="*/ 2 h 134"/>
              <a:gd name="T56" fmla="*/ 12 w 86"/>
              <a:gd name="T57" fmla="*/ 2 h 134"/>
              <a:gd name="T58" fmla="*/ 16 w 86"/>
              <a:gd name="T59" fmla="*/ 4 h 134"/>
              <a:gd name="T60" fmla="*/ 21 w 86"/>
              <a:gd name="T61" fmla="*/ 8 h 134"/>
              <a:gd name="T62" fmla="*/ 27 w 86"/>
              <a:gd name="T63" fmla="*/ 10 h 134"/>
              <a:gd name="T64" fmla="*/ 35 w 86"/>
              <a:gd name="T65" fmla="*/ 14 h 134"/>
              <a:gd name="T66" fmla="*/ 44 w 86"/>
              <a:gd name="T67" fmla="*/ 19 h 134"/>
              <a:gd name="T68" fmla="*/ 52 w 86"/>
              <a:gd name="T69" fmla="*/ 25 h 134"/>
              <a:gd name="T70" fmla="*/ 60 w 86"/>
              <a:gd name="T71" fmla="*/ 33 h 134"/>
              <a:gd name="T72" fmla="*/ 67 w 86"/>
              <a:gd name="T73" fmla="*/ 38 h 134"/>
              <a:gd name="T74" fmla="*/ 73 w 86"/>
              <a:gd name="T75" fmla="*/ 46 h 134"/>
              <a:gd name="T76" fmla="*/ 77 w 86"/>
              <a:gd name="T77" fmla="*/ 52 h 134"/>
              <a:gd name="T78" fmla="*/ 81 w 86"/>
              <a:gd name="T79" fmla="*/ 59 h 134"/>
              <a:gd name="T80" fmla="*/ 84 w 86"/>
              <a:gd name="T81" fmla="*/ 67 h 134"/>
              <a:gd name="T82" fmla="*/ 86 w 86"/>
              <a:gd name="T83" fmla="*/ 75 h 134"/>
              <a:gd name="T84" fmla="*/ 86 w 86"/>
              <a:gd name="T85" fmla="*/ 82 h 134"/>
              <a:gd name="T86" fmla="*/ 86 w 86"/>
              <a:gd name="T87" fmla="*/ 90 h 134"/>
              <a:gd name="T88" fmla="*/ 86 w 86"/>
              <a:gd name="T89" fmla="*/ 96 h 134"/>
              <a:gd name="T90" fmla="*/ 86 w 86"/>
              <a:gd name="T91" fmla="*/ 101 h 134"/>
              <a:gd name="T92" fmla="*/ 86 w 86"/>
              <a:gd name="T93" fmla="*/ 107 h 134"/>
              <a:gd name="T94" fmla="*/ 84 w 86"/>
              <a:gd name="T95" fmla="*/ 113 h 134"/>
              <a:gd name="T96" fmla="*/ 83 w 86"/>
              <a:gd name="T97" fmla="*/ 117 h 134"/>
              <a:gd name="T98" fmla="*/ 81 w 86"/>
              <a:gd name="T99" fmla="*/ 120 h 134"/>
              <a:gd name="T100" fmla="*/ 75 w 86"/>
              <a:gd name="T101" fmla="*/ 126 h 134"/>
              <a:gd name="T102" fmla="*/ 69 w 86"/>
              <a:gd name="T103" fmla="*/ 130 h 134"/>
              <a:gd name="T104" fmla="*/ 63 w 86"/>
              <a:gd name="T105" fmla="*/ 132 h 134"/>
              <a:gd name="T106" fmla="*/ 56 w 86"/>
              <a:gd name="T107" fmla="*/ 134 h 134"/>
              <a:gd name="T108" fmla="*/ 56 w 86"/>
              <a:gd name="T10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" h="134">
                <a:moveTo>
                  <a:pt x="56" y="134"/>
                </a:moveTo>
                <a:lnTo>
                  <a:pt x="56" y="134"/>
                </a:lnTo>
                <a:lnTo>
                  <a:pt x="54" y="132"/>
                </a:lnTo>
                <a:lnTo>
                  <a:pt x="52" y="130"/>
                </a:lnTo>
                <a:lnTo>
                  <a:pt x="50" y="130"/>
                </a:lnTo>
                <a:lnTo>
                  <a:pt x="48" y="126"/>
                </a:lnTo>
                <a:lnTo>
                  <a:pt x="46" y="124"/>
                </a:lnTo>
                <a:lnTo>
                  <a:pt x="42" y="120"/>
                </a:lnTo>
                <a:lnTo>
                  <a:pt x="40" y="117"/>
                </a:lnTo>
                <a:lnTo>
                  <a:pt x="39" y="113"/>
                </a:lnTo>
                <a:lnTo>
                  <a:pt x="37" y="109"/>
                </a:lnTo>
                <a:lnTo>
                  <a:pt x="33" y="103"/>
                </a:lnTo>
                <a:lnTo>
                  <a:pt x="31" y="97"/>
                </a:lnTo>
                <a:lnTo>
                  <a:pt x="27" y="92"/>
                </a:lnTo>
                <a:lnTo>
                  <a:pt x="25" y="84"/>
                </a:lnTo>
                <a:lnTo>
                  <a:pt x="21" y="77"/>
                </a:lnTo>
                <a:lnTo>
                  <a:pt x="19" y="69"/>
                </a:lnTo>
                <a:lnTo>
                  <a:pt x="14" y="56"/>
                </a:lnTo>
                <a:lnTo>
                  <a:pt x="10" y="44"/>
                </a:lnTo>
                <a:lnTo>
                  <a:pt x="6" y="33"/>
                </a:lnTo>
                <a:lnTo>
                  <a:pt x="2" y="23"/>
                </a:lnTo>
                <a:lnTo>
                  <a:pt x="2" y="16"/>
                </a:lnTo>
                <a:lnTo>
                  <a:pt x="0" y="10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4" y="0"/>
                </a:lnTo>
                <a:lnTo>
                  <a:pt x="8" y="2"/>
                </a:lnTo>
                <a:lnTo>
                  <a:pt x="12" y="2"/>
                </a:lnTo>
                <a:lnTo>
                  <a:pt x="16" y="4"/>
                </a:lnTo>
                <a:lnTo>
                  <a:pt x="21" y="8"/>
                </a:lnTo>
                <a:lnTo>
                  <a:pt x="27" y="10"/>
                </a:lnTo>
                <a:lnTo>
                  <a:pt x="35" y="14"/>
                </a:lnTo>
                <a:lnTo>
                  <a:pt x="44" y="19"/>
                </a:lnTo>
                <a:lnTo>
                  <a:pt x="52" y="25"/>
                </a:lnTo>
                <a:lnTo>
                  <a:pt x="60" y="33"/>
                </a:lnTo>
                <a:lnTo>
                  <a:pt x="67" y="38"/>
                </a:lnTo>
                <a:lnTo>
                  <a:pt x="73" y="46"/>
                </a:lnTo>
                <a:lnTo>
                  <a:pt x="77" y="52"/>
                </a:lnTo>
                <a:lnTo>
                  <a:pt x="81" y="59"/>
                </a:lnTo>
                <a:lnTo>
                  <a:pt x="84" y="67"/>
                </a:lnTo>
                <a:lnTo>
                  <a:pt x="86" y="75"/>
                </a:lnTo>
                <a:lnTo>
                  <a:pt x="86" y="82"/>
                </a:lnTo>
                <a:lnTo>
                  <a:pt x="86" y="90"/>
                </a:lnTo>
                <a:lnTo>
                  <a:pt x="86" y="96"/>
                </a:lnTo>
                <a:lnTo>
                  <a:pt x="86" y="101"/>
                </a:lnTo>
                <a:lnTo>
                  <a:pt x="86" y="107"/>
                </a:lnTo>
                <a:lnTo>
                  <a:pt x="84" y="113"/>
                </a:lnTo>
                <a:lnTo>
                  <a:pt x="83" y="117"/>
                </a:lnTo>
                <a:lnTo>
                  <a:pt x="81" y="120"/>
                </a:lnTo>
                <a:lnTo>
                  <a:pt x="75" y="126"/>
                </a:lnTo>
                <a:lnTo>
                  <a:pt x="69" y="130"/>
                </a:lnTo>
                <a:lnTo>
                  <a:pt x="63" y="132"/>
                </a:lnTo>
                <a:lnTo>
                  <a:pt x="56" y="134"/>
                </a:lnTo>
                <a:lnTo>
                  <a:pt x="56" y="13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58"/>
          <p:cNvSpPr/>
          <p:nvPr/>
        </p:nvSpPr>
        <p:spPr bwMode="auto">
          <a:xfrm>
            <a:off x="2681289" y="3140274"/>
            <a:ext cx="380672" cy="1115102"/>
          </a:xfrm>
          <a:custGeom>
            <a:avLst/>
            <a:gdLst>
              <a:gd name="T0" fmla="*/ 98 w 199"/>
              <a:gd name="T1" fmla="*/ 536 h 579"/>
              <a:gd name="T2" fmla="*/ 81 w 199"/>
              <a:gd name="T3" fmla="*/ 513 h 579"/>
              <a:gd name="T4" fmla="*/ 50 w 199"/>
              <a:gd name="T5" fmla="*/ 492 h 579"/>
              <a:gd name="T6" fmla="*/ 19 w 199"/>
              <a:gd name="T7" fmla="*/ 471 h 579"/>
              <a:gd name="T8" fmla="*/ 2 w 199"/>
              <a:gd name="T9" fmla="*/ 457 h 579"/>
              <a:gd name="T10" fmla="*/ 0 w 199"/>
              <a:gd name="T11" fmla="*/ 452 h 579"/>
              <a:gd name="T12" fmla="*/ 12 w 199"/>
              <a:gd name="T13" fmla="*/ 450 h 579"/>
              <a:gd name="T14" fmla="*/ 40 w 199"/>
              <a:gd name="T15" fmla="*/ 452 h 579"/>
              <a:gd name="T16" fmla="*/ 67 w 199"/>
              <a:gd name="T17" fmla="*/ 456 h 579"/>
              <a:gd name="T18" fmla="*/ 98 w 199"/>
              <a:gd name="T19" fmla="*/ 456 h 579"/>
              <a:gd name="T20" fmla="*/ 117 w 199"/>
              <a:gd name="T21" fmla="*/ 456 h 579"/>
              <a:gd name="T22" fmla="*/ 125 w 199"/>
              <a:gd name="T23" fmla="*/ 446 h 579"/>
              <a:gd name="T24" fmla="*/ 128 w 199"/>
              <a:gd name="T25" fmla="*/ 433 h 579"/>
              <a:gd name="T26" fmla="*/ 132 w 199"/>
              <a:gd name="T27" fmla="*/ 417 h 579"/>
              <a:gd name="T28" fmla="*/ 134 w 199"/>
              <a:gd name="T29" fmla="*/ 398 h 579"/>
              <a:gd name="T30" fmla="*/ 138 w 199"/>
              <a:gd name="T31" fmla="*/ 364 h 579"/>
              <a:gd name="T32" fmla="*/ 142 w 199"/>
              <a:gd name="T33" fmla="*/ 307 h 579"/>
              <a:gd name="T34" fmla="*/ 142 w 199"/>
              <a:gd name="T35" fmla="*/ 235 h 579"/>
              <a:gd name="T36" fmla="*/ 140 w 199"/>
              <a:gd name="T37" fmla="*/ 183 h 579"/>
              <a:gd name="T38" fmla="*/ 138 w 199"/>
              <a:gd name="T39" fmla="*/ 149 h 579"/>
              <a:gd name="T40" fmla="*/ 136 w 199"/>
              <a:gd name="T41" fmla="*/ 120 h 579"/>
              <a:gd name="T42" fmla="*/ 136 w 199"/>
              <a:gd name="T43" fmla="*/ 97 h 579"/>
              <a:gd name="T44" fmla="*/ 134 w 199"/>
              <a:gd name="T45" fmla="*/ 82 h 579"/>
              <a:gd name="T46" fmla="*/ 130 w 199"/>
              <a:gd name="T47" fmla="*/ 67 h 579"/>
              <a:gd name="T48" fmla="*/ 123 w 199"/>
              <a:gd name="T49" fmla="*/ 42 h 579"/>
              <a:gd name="T50" fmla="*/ 105 w 199"/>
              <a:gd name="T51" fmla="*/ 14 h 579"/>
              <a:gd name="T52" fmla="*/ 127 w 199"/>
              <a:gd name="T53" fmla="*/ 0 h 579"/>
              <a:gd name="T54" fmla="*/ 159 w 199"/>
              <a:gd name="T55" fmla="*/ 2 h 579"/>
              <a:gd name="T56" fmla="*/ 178 w 199"/>
              <a:gd name="T57" fmla="*/ 6 h 579"/>
              <a:gd name="T58" fmla="*/ 192 w 199"/>
              <a:gd name="T59" fmla="*/ 21 h 579"/>
              <a:gd name="T60" fmla="*/ 195 w 199"/>
              <a:gd name="T61" fmla="*/ 44 h 579"/>
              <a:gd name="T62" fmla="*/ 193 w 199"/>
              <a:gd name="T63" fmla="*/ 63 h 579"/>
              <a:gd name="T64" fmla="*/ 192 w 199"/>
              <a:gd name="T65" fmla="*/ 86 h 579"/>
              <a:gd name="T66" fmla="*/ 193 w 199"/>
              <a:gd name="T67" fmla="*/ 118 h 579"/>
              <a:gd name="T68" fmla="*/ 195 w 199"/>
              <a:gd name="T69" fmla="*/ 193 h 579"/>
              <a:gd name="T70" fmla="*/ 195 w 199"/>
              <a:gd name="T71" fmla="*/ 261 h 579"/>
              <a:gd name="T72" fmla="*/ 195 w 199"/>
              <a:gd name="T73" fmla="*/ 297 h 579"/>
              <a:gd name="T74" fmla="*/ 199 w 199"/>
              <a:gd name="T75" fmla="*/ 355 h 579"/>
              <a:gd name="T76" fmla="*/ 195 w 199"/>
              <a:gd name="T77" fmla="*/ 393 h 579"/>
              <a:gd name="T78" fmla="*/ 188 w 199"/>
              <a:gd name="T79" fmla="*/ 465 h 579"/>
              <a:gd name="T80" fmla="*/ 178 w 199"/>
              <a:gd name="T81" fmla="*/ 505 h 579"/>
              <a:gd name="T82" fmla="*/ 167 w 199"/>
              <a:gd name="T83" fmla="*/ 537 h 579"/>
              <a:gd name="T84" fmla="*/ 151 w 199"/>
              <a:gd name="T85" fmla="*/ 560 h 579"/>
              <a:gd name="T86" fmla="*/ 140 w 199"/>
              <a:gd name="T87" fmla="*/ 576 h 579"/>
              <a:gd name="T88" fmla="*/ 128 w 199"/>
              <a:gd name="T89" fmla="*/ 579 h 579"/>
              <a:gd name="T90" fmla="*/ 115 w 199"/>
              <a:gd name="T91" fmla="*/ 576 h 579"/>
              <a:gd name="T92" fmla="*/ 107 w 199"/>
              <a:gd name="T93" fmla="*/ 564 h 579"/>
              <a:gd name="T94" fmla="*/ 104 w 199"/>
              <a:gd name="T95" fmla="*/ 551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9" h="579">
                <a:moveTo>
                  <a:pt x="104" y="551"/>
                </a:moveTo>
                <a:lnTo>
                  <a:pt x="102" y="543"/>
                </a:lnTo>
                <a:lnTo>
                  <a:pt x="98" y="536"/>
                </a:lnTo>
                <a:lnTo>
                  <a:pt x="94" y="528"/>
                </a:lnTo>
                <a:lnTo>
                  <a:pt x="88" y="520"/>
                </a:lnTo>
                <a:lnTo>
                  <a:pt x="81" y="513"/>
                </a:lnTo>
                <a:lnTo>
                  <a:pt x="71" y="507"/>
                </a:lnTo>
                <a:lnTo>
                  <a:pt x="61" y="499"/>
                </a:lnTo>
                <a:lnTo>
                  <a:pt x="50" y="492"/>
                </a:lnTo>
                <a:lnTo>
                  <a:pt x="39" y="484"/>
                </a:lnTo>
                <a:lnTo>
                  <a:pt x="27" y="476"/>
                </a:lnTo>
                <a:lnTo>
                  <a:pt x="19" y="471"/>
                </a:lnTo>
                <a:lnTo>
                  <a:pt x="12" y="465"/>
                </a:lnTo>
                <a:lnTo>
                  <a:pt x="6" y="461"/>
                </a:lnTo>
                <a:lnTo>
                  <a:pt x="2" y="457"/>
                </a:lnTo>
                <a:lnTo>
                  <a:pt x="0" y="456"/>
                </a:lnTo>
                <a:lnTo>
                  <a:pt x="0" y="454"/>
                </a:lnTo>
                <a:lnTo>
                  <a:pt x="0" y="452"/>
                </a:lnTo>
                <a:lnTo>
                  <a:pt x="2" y="452"/>
                </a:lnTo>
                <a:lnTo>
                  <a:pt x="6" y="450"/>
                </a:lnTo>
                <a:lnTo>
                  <a:pt x="12" y="450"/>
                </a:lnTo>
                <a:lnTo>
                  <a:pt x="19" y="450"/>
                </a:lnTo>
                <a:lnTo>
                  <a:pt x="29" y="452"/>
                </a:lnTo>
                <a:lnTo>
                  <a:pt x="40" y="452"/>
                </a:lnTo>
                <a:lnTo>
                  <a:pt x="46" y="452"/>
                </a:lnTo>
                <a:lnTo>
                  <a:pt x="54" y="454"/>
                </a:lnTo>
                <a:lnTo>
                  <a:pt x="67" y="456"/>
                </a:lnTo>
                <a:lnTo>
                  <a:pt x="79" y="456"/>
                </a:lnTo>
                <a:lnTo>
                  <a:pt x="88" y="456"/>
                </a:lnTo>
                <a:lnTo>
                  <a:pt x="98" y="456"/>
                </a:lnTo>
                <a:lnTo>
                  <a:pt x="105" y="456"/>
                </a:lnTo>
                <a:lnTo>
                  <a:pt x="111" y="456"/>
                </a:lnTo>
                <a:lnTo>
                  <a:pt x="117" y="456"/>
                </a:lnTo>
                <a:lnTo>
                  <a:pt x="121" y="454"/>
                </a:lnTo>
                <a:lnTo>
                  <a:pt x="121" y="452"/>
                </a:lnTo>
                <a:lnTo>
                  <a:pt x="125" y="446"/>
                </a:lnTo>
                <a:lnTo>
                  <a:pt x="127" y="440"/>
                </a:lnTo>
                <a:lnTo>
                  <a:pt x="127" y="436"/>
                </a:lnTo>
                <a:lnTo>
                  <a:pt x="128" y="433"/>
                </a:lnTo>
                <a:lnTo>
                  <a:pt x="130" y="429"/>
                </a:lnTo>
                <a:lnTo>
                  <a:pt x="130" y="423"/>
                </a:lnTo>
                <a:lnTo>
                  <a:pt x="132" y="417"/>
                </a:lnTo>
                <a:lnTo>
                  <a:pt x="132" y="412"/>
                </a:lnTo>
                <a:lnTo>
                  <a:pt x="134" y="404"/>
                </a:lnTo>
                <a:lnTo>
                  <a:pt x="134" y="398"/>
                </a:lnTo>
                <a:lnTo>
                  <a:pt x="136" y="391"/>
                </a:lnTo>
                <a:lnTo>
                  <a:pt x="136" y="381"/>
                </a:lnTo>
                <a:lnTo>
                  <a:pt x="138" y="364"/>
                </a:lnTo>
                <a:lnTo>
                  <a:pt x="140" y="347"/>
                </a:lnTo>
                <a:lnTo>
                  <a:pt x="140" y="328"/>
                </a:lnTo>
                <a:lnTo>
                  <a:pt x="142" y="307"/>
                </a:lnTo>
                <a:lnTo>
                  <a:pt x="142" y="284"/>
                </a:lnTo>
                <a:lnTo>
                  <a:pt x="142" y="259"/>
                </a:lnTo>
                <a:lnTo>
                  <a:pt x="142" y="235"/>
                </a:lnTo>
                <a:lnTo>
                  <a:pt x="140" y="208"/>
                </a:lnTo>
                <a:lnTo>
                  <a:pt x="140" y="195"/>
                </a:lnTo>
                <a:lnTo>
                  <a:pt x="140" y="183"/>
                </a:lnTo>
                <a:lnTo>
                  <a:pt x="138" y="172"/>
                </a:lnTo>
                <a:lnTo>
                  <a:pt x="138" y="160"/>
                </a:lnTo>
                <a:lnTo>
                  <a:pt x="138" y="149"/>
                </a:lnTo>
                <a:lnTo>
                  <a:pt x="138" y="139"/>
                </a:lnTo>
                <a:lnTo>
                  <a:pt x="136" y="130"/>
                </a:lnTo>
                <a:lnTo>
                  <a:pt x="136" y="120"/>
                </a:lnTo>
                <a:lnTo>
                  <a:pt x="136" y="113"/>
                </a:lnTo>
                <a:lnTo>
                  <a:pt x="136" y="105"/>
                </a:lnTo>
                <a:lnTo>
                  <a:pt x="136" y="97"/>
                </a:lnTo>
                <a:lnTo>
                  <a:pt x="134" y="92"/>
                </a:lnTo>
                <a:lnTo>
                  <a:pt x="134" y="86"/>
                </a:lnTo>
                <a:lnTo>
                  <a:pt x="134" y="82"/>
                </a:lnTo>
                <a:lnTo>
                  <a:pt x="134" y="76"/>
                </a:lnTo>
                <a:lnTo>
                  <a:pt x="132" y="75"/>
                </a:lnTo>
                <a:lnTo>
                  <a:pt x="130" y="67"/>
                </a:lnTo>
                <a:lnTo>
                  <a:pt x="128" y="59"/>
                </a:lnTo>
                <a:lnTo>
                  <a:pt x="127" y="52"/>
                </a:lnTo>
                <a:lnTo>
                  <a:pt x="123" y="42"/>
                </a:lnTo>
                <a:lnTo>
                  <a:pt x="117" y="33"/>
                </a:lnTo>
                <a:lnTo>
                  <a:pt x="113" y="23"/>
                </a:lnTo>
                <a:lnTo>
                  <a:pt x="105" y="14"/>
                </a:lnTo>
                <a:lnTo>
                  <a:pt x="100" y="2"/>
                </a:lnTo>
                <a:lnTo>
                  <a:pt x="113" y="0"/>
                </a:lnTo>
                <a:lnTo>
                  <a:pt x="127" y="0"/>
                </a:lnTo>
                <a:lnTo>
                  <a:pt x="140" y="0"/>
                </a:lnTo>
                <a:lnTo>
                  <a:pt x="149" y="0"/>
                </a:lnTo>
                <a:lnTo>
                  <a:pt x="159" y="2"/>
                </a:lnTo>
                <a:lnTo>
                  <a:pt x="167" y="4"/>
                </a:lnTo>
                <a:lnTo>
                  <a:pt x="172" y="4"/>
                </a:lnTo>
                <a:lnTo>
                  <a:pt x="178" y="6"/>
                </a:lnTo>
                <a:lnTo>
                  <a:pt x="184" y="10"/>
                </a:lnTo>
                <a:lnTo>
                  <a:pt x="188" y="15"/>
                </a:lnTo>
                <a:lnTo>
                  <a:pt x="192" y="21"/>
                </a:lnTo>
                <a:lnTo>
                  <a:pt x="195" y="27"/>
                </a:lnTo>
                <a:lnTo>
                  <a:pt x="195" y="36"/>
                </a:lnTo>
                <a:lnTo>
                  <a:pt x="195" y="44"/>
                </a:lnTo>
                <a:lnTo>
                  <a:pt x="195" y="50"/>
                </a:lnTo>
                <a:lnTo>
                  <a:pt x="195" y="57"/>
                </a:lnTo>
                <a:lnTo>
                  <a:pt x="193" y="63"/>
                </a:lnTo>
                <a:lnTo>
                  <a:pt x="192" y="69"/>
                </a:lnTo>
                <a:lnTo>
                  <a:pt x="192" y="76"/>
                </a:lnTo>
                <a:lnTo>
                  <a:pt x="192" y="86"/>
                </a:lnTo>
                <a:lnTo>
                  <a:pt x="192" y="96"/>
                </a:lnTo>
                <a:lnTo>
                  <a:pt x="192" y="107"/>
                </a:lnTo>
                <a:lnTo>
                  <a:pt x="193" y="118"/>
                </a:lnTo>
                <a:lnTo>
                  <a:pt x="195" y="134"/>
                </a:lnTo>
                <a:lnTo>
                  <a:pt x="195" y="164"/>
                </a:lnTo>
                <a:lnTo>
                  <a:pt x="195" y="193"/>
                </a:lnTo>
                <a:lnTo>
                  <a:pt x="195" y="221"/>
                </a:lnTo>
                <a:lnTo>
                  <a:pt x="195" y="246"/>
                </a:lnTo>
                <a:lnTo>
                  <a:pt x="195" y="261"/>
                </a:lnTo>
                <a:lnTo>
                  <a:pt x="195" y="275"/>
                </a:lnTo>
                <a:lnTo>
                  <a:pt x="195" y="286"/>
                </a:lnTo>
                <a:lnTo>
                  <a:pt x="195" y="297"/>
                </a:lnTo>
                <a:lnTo>
                  <a:pt x="197" y="322"/>
                </a:lnTo>
                <a:lnTo>
                  <a:pt x="199" y="343"/>
                </a:lnTo>
                <a:lnTo>
                  <a:pt x="199" y="355"/>
                </a:lnTo>
                <a:lnTo>
                  <a:pt x="197" y="368"/>
                </a:lnTo>
                <a:lnTo>
                  <a:pt x="197" y="379"/>
                </a:lnTo>
                <a:lnTo>
                  <a:pt x="195" y="393"/>
                </a:lnTo>
                <a:lnTo>
                  <a:pt x="193" y="421"/>
                </a:lnTo>
                <a:lnTo>
                  <a:pt x="192" y="450"/>
                </a:lnTo>
                <a:lnTo>
                  <a:pt x="188" y="465"/>
                </a:lnTo>
                <a:lnTo>
                  <a:pt x="184" y="478"/>
                </a:lnTo>
                <a:lnTo>
                  <a:pt x="180" y="492"/>
                </a:lnTo>
                <a:lnTo>
                  <a:pt x="178" y="505"/>
                </a:lnTo>
                <a:lnTo>
                  <a:pt x="174" y="516"/>
                </a:lnTo>
                <a:lnTo>
                  <a:pt x="170" y="528"/>
                </a:lnTo>
                <a:lnTo>
                  <a:pt x="167" y="537"/>
                </a:lnTo>
                <a:lnTo>
                  <a:pt x="161" y="547"/>
                </a:lnTo>
                <a:lnTo>
                  <a:pt x="157" y="553"/>
                </a:lnTo>
                <a:lnTo>
                  <a:pt x="151" y="560"/>
                </a:lnTo>
                <a:lnTo>
                  <a:pt x="148" y="566"/>
                </a:lnTo>
                <a:lnTo>
                  <a:pt x="144" y="572"/>
                </a:lnTo>
                <a:lnTo>
                  <a:pt x="140" y="576"/>
                </a:lnTo>
                <a:lnTo>
                  <a:pt x="136" y="577"/>
                </a:lnTo>
                <a:lnTo>
                  <a:pt x="132" y="579"/>
                </a:lnTo>
                <a:lnTo>
                  <a:pt x="128" y="579"/>
                </a:lnTo>
                <a:lnTo>
                  <a:pt x="125" y="579"/>
                </a:lnTo>
                <a:lnTo>
                  <a:pt x="119" y="577"/>
                </a:lnTo>
                <a:lnTo>
                  <a:pt x="115" y="576"/>
                </a:lnTo>
                <a:lnTo>
                  <a:pt x="113" y="574"/>
                </a:lnTo>
                <a:lnTo>
                  <a:pt x="109" y="568"/>
                </a:lnTo>
                <a:lnTo>
                  <a:pt x="107" y="564"/>
                </a:lnTo>
                <a:lnTo>
                  <a:pt x="105" y="558"/>
                </a:lnTo>
                <a:lnTo>
                  <a:pt x="104" y="551"/>
                </a:lnTo>
                <a:lnTo>
                  <a:pt x="104" y="55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53"/>
          <p:cNvSpPr/>
          <p:nvPr/>
        </p:nvSpPr>
        <p:spPr bwMode="auto">
          <a:xfrm>
            <a:off x="2523637" y="2707728"/>
            <a:ext cx="672905" cy="223020"/>
          </a:xfrm>
          <a:custGeom>
            <a:avLst/>
            <a:gdLst>
              <a:gd name="T0" fmla="*/ 258 w 352"/>
              <a:gd name="T1" fmla="*/ 12 h 117"/>
              <a:gd name="T2" fmla="*/ 275 w 352"/>
              <a:gd name="T3" fmla="*/ 6 h 117"/>
              <a:gd name="T4" fmla="*/ 289 w 352"/>
              <a:gd name="T5" fmla="*/ 2 h 117"/>
              <a:gd name="T6" fmla="*/ 298 w 352"/>
              <a:gd name="T7" fmla="*/ 0 h 117"/>
              <a:gd name="T8" fmla="*/ 306 w 352"/>
              <a:gd name="T9" fmla="*/ 0 h 117"/>
              <a:gd name="T10" fmla="*/ 318 w 352"/>
              <a:gd name="T11" fmla="*/ 4 h 117"/>
              <a:gd name="T12" fmla="*/ 335 w 352"/>
              <a:gd name="T13" fmla="*/ 12 h 117"/>
              <a:gd name="T14" fmla="*/ 348 w 352"/>
              <a:gd name="T15" fmla="*/ 21 h 117"/>
              <a:gd name="T16" fmla="*/ 352 w 352"/>
              <a:gd name="T17" fmla="*/ 27 h 117"/>
              <a:gd name="T18" fmla="*/ 352 w 352"/>
              <a:gd name="T19" fmla="*/ 35 h 117"/>
              <a:gd name="T20" fmla="*/ 346 w 352"/>
              <a:gd name="T21" fmla="*/ 39 h 117"/>
              <a:gd name="T22" fmla="*/ 337 w 352"/>
              <a:gd name="T23" fmla="*/ 44 h 117"/>
              <a:gd name="T24" fmla="*/ 327 w 352"/>
              <a:gd name="T25" fmla="*/ 48 h 117"/>
              <a:gd name="T26" fmla="*/ 316 w 352"/>
              <a:gd name="T27" fmla="*/ 52 h 117"/>
              <a:gd name="T28" fmla="*/ 304 w 352"/>
              <a:gd name="T29" fmla="*/ 56 h 117"/>
              <a:gd name="T30" fmla="*/ 289 w 352"/>
              <a:gd name="T31" fmla="*/ 60 h 117"/>
              <a:gd name="T32" fmla="*/ 270 w 352"/>
              <a:gd name="T33" fmla="*/ 65 h 117"/>
              <a:gd name="T34" fmla="*/ 251 w 352"/>
              <a:gd name="T35" fmla="*/ 71 h 117"/>
              <a:gd name="T36" fmla="*/ 226 w 352"/>
              <a:gd name="T37" fmla="*/ 77 h 117"/>
              <a:gd name="T38" fmla="*/ 199 w 352"/>
              <a:gd name="T39" fmla="*/ 84 h 117"/>
              <a:gd name="T40" fmla="*/ 170 w 352"/>
              <a:gd name="T41" fmla="*/ 92 h 117"/>
              <a:gd name="T42" fmla="*/ 145 w 352"/>
              <a:gd name="T43" fmla="*/ 100 h 117"/>
              <a:gd name="T44" fmla="*/ 124 w 352"/>
              <a:gd name="T45" fmla="*/ 103 h 117"/>
              <a:gd name="T46" fmla="*/ 105 w 352"/>
              <a:gd name="T47" fmla="*/ 109 h 117"/>
              <a:gd name="T48" fmla="*/ 90 w 352"/>
              <a:gd name="T49" fmla="*/ 113 h 117"/>
              <a:gd name="T50" fmla="*/ 78 w 352"/>
              <a:gd name="T51" fmla="*/ 115 h 117"/>
              <a:gd name="T52" fmla="*/ 71 w 352"/>
              <a:gd name="T53" fmla="*/ 117 h 117"/>
              <a:gd name="T54" fmla="*/ 67 w 352"/>
              <a:gd name="T55" fmla="*/ 117 h 117"/>
              <a:gd name="T56" fmla="*/ 63 w 352"/>
              <a:gd name="T57" fmla="*/ 117 h 117"/>
              <a:gd name="T58" fmla="*/ 56 w 352"/>
              <a:gd name="T59" fmla="*/ 115 h 117"/>
              <a:gd name="T60" fmla="*/ 44 w 352"/>
              <a:gd name="T61" fmla="*/ 111 h 117"/>
              <a:gd name="T62" fmla="*/ 31 w 352"/>
              <a:gd name="T63" fmla="*/ 105 h 117"/>
              <a:gd name="T64" fmla="*/ 17 w 352"/>
              <a:gd name="T65" fmla="*/ 98 h 117"/>
              <a:gd name="T66" fmla="*/ 6 w 352"/>
              <a:gd name="T67" fmla="*/ 92 h 117"/>
              <a:gd name="T68" fmla="*/ 0 w 352"/>
              <a:gd name="T69" fmla="*/ 88 h 117"/>
              <a:gd name="T70" fmla="*/ 0 w 352"/>
              <a:gd name="T71" fmla="*/ 84 h 117"/>
              <a:gd name="T72" fmla="*/ 4 w 352"/>
              <a:gd name="T73" fmla="*/ 82 h 117"/>
              <a:gd name="T74" fmla="*/ 8 w 352"/>
              <a:gd name="T75" fmla="*/ 80 h 117"/>
              <a:gd name="T76" fmla="*/ 15 w 352"/>
              <a:gd name="T77" fmla="*/ 79 h 117"/>
              <a:gd name="T78" fmla="*/ 27 w 352"/>
              <a:gd name="T79" fmla="*/ 75 h 117"/>
              <a:gd name="T80" fmla="*/ 40 w 352"/>
              <a:gd name="T81" fmla="*/ 73 h 117"/>
              <a:gd name="T82" fmla="*/ 57 w 352"/>
              <a:gd name="T83" fmla="*/ 67 h 117"/>
              <a:gd name="T84" fmla="*/ 77 w 352"/>
              <a:gd name="T85" fmla="*/ 63 h 117"/>
              <a:gd name="T86" fmla="*/ 100 w 352"/>
              <a:gd name="T87" fmla="*/ 58 h 117"/>
              <a:gd name="T88" fmla="*/ 134 w 352"/>
              <a:gd name="T89" fmla="*/ 50 h 117"/>
              <a:gd name="T90" fmla="*/ 174 w 352"/>
              <a:gd name="T91" fmla="*/ 40 h 117"/>
              <a:gd name="T92" fmla="*/ 209 w 352"/>
              <a:gd name="T93" fmla="*/ 31 h 117"/>
              <a:gd name="T94" fmla="*/ 235 w 352"/>
              <a:gd name="T95" fmla="*/ 21 h 117"/>
              <a:gd name="T96" fmla="*/ 247 w 352"/>
              <a:gd name="T97" fmla="*/ 1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2" h="117">
                <a:moveTo>
                  <a:pt x="247" y="16"/>
                </a:moveTo>
                <a:lnTo>
                  <a:pt x="258" y="12"/>
                </a:lnTo>
                <a:lnTo>
                  <a:pt x="268" y="8"/>
                </a:lnTo>
                <a:lnTo>
                  <a:pt x="275" y="6"/>
                </a:lnTo>
                <a:lnTo>
                  <a:pt x="283" y="2"/>
                </a:lnTo>
                <a:lnTo>
                  <a:pt x="289" y="2"/>
                </a:lnTo>
                <a:lnTo>
                  <a:pt x="295" y="0"/>
                </a:lnTo>
                <a:lnTo>
                  <a:pt x="298" y="0"/>
                </a:lnTo>
                <a:lnTo>
                  <a:pt x="302" y="0"/>
                </a:lnTo>
                <a:lnTo>
                  <a:pt x="306" y="0"/>
                </a:lnTo>
                <a:lnTo>
                  <a:pt x="312" y="2"/>
                </a:lnTo>
                <a:lnTo>
                  <a:pt x="318" y="4"/>
                </a:lnTo>
                <a:lnTo>
                  <a:pt x="327" y="8"/>
                </a:lnTo>
                <a:lnTo>
                  <a:pt x="335" y="12"/>
                </a:lnTo>
                <a:lnTo>
                  <a:pt x="342" y="16"/>
                </a:lnTo>
                <a:lnTo>
                  <a:pt x="348" y="21"/>
                </a:lnTo>
                <a:lnTo>
                  <a:pt x="352" y="25"/>
                </a:lnTo>
                <a:lnTo>
                  <a:pt x="352" y="27"/>
                </a:lnTo>
                <a:lnTo>
                  <a:pt x="352" y="31"/>
                </a:lnTo>
                <a:lnTo>
                  <a:pt x="352" y="35"/>
                </a:lnTo>
                <a:lnTo>
                  <a:pt x="348" y="37"/>
                </a:lnTo>
                <a:lnTo>
                  <a:pt x="346" y="39"/>
                </a:lnTo>
                <a:lnTo>
                  <a:pt x="342" y="42"/>
                </a:lnTo>
                <a:lnTo>
                  <a:pt x="337" y="44"/>
                </a:lnTo>
                <a:lnTo>
                  <a:pt x="331" y="46"/>
                </a:lnTo>
                <a:lnTo>
                  <a:pt x="327" y="48"/>
                </a:lnTo>
                <a:lnTo>
                  <a:pt x="321" y="50"/>
                </a:lnTo>
                <a:lnTo>
                  <a:pt x="316" y="52"/>
                </a:lnTo>
                <a:lnTo>
                  <a:pt x="310" y="54"/>
                </a:lnTo>
                <a:lnTo>
                  <a:pt x="304" y="56"/>
                </a:lnTo>
                <a:lnTo>
                  <a:pt x="296" y="58"/>
                </a:lnTo>
                <a:lnTo>
                  <a:pt x="289" y="60"/>
                </a:lnTo>
                <a:lnTo>
                  <a:pt x="279" y="61"/>
                </a:lnTo>
                <a:lnTo>
                  <a:pt x="270" y="65"/>
                </a:lnTo>
                <a:lnTo>
                  <a:pt x="260" y="67"/>
                </a:lnTo>
                <a:lnTo>
                  <a:pt x="251" y="71"/>
                </a:lnTo>
                <a:lnTo>
                  <a:pt x="239" y="73"/>
                </a:lnTo>
                <a:lnTo>
                  <a:pt x="226" y="77"/>
                </a:lnTo>
                <a:lnTo>
                  <a:pt x="214" y="80"/>
                </a:lnTo>
                <a:lnTo>
                  <a:pt x="199" y="84"/>
                </a:lnTo>
                <a:lnTo>
                  <a:pt x="186" y="88"/>
                </a:lnTo>
                <a:lnTo>
                  <a:pt x="170" y="92"/>
                </a:lnTo>
                <a:lnTo>
                  <a:pt x="157" y="96"/>
                </a:lnTo>
                <a:lnTo>
                  <a:pt x="145" y="100"/>
                </a:lnTo>
                <a:lnTo>
                  <a:pt x="134" y="101"/>
                </a:lnTo>
                <a:lnTo>
                  <a:pt x="124" y="103"/>
                </a:lnTo>
                <a:lnTo>
                  <a:pt x="113" y="107"/>
                </a:lnTo>
                <a:lnTo>
                  <a:pt x="105" y="109"/>
                </a:lnTo>
                <a:lnTo>
                  <a:pt x="98" y="111"/>
                </a:lnTo>
                <a:lnTo>
                  <a:pt x="90" y="113"/>
                </a:lnTo>
                <a:lnTo>
                  <a:pt x="84" y="113"/>
                </a:lnTo>
                <a:lnTo>
                  <a:pt x="78" y="115"/>
                </a:lnTo>
                <a:lnTo>
                  <a:pt x="75" y="117"/>
                </a:lnTo>
                <a:lnTo>
                  <a:pt x="71" y="117"/>
                </a:lnTo>
                <a:lnTo>
                  <a:pt x="69" y="117"/>
                </a:lnTo>
                <a:lnTo>
                  <a:pt x="67" y="117"/>
                </a:lnTo>
                <a:lnTo>
                  <a:pt x="65" y="117"/>
                </a:lnTo>
                <a:lnTo>
                  <a:pt x="63" y="117"/>
                </a:lnTo>
                <a:lnTo>
                  <a:pt x="59" y="117"/>
                </a:lnTo>
                <a:lnTo>
                  <a:pt x="56" y="115"/>
                </a:lnTo>
                <a:lnTo>
                  <a:pt x="50" y="113"/>
                </a:lnTo>
                <a:lnTo>
                  <a:pt x="44" y="111"/>
                </a:lnTo>
                <a:lnTo>
                  <a:pt x="38" y="109"/>
                </a:lnTo>
                <a:lnTo>
                  <a:pt x="31" y="105"/>
                </a:lnTo>
                <a:lnTo>
                  <a:pt x="23" y="101"/>
                </a:lnTo>
                <a:lnTo>
                  <a:pt x="17" y="98"/>
                </a:lnTo>
                <a:lnTo>
                  <a:pt x="10" y="96"/>
                </a:lnTo>
                <a:lnTo>
                  <a:pt x="6" y="92"/>
                </a:lnTo>
                <a:lnTo>
                  <a:pt x="2" y="90"/>
                </a:lnTo>
                <a:lnTo>
                  <a:pt x="0" y="88"/>
                </a:lnTo>
                <a:lnTo>
                  <a:pt x="0" y="86"/>
                </a:lnTo>
                <a:lnTo>
                  <a:pt x="0" y="84"/>
                </a:lnTo>
                <a:lnTo>
                  <a:pt x="2" y="84"/>
                </a:lnTo>
                <a:lnTo>
                  <a:pt x="4" y="82"/>
                </a:lnTo>
                <a:lnTo>
                  <a:pt x="6" y="82"/>
                </a:lnTo>
                <a:lnTo>
                  <a:pt x="8" y="80"/>
                </a:lnTo>
                <a:lnTo>
                  <a:pt x="12" y="80"/>
                </a:lnTo>
                <a:lnTo>
                  <a:pt x="15" y="79"/>
                </a:lnTo>
                <a:lnTo>
                  <a:pt x="21" y="77"/>
                </a:lnTo>
                <a:lnTo>
                  <a:pt x="27" y="75"/>
                </a:lnTo>
                <a:lnTo>
                  <a:pt x="33" y="75"/>
                </a:lnTo>
                <a:lnTo>
                  <a:pt x="40" y="73"/>
                </a:lnTo>
                <a:lnTo>
                  <a:pt x="48" y="71"/>
                </a:lnTo>
                <a:lnTo>
                  <a:pt x="57" y="67"/>
                </a:lnTo>
                <a:lnTo>
                  <a:pt x="67" y="65"/>
                </a:lnTo>
                <a:lnTo>
                  <a:pt x="77" y="63"/>
                </a:lnTo>
                <a:lnTo>
                  <a:pt x="88" y="60"/>
                </a:lnTo>
                <a:lnTo>
                  <a:pt x="100" y="58"/>
                </a:lnTo>
                <a:lnTo>
                  <a:pt x="111" y="54"/>
                </a:lnTo>
                <a:lnTo>
                  <a:pt x="134" y="50"/>
                </a:lnTo>
                <a:lnTo>
                  <a:pt x="155" y="44"/>
                </a:lnTo>
                <a:lnTo>
                  <a:pt x="174" y="40"/>
                </a:lnTo>
                <a:lnTo>
                  <a:pt x="191" y="35"/>
                </a:lnTo>
                <a:lnTo>
                  <a:pt x="209" y="31"/>
                </a:lnTo>
                <a:lnTo>
                  <a:pt x="222" y="25"/>
                </a:lnTo>
                <a:lnTo>
                  <a:pt x="235" y="21"/>
                </a:lnTo>
                <a:lnTo>
                  <a:pt x="247" y="16"/>
                </a:lnTo>
                <a:lnTo>
                  <a:pt x="247" y="16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55"/>
          <p:cNvSpPr/>
          <p:nvPr/>
        </p:nvSpPr>
        <p:spPr bwMode="auto">
          <a:xfrm>
            <a:off x="2273700" y="2996117"/>
            <a:ext cx="1253528" cy="261472"/>
          </a:xfrm>
          <a:custGeom>
            <a:avLst/>
            <a:gdLst>
              <a:gd name="T0" fmla="*/ 0 w 652"/>
              <a:gd name="T1" fmla="*/ 109 h 135"/>
              <a:gd name="T2" fmla="*/ 2 w 652"/>
              <a:gd name="T3" fmla="*/ 109 h 135"/>
              <a:gd name="T4" fmla="*/ 6 w 652"/>
              <a:gd name="T5" fmla="*/ 107 h 135"/>
              <a:gd name="T6" fmla="*/ 13 w 652"/>
              <a:gd name="T7" fmla="*/ 105 h 135"/>
              <a:gd name="T8" fmla="*/ 21 w 652"/>
              <a:gd name="T9" fmla="*/ 103 h 135"/>
              <a:gd name="T10" fmla="*/ 31 w 652"/>
              <a:gd name="T11" fmla="*/ 99 h 135"/>
              <a:gd name="T12" fmla="*/ 44 w 652"/>
              <a:gd name="T13" fmla="*/ 97 h 135"/>
              <a:gd name="T14" fmla="*/ 57 w 652"/>
              <a:gd name="T15" fmla="*/ 93 h 135"/>
              <a:gd name="T16" fmla="*/ 75 w 652"/>
              <a:gd name="T17" fmla="*/ 89 h 135"/>
              <a:gd name="T18" fmla="*/ 92 w 652"/>
              <a:gd name="T19" fmla="*/ 86 h 135"/>
              <a:gd name="T20" fmla="*/ 113 w 652"/>
              <a:gd name="T21" fmla="*/ 82 h 135"/>
              <a:gd name="T22" fmla="*/ 136 w 652"/>
              <a:gd name="T23" fmla="*/ 76 h 135"/>
              <a:gd name="T24" fmla="*/ 159 w 652"/>
              <a:gd name="T25" fmla="*/ 70 h 135"/>
              <a:gd name="T26" fmla="*/ 186 w 652"/>
              <a:gd name="T27" fmla="*/ 67 h 135"/>
              <a:gd name="T28" fmla="*/ 214 w 652"/>
              <a:gd name="T29" fmla="*/ 61 h 135"/>
              <a:gd name="T30" fmla="*/ 245 w 652"/>
              <a:gd name="T31" fmla="*/ 53 h 135"/>
              <a:gd name="T32" fmla="*/ 293 w 652"/>
              <a:gd name="T33" fmla="*/ 44 h 135"/>
              <a:gd name="T34" fmla="*/ 350 w 652"/>
              <a:gd name="T35" fmla="*/ 34 h 135"/>
              <a:gd name="T36" fmla="*/ 402 w 652"/>
              <a:gd name="T37" fmla="*/ 25 h 135"/>
              <a:gd name="T38" fmla="*/ 446 w 652"/>
              <a:gd name="T39" fmla="*/ 15 h 135"/>
              <a:gd name="T40" fmla="*/ 484 w 652"/>
              <a:gd name="T41" fmla="*/ 9 h 135"/>
              <a:gd name="T42" fmla="*/ 516 w 652"/>
              <a:gd name="T43" fmla="*/ 6 h 135"/>
              <a:gd name="T44" fmla="*/ 539 w 652"/>
              <a:gd name="T45" fmla="*/ 2 h 135"/>
              <a:gd name="T46" fmla="*/ 558 w 652"/>
              <a:gd name="T47" fmla="*/ 0 h 135"/>
              <a:gd name="T48" fmla="*/ 576 w 652"/>
              <a:gd name="T49" fmla="*/ 0 h 135"/>
              <a:gd name="T50" fmla="*/ 595 w 652"/>
              <a:gd name="T51" fmla="*/ 2 h 135"/>
              <a:gd name="T52" fmla="*/ 612 w 652"/>
              <a:gd name="T53" fmla="*/ 6 h 135"/>
              <a:gd name="T54" fmla="*/ 625 w 652"/>
              <a:gd name="T55" fmla="*/ 13 h 135"/>
              <a:gd name="T56" fmla="*/ 635 w 652"/>
              <a:gd name="T57" fmla="*/ 21 h 135"/>
              <a:gd name="T58" fmla="*/ 643 w 652"/>
              <a:gd name="T59" fmla="*/ 30 h 135"/>
              <a:gd name="T60" fmla="*/ 648 w 652"/>
              <a:gd name="T61" fmla="*/ 38 h 135"/>
              <a:gd name="T62" fmla="*/ 650 w 652"/>
              <a:gd name="T63" fmla="*/ 46 h 135"/>
              <a:gd name="T64" fmla="*/ 650 w 652"/>
              <a:gd name="T65" fmla="*/ 53 h 135"/>
              <a:gd name="T66" fmla="*/ 648 w 652"/>
              <a:gd name="T67" fmla="*/ 57 h 135"/>
              <a:gd name="T68" fmla="*/ 641 w 652"/>
              <a:gd name="T69" fmla="*/ 61 h 135"/>
              <a:gd name="T70" fmla="*/ 631 w 652"/>
              <a:gd name="T71" fmla="*/ 63 h 135"/>
              <a:gd name="T72" fmla="*/ 618 w 652"/>
              <a:gd name="T73" fmla="*/ 65 h 135"/>
              <a:gd name="T74" fmla="*/ 601 w 652"/>
              <a:gd name="T75" fmla="*/ 67 h 135"/>
              <a:gd name="T76" fmla="*/ 579 w 652"/>
              <a:gd name="T77" fmla="*/ 67 h 135"/>
              <a:gd name="T78" fmla="*/ 557 w 652"/>
              <a:gd name="T79" fmla="*/ 67 h 135"/>
              <a:gd name="T80" fmla="*/ 516 w 652"/>
              <a:gd name="T81" fmla="*/ 69 h 135"/>
              <a:gd name="T82" fmla="*/ 465 w 652"/>
              <a:gd name="T83" fmla="*/ 69 h 135"/>
              <a:gd name="T84" fmla="*/ 419 w 652"/>
              <a:gd name="T85" fmla="*/ 72 h 135"/>
              <a:gd name="T86" fmla="*/ 377 w 652"/>
              <a:gd name="T87" fmla="*/ 74 h 135"/>
              <a:gd name="T88" fmla="*/ 337 w 652"/>
              <a:gd name="T89" fmla="*/ 80 h 135"/>
              <a:gd name="T90" fmla="*/ 293 w 652"/>
              <a:gd name="T91" fmla="*/ 88 h 135"/>
              <a:gd name="T92" fmla="*/ 245 w 652"/>
              <a:gd name="T93" fmla="*/ 95 h 135"/>
              <a:gd name="T94" fmla="*/ 193 w 652"/>
              <a:gd name="T95" fmla="*/ 105 h 135"/>
              <a:gd name="T96" fmla="*/ 153 w 652"/>
              <a:gd name="T97" fmla="*/ 112 h 135"/>
              <a:gd name="T98" fmla="*/ 128 w 652"/>
              <a:gd name="T99" fmla="*/ 118 h 135"/>
              <a:gd name="T100" fmla="*/ 107 w 652"/>
              <a:gd name="T101" fmla="*/ 124 h 135"/>
              <a:gd name="T102" fmla="*/ 90 w 652"/>
              <a:gd name="T103" fmla="*/ 128 h 135"/>
              <a:gd name="T104" fmla="*/ 75 w 652"/>
              <a:gd name="T105" fmla="*/ 129 h 135"/>
              <a:gd name="T106" fmla="*/ 63 w 652"/>
              <a:gd name="T107" fmla="*/ 133 h 135"/>
              <a:gd name="T108" fmla="*/ 55 w 652"/>
              <a:gd name="T109" fmla="*/ 133 h 135"/>
              <a:gd name="T110" fmla="*/ 52 w 652"/>
              <a:gd name="T111" fmla="*/ 135 h 135"/>
              <a:gd name="T112" fmla="*/ 46 w 652"/>
              <a:gd name="T113" fmla="*/ 133 h 135"/>
              <a:gd name="T114" fmla="*/ 33 w 652"/>
              <a:gd name="T115" fmla="*/ 128 h 135"/>
              <a:gd name="T116" fmla="*/ 19 w 652"/>
              <a:gd name="T117" fmla="*/ 120 h 135"/>
              <a:gd name="T118" fmla="*/ 10 w 652"/>
              <a:gd name="T119" fmla="*/ 118 h 135"/>
              <a:gd name="T120" fmla="*/ 4 w 652"/>
              <a:gd name="T121" fmla="*/ 114 h 135"/>
              <a:gd name="T122" fmla="*/ 0 w 652"/>
              <a:gd name="T123" fmla="*/ 110 h 135"/>
              <a:gd name="T124" fmla="*/ 0 w 652"/>
              <a:gd name="T125" fmla="*/ 11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2" h="135">
                <a:moveTo>
                  <a:pt x="0" y="110"/>
                </a:moveTo>
                <a:lnTo>
                  <a:pt x="0" y="109"/>
                </a:lnTo>
                <a:lnTo>
                  <a:pt x="2" y="109"/>
                </a:lnTo>
                <a:lnTo>
                  <a:pt x="2" y="109"/>
                </a:lnTo>
                <a:lnTo>
                  <a:pt x="4" y="107"/>
                </a:lnTo>
                <a:lnTo>
                  <a:pt x="6" y="107"/>
                </a:lnTo>
                <a:lnTo>
                  <a:pt x="10" y="107"/>
                </a:lnTo>
                <a:lnTo>
                  <a:pt x="13" y="105"/>
                </a:lnTo>
                <a:lnTo>
                  <a:pt x="17" y="103"/>
                </a:lnTo>
                <a:lnTo>
                  <a:pt x="21" y="103"/>
                </a:lnTo>
                <a:lnTo>
                  <a:pt x="25" y="101"/>
                </a:lnTo>
                <a:lnTo>
                  <a:pt x="31" y="99"/>
                </a:lnTo>
                <a:lnTo>
                  <a:pt x="36" y="99"/>
                </a:lnTo>
                <a:lnTo>
                  <a:pt x="44" y="97"/>
                </a:lnTo>
                <a:lnTo>
                  <a:pt x="50" y="95"/>
                </a:lnTo>
                <a:lnTo>
                  <a:pt x="57" y="93"/>
                </a:lnTo>
                <a:lnTo>
                  <a:pt x="65" y="91"/>
                </a:lnTo>
                <a:lnTo>
                  <a:pt x="75" y="89"/>
                </a:lnTo>
                <a:lnTo>
                  <a:pt x="82" y="88"/>
                </a:lnTo>
                <a:lnTo>
                  <a:pt x="92" y="86"/>
                </a:lnTo>
                <a:lnTo>
                  <a:pt x="101" y="84"/>
                </a:lnTo>
                <a:lnTo>
                  <a:pt x="113" y="82"/>
                </a:lnTo>
                <a:lnTo>
                  <a:pt x="124" y="78"/>
                </a:lnTo>
                <a:lnTo>
                  <a:pt x="136" y="76"/>
                </a:lnTo>
                <a:lnTo>
                  <a:pt x="147" y="74"/>
                </a:lnTo>
                <a:lnTo>
                  <a:pt x="159" y="70"/>
                </a:lnTo>
                <a:lnTo>
                  <a:pt x="172" y="69"/>
                </a:lnTo>
                <a:lnTo>
                  <a:pt x="186" y="67"/>
                </a:lnTo>
                <a:lnTo>
                  <a:pt x="201" y="63"/>
                </a:lnTo>
                <a:lnTo>
                  <a:pt x="214" y="61"/>
                </a:lnTo>
                <a:lnTo>
                  <a:pt x="230" y="57"/>
                </a:lnTo>
                <a:lnTo>
                  <a:pt x="245" y="53"/>
                </a:lnTo>
                <a:lnTo>
                  <a:pt x="262" y="51"/>
                </a:lnTo>
                <a:lnTo>
                  <a:pt x="293" y="44"/>
                </a:lnTo>
                <a:lnTo>
                  <a:pt x="321" y="38"/>
                </a:lnTo>
                <a:lnTo>
                  <a:pt x="350" y="34"/>
                </a:lnTo>
                <a:lnTo>
                  <a:pt x="377" y="29"/>
                </a:lnTo>
                <a:lnTo>
                  <a:pt x="402" y="25"/>
                </a:lnTo>
                <a:lnTo>
                  <a:pt x="425" y="19"/>
                </a:lnTo>
                <a:lnTo>
                  <a:pt x="446" y="15"/>
                </a:lnTo>
                <a:lnTo>
                  <a:pt x="467" y="13"/>
                </a:lnTo>
                <a:lnTo>
                  <a:pt x="484" y="9"/>
                </a:lnTo>
                <a:lnTo>
                  <a:pt x="501" y="8"/>
                </a:lnTo>
                <a:lnTo>
                  <a:pt x="516" y="6"/>
                </a:lnTo>
                <a:lnTo>
                  <a:pt x="528" y="4"/>
                </a:lnTo>
                <a:lnTo>
                  <a:pt x="539" y="2"/>
                </a:lnTo>
                <a:lnTo>
                  <a:pt x="551" y="2"/>
                </a:lnTo>
                <a:lnTo>
                  <a:pt x="558" y="0"/>
                </a:lnTo>
                <a:lnTo>
                  <a:pt x="564" y="0"/>
                </a:lnTo>
                <a:lnTo>
                  <a:pt x="576" y="0"/>
                </a:lnTo>
                <a:lnTo>
                  <a:pt x="585" y="2"/>
                </a:lnTo>
                <a:lnTo>
                  <a:pt x="595" y="2"/>
                </a:lnTo>
                <a:lnTo>
                  <a:pt x="604" y="4"/>
                </a:lnTo>
                <a:lnTo>
                  <a:pt x="612" y="6"/>
                </a:lnTo>
                <a:lnTo>
                  <a:pt x="620" y="9"/>
                </a:lnTo>
                <a:lnTo>
                  <a:pt x="625" y="13"/>
                </a:lnTo>
                <a:lnTo>
                  <a:pt x="631" y="17"/>
                </a:lnTo>
                <a:lnTo>
                  <a:pt x="635" y="21"/>
                </a:lnTo>
                <a:lnTo>
                  <a:pt x="639" y="27"/>
                </a:lnTo>
                <a:lnTo>
                  <a:pt x="643" y="30"/>
                </a:lnTo>
                <a:lnTo>
                  <a:pt x="646" y="34"/>
                </a:lnTo>
                <a:lnTo>
                  <a:pt x="648" y="38"/>
                </a:lnTo>
                <a:lnTo>
                  <a:pt x="650" y="42"/>
                </a:lnTo>
                <a:lnTo>
                  <a:pt x="650" y="46"/>
                </a:lnTo>
                <a:lnTo>
                  <a:pt x="652" y="51"/>
                </a:lnTo>
                <a:lnTo>
                  <a:pt x="650" y="53"/>
                </a:lnTo>
                <a:lnTo>
                  <a:pt x="650" y="55"/>
                </a:lnTo>
                <a:lnTo>
                  <a:pt x="648" y="57"/>
                </a:lnTo>
                <a:lnTo>
                  <a:pt x="644" y="59"/>
                </a:lnTo>
                <a:lnTo>
                  <a:pt x="641" y="61"/>
                </a:lnTo>
                <a:lnTo>
                  <a:pt x="637" y="61"/>
                </a:lnTo>
                <a:lnTo>
                  <a:pt x="631" y="63"/>
                </a:lnTo>
                <a:lnTo>
                  <a:pt x="623" y="65"/>
                </a:lnTo>
                <a:lnTo>
                  <a:pt x="618" y="65"/>
                </a:lnTo>
                <a:lnTo>
                  <a:pt x="608" y="65"/>
                </a:lnTo>
                <a:lnTo>
                  <a:pt x="601" y="67"/>
                </a:lnTo>
                <a:lnTo>
                  <a:pt x="591" y="67"/>
                </a:lnTo>
                <a:lnTo>
                  <a:pt x="579" y="67"/>
                </a:lnTo>
                <a:lnTo>
                  <a:pt x="568" y="67"/>
                </a:lnTo>
                <a:lnTo>
                  <a:pt x="557" y="67"/>
                </a:lnTo>
                <a:lnTo>
                  <a:pt x="543" y="69"/>
                </a:lnTo>
                <a:lnTo>
                  <a:pt x="516" y="69"/>
                </a:lnTo>
                <a:lnTo>
                  <a:pt x="490" y="69"/>
                </a:lnTo>
                <a:lnTo>
                  <a:pt x="465" y="69"/>
                </a:lnTo>
                <a:lnTo>
                  <a:pt x="442" y="70"/>
                </a:lnTo>
                <a:lnTo>
                  <a:pt x="419" y="72"/>
                </a:lnTo>
                <a:lnTo>
                  <a:pt x="396" y="72"/>
                </a:lnTo>
                <a:lnTo>
                  <a:pt x="377" y="74"/>
                </a:lnTo>
                <a:lnTo>
                  <a:pt x="358" y="76"/>
                </a:lnTo>
                <a:lnTo>
                  <a:pt x="337" y="80"/>
                </a:lnTo>
                <a:lnTo>
                  <a:pt x="316" y="84"/>
                </a:lnTo>
                <a:lnTo>
                  <a:pt x="293" y="88"/>
                </a:lnTo>
                <a:lnTo>
                  <a:pt x="270" y="91"/>
                </a:lnTo>
                <a:lnTo>
                  <a:pt x="245" y="95"/>
                </a:lnTo>
                <a:lnTo>
                  <a:pt x="220" y="101"/>
                </a:lnTo>
                <a:lnTo>
                  <a:pt x="193" y="105"/>
                </a:lnTo>
                <a:lnTo>
                  <a:pt x="166" y="110"/>
                </a:lnTo>
                <a:lnTo>
                  <a:pt x="153" y="112"/>
                </a:lnTo>
                <a:lnTo>
                  <a:pt x="140" y="116"/>
                </a:lnTo>
                <a:lnTo>
                  <a:pt x="128" y="118"/>
                </a:lnTo>
                <a:lnTo>
                  <a:pt x="117" y="122"/>
                </a:lnTo>
                <a:lnTo>
                  <a:pt x="107" y="124"/>
                </a:lnTo>
                <a:lnTo>
                  <a:pt x="98" y="126"/>
                </a:lnTo>
                <a:lnTo>
                  <a:pt x="90" y="128"/>
                </a:lnTo>
                <a:lnTo>
                  <a:pt x="82" y="129"/>
                </a:lnTo>
                <a:lnTo>
                  <a:pt x="75" y="129"/>
                </a:lnTo>
                <a:lnTo>
                  <a:pt x="69" y="131"/>
                </a:lnTo>
                <a:lnTo>
                  <a:pt x="63" y="133"/>
                </a:lnTo>
                <a:lnTo>
                  <a:pt x="59" y="133"/>
                </a:lnTo>
                <a:lnTo>
                  <a:pt x="55" y="133"/>
                </a:lnTo>
                <a:lnTo>
                  <a:pt x="54" y="135"/>
                </a:lnTo>
                <a:lnTo>
                  <a:pt x="52" y="135"/>
                </a:lnTo>
                <a:lnTo>
                  <a:pt x="50" y="135"/>
                </a:lnTo>
                <a:lnTo>
                  <a:pt x="46" y="133"/>
                </a:lnTo>
                <a:lnTo>
                  <a:pt x="40" y="131"/>
                </a:lnTo>
                <a:lnTo>
                  <a:pt x="33" y="128"/>
                </a:lnTo>
                <a:lnTo>
                  <a:pt x="25" y="122"/>
                </a:lnTo>
                <a:lnTo>
                  <a:pt x="19" y="120"/>
                </a:lnTo>
                <a:lnTo>
                  <a:pt x="13" y="120"/>
                </a:lnTo>
                <a:lnTo>
                  <a:pt x="10" y="118"/>
                </a:lnTo>
                <a:lnTo>
                  <a:pt x="6" y="116"/>
                </a:lnTo>
                <a:lnTo>
                  <a:pt x="4" y="114"/>
                </a:lnTo>
                <a:lnTo>
                  <a:pt x="2" y="112"/>
                </a:lnTo>
                <a:lnTo>
                  <a:pt x="0" y="110"/>
                </a:lnTo>
                <a:lnTo>
                  <a:pt x="0" y="110"/>
                </a:lnTo>
                <a:lnTo>
                  <a:pt x="0" y="11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956"/>
          <p:cNvSpPr/>
          <p:nvPr/>
        </p:nvSpPr>
        <p:spPr bwMode="auto">
          <a:xfrm>
            <a:off x="2304461" y="3296041"/>
            <a:ext cx="1057423" cy="257628"/>
          </a:xfrm>
          <a:custGeom>
            <a:avLst/>
            <a:gdLst>
              <a:gd name="T0" fmla="*/ 4 w 549"/>
              <a:gd name="T1" fmla="*/ 94 h 134"/>
              <a:gd name="T2" fmla="*/ 17 w 549"/>
              <a:gd name="T3" fmla="*/ 90 h 134"/>
              <a:gd name="T4" fmla="*/ 37 w 549"/>
              <a:gd name="T5" fmla="*/ 84 h 134"/>
              <a:gd name="T6" fmla="*/ 54 w 549"/>
              <a:gd name="T7" fmla="*/ 82 h 134"/>
              <a:gd name="T8" fmla="*/ 81 w 549"/>
              <a:gd name="T9" fmla="*/ 76 h 134"/>
              <a:gd name="T10" fmla="*/ 119 w 549"/>
              <a:gd name="T11" fmla="*/ 69 h 134"/>
              <a:gd name="T12" fmla="*/ 169 w 549"/>
              <a:gd name="T13" fmla="*/ 57 h 134"/>
              <a:gd name="T14" fmla="*/ 226 w 549"/>
              <a:gd name="T15" fmla="*/ 44 h 134"/>
              <a:gd name="T16" fmla="*/ 289 w 549"/>
              <a:gd name="T17" fmla="*/ 29 h 134"/>
              <a:gd name="T18" fmla="*/ 343 w 549"/>
              <a:gd name="T19" fmla="*/ 17 h 134"/>
              <a:gd name="T20" fmla="*/ 385 w 549"/>
              <a:gd name="T21" fmla="*/ 10 h 134"/>
              <a:gd name="T22" fmla="*/ 417 w 549"/>
              <a:gd name="T23" fmla="*/ 4 h 134"/>
              <a:gd name="T24" fmla="*/ 440 w 549"/>
              <a:gd name="T25" fmla="*/ 0 h 134"/>
              <a:gd name="T26" fmla="*/ 453 w 549"/>
              <a:gd name="T27" fmla="*/ 0 h 134"/>
              <a:gd name="T28" fmla="*/ 473 w 549"/>
              <a:gd name="T29" fmla="*/ 4 h 134"/>
              <a:gd name="T30" fmla="*/ 499 w 549"/>
              <a:gd name="T31" fmla="*/ 14 h 134"/>
              <a:gd name="T32" fmla="*/ 528 w 549"/>
              <a:gd name="T33" fmla="*/ 27 h 134"/>
              <a:gd name="T34" fmla="*/ 545 w 549"/>
              <a:gd name="T35" fmla="*/ 38 h 134"/>
              <a:gd name="T36" fmla="*/ 547 w 549"/>
              <a:gd name="T37" fmla="*/ 46 h 134"/>
              <a:gd name="T38" fmla="*/ 543 w 549"/>
              <a:gd name="T39" fmla="*/ 52 h 134"/>
              <a:gd name="T40" fmla="*/ 534 w 549"/>
              <a:gd name="T41" fmla="*/ 55 h 134"/>
              <a:gd name="T42" fmla="*/ 518 w 549"/>
              <a:gd name="T43" fmla="*/ 57 h 134"/>
              <a:gd name="T44" fmla="*/ 499 w 549"/>
              <a:gd name="T45" fmla="*/ 59 h 134"/>
              <a:gd name="T46" fmla="*/ 474 w 549"/>
              <a:gd name="T47" fmla="*/ 63 h 134"/>
              <a:gd name="T48" fmla="*/ 446 w 549"/>
              <a:gd name="T49" fmla="*/ 65 h 134"/>
              <a:gd name="T50" fmla="*/ 419 w 549"/>
              <a:gd name="T51" fmla="*/ 67 h 134"/>
              <a:gd name="T52" fmla="*/ 400 w 549"/>
              <a:gd name="T53" fmla="*/ 67 h 134"/>
              <a:gd name="T54" fmla="*/ 383 w 549"/>
              <a:gd name="T55" fmla="*/ 67 h 134"/>
              <a:gd name="T56" fmla="*/ 371 w 549"/>
              <a:gd name="T57" fmla="*/ 67 h 134"/>
              <a:gd name="T58" fmla="*/ 362 w 549"/>
              <a:gd name="T59" fmla="*/ 67 h 134"/>
              <a:gd name="T60" fmla="*/ 350 w 549"/>
              <a:gd name="T61" fmla="*/ 69 h 134"/>
              <a:gd name="T62" fmla="*/ 333 w 549"/>
              <a:gd name="T63" fmla="*/ 73 h 134"/>
              <a:gd name="T64" fmla="*/ 312 w 549"/>
              <a:gd name="T65" fmla="*/ 76 h 134"/>
              <a:gd name="T66" fmla="*/ 283 w 549"/>
              <a:gd name="T67" fmla="*/ 82 h 134"/>
              <a:gd name="T68" fmla="*/ 249 w 549"/>
              <a:gd name="T69" fmla="*/ 90 h 134"/>
              <a:gd name="T70" fmla="*/ 203 w 549"/>
              <a:gd name="T71" fmla="*/ 97 h 134"/>
              <a:gd name="T72" fmla="*/ 147 w 549"/>
              <a:gd name="T73" fmla="*/ 111 h 134"/>
              <a:gd name="T74" fmla="*/ 107 w 549"/>
              <a:gd name="T75" fmla="*/ 122 h 134"/>
              <a:gd name="T76" fmla="*/ 81 w 549"/>
              <a:gd name="T77" fmla="*/ 130 h 134"/>
              <a:gd name="T78" fmla="*/ 60 w 549"/>
              <a:gd name="T79" fmla="*/ 134 h 134"/>
              <a:gd name="T80" fmla="*/ 40 w 549"/>
              <a:gd name="T81" fmla="*/ 128 h 134"/>
              <a:gd name="T82" fmla="*/ 16 w 549"/>
              <a:gd name="T83" fmla="*/ 114 h 134"/>
              <a:gd name="T84" fmla="*/ 6 w 549"/>
              <a:gd name="T85" fmla="*/ 107 h 134"/>
              <a:gd name="T86" fmla="*/ 0 w 549"/>
              <a:gd name="T87" fmla="*/ 101 h 134"/>
              <a:gd name="T88" fmla="*/ 0 w 549"/>
              <a:gd name="T89" fmla="*/ 9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9" h="134">
                <a:moveTo>
                  <a:pt x="0" y="97"/>
                </a:moveTo>
                <a:lnTo>
                  <a:pt x="2" y="95"/>
                </a:lnTo>
                <a:lnTo>
                  <a:pt x="4" y="94"/>
                </a:lnTo>
                <a:lnTo>
                  <a:pt x="8" y="92"/>
                </a:lnTo>
                <a:lnTo>
                  <a:pt x="12" y="92"/>
                </a:lnTo>
                <a:lnTo>
                  <a:pt x="17" y="90"/>
                </a:lnTo>
                <a:lnTo>
                  <a:pt x="23" y="88"/>
                </a:lnTo>
                <a:lnTo>
                  <a:pt x="29" y="86"/>
                </a:lnTo>
                <a:lnTo>
                  <a:pt x="37" y="84"/>
                </a:lnTo>
                <a:lnTo>
                  <a:pt x="42" y="84"/>
                </a:lnTo>
                <a:lnTo>
                  <a:pt x="48" y="82"/>
                </a:lnTo>
                <a:lnTo>
                  <a:pt x="54" y="82"/>
                </a:lnTo>
                <a:lnTo>
                  <a:pt x="61" y="80"/>
                </a:lnTo>
                <a:lnTo>
                  <a:pt x="71" y="78"/>
                </a:lnTo>
                <a:lnTo>
                  <a:pt x="81" y="76"/>
                </a:lnTo>
                <a:lnTo>
                  <a:pt x="92" y="74"/>
                </a:lnTo>
                <a:lnTo>
                  <a:pt x="105" y="71"/>
                </a:lnTo>
                <a:lnTo>
                  <a:pt x="119" y="69"/>
                </a:lnTo>
                <a:lnTo>
                  <a:pt x="134" y="65"/>
                </a:lnTo>
                <a:lnTo>
                  <a:pt x="151" y="61"/>
                </a:lnTo>
                <a:lnTo>
                  <a:pt x="169" y="57"/>
                </a:lnTo>
                <a:lnTo>
                  <a:pt x="186" y="54"/>
                </a:lnTo>
                <a:lnTo>
                  <a:pt x="207" y="48"/>
                </a:lnTo>
                <a:lnTo>
                  <a:pt x="226" y="44"/>
                </a:lnTo>
                <a:lnTo>
                  <a:pt x="249" y="38"/>
                </a:lnTo>
                <a:lnTo>
                  <a:pt x="270" y="33"/>
                </a:lnTo>
                <a:lnTo>
                  <a:pt x="289" y="29"/>
                </a:lnTo>
                <a:lnTo>
                  <a:pt x="308" y="25"/>
                </a:lnTo>
                <a:lnTo>
                  <a:pt x="327" y="21"/>
                </a:lnTo>
                <a:lnTo>
                  <a:pt x="343" y="17"/>
                </a:lnTo>
                <a:lnTo>
                  <a:pt x="358" y="15"/>
                </a:lnTo>
                <a:lnTo>
                  <a:pt x="373" y="12"/>
                </a:lnTo>
                <a:lnTo>
                  <a:pt x="385" y="10"/>
                </a:lnTo>
                <a:lnTo>
                  <a:pt x="398" y="8"/>
                </a:lnTo>
                <a:lnTo>
                  <a:pt x="408" y="6"/>
                </a:lnTo>
                <a:lnTo>
                  <a:pt x="417" y="4"/>
                </a:lnTo>
                <a:lnTo>
                  <a:pt x="427" y="2"/>
                </a:lnTo>
                <a:lnTo>
                  <a:pt x="432" y="2"/>
                </a:lnTo>
                <a:lnTo>
                  <a:pt x="440" y="0"/>
                </a:lnTo>
                <a:lnTo>
                  <a:pt x="444" y="0"/>
                </a:lnTo>
                <a:lnTo>
                  <a:pt x="448" y="0"/>
                </a:lnTo>
                <a:lnTo>
                  <a:pt x="453" y="0"/>
                </a:lnTo>
                <a:lnTo>
                  <a:pt x="459" y="0"/>
                </a:lnTo>
                <a:lnTo>
                  <a:pt x="465" y="2"/>
                </a:lnTo>
                <a:lnTo>
                  <a:pt x="473" y="4"/>
                </a:lnTo>
                <a:lnTo>
                  <a:pt x="480" y="6"/>
                </a:lnTo>
                <a:lnTo>
                  <a:pt x="490" y="10"/>
                </a:lnTo>
                <a:lnTo>
                  <a:pt x="499" y="14"/>
                </a:lnTo>
                <a:lnTo>
                  <a:pt x="511" y="17"/>
                </a:lnTo>
                <a:lnTo>
                  <a:pt x="520" y="21"/>
                </a:lnTo>
                <a:lnTo>
                  <a:pt x="528" y="27"/>
                </a:lnTo>
                <a:lnTo>
                  <a:pt x="536" y="31"/>
                </a:lnTo>
                <a:lnTo>
                  <a:pt x="541" y="34"/>
                </a:lnTo>
                <a:lnTo>
                  <a:pt x="545" y="38"/>
                </a:lnTo>
                <a:lnTo>
                  <a:pt x="547" y="42"/>
                </a:lnTo>
                <a:lnTo>
                  <a:pt x="549" y="44"/>
                </a:lnTo>
                <a:lnTo>
                  <a:pt x="547" y="46"/>
                </a:lnTo>
                <a:lnTo>
                  <a:pt x="547" y="48"/>
                </a:lnTo>
                <a:lnTo>
                  <a:pt x="545" y="50"/>
                </a:lnTo>
                <a:lnTo>
                  <a:pt x="543" y="52"/>
                </a:lnTo>
                <a:lnTo>
                  <a:pt x="540" y="52"/>
                </a:lnTo>
                <a:lnTo>
                  <a:pt x="538" y="54"/>
                </a:lnTo>
                <a:lnTo>
                  <a:pt x="534" y="55"/>
                </a:lnTo>
                <a:lnTo>
                  <a:pt x="530" y="55"/>
                </a:lnTo>
                <a:lnTo>
                  <a:pt x="524" y="57"/>
                </a:lnTo>
                <a:lnTo>
                  <a:pt x="518" y="57"/>
                </a:lnTo>
                <a:lnTo>
                  <a:pt x="513" y="59"/>
                </a:lnTo>
                <a:lnTo>
                  <a:pt x="507" y="59"/>
                </a:lnTo>
                <a:lnTo>
                  <a:pt x="499" y="59"/>
                </a:lnTo>
                <a:lnTo>
                  <a:pt x="492" y="61"/>
                </a:lnTo>
                <a:lnTo>
                  <a:pt x="484" y="61"/>
                </a:lnTo>
                <a:lnTo>
                  <a:pt x="474" y="63"/>
                </a:lnTo>
                <a:lnTo>
                  <a:pt x="465" y="63"/>
                </a:lnTo>
                <a:lnTo>
                  <a:pt x="453" y="65"/>
                </a:lnTo>
                <a:lnTo>
                  <a:pt x="446" y="65"/>
                </a:lnTo>
                <a:lnTo>
                  <a:pt x="436" y="65"/>
                </a:lnTo>
                <a:lnTo>
                  <a:pt x="429" y="67"/>
                </a:lnTo>
                <a:lnTo>
                  <a:pt x="419" y="67"/>
                </a:lnTo>
                <a:lnTo>
                  <a:pt x="413" y="67"/>
                </a:lnTo>
                <a:lnTo>
                  <a:pt x="406" y="67"/>
                </a:lnTo>
                <a:lnTo>
                  <a:pt x="400" y="67"/>
                </a:lnTo>
                <a:lnTo>
                  <a:pt x="392" y="67"/>
                </a:lnTo>
                <a:lnTo>
                  <a:pt x="388" y="67"/>
                </a:lnTo>
                <a:lnTo>
                  <a:pt x="383" y="67"/>
                </a:lnTo>
                <a:lnTo>
                  <a:pt x="379" y="67"/>
                </a:lnTo>
                <a:lnTo>
                  <a:pt x="373" y="67"/>
                </a:lnTo>
                <a:lnTo>
                  <a:pt x="371" y="67"/>
                </a:lnTo>
                <a:lnTo>
                  <a:pt x="367" y="67"/>
                </a:lnTo>
                <a:lnTo>
                  <a:pt x="365" y="67"/>
                </a:lnTo>
                <a:lnTo>
                  <a:pt x="362" y="67"/>
                </a:lnTo>
                <a:lnTo>
                  <a:pt x="360" y="69"/>
                </a:lnTo>
                <a:lnTo>
                  <a:pt x="356" y="69"/>
                </a:lnTo>
                <a:lnTo>
                  <a:pt x="350" y="69"/>
                </a:lnTo>
                <a:lnTo>
                  <a:pt x="346" y="71"/>
                </a:lnTo>
                <a:lnTo>
                  <a:pt x="341" y="71"/>
                </a:lnTo>
                <a:lnTo>
                  <a:pt x="333" y="73"/>
                </a:lnTo>
                <a:lnTo>
                  <a:pt x="327" y="73"/>
                </a:lnTo>
                <a:lnTo>
                  <a:pt x="320" y="74"/>
                </a:lnTo>
                <a:lnTo>
                  <a:pt x="312" y="76"/>
                </a:lnTo>
                <a:lnTo>
                  <a:pt x="302" y="78"/>
                </a:lnTo>
                <a:lnTo>
                  <a:pt x="293" y="80"/>
                </a:lnTo>
                <a:lnTo>
                  <a:pt x="283" y="82"/>
                </a:lnTo>
                <a:lnTo>
                  <a:pt x="272" y="84"/>
                </a:lnTo>
                <a:lnTo>
                  <a:pt x="260" y="86"/>
                </a:lnTo>
                <a:lnTo>
                  <a:pt x="249" y="90"/>
                </a:lnTo>
                <a:lnTo>
                  <a:pt x="237" y="92"/>
                </a:lnTo>
                <a:lnTo>
                  <a:pt x="224" y="94"/>
                </a:lnTo>
                <a:lnTo>
                  <a:pt x="203" y="97"/>
                </a:lnTo>
                <a:lnTo>
                  <a:pt x="182" y="103"/>
                </a:lnTo>
                <a:lnTo>
                  <a:pt x="165" y="107"/>
                </a:lnTo>
                <a:lnTo>
                  <a:pt x="147" y="111"/>
                </a:lnTo>
                <a:lnTo>
                  <a:pt x="132" y="114"/>
                </a:lnTo>
                <a:lnTo>
                  <a:pt x="119" y="118"/>
                </a:lnTo>
                <a:lnTo>
                  <a:pt x="107" y="122"/>
                </a:lnTo>
                <a:lnTo>
                  <a:pt x="98" y="126"/>
                </a:lnTo>
                <a:lnTo>
                  <a:pt x="88" y="128"/>
                </a:lnTo>
                <a:lnTo>
                  <a:pt x="81" y="130"/>
                </a:lnTo>
                <a:lnTo>
                  <a:pt x="73" y="132"/>
                </a:lnTo>
                <a:lnTo>
                  <a:pt x="65" y="132"/>
                </a:lnTo>
                <a:lnTo>
                  <a:pt x="60" y="134"/>
                </a:lnTo>
                <a:lnTo>
                  <a:pt x="54" y="132"/>
                </a:lnTo>
                <a:lnTo>
                  <a:pt x="50" y="132"/>
                </a:lnTo>
                <a:lnTo>
                  <a:pt x="40" y="128"/>
                </a:lnTo>
                <a:lnTo>
                  <a:pt x="31" y="124"/>
                </a:lnTo>
                <a:lnTo>
                  <a:pt x="23" y="120"/>
                </a:lnTo>
                <a:lnTo>
                  <a:pt x="16" y="114"/>
                </a:lnTo>
                <a:lnTo>
                  <a:pt x="12" y="111"/>
                </a:lnTo>
                <a:lnTo>
                  <a:pt x="8" y="109"/>
                </a:lnTo>
                <a:lnTo>
                  <a:pt x="6" y="107"/>
                </a:lnTo>
                <a:lnTo>
                  <a:pt x="4" y="103"/>
                </a:lnTo>
                <a:lnTo>
                  <a:pt x="2" y="103"/>
                </a:lnTo>
                <a:lnTo>
                  <a:pt x="0" y="101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6"/>
          <p:cNvSpPr txBox="1"/>
          <p:nvPr/>
        </p:nvSpPr>
        <p:spPr>
          <a:xfrm>
            <a:off x="4291006" y="1973801"/>
            <a:ext cx="3566194" cy="233294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左窄右宽。</a:t>
            </a:r>
            <a:r>
              <a:rPr lang="zh-CN" altLang="en-US" dirty="0" smtClean="0"/>
              <a:t>右半部分“</a:t>
            </a:r>
            <a:r>
              <a:rPr lang="zh-CN" altLang="en-US" dirty="0"/>
              <a:t>寺”注意横画有长有短，横画之间的距离相等。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7928" y="1058287"/>
            <a:ext cx="8031480" cy="3312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3076328" y="1745291"/>
            <a:ext cx="5545455" cy="79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1019-1086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928" y="1083118"/>
            <a:ext cx="2312670" cy="32875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椭圆 6"/>
          <p:cNvSpPr/>
          <p:nvPr/>
        </p:nvSpPr>
        <p:spPr>
          <a:xfrm>
            <a:off x="3097820" y="1923678"/>
            <a:ext cx="1010342" cy="577636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rot="10800000">
            <a:off x="3439858" y="1275606"/>
            <a:ext cx="252028" cy="576064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6"/>
          <p:cNvSpPr txBox="1"/>
          <p:nvPr/>
        </p:nvSpPr>
        <p:spPr>
          <a:xfrm>
            <a:off x="3011368" y="532109"/>
            <a:ext cx="1084580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复姓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95948" y="1990383"/>
            <a:ext cx="404044" cy="510931"/>
          </a:xfrm>
          <a:prstGeom prst="ellipse">
            <a:avLst/>
          </a:prstGeom>
          <a:grpFill/>
          <a:ln>
            <a:solidFill>
              <a:srgbClr val="35E93D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9109810">
            <a:off x="4376123" y="1628425"/>
            <a:ext cx="555090" cy="236321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6"/>
          <p:cNvSpPr txBox="1"/>
          <p:nvPr/>
        </p:nvSpPr>
        <p:spPr>
          <a:xfrm>
            <a:off x="4904218" y="1163020"/>
            <a:ext cx="1084580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名字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902" y="646887"/>
            <a:ext cx="4310063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538473" y="489749"/>
            <a:ext cx="4102735" cy="2940685"/>
            <a:chOff x="7134" y="2590"/>
            <a:chExt cx="6461" cy="4631"/>
          </a:xfrm>
        </p:grpSpPr>
        <p:grpSp>
          <p:nvGrpSpPr>
            <p:cNvPr id="17" name="组合 16"/>
            <p:cNvGrpSpPr/>
            <p:nvPr/>
          </p:nvGrpSpPr>
          <p:grpSpPr>
            <a:xfrm>
              <a:off x="7134" y="2590"/>
              <a:ext cx="5386" cy="3629"/>
              <a:chOff x="7960" y="3389"/>
              <a:chExt cx="5386" cy="3629"/>
            </a:xfrm>
          </p:grpSpPr>
          <p:sp>
            <p:nvSpPr>
              <p:cNvPr id="19" name="云形标注 18"/>
              <p:cNvSpPr/>
              <p:nvPr/>
            </p:nvSpPr>
            <p:spPr>
              <a:xfrm>
                <a:off x="7960" y="3389"/>
                <a:ext cx="5386" cy="3629"/>
              </a:xfrm>
              <a:prstGeom prst="cloudCallout">
                <a:avLst>
                  <a:gd name="adj1" fmla="val 41281"/>
                  <a:gd name="adj2" fmla="val 45641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文本框 6"/>
              <p:cNvSpPr txBox="1">
                <a:spLocks noChangeArrowheads="1"/>
              </p:cNvSpPr>
              <p:nvPr/>
            </p:nvSpPr>
            <p:spPr bwMode="auto">
              <a:xfrm>
                <a:off x="8292" y="3870"/>
                <a:ext cx="4979" cy="2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30000"/>
                  </a:lnSpc>
                </a:pPr>
                <a:r>
                  <a:rPr lang="zh-CN" altLang="en-US" sz="2000" b="1" dirty="0" smtClean="0">
                    <a:solidFill>
                      <a:prstClr val="black"/>
                    </a:solidFill>
                    <a:latin typeface="宋体" panose="02010600030101010101" pitchFamily="2" charset="-122"/>
                  </a:rPr>
                  <a:t>    司马不仅是复姓，在古代还是官职的名称呢！我们熟悉的大诗人白居易就做过江州的司马！</a:t>
                </a:r>
                <a:endParaRPr lang="zh-CN" altLang="en-US" sz="2000" b="1" dirty="0" smtClean="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2368" y="5778"/>
              <a:ext cx="1227" cy="1443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194064" y="2643758"/>
            <a:ext cx="4697610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北宋时期著名的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政治家、史学家、文学家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。他主持编纂了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中国历史上第一部编年体通史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1224915"/>
            <a:ext cx="845502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根据句子意思，给加点字组词。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3313028" y="1884045"/>
            <a:ext cx="2771140" cy="66364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4000" b="1" dirty="0">
                <a:solidFill>
                  <a:srgbClr val="166E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4000" b="1" dirty="0" smtClean="0">
                <a:solidFill>
                  <a:srgbClr val="166E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儿戏</a:t>
            </a:r>
            <a:r>
              <a:rPr lang="zh-CN" altLang="en-US" sz="4000" b="1" dirty="0">
                <a:solidFill>
                  <a:srgbClr val="166E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于庭</a:t>
            </a:r>
            <a:endParaRPr lang="en-US" altLang="zh-CN" sz="4000" b="1" dirty="0" smtClean="0">
              <a:solidFill>
                <a:srgbClr val="166E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644379" y="248602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166EF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648563" y="248602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166EF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40451" y="248602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166EFE"/>
              </a:solidFill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713740" y="2926715"/>
            <a:ext cx="231394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6450" y="2926715"/>
            <a:ext cx="231394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2160" y="2919968"/>
            <a:ext cx="2313940" cy="5447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0"/>
          <p:cNvSpPr/>
          <p:nvPr/>
        </p:nvSpPr>
        <p:spPr>
          <a:xfrm>
            <a:off x="1504315" y="2877185"/>
            <a:ext cx="104775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0"/>
          <p:cNvSpPr/>
          <p:nvPr/>
        </p:nvSpPr>
        <p:spPr>
          <a:xfrm>
            <a:off x="4105275" y="2854960"/>
            <a:ext cx="103568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嬉戏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6833870" y="2901950"/>
            <a:ext cx="106172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0"/>
          <p:cNvSpPr/>
          <p:nvPr/>
        </p:nvSpPr>
        <p:spPr>
          <a:xfrm>
            <a:off x="499504" y="627534"/>
            <a:ext cx="7600888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二、按故事发展顺序，在括号里填上序号。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759460" y="1250315"/>
            <a:ext cx="6908884" cy="31699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）有一回，他和几个小朋友在院子里玩。</a:t>
            </a:r>
            <a:endParaRPr 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古时候，有个孩子叫司马光。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别的孩子都慌了，跑去喊大人。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掉进水瓮的小朋友得救了。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司马光举起大石头，把水瓮砸破了。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一个小朋友不小心掉进了水瓮里。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1108075" y="1212215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0"/>
          <p:cNvSpPr/>
          <p:nvPr/>
        </p:nvSpPr>
        <p:spPr>
          <a:xfrm>
            <a:off x="1108075" y="1679257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0"/>
          <p:cNvSpPr/>
          <p:nvPr/>
        </p:nvSpPr>
        <p:spPr>
          <a:xfrm>
            <a:off x="1108075" y="2560002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0"/>
          <p:cNvSpPr/>
          <p:nvPr/>
        </p:nvSpPr>
        <p:spPr>
          <a:xfrm>
            <a:off x="1108075" y="2092007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1108075" y="2990532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108075" y="3414077"/>
            <a:ext cx="39560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0"/>
          <p:cNvSpPr/>
          <p:nvPr/>
        </p:nvSpPr>
        <p:spPr>
          <a:xfrm>
            <a:off x="499745" y="627380"/>
            <a:ext cx="6873875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、你还知道哪些历史人物是复姓？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3118485" y="1338580"/>
            <a:ext cx="231521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公孙策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3118485" y="2172970"/>
            <a:ext cx="350202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3118485" y="3044825"/>
            <a:ext cx="231521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71600" y="1742038"/>
            <a:ext cx="792088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背诵课文。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本课生字词写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遍，词语解释写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遍。 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842645" y="1686560"/>
            <a:ext cx="729424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群儿戏于（  ），一儿（  ）瓮，足（  ）没水中。（  ）皆（   ）去，光（  ）石击瓮破之，水迸，儿得活。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1649095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2799715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3763645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690745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5735320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0"/>
          <p:cNvSpPr/>
          <p:nvPr/>
        </p:nvSpPr>
        <p:spPr>
          <a:xfrm>
            <a:off x="6856095" y="783590"/>
            <a:ext cx="51371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9236 0.171605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80625 0.171605 " pathEditMode="relative" rAng="0" ptsTypes="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79931 0.284198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00" y="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05694 0.284198 " pathEditMode="relative" rAng="0" ptsTypes="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7153 0.270247 " pathEditMode="relative" rAng="0" ptsTypes="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625 0.073457 L 0.191250 0.283580 " pathEditMode="relative" rAng="0" ptsTypes="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305096" y="1203598"/>
            <a:ext cx="669674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大声朗读课文，说一说：你觉得司马光是一个什么样的孩子？你是从哪些词句中感受到的？用自己喜欢的符号画出来。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2989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19097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2989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358140" y="568960"/>
            <a:ext cx="8538845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结合生活，想想其他小朋友吓跑后会做些什么，用上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句式说一说。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783590" y="2314575"/>
            <a:ext cx="736346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小朋友们有的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，有的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，有的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46450" y="2409190"/>
            <a:ext cx="113157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吓哭了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1295" y="2409190"/>
            <a:ext cx="239141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回家叫父母帮忙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000" y="2929255"/>
            <a:ext cx="207327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跑去求救路人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/>
      <p:bldP spid="5" grpId="0" animBg="1"/>
      <p:bldP spid="5" grpId="1"/>
      <p:bldP spid="9" grpId="0" animBg="1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999490" y="2526030"/>
            <a:ext cx="736346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司马光是一个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的孩子。</a:t>
            </a:r>
            <a:endParaRPr lang="zh-CN" altLang="en-US" sz="24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381000" y="741680"/>
            <a:ext cx="8224520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在最紧急的时刻，司马光能想出最简单的方法救小朋友，你觉得司马光是个什么样的孩子？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1320" y="2526030"/>
            <a:ext cx="153225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沉着冷静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5990" y="2543423"/>
            <a:ext cx="153225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机智勇敢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/>
      <p:bldP spid="2" grpId="0" animBg="1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683568" y="2427734"/>
            <a:ext cx="7704856" cy="216024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43608" y="1278508"/>
            <a:ext cx="7164943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借助注释，用自己的话讲一讲这个故事。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课后第二题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2537" y="2742927"/>
            <a:ext cx="763284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可以借助注释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来讲述古诗。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还可以观察插图中人物的表情，想象  当时人物的心理和语言，把故事说得更精彩。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80548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7664" y="2139702"/>
            <a:ext cx="5256584" cy="732508"/>
            <a:chOff x="1331640" y="1203598"/>
            <a:chExt cx="5256584" cy="73250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波形 2"/>
            <p:cNvSpPr/>
            <p:nvPr/>
          </p:nvSpPr>
          <p:spPr>
            <a:xfrm>
              <a:off x="1331640" y="1203598"/>
              <a:ext cx="5256584" cy="720080"/>
            </a:xfrm>
            <a:prstGeom prst="wave">
              <a:avLst>
                <a:gd name="adj1" fmla="val 12500"/>
                <a:gd name="adj2" fmla="val -84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547664" y="1203598"/>
              <a:ext cx="4896544" cy="732508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认真跟着老师多读几遍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47664" y="3122958"/>
            <a:ext cx="4968552" cy="732508"/>
            <a:chOff x="1331640" y="2186854"/>
            <a:chExt cx="4968552" cy="73250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5" name="波形 14"/>
            <p:cNvSpPr/>
            <p:nvPr/>
          </p:nvSpPr>
          <p:spPr>
            <a:xfrm>
              <a:off x="1331640" y="2199282"/>
              <a:ext cx="4968552" cy="720080"/>
            </a:xfrm>
            <a:prstGeom prst="wave">
              <a:avLst>
                <a:gd name="adj1" fmla="val 12500"/>
                <a:gd name="adj2" fmla="val -84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47664" y="2186854"/>
              <a:ext cx="4608512" cy="732508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不理解的地方看注释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47664" y="4143498"/>
            <a:ext cx="5112568" cy="732508"/>
            <a:chOff x="1331640" y="3207394"/>
            <a:chExt cx="5112568" cy="73250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波形 15"/>
            <p:cNvSpPr/>
            <p:nvPr/>
          </p:nvSpPr>
          <p:spPr>
            <a:xfrm>
              <a:off x="1331640" y="3207394"/>
              <a:ext cx="5112568" cy="732508"/>
            </a:xfrm>
            <a:prstGeom prst="wave">
              <a:avLst>
                <a:gd name="adj1" fmla="val 12500"/>
                <a:gd name="adj2" fmla="val -84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547664" y="3207394"/>
              <a:ext cx="4752528" cy="732508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给一些字组成词来理解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6"/>
          <p:cNvSpPr txBox="1"/>
          <p:nvPr/>
        </p:nvSpPr>
        <p:spPr>
          <a:xfrm>
            <a:off x="1261832" y="890073"/>
            <a:ext cx="6516086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学完本课后，你总结了哪些学习文言文的方法？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683568" y="1236587"/>
            <a:ext cx="7858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跟着范读朗读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课文，读准字音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，读好停顿。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47663" y="2139702"/>
            <a:ext cx="5832649" cy="2160240"/>
            <a:chOff x="1547663" y="2139702"/>
            <a:chExt cx="5832649" cy="216024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2953" y="2261563"/>
              <a:ext cx="5476875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5"/>
            <p:cNvSpPr/>
            <p:nvPr/>
          </p:nvSpPr>
          <p:spPr bwMode="auto">
            <a:xfrm>
              <a:off x="1547663" y="2139702"/>
              <a:ext cx="5832649" cy="2160240"/>
            </a:xfrm>
            <a:custGeom>
              <a:avLst/>
              <a:gdLst>
                <a:gd name="T0" fmla="*/ 34 w 1801"/>
                <a:gd name="T1" fmla="*/ 170 h 1352"/>
                <a:gd name="T2" fmla="*/ 0 w 1801"/>
                <a:gd name="T3" fmla="*/ 862 h 1352"/>
                <a:gd name="T4" fmla="*/ 22 w 1801"/>
                <a:gd name="T5" fmla="*/ 1352 h 1352"/>
                <a:gd name="T6" fmla="*/ 451 w 1801"/>
                <a:gd name="T7" fmla="*/ 1296 h 1352"/>
                <a:gd name="T8" fmla="*/ 891 w 1801"/>
                <a:gd name="T9" fmla="*/ 1296 h 1352"/>
                <a:gd name="T10" fmla="*/ 1759 w 1801"/>
                <a:gd name="T11" fmla="*/ 1318 h 1352"/>
                <a:gd name="T12" fmla="*/ 1746 w 1801"/>
                <a:gd name="T13" fmla="*/ 637 h 1352"/>
                <a:gd name="T14" fmla="*/ 1760 w 1801"/>
                <a:gd name="T15" fmla="*/ 314 h 1352"/>
                <a:gd name="T16" fmla="*/ 1774 w 1801"/>
                <a:gd name="T17" fmla="*/ 5 h 1352"/>
                <a:gd name="T18" fmla="*/ 1775 w 1801"/>
                <a:gd name="T19" fmla="*/ 5 h 1352"/>
                <a:gd name="T20" fmla="*/ 1388 w 1801"/>
                <a:gd name="T21" fmla="*/ 12 h 1352"/>
                <a:gd name="T22" fmla="*/ 804 w 1801"/>
                <a:gd name="T23" fmla="*/ 38 h 1352"/>
                <a:gd name="T24" fmla="*/ 48 w 1801"/>
                <a:gd name="T25" fmla="*/ 4 h 1352"/>
                <a:gd name="T26" fmla="*/ 34 w 1801"/>
                <a:gd name="T27" fmla="*/ 182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1" h="1352">
                  <a:moveTo>
                    <a:pt x="34" y="170"/>
                  </a:moveTo>
                  <a:cubicBezTo>
                    <a:pt x="52" y="394"/>
                    <a:pt x="0" y="635"/>
                    <a:pt x="0" y="862"/>
                  </a:cubicBezTo>
                  <a:cubicBezTo>
                    <a:pt x="0" y="1025"/>
                    <a:pt x="28" y="1198"/>
                    <a:pt x="22" y="1352"/>
                  </a:cubicBezTo>
                  <a:cubicBezTo>
                    <a:pt x="106" y="1280"/>
                    <a:pt x="342" y="1302"/>
                    <a:pt x="451" y="1296"/>
                  </a:cubicBezTo>
                  <a:cubicBezTo>
                    <a:pt x="597" y="1288"/>
                    <a:pt x="745" y="1296"/>
                    <a:pt x="891" y="1296"/>
                  </a:cubicBezTo>
                  <a:cubicBezTo>
                    <a:pt x="1182" y="1296"/>
                    <a:pt x="1479" y="1278"/>
                    <a:pt x="1759" y="1318"/>
                  </a:cubicBezTo>
                  <a:cubicBezTo>
                    <a:pt x="1751" y="1090"/>
                    <a:pt x="1735" y="871"/>
                    <a:pt x="1746" y="637"/>
                  </a:cubicBezTo>
                  <a:cubicBezTo>
                    <a:pt x="1752" y="528"/>
                    <a:pt x="1760" y="424"/>
                    <a:pt x="1760" y="314"/>
                  </a:cubicBezTo>
                  <a:cubicBezTo>
                    <a:pt x="1760" y="218"/>
                    <a:pt x="1801" y="86"/>
                    <a:pt x="1774" y="5"/>
                  </a:cubicBezTo>
                  <a:cubicBezTo>
                    <a:pt x="1779" y="0"/>
                    <a:pt x="1779" y="0"/>
                    <a:pt x="1775" y="5"/>
                  </a:cubicBezTo>
                  <a:cubicBezTo>
                    <a:pt x="1672" y="40"/>
                    <a:pt x="1506" y="0"/>
                    <a:pt x="1388" y="12"/>
                  </a:cubicBezTo>
                  <a:cubicBezTo>
                    <a:pt x="1195" y="33"/>
                    <a:pt x="1000" y="28"/>
                    <a:pt x="804" y="38"/>
                  </a:cubicBezTo>
                  <a:cubicBezTo>
                    <a:pt x="553" y="51"/>
                    <a:pt x="276" y="103"/>
                    <a:pt x="48" y="4"/>
                  </a:cubicBezTo>
                  <a:cubicBezTo>
                    <a:pt x="25" y="59"/>
                    <a:pt x="34" y="122"/>
                    <a:pt x="34" y="182"/>
                  </a:cubicBezTo>
                </a:path>
              </a:pathLst>
            </a:custGeom>
            <a:noFill/>
            <a:ln w="57150" cap="rnd">
              <a:solidFill>
                <a:srgbClr val="92D05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3007944" y="2519363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220072" y="2519363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059816" y="2522889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347864" y="3192062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320084" y="3192062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043983" y="3160165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744703" y="3094527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851920" y="3723878"/>
            <a:ext cx="100012" cy="3413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26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3478485" y="699542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12709" y="368443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89988" y="1491630"/>
            <a:ext cx="699438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《司马光》是我们学习的第一篇文言文，说说你有什么背诵文言文的好方法。</a:t>
            </a:r>
            <a:endParaRPr 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8054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325244"/>
            <a:ext cx="5695405" cy="1022369"/>
            <a:chOff x="467544" y="325244"/>
            <a:chExt cx="5695405" cy="1022369"/>
          </a:xfrm>
        </p:grpSpPr>
        <p:sp>
          <p:nvSpPr>
            <p:cNvPr id="2" name="波形 1"/>
            <p:cNvSpPr/>
            <p:nvPr/>
          </p:nvSpPr>
          <p:spPr>
            <a:xfrm>
              <a:off x="467544" y="325244"/>
              <a:ext cx="5695405" cy="1022369"/>
            </a:xfrm>
            <a:prstGeom prst="wav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74050" y="555526"/>
              <a:ext cx="5499735" cy="499110"/>
            </a:xfrm>
            <a:prstGeom prst="rect">
              <a:avLst/>
            </a:prstGeom>
            <a:ln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记住故事，回忆故事中出现的人物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6"/>
          <p:cNvSpPr txBox="1"/>
          <p:nvPr/>
        </p:nvSpPr>
        <p:spPr>
          <a:xfrm>
            <a:off x="842010" y="1809482"/>
            <a:ext cx="729424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）戏于庭，（    ）登瓮，足跌没水中。（  ）皆弃去，（  ）持石击瓮破之，水迸，（   ）得活。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76586" y="2971608"/>
            <a:ext cx="494665" cy="49911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7826" y="2472498"/>
            <a:ext cx="494665" cy="49911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1621" y="2445193"/>
            <a:ext cx="494665" cy="49911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20321" y="1874328"/>
            <a:ext cx="852170" cy="49911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43111" y="1874328"/>
            <a:ext cx="852170" cy="49911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842645" y="1609452"/>
            <a:ext cx="729424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群儿（      ），一儿（     ），（         ）。众（       ），光（            ），（     ），儿（     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6272530" y="1609452"/>
            <a:ext cx="98806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2907030" y="1609452"/>
            <a:ext cx="140843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戏于庭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0"/>
          <p:cNvSpPr/>
          <p:nvPr/>
        </p:nvSpPr>
        <p:spPr>
          <a:xfrm>
            <a:off x="1340485" y="2165077"/>
            <a:ext cx="2013585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足跌没水中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0"/>
          <p:cNvSpPr/>
          <p:nvPr/>
        </p:nvSpPr>
        <p:spPr>
          <a:xfrm>
            <a:off x="1409700" y="2772772"/>
            <a:ext cx="2445385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持石击瓮破之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矩形 20"/>
          <p:cNvSpPr/>
          <p:nvPr/>
        </p:nvSpPr>
        <p:spPr>
          <a:xfrm>
            <a:off x="5668010" y="2720702"/>
            <a:ext cx="103251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5306060" y="2165077"/>
            <a:ext cx="155194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皆弃去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0"/>
          <p:cNvSpPr/>
          <p:nvPr/>
        </p:nvSpPr>
        <p:spPr>
          <a:xfrm>
            <a:off x="1316990" y="3280772"/>
            <a:ext cx="103251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9" y="320685"/>
            <a:ext cx="4752528" cy="935346"/>
            <a:chOff x="323529" y="320685"/>
            <a:chExt cx="4752528" cy="935346"/>
          </a:xfrm>
        </p:grpSpPr>
        <p:sp>
          <p:nvSpPr>
            <p:cNvPr id="18" name="波形 17"/>
            <p:cNvSpPr/>
            <p:nvPr/>
          </p:nvSpPr>
          <p:spPr>
            <a:xfrm>
              <a:off x="323529" y="320685"/>
              <a:ext cx="4752528" cy="935346"/>
            </a:xfrm>
            <a:prstGeom prst="wav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7691" y="543001"/>
              <a:ext cx="4069715" cy="499110"/>
            </a:xfrm>
            <a:prstGeom prst="rect">
              <a:avLst/>
            </a:prstGeom>
            <a:ln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记住人物，回忆人物内容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2" grpId="0"/>
      <p:bldP spid="13" grpId="0"/>
      <p:bldP spid="14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971600" y="869725"/>
            <a:ext cx="6984776" cy="3913329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2399858"/>
            <a:ext cx="553998" cy="109356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司马光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02305" y="1491630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群儿戏于庭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2305" y="2231018"/>
            <a:ext cx="360098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一儿登瓮，足跌没水中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8264" y="2197626"/>
            <a:ext cx="553998" cy="143500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冷静机智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070257" y="1635646"/>
            <a:ext cx="328635" cy="2520280"/>
          </a:xfrm>
          <a:prstGeom prst="leftBrace">
            <a:avLst>
              <a:gd name="adj1" fmla="val 8333"/>
              <a:gd name="adj2" fmla="val 509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502305" y="2970406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光持石击瓮破之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2305" y="3743186"/>
            <a:ext cx="1177245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儿得活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3366401" y="1909594"/>
            <a:ext cx="144016" cy="28803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3376891" y="2682374"/>
            <a:ext cx="144016" cy="28803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>
            <a:off x="3366401" y="3435846"/>
            <a:ext cx="144016" cy="28803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 flipH="1">
            <a:off x="6535338" y="1635646"/>
            <a:ext cx="287447" cy="2520280"/>
          </a:xfrm>
          <a:prstGeom prst="leftBrace">
            <a:avLst>
              <a:gd name="adj1" fmla="val 8333"/>
              <a:gd name="adj2" fmla="val 51406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15" grpId="0"/>
      <p:bldP spid="17" grpId="0"/>
      <p:bldP spid="20" grpId="0" animBg="1"/>
      <p:bldP spid="21" grpId="0" animBg="1"/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篇文言文通过写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的故事，刻画了司马光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的形象和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的美好品质。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2222453"/>
            <a:ext cx="338391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聪明机智、沉着冷静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6170" y="1563638"/>
            <a:ext cx="327422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司马光砸瓮救人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23528" y="2934145"/>
            <a:ext cx="157797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爱护同伴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8320" y="844545"/>
            <a:ext cx="6411784" cy="517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司马光（节选）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627" y="1419622"/>
            <a:ext cx="7848872" cy="14332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光生七岁，凛然</a:t>
            </a:r>
            <a:r>
              <a:rPr lang="zh-CN" altLang="en-US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如成人，闻</a:t>
            </a:r>
            <a:r>
              <a:rPr lang="zh-CN" altLang="en-US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左氏春秋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，爱之，退</a:t>
            </a:r>
            <a:r>
              <a:rPr lang="zh-CN" altLang="en-US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为家人讲，即了其大指</a:t>
            </a:r>
            <a:r>
              <a:rPr lang="zh-CN" altLang="en-US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。自是</a:t>
            </a:r>
            <a:r>
              <a:rPr lang="zh-CN" altLang="en-US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手不释书，至不知饥渴寒暑。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1350" y="3003798"/>
            <a:ext cx="5165725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：①凛然：稳重的样子。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②闻：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听，听到。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③退：回去。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④大指：同“旨”，主要意思。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⑤自是：从那以后。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240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06526" y="2248897"/>
            <a:ext cx="7019697" cy="1907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群儿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戏于庭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戏：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于：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庭：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译文：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51720" y="2935709"/>
            <a:ext cx="1553979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游戏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4530" y="1328420"/>
            <a:ext cx="8306435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、先解释红字的意思，再解释句子的意思。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391524" y="2935709"/>
            <a:ext cx="776989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042233" y="2935709"/>
            <a:ext cx="1553979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庭院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051720" y="3655790"/>
            <a:ext cx="475252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一群孩子在庭院里玩游戏。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52452" y="816372"/>
            <a:ext cx="7560839" cy="1907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皆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弃去，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持石击瓮破之，水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迸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，儿得活。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皆：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迸：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译文：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588557" y="1519929"/>
            <a:ext cx="1553979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全，都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532773" y="1519927"/>
            <a:ext cx="151216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司马光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795218" y="1519926"/>
            <a:ext cx="1553979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涌出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588788" y="2355726"/>
            <a:ext cx="6696744" cy="2222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别的孩子们一见出了事，吓得连哭带喊，跑到外面向大人求救。司马光却急中生智，从地上搬起一块大石头，使劲向水瓮砸去，“砰！”水瓮破了，瓮里的水涌出来，被淹在水里的小孩得救了。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3648" y="1995686"/>
            <a:ext cx="331236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光持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石击瓮破之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99592" y="2643758"/>
            <a:ext cx="6912768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示例：我学到了遇到危急情况要沉着冷静，积极开动脑筋想办法。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555526"/>
            <a:ext cx="799288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二、司马光用什么办法救了小伙伴？用原文回答。你从他身上学到了什么？</a:t>
            </a:r>
            <a:endParaRPr lang="zh-CN" altLang="en-US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51571" y="684530"/>
            <a:ext cx="9244965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、在危险面前不要慌，我们都是“司马光”。</a:t>
            </a:r>
            <a:endParaRPr lang="zh-CN" altLang="en-US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3568" y="1521163"/>
            <a:ext cx="8280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假如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你在广场看到有人持刀行凶，你要这样做：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261" y="2043430"/>
            <a:ext cx="7901007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首先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要沉着，要大声向旁人寻求帮助，拨打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报警；不要激怒歹徒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，注意寻找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掩体躲避，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同时大声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呼叫，以提醒更多的人及时避险。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730904" y="915566"/>
            <a:ext cx="763079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这篇课文的语言和其他课文有什么不同？和同学交流。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（课后第三题）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2280622" y="2931790"/>
            <a:ext cx="2265680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166E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字数比较少</a:t>
            </a:r>
            <a:endParaRPr lang="zh-CN" altLang="en-US" sz="3200" b="1" dirty="0">
              <a:solidFill>
                <a:srgbClr val="166E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5474672" y="2931790"/>
            <a:ext cx="2265680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166E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比较难理解</a:t>
            </a:r>
            <a:endParaRPr lang="zh-CN" altLang="en-US" sz="3200" b="1" dirty="0">
              <a:solidFill>
                <a:srgbClr val="166E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16200000">
            <a:off x="4832687" y="1909440"/>
            <a:ext cx="241300" cy="3453765"/>
          </a:xfrm>
          <a:prstGeom prst="leftBrace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4244677" y="3877940"/>
            <a:ext cx="1418590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166E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文言文</a:t>
            </a:r>
            <a:endParaRPr lang="zh-CN" altLang="en-US" sz="3200" b="1" dirty="0">
              <a:solidFill>
                <a:srgbClr val="166E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20010"/>
            <a:ext cx="1963957" cy="2245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755576" y="1778908"/>
            <a:ext cx="817870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用自己的话讲一讲这个故事。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32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406" y="954933"/>
            <a:ext cx="7764255" cy="4059766"/>
            <a:chOff x="312249" y="916790"/>
            <a:chExt cx="7764255" cy="4059766"/>
          </a:xfrm>
        </p:grpSpPr>
        <p:sp>
          <p:nvSpPr>
            <p:cNvPr id="3" name="矩形 2"/>
            <p:cNvSpPr/>
            <p:nvPr/>
          </p:nvSpPr>
          <p:spPr>
            <a:xfrm>
              <a:off x="1163736" y="1635646"/>
              <a:ext cx="6912768" cy="2862322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在我国古代，要表述一件事，用口头语言和书面语言来表述，是不同的，如问某人吃饭没，用口头语言表述是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吃饭了吗？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而用书面语言表述就是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饭否？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”“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饭否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就是文言文。所以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文言文就是古人用书面语言写成的文章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046828">
              <a:off x="312249" y="916790"/>
              <a:ext cx="1702971" cy="127722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7832" t="14670" r="13232" b="15490"/>
            <a:stretch>
              <a:fillRect/>
            </a:stretch>
          </p:blipFill>
          <p:spPr>
            <a:xfrm>
              <a:off x="6404548" y="3846256"/>
              <a:ext cx="1671955" cy="11303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3146065" y="302634"/>
            <a:ext cx="3062424" cy="946162"/>
            <a:chOff x="6046080" y="595492"/>
            <a:chExt cx="3062424" cy="946162"/>
          </a:xfrm>
        </p:grpSpPr>
        <p:sp>
          <p:nvSpPr>
            <p:cNvPr id="8" name="矩形 7"/>
            <p:cNvSpPr/>
            <p:nvPr/>
          </p:nvSpPr>
          <p:spPr>
            <a:xfrm>
              <a:off x="6598346" y="778169"/>
              <a:ext cx="2510158" cy="544765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98D267"/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认识文言文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27584" y="1045276"/>
            <a:ext cx="7972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再读课文，在文中圈出表示人物的词语。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518260" y="2063339"/>
            <a:ext cx="5832649" cy="2160240"/>
            <a:chOff x="1547663" y="2139702"/>
            <a:chExt cx="5832649" cy="216024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2953" y="2261563"/>
              <a:ext cx="5476875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5"/>
            <p:cNvSpPr/>
            <p:nvPr/>
          </p:nvSpPr>
          <p:spPr bwMode="auto">
            <a:xfrm>
              <a:off x="1547663" y="2139702"/>
              <a:ext cx="5832649" cy="2160240"/>
            </a:xfrm>
            <a:custGeom>
              <a:avLst/>
              <a:gdLst>
                <a:gd name="T0" fmla="*/ 34 w 1801"/>
                <a:gd name="T1" fmla="*/ 170 h 1352"/>
                <a:gd name="T2" fmla="*/ 0 w 1801"/>
                <a:gd name="T3" fmla="*/ 862 h 1352"/>
                <a:gd name="T4" fmla="*/ 22 w 1801"/>
                <a:gd name="T5" fmla="*/ 1352 h 1352"/>
                <a:gd name="T6" fmla="*/ 451 w 1801"/>
                <a:gd name="T7" fmla="*/ 1296 h 1352"/>
                <a:gd name="T8" fmla="*/ 891 w 1801"/>
                <a:gd name="T9" fmla="*/ 1296 h 1352"/>
                <a:gd name="T10" fmla="*/ 1759 w 1801"/>
                <a:gd name="T11" fmla="*/ 1318 h 1352"/>
                <a:gd name="T12" fmla="*/ 1746 w 1801"/>
                <a:gd name="T13" fmla="*/ 637 h 1352"/>
                <a:gd name="T14" fmla="*/ 1760 w 1801"/>
                <a:gd name="T15" fmla="*/ 314 h 1352"/>
                <a:gd name="T16" fmla="*/ 1774 w 1801"/>
                <a:gd name="T17" fmla="*/ 5 h 1352"/>
                <a:gd name="T18" fmla="*/ 1775 w 1801"/>
                <a:gd name="T19" fmla="*/ 5 h 1352"/>
                <a:gd name="T20" fmla="*/ 1388 w 1801"/>
                <a:gd name="T21" fmla="*/ 12 h 1352"/>
                <a:gd name="T22" fmla="*/ 804 w 1801"/>
                <a:gd name="T23" fmla="*/ 38 h 1352"/>
                <a:gd name="T24" fmla="*/ 48 w 1801"/>
                <a:gd name="T25" fmla="*/ 4 h 1352"/>
                <a:gd name="T26" fmla="*/ 34 w 1801"/>
                <a:gd name="T27" fmla="*/ 182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1" h="1352">
                  <a:moveTo>
                    <a:pt x="34" y="170"/>
                  </a:moveTo>
                  <a:cubicBezTo>
                    <a:pt x="52" y="394"/>
                    <a:pt x="0" y="635"/>
                    <a:pt x="0" y="862"/>
                  </a:cubicBezTo>
                  <a:cubicBezTo>
                    <a:pt x="0" y="1025"/>
                    <a:pt x="28" y="1198"/>
                    <a:pt x="22" y="1352"/>
                  </a:cubicBezTo>
                  <a:cubicBezTo>
                    <a:pt x="106" y="1280"/>
                    <a:pt x="342" y="1302"/>
                    <a:pt x="451" y="1296"/>
                  </a:cubicBezTo>
                  <a:cubicBezTo>
                    <a:pt x="597" y="1288"/>
                    <a:pt x="745" y="1296"/>
                    <a:pt x="891" y="1296"/>
                  </a:cubicBezTo>
                  <a:cubicBezTo>
                    <a:pt x="1182" y="1296"/>
                    <a:pt x="1479" y="1278"/>
                    <a:pt x="1759" y="1318"/>
                  </a:cubicBezTo>
                  <a:cubicBezTo>
                    <a:pt x="1751" y="1090"/>
                    <a:pt x="1735" y="871"/>
                    <a:pt x="1746" y="637"/>
                  </a:cubicBezTo>
                  <a:cubicBezTo>
                    <a:pt x="1752" y="528"/>
                    <a:pt x="1760" y="424"/>
                    <a:pt x="1760" y="314"/>
                  </a:cubicBezTo>
                  <a:cubicBezTo>
                    <a:pt x="1760" y="218"/>
                    <a:pt x="1801" y="86"/>
                    <a:pt x="1774" y="5"/>
                  </a:cubicBezTo>
                  <a:cubicBezTo>
                    <a:pt x="1779" y="0"/>
                    <a:pt x="1779" y="0"/>
                    <a:pt x="1775" y="5"/>
                  </a:cubicBezTo>
                  <a:cubicBezTo>
                    <a:pt x="1672" y="40"/>
                    <a:pt x="1506" y="0"/>
                    <a:pt x="1388" y="12"/>
                  </a:cubicBezTo>
                  <a:cubicBezTo>
                    <a:pt x="1195" y="33"/>
                    <a:pt x="1000" y="28"/>
                    <a:pt x="804" y="38"/>
                  </a:cubicBezTo>
                  <a:cubicBezTo>
                    <a:pt x="553" y="51"/>
                    <a:pt x="276" y="103"/>
                    <a:pt x="48" y="4"/>
                  </a:cubicBezTo>
                  <a:cubicBezTo>
                    <a:pt x="25" y="59"/>
                    <a:pt x="34" y="122"/>
                    <a:pt x="34" y="182"/>
                  </a:cubicBezTo>
                </a:path>
              </a:pathLst>
            </a:custGeom>
            <a:noFill/>
            <a:ln w="57150" cap="rnd">
              <a:solidFill>
                <a:srgbClr val="92D05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2320925" y="2333043"/>
            <a:ext cx="804769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99992" y="2333043"/>
            <a:ext cx="782582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05031" y="2999442"/>
            <a:ext cx="441325" cy="511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41249" y="2999443"/>
            <a:ext cx="441325" cy="511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91880" y="3559975"/>
            <a:ext cx="441325" cy="511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2323195" y="4283062"/>
            <a:ext cx="5770563" cy="765832"/>
            <a:chOff x="1097280" y="4116523"/>
            <a:chExt cx="5077187" cy="827542"/>
          </a:xfrm>
        </p:grpSpPr>
        <p:sp>
          <p:nvSpPr>
            <p:cNvPr id="15" name="云形标注 14"/>
            <p:cNvSpPr/>
            <p:nvPr/>
          </p:nvSpPr>
          <p:spPr>
            <a:xfrm>
              <a:off x="1097280" y="4116523"/>
              <a:ext cx="5077187" cy="827542"/>
            </a:xfrm>
            <a:prstGeom prst="cloudCallout">
              <a:avLst>
                <a:gd name="adj1" fmla="val -25115"/>
                <a:gd name="adj2" fmla="val -72493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latin typeface="宋体" panose="02010600030101010101" pitchFamily="2" charset="-122"/>
              </a:endParaRPr>
            </a:p>
          </p:txBody>
        </p:sp>
        <p:sp>
          <p:nvSpPr>
            <p:cNvPr id="16" name="文本框 9"/>
            <p:cNvSpPr txBox="1">
              <a:spLocks noChangeArrowheads="1"/>
            </p:cNvSpPr>
            <p:nvPr/>
          </p:nvSpPr>
          <p:spPr bwMode="auto">
            <a:xfrm>
              <a:off x="1370263" y="4385909"/>
              <a:ext cx="4299051" cy="5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b="1" dirty="0" smtClean="0">
                  <a:latin typeface="宋体" panose="02010600030101010101" pitchFamily="2" charset="-122"/>
                </a:rPr>
                <a:t>你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们知道这些词语分别指的是谁吗？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777175" y="1275606"/>
            <a:ext cx="2255712" cy="783193"/>
          </a:xfrm>
          <a:prstGeom prst="wedgeRoundRectCallout">
            <a:avLst>
              <a:gd name="adj1" fmla="val -12348"/>
              <a:gd name="adj2" fmla="val 7200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在庭院玩耍的所有孩子。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91253" y="1567994"/>
            <a:ext cx="1834446" cy="442674"/>
          </a:xfrm>
          <a:prstGeom prst="wedgeRoundRectCallout">
            <a:avLst>
              <a:gd name="adj1" fmla="val -8082"/>
              <a:gd name="adj2" fmla="val 12014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其中一个孩子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434584" y="4006644"/>
            <a:ext cx="1529137" cy="442674"/>
          </a:xfrm>
          <a:prstGeom prst="wedgeRoundRectCallout">
            <a:avLst>
              <a:gd name="adj1" fmla="val -88975"/>
              <a:gd name="adj2" fmla="val -4318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登瓮的孩子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60480" y="4283944"/>
            <a:ext cx="3672407" cy="783193"/>
          </a:xfrm>
          <a:prstGeom prst="wedgeRoundRectCallout">
            <a:avLst>
              <a:gd name="adj1" fmla="val 29256"/>
              <a:gd name="adj2" fmla="val -14657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    指除了司马光和跌倒在水瓮里的孩子之外的其他孩</a:t>
            </a:r>
            <a:r>
              <a:rPr lang="zh-CN" altLang="en-US" dirty="0" smtClean="0"/>
              <a:t>子们。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814951" y="3468902"/>
            <a:ext cx="1133313" cy="442674"/>
          </a:xfrm>
          <a:prstGeom prst="wedgeRoundRectCallout">
            <a:avLst>
              <a:gd name="adj1" fmla="val -83412"/>
              <a:gd name="adj2" fmla="val -6239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司马光</a:t>
            </a:r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2989"/>
            <a:ext cx="2268000" cy="692577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27584" y="19097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2989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6584" y="1045276"/>
            <a:ext cx="79724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/>
              <a:t>    借助课文注释，四人小组合作说说文中的人物都做了什么事。</a:t>
            </a:r>
            <a:endParaRPr lang="zh-CN" altLang="en-US" dirty="0"/>
          </a:p>
        </p:txBody>
      </p:sp>
      <p:pic>
        <p:nvPicPr>
          <p:cNvPr id="6" name="Picture 1" descr="C:\Users\Administrator\AppData\Roaming\Tencent\Users\516595749\QQ\WinTemp\RichOle\MU4Y0O70_W5[VBORP(ZY)[F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/>
          <a:stretch>
            <a:fillRect/>
          </a:stretch>
        </p:blipFill>
        <p:spPr bwMode="auto">
          <a:xfrm>
            <a:off x="559526" y="987574"/>
            <a:ext cx="4193270" cy="376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7"/>
          <p:cNvSpPr txBox="1"/>
          <p:nvPr/>
        </p:nvSpPr>
        <p:spPr>
          <a:xfrm>
            <a:off x="4952014" y="1830180"/>
            <a:ext cx="3690363" cy="2862322"/>
          </a:xfrm>
          <a:prstGeom prst="rect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为了便于读者理解，在古文学习的过程中，一般会在难理解的字词</a:t>
            </a:r>
            <a:r>
              <a:rPr lang="zh-CN" altLang="en-US" sz="2000" b="1" dirty="0" smtClean="0">
                <a:solidFill>
                  <a:srgbClr val="166EF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右上角</a:t>
            </a: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标一个数字标记，根据数字标记，我们可以在文章下面找到相应的</a:t>
            </a:r>
            <a:r>
              <a:rPr lang="zh-CN" altLang="en-US" sz="2000" b="1" dirty="0" smtClean="0">
                <a:solidFill>
                  <a:srgbClr val="166EF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解释</a:t>
            </a: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，这就是注释。</a:t>
            </a:r>
            <a:endParaRPr lang="zh-CN" altLang="en-US" sz="2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497715" y="3559576"/>
            <a:ext cx="1052042" cy="12372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968443" y="106082"/>
            <a:ext cx="3196477" cy="2809963"/>
          </a:xfrm>
          <a:prstGeom prst="cloud">
            <a:avLst/>
          </a:prstGeom>
          <a:blipFill rotWithShape="1">
            <a:blip r:embed="rId1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3"/>
          <p:cNvSpPr txBox="1"/>
          <p:nvPr/>
        </p:nvSpPr>
        <p:spPr>
          <a:xfrm>
            <a:off x="3181111" y="3052689"/>
            <a:ext cx="2771140" cy="6636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儿戏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于庭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760" y="4286959"/>
            <a:ext cx="4104455" cy="5432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166EF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一群小孩在庭院里玩耍。</a:t>
            </a:r>
            <a:endParaRPr lang="en-US" altLang="zh-CN" sz="2800" b="1" dirty="0" smtClean="0">
              <a:solidFill>
                <a:srgbClr val="166EF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852" y="1889526"/>
            <a:ext cx="2313940" cy="1977390"/>
            <a:chOff x="1124" y="3027"/>
            <a:chExt cx="3644" cy="3114"/>
          </a:xfrm>
        </p:grpSpPr>
        <p:sp>
          <p:nvSpPr>
            <p:cNvPr id="6" name="文本框 3"/>
            <p:cNvSpPr txBox="1"/>
            <p:nvPr/>
          </p:nvSpPr>
          <p:spPr>
            <a:xfrm>
              <a:off x="1124" y="3027"/>
              <a:ext cx="3644" cy="9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群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3"/>
            <p:cNvSpPr txBox="1"/>
            <p:nvPr/>
          </p:nvSpPr>
          <p:spPr>
            <a:xfrm>
              <a:off x="1124" y="4067"/>
              <a:ext cx="3644" cy="9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戏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4"/>
            <p:cNvSpPr txBox="1"/>
            <p:nvPr/>
          </p:nvSpPr>
          <p:spPr>
            <a:xfrm>
              <a:off x="1124" y="5189"/>
              <a:ext cx="3644" cy="9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庭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5"/>
          <p:cNvSpPr txBox="1"/>
          <p:nvPr/>
        </p:nvSpPr>
        <p:spPr>
          <a:xfrm>
            <a:off x="1469926" y="1851670"/>
            <a:ext cx="1085850" cy="6042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469926" y="3201045"/>
            <a:ext cx="1085850" cy="6042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1469926" y="2512070"/>
            <a:ext cx="1085850" cy="6042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嬉戏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420000">
            <a:off x="5941172" y="1312952"/>
            <a:ext cx="3096895" cy="1971040"/>
            <a:chOff x="7975" y="3277"/>
            <a:chExt cx="4877" cy="3104"/>
          </a:xfrm>
          <a:solidFill>
            <a:schemeClr val="bg1"/>
          </a:solidFill>
        </p:grpSpPr>
        <p:sp>
          <p:nvSpPr>
            <p:cNvPr id="13" name="云形标注 12"/>
            <p:cNvSpPr/>
            <p:nvPr/>
          </p:nvSpPr>
          <p:spPr>
            <a:xfrm>
              <a:off x="7975" y="3277"/>
              <a:ext cx="4877" cy="3104"/>
            </a:xfrm>
            <a:prstGeom prst="cloudCallout">
              <a:avLst>
                <a:gd name="adj1" fmla="val 2287"/>
                <a:gd name="adj2" fmla="val 47763"/>
              </a:avLst>
            </a:prstGeom>
            <a:grpFill/>
            <a:ln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8557" y="3835"/>
              <a:ext cx="3708" cy="19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r>
                <a:rPr lang="zh-CN" altLang="en-US" sz="2000" b="1" dirty="0" smtClean="0">
                  <a:latin typeface="宋体" panose="02010600030101010101" pitchFamily="2" charset="-122"/>
                </a:rPr>
                <a:t>文言文中的单音节词可以通过组词来理解！真有意思！</a:t>
              </a:r>
              <a:endParaRPr lang="zh-CN" altLang="en-US" sz="2000" b="1" dirty="0" smtClean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1849973" y="2643614"/>
            <a:ext cx="5314315" cy="6636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一儿登瓮，足跌没水中。</a:t>
            </a:r>
            <a:endParaRPr lang="en-US" altLang="zh-CN" dirty="0"/>
          </a:p>
        </p:txBody>
      </p:sp>
      <p:grpSp>
        <p:nvGrpSpPr>
          <p:cNvPr id="3" name="组合 2"/>
          <p:cNvGrpSpPr/>
          <p:nvPr/>
        </p:nvGrpSpPr>
        <p:grpSpPr>
          <a:xfrm>
            <a:off x="5099268" y="1924159"/>
            <a:ext cx="1697990" cy="761365"/>
            <a:chOff x="5861" y="2139"/>
            <a:chExt cx="2674" cy="1199"/>
          </a:xfrm>
        </p:grpSpPr>
        <p:sp>
          <p:nvSpPr>
            <p:cNvPr id="13" name=" 160"/>
            <p:cNvSpPr/>
            <p:nvPr/>
          </p:nvSpPr>
          <p:spPr>
            <a:xfrm rot="3720000" flipH="1">
              <a:off x="6042" y="2627"/>
              <a:ext cx="530" cy="891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25" y="2139"/>
              <a:ext cx="1710" cy="85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跌倒</a:t>
              </a:r>
              <a:endPara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11258" y="3318152"/>
            <a:ext cx="1647825" cy="610870"/>
            <a:chOff x="6755" y="4248"/>
            <a:chExt cx="2595" cy="962"/>
          </a:xfrm>
        </p:grpSpPr>
        <p:sp>
          <p:nvSpPr>
            <p:cNvPr id="8" name="文本框 7"/>
            <p:cNvSpPr txBox="1"/>
            <p:nvPr/>
          </p:nvSpPr>
          <p:spPr>
            <a:xfrm>
              <a:off x="7640" y="4248"/>
              <a:ext cx="1710" cy="96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淹没</a:t>
              </a:r>
              <a:endPara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9" name=" 160"/>
            <p:cNvSpPr/>
            <p:nvPr/>
          </p:nvSpPr>
          <p:spPr>
            <a:xfrm rot="6120000">
              <a:off x="6905" y="4124"/>
              <a:ext cx="591" cy="891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68367" y="4011910"/>
            <a:ext cx="6985590" cy="5432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166EF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一个小孩爬上水瓮，一不小心掉到了水里。</a:t>
            </a:r>
            <a:endParaRPr lang="zh-CN" altLang="en-US" sz="2800" b="1" dirty="0" smtClean="0">
              <a:solidFill>
                <a:srgbClr val="166EF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" name="云形 43"/>
          <p:cNvSpPr/>
          <p:nvPr/>
        </p:nvSpPr>
        <p:spPr>
          <a:xfrm>
            <a:off x="2863215" y="0"/>
            <a:ext cx="2941320" cy="2478405"/>
          </a:xfrm>
          <a:prstGeom prst="cloud">
            <a:avLst/>
          </a:prstGeom>
          <a:blipFill rotWithShape="1">
            <a:blip r:embed="rId1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88510" y="2775707"/>
            <a:ext cx="567665" cy="5315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93797" y="2798320"/>
            <a:ext cx="594714" cy="46505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M_DOC_GUID" val="{0efe46eb-3cf2-44b8-a000-6d4ad40810d2}"/>
  <p:tag name="KSO_WPP_MARK_KEY" val="47bc67ab-e57c-42dc-8238-fcce91ca12c4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3242</Words>
  <Application>WPS 演示</Application>
  <PresentationFormat>全屏显示(16:9)</PresentationFormat>
  <Paragraphs>410</Paragraphs>
  <Slides>40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方正卡通简体</vt:lpstr>
      <vt:lpstr>黑体</vt:lpstr>
      <vt:lpstr>楷体</vt:lpstr>
      <vt:lpstr>迷你简毡笔黑</vt:lpstr>
      <vt:lpstr>Kaiti SC</vt:lpstr>
      <vt:lpstr>仿宋</vt:lpstr>
      <vt:lpstr>微软雅黑</vt:lpstr>
      <vt:lpstr>Arial Unicode MS</vt:lpstr>
      <vt:lpstr>汉语拼音</vt:lpstr>
      <vt:lpstr>GB Pinyinok-B</vt:lpstr>
      <vt:lpstr>Times New Roman</vt:lpstr>
      <vt:lpstr>Xingkai SC</vt:lpstr>
      <vt:lpstr>Impact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122</cp:revision>
  <dcterms:created xsi:type="dcterms:W3CDTF">2017-03-17T02:28:00Z</dcterms:created>
  <dcterms:modified xsi:type="dcterms:W3CDTF">2022-11-29T17:30:00Z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BED812F7D4414717AC555B28544AF64E</vt:lpwstr>
  </property>
</Properties>
</file>