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JPG" ContentType="image/.jpg"/>
  <Default Extension="wdp" ContentType="image/vnd.ms-photo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4"/>
  </p:notesMasterIdLst>
  <p:handoutMasterIdLst>
    <p:handoutMasterId r:id="rId38"/>
  </p:handoutMasterIdLst>
  <p:sldIdLst>
    <p:sldId id="1371" r:id="rId3"/>
    <p:sldId id="1221" r:id="rId5"/>
    <p:sldId id="1276" r:id="rId6"/>
    <p:sldId id="1447" r:id="rId7"/>
    <p:sldId id="1087" r:id="rId8"/>
    <p:sldId id="1445" r:id="rId9"/>
    <p:sldId id="928" r:id="rId10"/>
    <p:sldId id="1444" r:id="rId11"/>
    <p:sldId id="1169" r:id="rId12"/>
    <p:sldId id="1117" r:id="rId13"/>
    <p:sldId id="1282" r:id="rId14"/>
    <p:sldId id="1283" r:id="rId15"/>
    <p:sldId id="1441" r:id="rId16"/>
    <p:sldId id="1442" r:id="rId17"/>
    <p:sldId id="1443" r:id="rId18"/>
    <p:sldId id="1018" r:id="rId19"/>
    <p:sldId id="1116" r:id="rId20"/>
    <p:sldId id="1088" r:id="rId21"/>
    <p:sldId id="1448" r:id="rId22"/>
    <p:sldId id="1449" r:id="rId23"/>
    <p:sldId id="1451" r:id="rId24"/>
    <p:sldId id="1454" r:id="rId25"/>
    <p:sldId id="1453" r:id="rId26"/>
    <p:sldId id="1455" r:id="rId27"/>
    <p:sldId id="1456" r:id="rId28"/>
    <p:sldId id="1459" r:id="rId29"/>
    <p:sldId id="1461" r:id="rId30"/>
    <p:sldId id="1462" r:id="rId31"/>
    <p:sldId id="1463" r:id="rId32"/>
    <p:sldId id="1464" r:id="rId33"/>
    <p:sldId id="1466" r:id="rId34"/>
    <p:sldId id="1468" r:id="rId35"/>
    <p:sldId id="1469" r:id="rId36"/>
    <p:sldId id="1470" r:id="rId37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43"/>
    </p:embeddedFont>
    <p:embeddedFont>
      <p:font typeface="楷体" panose="02010609060101010101" pitchFamily="49" charset="-122"/>
      <p:regular r:id="rId44"/>
    </p:embeddedFont>
    <p:embeddedFont>
      <p:font typeface="汉语拼音" panose="000B0604020202020204" pitchFamily="34" charset="0"/>
      <p:regular r:id="rId45"/>
    </p:embeddedFont>
    <p:embeddedFont>
      <p:font typeface="Calibri" panose="020F0502020204030204" pitchFamily="34" charset="0"/>
      <p:regular r:id="rId46"/>
      <p:bold r:id="rId47"/>
      <p:italic r:id="rId48"/>
      <p:boldItalic r:id="rId49"/>
    </p:embeddedFont>
    <p:embeddedFont>
      <p:font typeface="微软雅黑" panose="020B0503020204020204" charset="-122"/>
      <p:regular r:id="rId50"/>
    </p:embeddedFont>
    <p:embeddedFont>
      <p:font typeface="GB Pinyinok-B" panose="02010600030101010101" pitchFamily="2" charset="-122"/>
      <p:regular r:id="rId51"/>
    </p:embeddedFont>
  </p:embeddedFontLst>
  <p:custDataLst>
    <p:tags r:id="rId52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FF0000"/>
    <a:srgbClr val="3B66FF"/>
    <a:srgbClr val="78716B"/>
    <a:srgbClr val="85857D"/>
    <a:srgbClr val="B8957D"/>
    <a:srgbClr val="ADACB5"/>
    <a:srgbClr val="C4ACA0"/>
    <a:srgbClr val="A18C89"/>
    <a:srgbClr val="E45B1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79" autoAdjust="0"/>
    <p:restoredTop sz="97922" autoAdjust="0"/>
  </p:normalViewPr>
  <p:slideViewPr>
    <p:cSldViewPr>
      <p:cViewPr varScale="1">
        <p:scale>
          <a:sx n="114" d="100"/>
          <a:sy n="114" d="100"/>
        </p:scale>
        <p:origin x="-276" y="-96"/>
      </p:cViewPr>
      <p:guideLst>
        <p:guide orient="horz" pos="3104"/>
        <p:guide pos="5760"/>
      </p:guideLst>
    </p:cSldViewPr>
  </p:slideViewPr>
  <p:outlineViewPr>
    <p:cViewPr>
      <p:scale>
        <a:sx n="33" d="100"/>
        <a:sy n="33" d="100"/>
      </p:scale>
      <p:origin x="0" y="112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4578"/>
    </p:cViewPr>
  </p:sorterViewPr>
  <p:notesViewPr>
    <p:cSldViewPr>
      <p:cViewPr varScale="1">
        <p:scale>
          <a:sx n="68" d="100"/>
          <a:sy n="68" d="100"/>
        </p:scale>
        <p:origin x="-2856" y="-90"/>
      </p:cViewPr>
      <p:guideLst>
        <p:guide orient="horz" pos="2946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2" Type="http://schemas.openxmlformats.org/officeDocument/2006/relationships/tags" Target="tags/tag7.xml"/><Relationship Id="rId51" Type="http://schemas.openxmlformats.org/officeDocument/2006/relationships/font" Target="fonts/font9.fntdata"/><Relationship Id="rId50" Type="http://schemas.openxmlformats.org/officeDocument/2006/relationships/font" Target="fonts/font8.fntdata"/><Relationship Id="rId5" Type="http://schemas.openxmlformats.org/officeDocument/2006/relationships/slide" Target="slides/slide2.xml"/><Relationship Id="rId49" Type="http://schemas.openxmlformats.org/officeDocument/2006/relationships/font" Target="fonts/font7.fntdata"/><Relationship Id="rId48" Type="http://schemas.openxmlformats.org/officeDocument/2006/relationships/font" Target="fonts/font6.fntdata"/><Relationship Id="rId47" Type="http://schemas.openxmlformats.org/officeDocument/2006/relationships/font" Target="fonts/font5.fntdata"/><Relationship Id="rId46" Type="http://schemas.openxmlformats.org/officeDocument/2006/relationships/font" Target="fonts/font4.fntdata"/><Relationship Id="rId45" Type="http://schemas.openxmlformats.org/officeDocument/2006/relationships/font" Target="fonts/font3.fntdata"/><Relationship Id="rId44" Type="http://schemas.openxmlformats.org/officeDocument/2006/relationships/font" Target="fonts/font2.fntdata"/><Relationship Id="rId43" Type="http://schemas.openxmlformats.org/officeDocument/2006/relationships/font" Target="fonts/font1.fntdata"/><Relationship Id="rId42" Type="http://schemas.openxmlformats.org/officeDocument/2006/relationships/commentAuthors" Target="commentAuthors.xml"/><Relationship Id="rId41" Type="http://schemas.openxmlformats.org/officeDocument/2006/relationships/tableStyles" Target="tableStyles.xml"/><Relationship Id="rId40" Type="http://schemas.openxmlformats.org/officeDocument/2006/relationships/viewProps" Target="viewProps.xml"/><Relationship Id="rId4" Type="http://schemas.openxmlformats.org/officeDocument/2006/relationships/notesMaster" Target="notesMasters/notesMaster1.xml"/><Relationship Id="rId39" Type="http://schemas.openxmlformats.org/officeDocument/2006/relationships/presProps" Target="presProps.xml"/><Relationship Id="rId38" Type="http://schemas.openxmlformats.org/officeDocument/2006/relationships/handoutMaster" Target="handoutMasters/handoutMaster1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单元小复习有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image" Target="../media/image3.png"/><Relationship Id="rId7" Type="http://schemas.openxmlformats.org/officeDocument/2006/relationships/image" Target="../media/image2.jpeg"/><Relationship Id="rId6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49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 userDrawn="1"/>
        </p:nvGrpSpPr>
        <p:grpSpPr>
          <a:xfrm>
            <a:off x="6812915" y="0"/>
            <a:ext cx="2341880" cy="5171441"/>
            <a:chOff x="7940" y="0"/>
            <a:chExt cx="3688" cy="7389"/>
          </a:xfrm>
        </p:grpSpPr>
        <p:sp>
          <p:nvSpPr>
            <p:cNvPr id="17" name="矩形 16"/>
            <p:cNvSpPr/>
            <p:nvPr/>
          </p:nvSpPr>
          <p:spPr>
            <a:xfrm>
              <a:off x="9872" y="6174"/>
              <a:ext cx="1756" cy="121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FAFAFA">
                    <a:alpha val="100000"/>
                  </a:srgbClr>
                </a:clrFrom>
                <a:clrTo>
                  <a:srgbClr val="FAFAFA">
                    <a:alpha val="100000"/>
                    <a:alpha val="0"/>
                  </a:srgbClr>
                </a:clrTo>
              </a:clrChange>
              <a:lum bright="70000" contrast="-70000"/>
            </a:blip>
            <a:srcRect r="35354"/>
            <a:stretch>
              <a:fillRect/>
            </a:stretch>
          </p:blipFill>
          <p:spPr>
            <a:xfrm flipH="1">
              <a:off x="7940" y="0"/>
              <a:ext cx="3688" cy="7389"/>
            </a:xfrm>
            <a:prstGeom prst="rect">
              <a:avLst/>
            </a:prstGeom>
          </p:spPr>
        </p:pic>
        <p:pic>
          <p:nvPicPr>
            <p:cNvPr id="19" name="图片 18" descr="QQ图片20200326090730"/>
            <p:cNvPicPr>
              <a:picLocks noChangeAspect="1"/>
            </p:cNvPicPr>
            <p:nvPr/>
          </p:nvPicPr>
          <p:blipFill>
            <a:blip r:embed="rId7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  <a:lum bright="70000" contrast="-70000"/>
            </a:blip>
            <a:srcRect l="36802"/>
            <a:stretch>
              <a:fillRect/>
            </a:stretch>
          </p:blipFill>
          <p:spPr>
            <a:xfrm flipH="1">
              <a:off x="9359" y="3115"/>
              <a:ext cx="849" cy="706"/>
            </a:xfrm>
            <a:prstGeom prst="rect">
              <a:avLst/>
            </a:prstGeom>
          </p:spPr>
        </p:pic>
        <p:pic>
          <p:nvPicPr>
            <p:cNvPr id="20" name="图片 19" descr="QQ图片20200326090730"/>
            <p:cNvPicPr>
              <a:picLocks noChangeAspect="1"/>
            </p:cNvPicPr>
            <p:nvPr/>
          </p:nvPicPr>
          <p:blipFill>
            <a:blip r:embed="rId7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  <a:lum bright="70000" contrast="-70000"/>
            </a:blip>
            <a:srcRect l="36802"/>
            <a:stretch>
              <a:fillRect/>
            </a:stretch>
          </p:blipFill>
          <p:spPr>
            <a:xfrm>
              <a:off x="10208" y="2186"/>
              <a:ext cx="755" cy="706"/>
            </a:xfrm>
            <a:prstGeom prst="rect">
              <a:avLst/>
            </a:prstGeom>
          </p:spPr>
        </p:pic>
      </p:grpSp>
      <p:pic>
        <p:nvPicPr>
          <p:cNvPr id="4" name="图片 3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3580" y="123478"/>
            <a:ext cx="1260788" cy="49557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3.png"/><Relationship Id="rId3" Type="http://schemas.openxmlformats.org/officeDocument/2006/relationships/slide" Target="slide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8.png"/><Relationship Id="rId3" Type="http://schemas.openxmlformats.org/officeDocument/2006/relationships/image" Target="../media/image17.jpeg"/><Relationship Id="rId2" Type="http://schemas.openxmlformats.org/officeDocument/2006/relationships/image" Target="../media/image2.jpeg"/><Relationship Id="rId1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Relationship Id="rId3" Type="http://schemas.openxmlformats.org/officeDocument/2006/relationships/image" Target="../media/image18.png"/><Relationship Id="rId2" Type="http://schemas.openxmlformats.org/officeDocument/2006/relationships/image" Target="../media/image2.jpeg"/><Relationship Id="rId1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hyperlink" Target="&#36164;&#26009;&#38142;&#25509;/&#35270;&#39057;/&#29983;&#23383;&#35270;&#39057;&#65306;&#32773;.mp4" TargetMode="External"/><Relationship Id="rId8" Type="http://schemas.openxmlformats.org/officeDocument/2006/relationships/hyperlink" Target="&#36164;&#26009;&#38142;&#25509;/&#35270;&#39057;/&#29983;&#23383;&#35270;&#39057;&#65306;&#25110;.mp4" TargetMode="External"/><Relationship Id="rId7" Type="http://schemas.openxmlformats.org/officeDocument/2006/relationships/hyperlink" Target="&#36164;&#26009;&#38142;&#25509;/&#35270;&#39057;/&#29983;&#23383;&#35270;&#39057;&#65306;&#30007;.mp4" TargetMode="External"/><Relationship Id="rId6" Type="http://schemas.openxmlformats.org/officeDocument/2006/relationships/hyperlink" Target="&#36164;&#26009;&#38142;&#25509;/&#35270;&#39057;/&#29983;&#23383;&#35270;&#39057;&#65306;&#31890;.mp4" TargetMode="External"/><Relationship Id="rId5" Type="http://schemas.openxmlformats.org/officeDocument/2006/relationships/hyperlink" Target="&#36164;&#26009;&#38142;&#25509;/&#35270;&#39057;/&#29983;&#23383;&#35270;&#39057;&#65306;&#35895;.mp4" TargetMode="External"/><Relationship Id="rId4" Type="http://schemas.openxmlformats.org/officeDocument/2006/relationships/hyperlink" Target="&#36164;&#26009;&#38142;&#25509;/&#35270;&#39057;/&#29983;&#23383;&#35270;&#39057;&#65306;&#31881;.mp4" TargetMode="External"/><Relationship Id="rId3" Type="http://schemas.openxmlformats.org/officeDocument/2006/relationships/hyperlink" Target="&#36164;&#26009;&#38142;&#25509;/&#35270;&#39057;/&#29983;&#23383;&#35270;&#39057;&#65306;&#20859;.mp4" TargetMode="External"/><Relationship Id="rId2" Type="http://schemas.openxmlformats.org/officeDocument/2006/relationships/image" Target="../media/image21.png"/><Relationship Id="rId18" Type="http://schemas.openxmlformats.org/officeDocument/2006/relationships/slideLayout" Target="../slideLayouts/slideLayout5.xml"/><Relationship Id="rId17" Type="http://schemas.openxmlformats.org/officeDocument/2006/relationships/image" Target="../media/image22.png"/><Relationship Id="rId16" Type="http://schemas.openxmlformats.org/officeDocument/2006/relationships/hyperlink" Target="&#36164;&#26009;&#38142;&#25509;/&#35270;&#39057;/&#29983;&#23383;&#35270;&#39057;&#65306;&#20919;.mp4" TargetMode="External"/><Relationship Id="rId15" Type="http://schemas.openxmlformats.org/officeDocument/2006/relationships/hyperlink" Target="&#36164;&#26009;&#38142;&#25509;/&#35270;&#39057;/&#31881;.mp4" TargetMode="External"/><Relationship Id="rId14" Type="http://schemas.openxmlformats.org/officeDocument/2006/relationships/hyperlink" Target="&#36164;&#26009;&#38142;&#25509;/&#35270;&#39057;/&#32943;.mp4" TargetMode="External"/><Relationship Id="rId13" Type="http://schemas.openxmlformats.org/officeDocument/2006/relationships/hyperlink" Target="&#36164;&#26009;&#38142;&#25509;/&#35270;&#39057;/&#29983;&#23383;&#35270;&#39057;&#65306;&#35802;.mp4" TargetMode="External"/><Relationship Id="rId12" Type="http://schemas.openxmlformats.org/officeDocument/2006/relationships/hyperlink" Target="&#36164;&#26009;&#38142;&#25509;/&#35270;&#39057;/&#29983;&#23383;&#35270;&#39057;&#65306;&#32943;.mp4" TargetMode="External"/><Relationship Id="rId11" Type="http://schemas.openxmlformats.org/officeDocument/2006/relationships/hyperlink" Target="&#36164;&#26009;&#38142;&#25509;/&#35270;&#39057;/&#29983;&#23383;&#35270;&#39057;&#65306;&#24796;.mp4" TargetMode="External"/><Relationship Id="rId10" Type="http://schemas.openxmlformats.org/officeDocument/2006/relationships/hyperlink" Target="&#36164;&#26009;&#38142;&#25509;/&#35270;&#39057;/&#29983;&#23383;&#35270;&#39057;&#65306;&#20923;.mp4" TargetMode="External"/><Relationship Id="rId1" Type="http://schemas.openxmlformats.org/officeDocument/2006/relationships/hyperlink" Target="&#36164;&#26009;&#38142;&#25509;/&#35270;&#39057;/&#29983;&#23383;&#35270;&#39057;&#65306;&#37066;.mp4" TargetMode="External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" Type="http://schemas.openxmlformats.org/officeDocument/2006/relationships/tags" Target="../tags/tag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4.png"/><Relationship Id="rId1" Type="http://schemas.openxmlformats.org/officeDocument/2006/relationships/image" Target="../media/image23.emf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3.png"/><Relationship Id="rId1" Type="http://schemas.openxmlformats.org/officeDocument/2006/relationships/image" Target="../media/image12.emf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8.GIF"/><Relationship Id="rId3" Type="http://schemas.openxmlformats.org/officeDocument/2006/relationships/image" Target="../media/image7.png"/><Relationship Id="rId2" Type="http://schemas.openxmlformats.org/officeDocument/2006/relationships/hyperlink" Target="&#36164;&#26009;&#38142;&#25509;/&#35270;&#39057;/&#35838;&#25991;&#26391;&#35835;%20%20&#19977;&#19978;-25-&#28784;&#38592;.mp4" TargetMode="External"/><Relationship Id="rId1" Type="http://schemas.openxmlformats.org/officeDocument/2006/relationships/image" Target="../media/image6.emf"/></Relationships>
</file>

<file path=ppt/slides/_rels/slide2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microsoft.com/office/2007/relationships/hdphoto" Target="../media/image26.wdp"/><Relationship Id="rId3" Type="http://schemas.openxmlformats.org/officeDocument/2006/relationships/image" Target="../media/image25.png"/><Relationship Id="rId2" Type="http://schemas.openxmlformats.org/officeDocument/2006/relationships/image" Target="../media/image2.jpeg"/><Relationship Id="rId1" Type="http://schemas.openxmlformats.org/officeDocument/2006/relationships/image" Target="../media/image1.png"/></Relationships>
</file>

<file path=ppt/slides/_rels/slide2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microsoft.com/office/2007/relationships/hdphoto" Target="../media/image26.wdp"/><Relationship Id="rId4" Type="http://schemas.openxmlformats.org/officeDocument/2006/relationships/image" Target="../media/image25.png"/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image" Target="../media/image19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microsoft.com/office/2007/relationships/hdphoto" Target="../media/image28.wdp"/><Relationship Id="rId3" Type="http://schemas.openxmlformats.org/officeDocument/2006/relationships/image" Target="../media/image27.png"/><Relationship Id="rId2" Type="http://schemas.openxmlformats.org/officeDocument/2006/relationships/image" Target="../media/image2.jpeg"/><Relationship Id="rId1" Type="http://schemas.openxmlformats.org/officeDocument/2006/relationships/image" Target="../media/image1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3.png"/><Relationship Id="rId1" Type="http://schemas.openxmlformats.org/officeDocument/2006/relationships/image" Target="../media/image12.emf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0.png"/><Relationship Id="rId1" Type="http://schemas.openxmlformats.org/officeDocument/2006/relationships/image" Target="../media/image29.em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9.em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3.png"/><Relationship Id="rId1" Type="http://schemas.openxmlformats.org/officeDocument/2006/relationships/image" Target="../media/image32.em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5.png"/><Relationship Id="rId1" Type="http://schemas.openxmlformats.org/officeDocument/2006/relationships/image" Target="../media/image34.em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4.png"/><Relationship Id="rId1" Type="http://schemas.openxmlformats.org/officeDocument/2006/relationships/image" Target="../media/image23.emf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4.png"/><Relationship Id="rId1" Type="http://schemas.openxmlformats.org/officeDocument/2006/relationships/image" Target="../media/image23.emf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7.png"/><Relationship Id="rId1" Type="http://schemas.openxmlformats.org/officeDocument/2006/relationships/image" Target="../media/image6.e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3.png"/><Relationship Id="rId1" Type="http://schemas.openxmlformats.org/officeDocument/2006/relationships/image" Target="../media/image12.emf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43808" y="1842642"/>
            <a:ext cx="3816424" cy="1200329"/>
          </a:xfrm>
          <a:prstGeom prst="rect">
            <a:avLst/>
          </a:prstGeom>
          <a:solidFill>
            <a:srgbClr val="FFFFFF">
              <a:alpha val="70000"/>
            </a:srgbClr>
          </a:solidFill>
        </p:spPr>
        <p:txBody>
          <a:bodyPr wrap="square" rtlCol="0">
            <a:spAutoFit/>
          </a:bodyPr>
          <a:lstStyle/>
          <a:p>
            <a:r>
              <a:rPr lang="en-US" altLang="zh-CN" sz="7200" b="1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7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sz="7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灰雀</a:t>
            </a:r>
            <a:endParaRPr lang="zh-CN" altLang="en-US" sz="7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2430" y="1952273"/>
            <a:ext cx="1154988" cy="1090697"/>
          </a:xfrm>
          <a:prstGeom prst="rect">
            <a:avLst/>
          </a:prstGeom>
        </p:spPr>
      </p:pic>
      <p:sp>
        <p:nvSpPr>
          <p:cNvPr id="10" name="文本框 6"/>
          <p:cNvSpPr txBox="1"/>
          <p:nvPr/>
        </p:nvSpPr>
        <p:spPr>
          <a:xfrm>
            <a:off x="3040353" y="1995685"/>
            <a:ext cx="88357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en-US" altLang="zh-CN" sz="5400" b="1" dirty="0" smtClean="0">
                <a:solidFill>
                  <a:srgbClr val="FF6E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25</a:t>
            </a:r>
            <a:endParaRPr kumimoji="1" lang="zh-CN" altLang="en-US" sz="6000" b="1" dirty="0">
              <a:solidFill>
                <a:srgbClr val="FF6E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" name="文本框 15">
            <a:hlinkClick r:id="rId3" action="ppaction://hlinksldjump"/>
          </p:cNvPr>
          <p:cNvSpPr txBox="1"/>
          <p:nvPr/>
        </p:nvSpPr>
        <p:spPr>
          <a:xfrm>
            <a:off x="5634111" y="3323596"/>
            <a:ext cx="2178249" cy="646331"/>
          </a:xfrm>
          <a:prstGeom prst="rect">
            <a:avLst/>
          </a:prstGeom>
          <a:solidFill>
            <a:srgbClr val="FFFFFF">
              <a:alpha val="49000"/>
            </a:srgbClr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kumimoji="1" sz="3600" b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r>
              <a:rPr lang="zh-CN" altLang="en-US" dirty="0"/>
              <a:t>第一课时</a:t>
            </a:r>
            <a:endParaRPr lang="zh-CN" altLang="en-US" dirty="0"/>
          </a:p>
        </p:txBody>
      </p:sp>
      <p:sp>
        <p:nvSpPr>
          <p:cNvPr id="12" name="iconfont-1191-870150"/>
          <p:cNvSpPr>
            <a:spLocks noChangeAspect="1"/>
          </p:cNvSpPr>
          <p:nvPr/>
        </p:nvSpPr>
        <p:spPr bwMode="auto">
          <a:xfrm>
            <a:off x="7817422" y="3434534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  <p:sp>
        <p:nvSpPr>
          <p:cNvPr id="14" name="iconfont-1191-870150"/>
          <p:cNvSpPr>
            <a:spLocks noChangeAspect="1"/>
          </p:cNvSpPr>
          <p:nvPr/>
        </p:nvSpPr>
        <p:spPr bwMode="auto">
          <a:xfrm rot="10800000">
            <a:off x="5283628" y="3434535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  <p:sp>
        <p:nvSpPr>
          <p:cNvPr id="15" name="文本框 15">
            <a:hlinkClick r:id="rId3" action="ppaction://hlinksldjump"/>
          </p:cNvPr>
          <p:cNvSpPr txBox="1"/>
          <p:nvPr/>
        </p:nvSpPr>
        <p:spPr>
          <a:xfrm>
            <a:off x="5634111" y="4085659"/>
            <a:ext cx="2178249" cy="646331"/>
          </a:xfrm>
          <a:prstGeom prst="rect">
            <a:avLst/>
          </a:prstGeom>
          <a:solidFill>
            <a:srgbClr val="FFFFFF">
              <a:alpha val="49000"/>
            </a:srgbClr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kumimoji="1" sz="3600" b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r>
              <a:rPr lang="zh-CN" altLang="en-US" dirty="0"/>
              <a:t>第二课时</a:t>
            </a:r>
            <a:endParaRPr lang="zh-CN" altLang="en-US" dirty="0"/>
          </a:p>
        </p:txBody>
      </p:sp>
      <p:sp>
        <p:nvSpPr>
          <p:cNvPr id="17" name="iconfont-1191-870150"/>
          <p:cNvSpPr>
            <a:spLocks noChangeAspect="1"/>
          </p:cNvSpPr>
          <p:nvPr/>
        </p:nvSpPr>
        <p:spPr bwMode="auto">
          <a:xfrm>
            <a:off x="7817422" y="4196597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  <p:sp>
        <p:nvSpPr>
          <p:cNvPr id="18" name="iconfont-1191-870150"/>
          <p:cNvSpPr>
            <a:spLocks noChangeAspect="1"/>
          </p:cNvSpPr>
          <p:nvPr/>
        </p:nvSpPr>
        <p:spPr bwMode="auto">
          <a:xfrm rot="10800000">
            <a:off x="5283628" y="4196598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2360" y="123477"/>
            <a:ext cx="1132008" cy="444951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107504" y="157946"/>
            <a:ext cx="2456122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200" b="1" dirty="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语文 </a:t>
            </a:r>
            <a:r>
              <a:rPr lang="zh-CN" altLang="en-US" sz="2200" b="1" dirty="0" smtClean="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三年</a:t>
            </a:r>
            <a:r>
              <a:rPr lang="zh-CN" altLang="en-US" sz="2200" b="1" dirty="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级 上册</a:t>
            </a:r>
            <a:endParaRPr lang="zh-CN" altLang="en-US" sz="2200" b="1" dirty="0">
              <a:solidFill>
                <a:srgbClr val="FFFF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组合 35"/>
          <p:cNvGrpSpPr/>
          <p:nvPr/>
        </p:nvGrpSpPr>
        <p:grpSpPr>
          <a:xfrm>
            <a:off x="0" y="0"/>
            <a:ext cx="2951871" cy="5143499"/>
            <a:chOff x="13126" y="732"/>
            <a:chExt cx="3688" cy="7389"/>
          </a:xfrm>
        </p:grpSpPr>
        <p:grpSp>
          <p:nvGrpSpPr>
            <p:cNvPr id="5" name="组合 4"/>
            <p:cNvGrpSpPr/>
            <p:nvPr/>
          </p:nvGrpSpPr>
          <p:grpSpPr>
            <a:xfrm>
              <a:off x="13126" y="732"/>
              <a:ext cx="3688" cy="7389"/>
              <a:chOff x="13126" y="732"/>
              <a:chExt cx="3688" cy="7389"/>
            </a:xfrm>
          </p:grpSpPr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1">
                <a:clrChange>
                  <a:clrFrom>
                    <a:srgbClr val="FAFAFA">
                      <a:alpha val="100000"/>
                    </a:srgbClr>
                  </a:clrFrom>
                  <a:clrTo>
                    <a:srgbClr val="FAFAFA">
                      <a:alpha val="100000"/>
                      <a:alpha val="0"/>
                    </a:srgbClr>
                  </a:clrTo>
                </a:clrChange>
              </a:blip>
              <a:srcRect r="35354"/>
              <a:stretch>
                <a:fillRect/>
              </a:stretch>
            </p:blipFill>
            <p:spPr>
              <a:xfrm>
                <a:off x="13126" y="732"/>
                <a:ext cx="3688" cy="7389"/>
              </a:xfrm>
              <a:prstGeom prst="rect">
                <a:avLst/>
              </a:prstGeom>
            </p:spPr>
          </p:pic>
          <p:pic>
            <p:nvPicPr>
              <p:cNvPr id="7" name="图片 6" descr="QQ图片20200326090730"/>
              <p:cNvPicPr>
                <a:picLocks noChangeAspect="1"/>
              </p:cNvPicPr>
              <p:nvPr/>
            </p:nvPicPr>
            <p:blipFill>
              <a:blip r:embed="rId2">
                <a:clrChange>
                  <a:clrFrom>
                    <a:srgbClr val="FFFFFF">
                      <a:alpha val="100000"/>
                    </a:srgbClr>
                  </a:clrFrom>
                  <a:clrTo>
                    <a:srgbClr val="FFFFFF">
                      <a:alpha val="100000"/>
                      <a:alpha val="0"/>
                    </a:srgbClr>
                  </a:clrTo>
                </a:clrChange>
              </a:blip>
              <a:srcRect l="36802"/>
              <a:stretch>
                <a:fillRect/>
              </a:stretch>
            </p:blipFill>
            <p:spPr>
              <a:xfrm flipH="1">
                <a:off x="13626" y="2953"/>
                <a:ext cx="849" cy="706"/>
              </a:xfrm>
              <a:prstGeom prst="rect">
                <a:avLst/>
              </a:prstGeom>
            </p:spPr>
          </p:pic>
          <p:pic>
            <p:nvPicPr>
              <p:cNvPr id="8" name="图片 7" descr="QQ图片20200326090738"/>
              <p:cNvPicPr>
                <a:picLocks noChangeAspect="1"/>
              </p:cNvPicPr>
              <p:nvPr/>
            </p:nvPicPr>
            <p:blipFill>
              <a:blip r:embed="rId3">
                <a:clrChange>
                  <a:clrFrom>
                    <a:srgbClr val="FFFFFF">
                      <a:alpha val="100000"/>
                    </a:srgbClr>
                  </a:clrFrom>
                  <a:clrTo>
                    <a:srgbClr val="FFFFFF">
                      <a:alpha val="100000"/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 rot="20460000">
                <a:off x="13626" y="3987"/>
                <a:ext cx="711" cy="734"/>
              </a:xfrm>
              <a:prstGeom prst="rect">
                <a:avLst/>
              </a:prstGeom>
            </p:spPr>
          </p:pic>
          <p:pic>
            <p:nvPicPr>
              <p:cNvPr id="14" name="图片 13" descr="QQ图片20200326090730"/>
              <p:cNvPicPr>
                <a:picLocks noChangeAspect="1"/>
              </p:cNvPicPr>
              <p:nvPr/>
            </p:nvPicPr>
            <p:blipFill>
              <a:blip r:embed="rId2">
                <a:clrChange>
                  <a:clrFrom>
                    <a:srgbClr val="FFFFFF">
                      <a:alpha val="100000"/>
                    </a:srgbClr>
                  </a:clrFrom>
                  <a:clrTo>
                    <a:srgbClr val="FFFFFF">
                      <a:alpha val="100000"/>
                      <a:alpha val="0"/>
                    </a:srgbClr>
                  </a:clrTo>
                </a:clrChange>
              </a:blip>
              <a:srcRect l="36802"/>
              <a:stretch>
                <a:fillRect/>
              </a:stretch>
            </p:blipFill>
            <p:spPr>
              <a:xfrm>
                <a:off x="14581" y="2247"/>
                <a:ext cx="755" cy="706"/>
              </a:xfrm>
              <a:prstGeom prst="rect">
                <a:avLst/>
              </a:prstGeom>
            </p:spPr>
          </p:pic>
        </p:grpSp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rot="420000" flipH="1">
              <a:off x="14767" y="5594"/>
              <a:ext cx="965" cy="2258"/>
            </a:xfrm>
            <a:prstGeom prst="rect">
              <a:avLst/>
            </a:prstGeom>
          </p:spPr>
        </p:pic>
      </p:grpSp>
      <p:sp>
        <p:nvSpPr>
          <p:cNvPr id="22" name="文本框 3"/>
          <p:cNvSpPr txBox="1"/>
          <p:nvPr/>
        </p:nvSpPr>
        <p:spPr>
          <a:xfrm>
            <a:off x="2235274" y="662940"/>
            <a:ext cx="5812001" cy="3023905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 rtlCol="0" anchor="t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列宁</a:t>
            </a:r>
            <a:r>
              <a:rPr lang="zh-CN" altLang="en-US" sz="32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每次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走到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白桦树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下，</a:t>
            </a:r>
            <a:r>
              <a:rPr lang="zh-CN" altLang="en-US" sz="32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都要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停下来，仰望这三只欢快的灰雀，还</a:t>
            </a:r>
            <a:r>
              <a:rPr lang="zh-CN" altLang="en-US" sz="32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经常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给它们</a:t>
            </a:r>
            <a:r>
              <a:rPr lang="zh-CN" altLang="en-US" sz="32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带来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面包渣和谷粒。</a:t>
            </a:r>
            <a:endParaRPr lang="zh-CN" altLang="en-US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云形标注 29"/>
          <p:cNvSpPr/>
          <p:nvPr/>
        </p:nvSpPr>
        <p:spPr>
          <a:xfrm>
            <a:off x="5796136" y="3686845"/>
            <a:ext cx="3024336" cy="797801"/>
          </a:xfrm>
          <a:prstGeom prst="cloudCallout">
            <a:avLst>
              <a:gd name="adj1" fmla="val 26187"/>
              <a:gd name="adj2" fmla="val 76535"/>
            </a:avLst>
          </a:prstGeom>
          <a:solidFill>
            <a:schemeClr val="accent3">
              <a:lumMod val="20000"/>
              <a:lumOff val="80000"/>
              <a:alpha val="64000"/>
            </a:schemeClr>
          </a:solidFill>
          <a:ln>
            <a:solidFill>
              <a:schemeClr val="accent3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喜爱灰雀</a:t>
            </a:r>
            <a:endParaRPr lang="zh-CN" altLang="en-US" sz="3200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3772090" y="128270"/>
            <a:ext cx="1591998" cy="555605"/>
            <a:chOff x="8100392" y="1962696"/>
            <a:chExt cx="4360127" cy="571024"/>
          </a:xfrm>
          <a:noFill/>
        </p:grpSpPr>
        <p:sp>
          <p:nvSpPr>
            <p:cNvPr id="38" name="云形 37"/>
            <p:cNvSpPr/>
            <p:nvPr/>
          </p:nvSpPr>
          <p:spPr>
            <a:xfrm>
              <a:off x="8100392" y="1962696"/>
              <a:ext cx="3351290" cy="549508"/>
            </a:xfrm>
            <a:prstGeom prst="cloud">
              <a:avLst/>
            </a:prstGeom>
            <a:grpFill/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39" name="TextBox 10"/>
            <p:cNvSpPr txBox="1"/>
            <p:nvPr/>
          </p:nvSpPr>
          <p:spPr>
            <a:xfrm>
              <a:off x="8222131" y="1995980"/>
              <a:ext cx="4238388" cy="537740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75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>
                  <a:latin typeface="宋体" panose="02010600030101010101" pitchFamily="2" charset="-122"/>
                  <a:ea typeface="宋体" panose="02010600030101010101" pitchFamily="2" charset="-122"/>
                </a:rPr>
                <a:t>次数多</a:t>
              </a:r>
              <a:endPara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42" name="TextBox 22"/>
          <p:cNvSpPr txBox="1"/>
          <p:nvPr/>
        </p:nvSpPr>
        <p:spPr>
          <a:xfrm>
            <a:off x="3146096" y="4123921"/>
            <a:ext cx="1631027" cy="52322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 b="1"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r>
              <a:rPr lang="zh-CN" altLang="en-US" dirty="0"/>
              <a:t>经常喂食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3923928" y="834847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每次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2235274" y="1518598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都要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4412876" y="2256850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经常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30" grpId="0" animBg="1"/>
      <p:bldP spid="42" grpId="0" animBg="1"/>
      <p:bldP spid="2" grpId="0"/>
      <p:bldP spid="3" grpId="0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组合 35"/>
          <p:cNvGrpSpPr/>
          <p:nvPr/>
        </p:nvGrpSpPr>
        <p:grpSpPr>
          <a:xfrm flipH="1">
            <a:off x="6074" y="-6572"/>
            <a:ext cx="2627784" cy="5143500"/>
            <a:chOff x="10712" y="711"/>
            <a:chExt cx="3688" cy="7389"/>
          </a:xfrm>
        </p:grpSpPr>
        <p:grpSp>
          <p:nvGrpSpPr>
            <p:cNvPr id="5" name="组合 4"/>
            <p:cNvGrpSpPr/>
            <p:nvPr/>
          </p:nvGrpSpPr>
          <p:grpSpPr>
            <a:xfrm>
              <a:off x="10712" y="711"/>
              <a:ext cx="3688" cy="7389"/>
              <a:chOff x="10712" y="711"/>
              <a:chExt cx="3688" cy="7389"/>
            </a:xfrm>
          </p:grpSpPr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1">
                <a:clrChange>
                  <a:clrFrom>
                    <a:srgbClr val="FAFAFA">
                      <a:alpha val="100000"/>
                    </a:srgbClr>
                  </a:clrFrom>
                  <a:clrTo>
                    <a:srgbClr val="FAFAFA">
                      <a:alpha val="100000"/>
                      <a:alpha val="0"/>
                    </a:srgbClr>
                  </a:clrTo>
                </a:clrChange>
              </a:blip>
              <a:srcRect r="35354"/>
              <a:stretch>
                <a:fillRect/>
              </a:stretch>
            </p:blipFill>
            <p:spPr>
              <a:xfrm flipH="1">
                <a:off x="10712" y="711"/>
                <a:ext cx="3688" cy="7389"/>
              </a:xfrm>
              <a:prstGeom prst="rect">
                <a:avLst/>
              </a:prstGeom>
            </p:spPr>
          </p:pic>
          <p:pic>
            <p:nvPicPr>
              <p:cNvPr id="7" name="图片 6" descr="QQ图片20200326090730"/>
              <p:cNvPicPr>
                <a:picLocks noChangeAspect="1"/>
              </p:cNvPicPr>
              <p:nvPr/>
            </p:nvPicPr>
            <p:blipFill>
              <a:blip r:embed="rId2">
                <a:clrChange>
                  <a:clrFrom>
                    <a:srgbClr val="FFFFFF">
                      <a:alpha val="100000"/>
                    </a:srgbClr>
                  </a:clrFrom>
                  <a:clrTo>
                    <a:srgbClr val="FFFFFF">
                      <a:alpha val="100000"/>
                      <a:alpha val="0"/>
                    </a:srgbClr>
                  </a:clrTo>
                </a:clrChange>
              </a:blip>
              <a:srcRect l="36802"/>
              <a:stretch>
                <a:fillRect/>
              </a:stretch>
            </p:blipFill>
            <p:spPr>
              <a:xfrm flipH="1">
                <a:off x="12014" y="3590"/>
                <a:ext cx="849" cy="706"/>
              </a:xfrm>
              <a:prstGeom prst="rect">
                <a:avLst/>
              </a:prstGeom>
            </p:spPr>
          </p:pic>
          <p:pic>
            <p:nvPicPr>
              <p:cNvPr id="14" name="图片 13" descr="QQ图片20200326090730"/>
              <p:cNvPicPr>
                <a:picLocks noChangeAspect="1"/>
              </p:cNvPicPr>
              <p:nvPr/>
            </p:nvPicPr>
            <p:blipFill>
              <a:blip r:embed="rId2">
                <a:clrChange>
                  <a:clrFrom>
                    <a:srgbClr val="FFFFFF">
                      <a:alpha val="100000"/>
                    </a:srgbClr>
                  </a:clrFrom>
                  <a:clrTo>
                    <a:srgbClr val="FFFFFF">
                      <a:alpha val="100000"/>
                      <a:alpha val="0"/>
                    </a:srgbClr>
                  </a:clrTo>
                </a:clrChange>
              </a:blip>
              <a:srcRect l="36802"/>
              <a:stretch>
                <a:fillRect/>
              </a:stretch>
            </p:blipFill>
            <p:spPr>
              <a:xfrm>
                <a:off x="12969" y="2884"/>
                <a:ext cx="755" cy="706"/>
              </a:xfrm>
              <a:prstGeom prst="rect">
                <a:avLst/>
              </a:prstGeom>
            </p:spPr>
          </p:pic>
        </p:grpSp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rot="21180000">
              <a:off x="11532" y="5756"/>
              <a:ext cx="965" cy="2258"/>
            </a:xfrm>
            <a:prstGeom prst="rect">
              <a:avLst/>
            </a:prstGeom>
          </p:spPr>
        </p:pic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 rot="1500000">
            <a:off x="1420875" y="2965290"/>
            <a:ext cx="392086" cy="564462"/>
          </a:xfrm>
          <a:prstGeom prst="rect">
            <a:avLst/>
          </a:prstGeom>
        </p:spPr>
      </p:pic>
      <p:sp>
        <p:nvSpPr>
          <p:cNvPr id="9" name="文本框 3"/>
          <p:cNvSpPr txBox="1"/>
          <p:nvPr/>
        </p:nvSpPr>
        <p:spPr>
          <a:xfrm>
            <a:off x="2280359" y="411510"/>
            <a:ext cx="6108065" cy="2233295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 rtlCol="0" anchor="t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一天，列宁又来到公园，走到白桦树下，发现那只胸脯深红的灰雀不见了。他在周围的树林中</a:t>
            </a:r>
            <a:r>
              <a:rPr lang="zh-CN" altLang="en-US" sz="32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找遍了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，也没有找到。</a:t>
            </a:r>
            <a:endParaRPr lang="zh-CN" altLang="en-US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5803339" y="1445925"/>
            <a:ext cx="2520315" cy="0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2418154" y="2019965"/>
            <a:ext cx="2377440" cy="1905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61"/>
          <p:cNvSpPr txBox="1"/>
          <p:nvPr/>
        </p:nvSpPr>
        <p:spPr>
          <a:xfrm>
            <a:off x="2249244" y="2681000"/>
            <a:ext cx="2903220" cy="919795"/>
          </a:xfrm>
          <a:prstGeom prst="round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3">
                    <a:lumMod val="20000"/>
                    <a:lumOff val="80000"/>
                  </a:schemeClr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一只灰雀不见了，列宁该多着急呀！</a:t>
            </a:r>
            <a:endParaRPr lang="zh-CN" altLang="en-US" sz="2400" b="1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59149" y="2118390"/>
            <a:ext cx="1158240" cy="419735"/>
          </a:xfrm>
          <a:prstGeom prst="rect">
            <a:avLst/>
          </a:prstGeom>
        </p:spPr>
      </p:pic>
      <p:grpSp>
        <p:nvGrpSpPr>
          <p:cNvPr id="15" name="组合 14"/>
          <p:cNvGrpSpPr/>
          <p:nvPr/>
        </p:nvGrpSpPr>
        <p:grpSpPr>
          <a:xfrm>
            <a:off x="5659194" y="2867690"/>
            <a:ext cx="2620010" cy="1356360"/>
            <a:chOff x="6581" y="4969"/>
            <a:chExt cx="4425" cy="2459"/>
          </a:xfrm>
          <a:noFill/>
        </p:grpSpPr>
        <p:sp>
          <p:nvSpPr>
            <p:cNvPr id="16" name="云形标注 15"/>
            <p:cNvSpPr/>
            <p:nvPr/>
          </p:nvSpPr>
          <p:spPr>
            <a:xfrm>
              <a:off x="6581" y="4969"/>
              <a:ext cx="4425" cy="2459"/>
            </a:xfrm>
            <a:prstGeom prst="cloudCallout">
              <a:avLst>
                <a:gd name="adj1" fmla="val -66879"/>
                <a:gd name="adj2" fmla="val -65642"/>
              </a:avLst>
            </a:prstGeom>
            <a:grpFill/>
            <a:ln>
              <a:solidFill>
                <a:schemeClr val="accent3">
                  <a:lumMod val="75000"/>
                </a:schemeClr>
              </a:solidFill>
            </a:ln>
            <a:effectLst>
              <a:glow rad="63500">
                <a:schemeClr val="accent1">
                  <a:satMod val="175000"/>
                  <a:alpha val="40000"/>
                </a:schemeClr>
              </a:glow>
            </a:effectLst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7045" y="5278"/>
              <a:ext cx="3877" cy="1840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    想象一下列宁都找了哪些地方？他是怎样找的？</a:t>
              </a:r>
              <a:endParaRPr lang="zh-CN" altLang="en-US" sz="2000" b="1" dirty="0" smtClean="0">
                <a:solidFill>
                  <a:schemeClr val="tx1"/>
                </a:solidFill>
                <a:effectLst>
                  <a:glow rad="228600">
                    <a:schemeClr val="bg1"/>
                  </a:glow>
                </a:effectLst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2900119" y="3741450"/>
            <a:ext cx="1918970" cy="1029970"/>
            <a:chOff x="7901373" y="1752335"/>
            <a:chExt cx="2572991" cy="549508"/>
          </a:xfrm>
          <a:solidFill>
            <a:schemeClr val="accent3">
              <a:lumMod val="60000"/>
              <a:lumOff val="40000"/>
            </a:schemeClr>
          </a:solidFill>
        </p:grpSpPr>
        <p:sp>
          <p:nvSpPr>
            <p:cNvPr id="20" name="云形 19"/>
            <p:cNvSpPr/>
            <p:nvPr/>
          </p:nvSpPr>
          <p:spPr>
            <a:xfrm>
              <a:off x="7901373" y="1752335"/>
              <a:ext cx="2572991" cy="549508"/>
            </a:xfrm>
            <a:prstGeom prst="cloud">
              <a:avLst/>
            </a:prstGeom>
            <a:grpFill/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1" name="TextBox 10"/>
            <p:cNvSpPr txBox="1"/>
            <p:nvPr/>
          </p:nvSpPr>
          <p:spPr>
            <a:xfrm>
              <a:off x="8260672" y="1805863"/>
              <a:ext cx="2111521" cy="4427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grpFill/>
                </a14:hiddenFill>
              </a:ext>
            </a:extLst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latin typeface="宋体" panose="02010600030101010101" pitchFamily="2" charset="-122"/>
                  <a:ea typeface="宋体" panose="02010600030101010101" pitchFamily="2" charset="-122"/>
                </a:rPr>
                <a:t>关心失踪的灰雀</a:t>
              </a:r>
              <a:endPara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24304" y="843558"/>
            <a:ext cx="8280920" cy="29686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列宁走到白桦树下，他</a:t>
            </a:r>
            <a:r>
              <a:rPr lang="zh-CN" altLang="en-US" sz="2400" b="1" u="sng" dirty="0" smtClean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   </a:t>
            </a:r>
            <a:endParaRPr lang="zh-CN" altLang="en-US" sz="2400" b="1" u="sng" dirty="0" smtClean="0">
              <a:latin typeface="宋体" panose="02010600030101010101" pitchFamily="2" charset="-122"/>
              <a:ea typeface="宋体" panose="02010600030101010101" pitchFamily="2" charset="-122"/>
              <a:cs typeface="楷体" panose="02010609060101010101" pitchFamily="49" charset="-122"/>
            </a:endParaRPr>
          </a:p>
          <a:p>
            <a:pPr>
              <a:lnSpc>
                <a:spcPct val="130000"/>
              </a:lnSpc>
              <a:defRPr/>
            </a:pP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（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怎么样地找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），可是没有找到。</a:t>
            </a:r>
            <a:endParaRPr lang="zh-CN" altLang="en-US" sz="2400" b="1" dirty="0" smtClean="0">
              <a:latin typeface="宋体" panose="02010600030101010101" pitchFamily="2" charset="-122"/>
              <a:ea typeface="宋体" panose="02010600030101010101" pitchFamily="2" charset="-122"/>
              <a:cs typeface="楷体" panose="02010609060101010101" pitchFamily="49" charset="-122"/>
            </a:endParaRPr>
          </a:p>
          <a:p>
            <a:pPr>
              <a:lnSpc>
                <a:spcPct val="130000"/>
              </a:lnSpc>
              <a:defRPr/>
            </a:pP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又走到灌木丛中，他                                （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  <a:sym typeface="+mn-ea"/>
              </a:rPr>
              <a:t>怎么样地找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）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  <a:sym typeface="+mn-ea"/>
              </a:rPr>
              <a:t>，可是没有找到。</a:t>
            </a:r>
            <a:endParaRPr lang="zh-CN" altLang="en-US" sz="2400" b="1" dirty="0" smtClean="0">
              <a:latin typeface="宋体" panose="02010600030101010101" pitchFamily="2" charset="-122"/>
              <a:ea typeface="宋体" panose="02010600030101010101" pitchFamily="2" charset="-122"/>
              <a:cs typeface="楷体" panose="02010609060101010101" pitchFamily="49" charset="-122"/>
              <a:sym typeface="+mn-ea"/>
            </a:endParaRPr>
          </a:p>
          <a:p>
            <a:pPr>
              <a:lnSpc>
                <a:spcPct val="130000"/>
              </a:lnSpc>
              <a:defRPr/>
            </a:pP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  <a:sym typeface="+mn-ea"/>
              </a:rPr>
              <a:t>又走到</a:t>
            </a:r>
            <a:r>
              <a:rPr lang="zh-CN" altLang="en-US" sz="2400" b="1" u="sng" dirty="0" smtClean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  <a:sym typeface="+mn-ea"/>
              </a:rPr>
              <a:t>         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  <a:sym typeface="+mn-ea"/>
              </a:rPr>
              <a:t>，他                   （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  <a:sym typeface="+mn-ea"/>
              </a:rPr>
              <a:t>怎么样地找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  <a:sym typeface="+mn-ea"/>
              </a:rPr>
              <a:t>），可是，还是没找到。</a:t>
            </a:r>
            <a:endParaRPr lang="zh-CN" altLang="en-US" sz="2400" b="1" dirty="0" smtClean="0">
              <a:latin typeface="宋体" panose="02010600030101010101" pitchFamily="2" charset="-122"/>
              <a:ea typeface="宋体" panose="02010600030101010101" pitchFamily="2" charset="-122"/>
              <a:cs typeface="楷体" panose="02010609060101010101" pitchFamily="49" charset="-122"/>
              <a:sym typeface="+mn-ea"/>
            </a:endParaRPr>
          </a:p>
        </p:txBody>
      </p:sp>
      <p:cxnSp>
        <p:nvCxnSpPr>
          <p:cNvPr id="49" name="直接连接符 48"/>
          <p:cNvCxnSpPr/>
          <p:nvPr/>
        </p:nvCxnSpPr>
        <p:spPr>
          <a:xfrm>
            <a:off x="3608928" y="1306179"/>
            <a:ext cx="49320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3462243" y="2254234"/>
            <a:ext cx="49320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3462243" y="3203559"/>
            <a:ext cx="28440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3608645" y="907131"/>
            <a:ext cx="4931410" cy="3987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0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仰起头屏住呼吸，仔细在枝丫间寻找着</a:t>
            </a:r>
            <a:endParaRPr lang="zh-CN" altLang="en-US" sz="2000" b="1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316545" y="1855186"/>
            <a:ext cx="5575935" cy="3987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0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弯下腰学着鸟叫，一点一点在灌木丛中仔细搜索</a:t>
            </a:r>
            <a:endParaRPr lang="zh-CN" altLang="en-US" sz="2000" b="1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462595" y="2848961"/>
            <a:ext cx="4931410" cy="3987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0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盯着水面，仔细地搜索着</a:t>
            </a:r>
            <a:endParaRPr lang="zh-CN" altLang="en-US" sz="2000" b="1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609665" y="2732235"/>
            <a:ext cx="1228090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小河边</a:t>
            </a:r>
            <a:endParaRPr lang="zh-CN" altLang="en-US" sz="2400" b="1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楷体" panose="02010609060101010101" pitchFamily="49" charset="-122"/>
            </a:endParaRPr>
          </a:p>
        </p:txBody>
      </p:sp>
      <p:sp>
        <p:nvSpPr>
          <p:cNvPr id="10" name="文本框 6"/>
          <p:cNvSpPr txBox="1"/>
          <p:nvPr/>
        </p:nvSpPr>
        <p:spPr>
          <a:xfrm>
            <a:off x="454075" y="4011910"/>
            <a:ext cx="8450580" cy="10502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</a:t>
            </a:r>
            <a:r>
              <a:rPr lang="zh-CN" altLang="en-US" sz="2400" b="1" dirty="0" smtClean="0">
                <a:solidFill>
                  <a:srgbClr val="3B66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sz="2400" b="1" dirty="0" smtClean="0">
                <a:solidFill>
                  <a:srgbClr val="3B66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惹人喜爱的灰雀不见了，它去哪儿了？最后回来了吗？下节课我们继续学习</a:t>
            </a:r>
            <a:r>
              <a:rPr lang="zh-CN" altLang="en-US" sz="2400" b="1" dirty="0" smtClean="0">
                <a:solidFill>
                  <a:srgbClr val="3B66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。</a:t>
            </a:r>
            <a:endParaRPr lang="en-US" altLang="zh-CN" sz="2400" b="1" dirty="0" smtClean="0">
              <a:solidFill>
                <a:srgbClr val="3B66FF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2" grpId="0"/>
      <p:bldP spid="13" grpId="0"/>
      <p:bldP spid="14" grpId="0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2396111" y="771550"/>
            <a:ext cx="1145540" cy="1152128"/>
            <a:chOff x="2797805" y="627534"/>
            <a:chExt cx="1146122" cy="1152128"/>
          </a:xfrm>
        </p:grpSpPr>
        <p:pic>
          <p:nvPicPr>
            <p:cNvPr id="3" name="图片 2">
              <a:hlinkClick r:id="rId1" action="ppaction://hlinkfile"/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97805" y="627534"/>
              <a:ext cx="1146122" cy="1152128"/>
            </a:xfrm>
            <a:prstGeom prst="rect">
              <a:avLst/>
            </a:prstGeom>
          </p:spPr>
        </p:pic>
        <p:grpSp>
          <p:nvGrpSpPr>
            <p:cNvPr id="39" name="组合 38"/>
            <p:cNvGrpSpPr/>
            <p:nvPr/>
          </p:nvGrpSpPr>
          <p:grpSpPr>
            <a:xfrm>
              <a:off x="2947979" y="740344"/>
              <a:ext cx="845775" cy="926508"/>
              <a:chOff x="5805488" y="352425"/>
              <a:chExt cx="698500" cy="765175"/>
            </a:xfrm>
          </p:grpSpPr>
          <p:sp>
            <p:nvSpPr>
              <p:cNvPr id="40" name="Freeform 786"/>
              <p:cNvSpPr/>
              <p:nvPr/>
            </p:nvSpPr>
            <p:spPr bwMode="auto">
              <a:xfrm>
                <a:off x="5999163" y="352425"/>
                <a:ext cx="114300" cy="101600"/>
              </a:xfrm>
              <a:custGeom>
                <a:avLst/>
                <a:gdLst>
                  <a:gd name="T0" fmla="*/ 0 w 146"/>
                  <a:gd name="T1" fmla="*/ 6 h 128"/>
                  <a:gd name="T2" fmla="*/ 0 w 146"/>
                  <a:gd name="T3" fmla="*/ 4 h 128"/>
                  <a:gd name="T4" fmla="*/ 2 w 146"/>
                  <a:gd name="T5" fmla="*/ 2 h 128"/>
                  <a:gd name="T6" fmla="*/ 6 w 146"/>
                  <a:gd name="T7" fmla="*/ 0 h 128"/>
                  <a:gd name="T8" fmla="*/ 10 w 146"/>
                  <a:gd name="T9" fmla="*/ 0 h 128"/>
                  <a:gd name="T10" fmla="*/ 13 w 146"/>
                  <a:gd name="T11" fmla="*/ 0 h 128"/>
                  <a:gd name="T12" fmla="*/ 19 w 146"/>
                  <a:gd name="T13" fmla="*/ 0 h 128"/>
                  <a:gd name="T14" fmla="*/ 27 w 146"/>
                  <a:gd name="T15" fmla="*/ 0 h 128"/>
                  <a:gd name="T16" fmla="*/ 35 w 146"/>
                  <a:gd name="T17" fmla="*/ 0 h 128"/>
                  <a:gd name="T18" fmla="*/ 42 w 146"/>
                  <a:gd name="T19" fmla="*/ 2 h 128"/>
                  <a:gd name="T20" fmla="*/ 50 w 146"/>
                  <a:gd name="T21" fmla="*/ 6 h 128"/>
                  <a:gd name="T22" fmla="*/ 59 w 146"/>
                  <a:gd name="T23" fmla="*/ 8 h 128"/>
                  <a:gd name="T24" fmla="*/ 69 w 146"/>
                  <a:gd name="T25" fmla="*/ 11 h 128"/>
                  <a:gd name="T26" fmla="*/ 88 w 146"/>
                  <a:gd name="T27" fmla="*/ 21 h 128"/>
                  <a:gd name="T28" fmla="*/ 109 w 146"/>
                  <a:gd name="T29" fmla="*/ 29 h 128"/>
                  <a:gd name="T30" fmla="*/ 117 w 146"/>
                  <a:gd name="T31" fmla="*/ 34 h 128"/>
                  <a:gd name="T32" fmla="*/ 125 w 146"/>
                  <a:gd name="T33" fmla="*/ 40 h 128"/>
                  <a:gd name="T34" fmla="*/ 132 w 146"/>
                  <a:gd name="T35" fmla="*/ 46 h 128"/>
                  <a:gd name="T36" fmla="*/ 136 w 146"/>
                  <a:gd name="T37" fmla="*/ 53 h 128"/>
                  <a:gd name="T38" fmla="*/ 142 w 146"/>
                  <a:gd name="T39" fmla="*/ 59 h 128"/>
                  <a:gd name="T40" fmla="*/ 144 w 146"/>
                  <a:gd name="T41" fmla="*/ 67 h 128"/>
                  <a:gd name="T42" fmla="*/ 146 w 146"/>
                  <a:gd name="T43" fmla="*/ 74 h 128"/>
                  <a:gd name="T44" fmla="*/ 146 w 146"/>
                  <a:gd name="T45" fmla="*/ 82 h 128"/>
                  <a:gd name="T46" fmla="*/ 146 w 146"/>
                  <a:gd name="T47" fmla="*/ 90 h 128"/>
                  <a:gd name="T48" fmla="*/ 146 w 146"/>
                  <a:gd name="T49" fmla="*/ 95 h 128"/>
                  <a:gd name="T50" fmla="*/ 146 w 146"/>
                  <a:gd name="T51" fmla="*/ 101 h 128"/>
                  <a:gd name="T52" fmla="*/ 146 w 146"/>
                  <a:gd name="T53" fmla="*/ 107 h 128"/>
                  <a:gd name="T54" fmla="*/ 146 w 146"/>
                  <a:gd name="T55" fmla="*/ 111 h 128"/>
                  <a:gd name="T56" fmla="*/ 144 w 146"/>
                  <a:gd name="T57" fmla="*/ 115 h 128"/>
                  <a:gd name="T58" fmla="*/ 144 w 146"/>
                  <a:gd name="T59" fmla="*/ 116 h 128"/>
                  <a:gd name="T60" fmla="*/ 142 w 146"/>
                  <a:gd name="T61" fmla="*/ 118 h 128"/>
                  <a:gd name="T62" fmla="*/ 138 w 146"/>
                  <a:gd name="T63" fmla="*/ 122 h 128"/>
                  <a:gd name="T64" fmla="*/ 134 w 146"/>
                  <a:gd name="T65" fmla="*/ 124 h 128"/>
                  <a:gd name="T66" fmla="*/ 128 w 146"/>
                  <a:gd name="T67" fmla="*/ 126 h 128"/>
                  <a:gd name="T68" fmla="*/ 125 w 146"/>
                  <a:gd name="T69" fmla="*/ 128 h 128"/>
                  <a:gd name="T70" fmla="*/ 123 w 146"/>
                  <a:gd name="T71" fmla="*/ 126 h 128"/>
                  <a:gd name="T72" fmla="*/ 117 w 146"/>
                  <a:gd name="T73" fmla="*/ 124 h 128"/>
                  <a:gd name="T74" fmla="*/ 113 w 146"/>
                  <a:gd name="T75" fmla="*/ 120 h 128"/>
                  <a:gd name="T76" fmla="*/ 105 w 146"/>
                  <a:gd name="T77" fmla="*/ 115 h 128"/>
                  <a:gd name="T78" fmla="*/ 100 w 146"/>
                  <a:gd name="T79" fmla="*/ 109 h 128"/>
                  <a:gd name="T80" fmla="*/ 90 w 146"/>
                  <a:gd name="T81" fmla="*/ 101 h 128"/>
                  <a:gd name="T82" fmla="*/ 82 w 146"/>
                  <a:gd name="T83" fmla="*/ 92 h 128"/>
                  <a:gd name="T84" fmla="*/ 71 w 146"/>
                  <a:gd name="T85" fmla="*/ 82 h 128"/>
                  <a:gd name="T86" fmla="*/ 61 w 146"/>
                  <a:gd name="T87" fmla="*/ 73 h 128"/>
                  <a:gd name="T88" fmla="*/ 52 w 146"/>
                  <a:gd name="T89" fmla="*/ 63 h 128"/>
                  <a:gd name="T90" fmla="*/ 42 w 146"/>
                  <a:gd name="T91" fmla="*/ 55 h 128"/>
                  <a:gd name="T92" fmla="*/ 35 w 146"/>
                  <a:gd name="T93" fmla="*/ 48 h 128"/>
                  <a:gd name="T94" fmla="*/ 27 w 146"/>
                  <a:gd name="T95" fmla="*/ 42 h 128"/>
                  <a:gd name="T96" fmla="*/ 21 w 146"/>
                  <a:gd name="T97" fmla="*/ 34 h 128"/>
                  <a:gd name="T98" fmla="*/ 17 w 146"/>
                  <a:gd name="T99" fmla="*/ 30 h 128"/>
                  <a:gd name="T100" fmla="*/ 13 w 146"/>
                  <a:gd name="T101" fmla="*/ 25 h 128"/>
                  <a:gd name="T102" fmla="*/ 8 w 146"/>
                  <a:gd name="T103" fmla="*/ 19 h 128"/>
                  <a:gd name="T104" fmla="*/ 4 w 146"/>
                  <a:gd name="T105" fmla="*/ 13 h 128"/>
                  <a:gd name="T106" fmla="*/ 2 w 146"/>
                  <a:gd name="T107" fmla="*/ 8 h 128"/>
                  <a:gd name="T108" fmla="*/ 0 w 146"/>
                  <a:gd name="T109" fmla="*/ 6 h 128"/>
                  <a:gd name="T110" fmla="*/ 0 w 146"/>
                  <a:gd name="T111" fmla="*/ 6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46" h="128">
                    <a:moveTo>
                      <a:pt x="0" y="6"/>
                    </a:moveTo>
                    <a:lnTo>
                      <a:pt x="0" y="4"/>
                    </a:lnTo>
                    <a:lnTo>
                      <a:pt x="2" y="2"/>
                    </a:lnTo>
                    <a:lnTo>
                      <a:pt x="6" y="0"/>
                    </a:lnTo>
                    <a:lnTo>
                      <a:pt x="10" y="0"/>
                    </a:lnTo>
                    <a:lnTo>
                      <a:pt x="13" y="0"/>
                    </a:lnTo>
                    <a:lnTo>
                      <a:pt x="19" y="0"/>
                    </a:lnTo>
                    <a:lnTo>
                      <a:pt x="27" y="0"/>
                    </a:lnTo>
                    <a:lnTo>
                      <a:pt x="35" y="0"/>
                    </a:lnTo>
                    <a:lnTo>
                      <a:pt x="42" y="2"/>
                    </a:lnTo>
                    <a:lnTo>
                      <a:pt x="50" y="6"/>
                    </a:lnTo>
                    <a:lnTo>
                      <a:pt x="59" y="8"/>
                    </a:lnTo>
                    <a:lnTo>
                      <a:pt x="69" y="11"/>
                    </a:lnTo>
                    <a:lnTo>
                      <a:pt x="88" y="21"/>
                    </a:lnTo>
                    <a:lnTo>
                      <a:pt x="109" y="29"/>
                    </a:lnTo>
                    <a:lnTo>
                      <a:pt x="117" y="34"/>
                    </a:lnTo>
                    <a:lnTo>
                      <a:pt x="125" y="40"/>
                    </a:lnTo>
                    <a:lnTo>
                      <a:pt x="132" y="46"/>
                    </a:lnTo>
                    <a:lnTo>
                      <a:pt x="136" y="53"/>
                    </a:lnTo>
                    <a:lnTo>
                      <a:pt x="142" y="59"/>
                    </a:lnTo>
                    <a:lnTo>
                      <a:pt x="144" y="67"/>
                    </a:lnTo>
                    <a:lnTo>
                      <a:pt x="146" y="74"/>
                    </a:lnTo>
                    <a:lnTo>
                      <a:pt x="146" y="82"/>
                    </a:lnTo>
                    <a:lnTo>
                      <a:pt x="146" y="90"/>
                    </a:lnTo>
                    <a:lnTo>
                      <a:pt x="146" y="95"/>
                    </a:lnTo>
                    <a:lnTo>
                      <a:pt x="146" y="101"/>
                    </a:lnTo>
                    <a:lnTo>
                      <a:pt x="146" y="107"/>
                    </a:lnTo>
                    <a:lnTo>
                      <a:pt x="146" y="111"/>
                    </a:lnTo>
                    <a:lnTo>
                      <a:pt x="144" y="115"/>
                    </a:lnTo>
                    <a:lnTo>
                      <a:pt x="144" y="116"/>
                    </a:lnTo>
                    <a:lnTo>
                      <a:pt x="142" y="118"/>
                    </a:lnTo>
                    <a:lnTo>
                      <a:pt x="138" y="122"/>
                    </a:lnTo>
                    <a:lnTo>
                      <a:pt x="134" y="124"/>
                    </a:lnTo>
                    <a:lnTo>
                      <a:pt x="128" y="126"/>
                    </a:lnTo>
                    <a:lnTo>
                      <a:pt x="125" y="128"/>
                    </a:lnTo>
                    <a:lnTo>
                      <a:pt x="123" y="126"/>
                    </a:lnTo>
                    <a:lnTo>
                      <a:pt x="117" y="124"/>
                    </a:lnTo>
                    <a:lnTo>
                      <a:pt x="113" y="120"/>
                    </a:lnTo>
                    <a:lnTo>
                      <a:pt x="105" y="115"/>
                    </a:lnTo>
                    <a:lnTo>
                      <a:pt x="100" y="109"/>
                    </a:lnTo>
                    <a:lnTo>
                      <a:pt x="90" y="101"/>
                    </a:lnTo>
                    <a:lnTo>
                      <a:pt x="82" y="92"/>
                    </a:lnTo>
                    <a:lnTo>
                      <a:pt x="71" y="82"/>
                    </a:lnTo>
                    <a:lnTo>
                      <a:pt x="61" y="73"/>
                    </a:lnTo>
                    <a:lnTo>
                      <a:pt x="52" y="63"/>
                    </a:lnTo>
                    <a:lnTo>
                      <a:pt x="42" y="55"/>
                    </a:lnTo>
                    <a:lnTo>
                      <a:pt x="35" y="48"/>
                    </a:lnTo>
                    <a:lnTo>
                      <a:pt x="27" y="42"/>
                    </a:lnTo>
                    <a:lnTo>
                      <a:pt x="21" y="34"/>
                    </a:lnTo>
                    <a:lnTo>
                      <a:pt x="17" y="30"/>
                    </a:lnTo>
                    <a:lnTo>
                      <a:pt x="13" y="25"/>
                    </a:lnTo>
                    <a:lnTo>
                      <a:pt x="8" y="19"/>
                    </a:lnTo>
                    <a:lnTo>
                      <a:pt x="4" y="13"/>
                    </a:lnTo>
                    <a:lnTo>
                      <a:pt x="2" y="8"/>
                    </a:lnTo>
                    <a:lnTo>
                      <a:pt x="0" y="6"/>
                    </a:lnTo>
                    <a:lnTo>
                      <a:pt x="0" y="6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" name="Freeform 787"/>
              <p:cNvSpPr/>
              <p:nvPr/>
            </p:nvSpPr>
            <p:spPr bwMode="auto">
              <a:xfrm>
                <a:off x="5832475" y="488950"/>
                <a:ext cx="376237" cy="77788"/>
              </a:xfrm>
              <a:custGeom>
                <a:avLst/>
                <a:gdLst>
                  <a:gd name="T0" fmla="*/ 293 w 473"/>
                  <a:gd name="T1" fmla="*/ 21 h 97"/>
                  <a:gd name="T2" fmla="*/ 316 w 473"/>
                  <a:gd name="T3" fmla="*/ 15 h 97"/>
                  <a:gd name="T4" fmla="*/ 337 w 473"/>
                  <a:gd name="T5" fmla="*/ 11 h 97"/>
                  <a:gd name="T6" fmla="*/ 356 w 473"/>
                  <a:gd name="T7" fmla="*/ 7 h 97"/>
                  <a:gd name="T8" fmla="*/ 374 w 473"/>
                  <a:gd name="T9" fmla="*/ 4 h 97"/>
                  <a:gd name="T10" fmla="*/ 389 w 473"/>
                  <a:gd name="T11" fmla="*/ 2 h 97"/>
                  <a:gd name="T12" fmla="*/ 400 w 473"/>
                  <a:gd name="T13" fmla="*/ 0 h 97"/>
                  <a:gd name="T14" fmla="*/ 412 w 473"/>
                  <a:gd name="T15" fmla="*/ 0 h 97"/>
                  <a:gd name="T16" fmla="*/ 427 w 473"/>
                  <a:gd name="T17" fmla="*/ 0 h 97"/>
                  <a:gd name="T18" fmla="*/ 443 w 473"/>
                  <a:gd name="T19" fmla="*/ 2 h 97"/>
                  <a:gd name="T20" fmla="*/ 454 w 473"/>
                  <a:gd name="T21" fmla="*/ 4 h 97"/>
                  <a:gd name="T22" fmla="*/ 464 w 473"/>
                  <a:gd name="T23" fmla="*/ 7 h 97"/>
                  <a:gd name="T24" fmla="*/ 469 w 473"/>
                  <a:gd name="T25" fmla="*/ 11 h 97"/>
                  <a:gd name="T26" fmla="*/ 473 w 473"/>
                  <a:gd name="T27" fmla="*/ 17 h 97"/>
                  <a:gd name="T28" fmla="*/ 473 w 473"/>
                  <a:gd name="T29" fmla="*/ 23 h 97"/>
                  <a:gd name="T30" fmla="*/ 469 w 473"/>
                  <a:gd name="T31" fmla="*/ 28 h 97"/>
                  <a:gd name="T32" fmla="*/ 460 w 473"/>
                  <a:gd name="T33" fmla="*/ 38 h 97"/>
                  <a:gd name="T34" fmla="*/ 443 w 473"/>
                  <a:gd name="T35" fmla="*/ 46 h 97"/>
                  <a:gd name="T36" fmla="*/ 425 w 473"/>
                  <a:gd name="T37" fmla="*/ 49 h 97"/>
                  <a:gd name="T38" fmla="*/ 414 w 473"/>
                  <a:gd name="T39" fmla="*/ 51 h 97"/>
                  <a:gd name="T40" fmla="*/ 400 w 473"/>
                  <a:gd name="T41" fmla="*/ 53 h 97"/>
                  <a:gd name="T42" fmla="*/ 383 w 473"/>
                  <a:gd name="T43" fmla="*/ 57 h 97"/>
                  <a:gd name="T44" fmla="*/ 362 w 473"/>
                  <a:gd name="T45" fmla="*/ 59 h 97"/>
                  <a:gd name="T46" fmla="*/ 337 w 473"/>
                  <a:gd name="T47" fmla="*/ 63 h 97"/>
                  <a:gd name="T48" fmla="*/ 309 w 473"/>
                  <a:gd name="T49" fmla="*/ 67 h 97"/>
                  <a:gd name="T50" fmla="*/ 276 w 473"/>
                  <a:gd name="T51" fmla="*/ 70 h 97"/>
                  <a:gd name="T52" fmla="*/ 242 w 473"/>
                  <a:gd name="T53" fmla="*/ 76 h 97"/>
                  <a:gd name="T54" fmla="*/ 209 w 473"/>
                  <a:gd name="T55" fmla="*/ 82 h 97"/>
                  <a:gd name="T56" fmla="*/ 180 w 473"/>
                  <a:gd name="T57" fmla="*/ 86 h 97"/>
                  <a:gd name="T58" fmla="*/ 154 w 473"/>
                  <a:gd name="T59" fmla="*/ 90 h 97"/>
                  <a:gd name="T60" fmla="*/ 131 w 473"/>
                  <a:gd name="T61" fmla="*/ 93 h 97"/>
                  <a:gd name="T62" fmla="*/ 110 w 473"/>
                  <a:gd name="T63" fmla="*/ 95 h 97"/>
                  <a:gd name="T64" fmla="*/ 94 w 473"/>
                  <a:gd name="T65" fmla="*/ 97 h 97"/>
                  <a:gd name="T66" fmla="*/ 81 w 473"/>
                  <a:gd name="T67" fmla="*/ 97 h 97"/>
                  <a:gd name="T68" fmla="*/ 66 w 473"/>
                  <a:gd name="T69" fmla="*/ 97 h 97"/>
                  <a:gd name="T70" fmla="*/ 48 w 473"/>
                  <a:gd name="T71" fmla="*/ 95 h 97"/>
                  <a:gd name="T72" fmla="*/ 35 w 473"/>
                  <a:gd name="T73" fmla="*/ 91 h 97"/>
                  <a:gd name="T74" fmla="*/ 23 w 473"/>
                  <a:gd name="T75" fmla="*/ 86 h 97"/>
                  <a:gd name="T76" fmla="*/ 14 w 473"/>
                  <a:gd name="T77" fmla="*/ 76 h 97"/>
                  <a:gd name="T78" fmla="*/ 8 w 473"/>
                  <a:gd name="T79" fmla="*/ 69 h 97"/>
                  <a:gd name="T80" fmla="*/ 2 w 473"/>
                  <a:gd name="T81" fmla="*/ 63 h 97"/>
                  <a:gd name="T82" fmla="*/ 2 w 473"/>
                  <a:gd name="T83" fmla="*/ 59 h 97"/>
                  <a:gd name="T84" fmla="*/ 2 w 473"/>
                  <a:gd name="T85" fmla="*/ 55 h 97"/>
                  <a:gd name="T86" fmla="*/ 2 w 473"/>
                  <a:gd name="T87" fmla="*/ 53 h 97"/>
                  <a:gd name="T88" fmla="*/ 6 w 473"/>
                  <a:gd name="T89" fmla="*/ 53 h 97"/>
                  <a:gd name="T90" fmla="*/ 14 w 473"/>
                  <a:gd name="T91" fmla="*/ 53 h 97"/>
                  <a:gd name="T92" fmla="*/ 23 w 473"/>
                  <a:gd name="T93" fmla="*/ 53 h 97"/>
                  <a:gd name="T94" fmla="*/ 39 w 473"/>
                  <a:gd name="T95" fmla="*/ 53 h 97"/>
                  <a:gd name="T96" fmla="*/ 62 w 473"/>
                  <a:gd name="T97" fmla="*/ 51 h 97"/>
                  <a:gd name="T98" fmla="*/ 92 w 473"/>
                  <a:gd name="T99" fmla="*/ 49 h 97"/>
                  <a:gd name="T100" fmla="*/ 110 w 473"/>
                  <a:gd name="T101" fmla="*/ 49 h 97"/>
                  <a:gd name="T102" fmla="*/ 146 w 473"/>
                  <a:gd name="T103" fmla="*/ 46 h 97"/>
                  <a:gd name="T104" fmla="*/ 186 w 473"/>
                  <a:gd name="T105" fmla="*/ 40 h 97"/>
                  <a:gd name="T106" fmla="*/ 232 w 473"/>
                  <a:gd name="T107" fmla="*/ 32 h 97"/>
                  <a:gd name="T108" fmla="*/ 280 w 473"/>
                  <a:gd name="T109" fmla="*/ 25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473" h="97">
                    <a:moveTo>
                      <a:pt x="280" y="25"/>
                    </a:moveTo>
                    <a:lnTo>
                      <a:pt x="293" y="21"/>
                    </a:lnTo>
                    <a:lnTo>
                      <a:pt x="305" y="19"/>
                    </a:lnTo>
                    <a:lnTo>
                      <a:pt x="316" y="15"/>
                    </a:lnTo>
                    <a:lnTo>
                      <a:pt x="326" y="13"/>
                    </a:lnTo>
                    <a:lnTo>
                      <a:pt x="337" y="11"/>
                    </a:lnTo>
                    <a:lnTo>
                      <a:pt x="347" y="9"/>
                    </a:lnTo>
                    <a:lnTo>
                      <a:pt x="356" y="7"/>
                    </a:lnTo>
                    <a:lnTo>
                      <a:pt x="364" y="6"/>
                    </a:lnTo>
                    <a:lnTo>
                      <a:pt x="374" y="4"/>
                    </a:lnTo>
                    <a:lnTo>
                      <a:pt x="381" y="4"/>
                    </a:lnTo>
                    <a:lnTo>
                      <a:pt x="389" y="2"/>
                    </a:lnTo>
                    <a:lnTo>
                      <a:pt x="395" y="2"/>
                    </a:lnTo>
                    <a:lnTo>
                      <a:pt x="400" y="0"/>
                    </a:lnTo>
                    <a:lnTo>
                      <a:pt x="408" y="0"/>
                    </a:lnTo>
                    <a:lnTo>
                      <a:pt x="412" y="0"/>
                    </a:lnTo>
                    <a:lnTo>
                      <a:pt x="418" y="0"/>
                    </a:lnTo>
                    <a:lnTo>
                      <a:pt x="427" y="0"/>
                    </a:lnTo>
                    <a:lnTo>
                      <a:pt x="435" y="0"/>
                    </a:lnTo>
                    <a:lnTo>
                      <a:pt x="443" y="2"/>
                    </a:lnTo>
                    <a:lnTo>
                      <a:pt x="448" y="2"/>
                    </a:lnTo>
                    <a:lnTo>
                      <a:pt x="454" y="4"/>
                    </a:lnTo>
                    <a:lnTo>
                      <a:pt x="460" y="6"/>
                    </a:lnTo>
                    <a:lnTo>
                      <a:pt x="464" y="7"/>
                    </a:lnTo>
                    <a:lnTo>
                      <a:pt x="467" y="7"/>
                    </a:lnTo>
                    <a:lnTo>
                      <a:pt x="469" y="11"/>
                    </a:lnTo>
                    <a:lnTo>
                      <a:pt x="471" y="15"/>
                    </a:lnTo>
                    <a:lnTo>
                      <a:pt x="473" y="17"/>
                    </a:lnTo>
                    <a:lnTo>
                      <a:pt x="473" y="21"/>
                    </a:lnTo>
                    <a:lnTo>
                      <a:pt x="473" y="23"/>
                    </a:lnTo>
                    <a:lnTo>
                      <a:pt x="471" y="27"/>
                    </a:lnTo>
                    <a:lnTo>
                      <a:pt x="469" y="28"/>
                    </a:lnTo>
                    <a:lnTo>
                      <a:pt x="467" y="32"/>
                    </a:lnTo>
                    <a:lnTo>
                      <a:pt x="460" y="38"/>
                    </a:lnTo>
                    <a:lnTo>
                      <a:pt x="452" y="42"/>
                    </a:lnTo>
                    <a:lnTo>
                      <a:pt x="443" y="46"/>
                    </a:lnTo>
                    <a:lnTo>
                      <a:pt x="429" y="49"/>
                    </a:lnTo>
                    <a:lnTo>
                      <a:pt x="425" y="49"/>
                    </a:lnTo>
                    <a:lnTo>
                      <a:pt x="422" y="51"/>
                    </a:lnTo>
                    <a:lnTo>
                      <a:pt x="414" y="51"/>
                    </a:lnTo>
                    <a:lnTo>
                      <a:pt x="408" y="53"/>
                    </a:lnTo>
                    <a:lnTo>
                      <a:pt x="400" y="53"/>
                    </a:lnTo>
                    <a:lnTo>
                      <a:pt x="393" y="55"/>
                    </a:lnTo>
                    <a:lnTo>
                      <a:pt x="383" y="57"/>
                    </a:lnTo>
                    <a:lnTo>
                      <a:pt x="374" y="57"/>
                    </a:lnTo>
                    <a:lnTo>
                      <a:pt x="362" y="59"/>
                    </a:lnTo>
                    <a:lnTo>
                      <a:pt x="351" y="61"/>
                    </a:lnTo>
                    <a:lnTo>
                      <a:pt x="337" y="63"/>
                    </a:lnTo>
                    <a:lnTo>
                      <a:pt x="324" y="65"/>
                    </a:lnTo>
                    <a:lnTo>
                      <a:pt x="309" y="67"/>
                    </a:lnTo>
                    <a:lnTo>
                      <a:pt x="293" y="69"/>
                    </a:lnTo>
                    <a:lnTo>
                      <a:pt x="276" y="70"/>
                    </a:lnTo>
                    <a:lnTo>
                      <a:pt x="259" y="72"/>
                    </a:lnTo>
                    <a:lnTo>
                      <a:pt x="242" y="76"/>
                    </a:lnTo>
                    <a:lnTo>
                      <a:pt x="224" y="80"/>
                    </a:lnTo>
                    <a:lnTo>
                      <a:pt x="209" y="82"/>
                    </a:lnTo>
                    <a:lnTo>
                      <a:pt x="194" y="84"/>
                    </a:lnTo>
                    <a:lnTo>
                      <a:pt x="180" y="86"/>
                    </a:lnTo>
                    <a:lnTo>
                      <a:pt x="165" y="88"/>
                    </a:lnTo>
                    <a:lnTo>
                      <a:pt x="154" y="90"/>
                    </a:lnTo>
                    <a:lnTo>
                      <a:pt x="142" y="91"/>
                    </a:lnTo>
                    <a:lnTo>
                      <a:pt x="131" y="93"/>
                    </a:lnTo>
                    <a:lnTo>
                      <a:pt x="119" y="95"/>
                    </a:lnTo>
                    <a:lnTo>
                      <a:pt x="110" y="95"/>
                    </a:lnTo>
                    <a:lnTo>
                      <a:pt x="102" y="95"/>
                    </a:lnTo>
                    <a:lnTo>
                      <a:pt x="94" y="97"/>
                    </a:lnTo>
                    <a:lnTo>
                      <a:pt x="87" y="97"/>
                    </a:lnTo>
                    <a:lnTo>
                      <a:pt x="81" y="97"/>
                    </a:lnTo>
                    <a:lnTo>
                      <a:pt x="77" y="97"/>
                    </a:lnTo>
                    <a:lnTo>
                      <a:pt x="66" y="97"/>
                    </a:lnTo>
                    <a:lnTo>
                      <a:pt x="56" y="97"/>
                    </a:lnTo>
                    <a:lnTo>
                      <a:pt x="48" y="95"/>
                    </a:lnTo>
                    <a:lnTo>
                      <a:pt x="41" y="93"/>
                    </a:lnTo>
                    <a:lnTo>
                      <a:pt x="35" y="91"/>
                    </a:lnTo>
                    <a:lnTo>
                      <a:pt x="27" y="90"/>
                    </a:lnTo>
                    <a:lnTo>
                      <a:pt x="23" y="86"/>
                    </a:lnTo>
                    <a:lnTo>
                      <a:pt x="18" y="82"/>
                    </a:lnTo>
                    <a:lnTo>
                      <a:pt x="14" y="76"/>
                    </a:lnTo>
                    <a:lnTo>
                      <a:pt x="10" y="72"/>
                    </a:lnTo>
                    <a:lnTo>
                      <a:pt x="8" y="69"/>
                    </a:lnTo>
                    <a:lnTo>
                      <a:pt x="4" y="67"/>
                    </a:lnTo>
                    <a:lnTo>
                      <a:pt x="2" y="63"/>
                    </a:lnTo>
                    <a:lnTo>
                      <a:pt x="2" y="61"/>
                    </a:lnTo>
                    <a:lnTo>
                      <a:pt x="2" y="59"/>
                    </a:lnTo>
                    <a:lnTo>
                      <a:pt x="0" y="57"/>
                    </a:lnTo>
                    <a:lnTo>
                      <a:pt x="2" y="55"/>
                    </a:lnTo>
                    <a:lnTo>
                      <a:pt x="2" y="55"/>
                    </a:lnTo>
                    <a:lnTo>
                      <a:pt x="2" y="53"/>
                    </a:lnTo>
                    <a:lnTo>
                      <a:pt x="4" y="53"/>
                    </a:lnTo>
                    <a:lnTo>
                      <a:pt x="6" y="53"/>
                    </a:lnTo>
                    <a:lnTo>
                      <a:pt x="10" y="53"/>
                    </a:lnTo>
                    <a:lnTo>
                      <a:pt x="14" y="53"/>
                    </a:lnTo>
                    <a:lnTo>
                      <a:pt x="18" y="53"/>
                    </a:lnTo>
                    <a:lnTo>
                      <a:pt x="23" y="53"/>
                    </a:lnTo>
                    <a:lnTo>
                      <a:pt x="31" y="53"/>
                    </a:lnTo>
                    <a:lnTo>
                      <a:pt x="39" y="53"/>
                    </a:lnTo>
                    <a:lnTo>
                      <a:pt x="50" y="53"/>
                    </a:lnTo>
                    <a:lnTo>
                      <a:pt x="62" y="51"/>
                    </a:lnTo>
                    <a:lnTo>
                      <a:pt x="75" y="51"/>
                    </a:lnTo>
                    <a:lnTo>
                      <a:pt x="92" y="49"/>
                    </a:lnTo>
                    <a:lnTo>
                      <a:pt x="100" y="49"/>
                    </a:lnTo>
                    <a:lnTo>
                      <a:pt x="110" y="49"/>
                    </a:lnTo>
                    <a:lnTo>
                      <a:pt x="127" y="48"/>
                    </a:lnTo>
                    <a:lnTo>
                      <a:pt x="146" y="46"/>
                    </a:lnTo>
                    <a:lnTo>
                      <a:pt x="167" y="42"/>
                    </a:lnTo>
                    <a:lnTo>
                      <a:pt x="186" y="40"/>
                    </a:lnTo>
                    <a:lnTo>
                      <a:pt x="209" y="36"/>
                    </a:lnTo>
                    <a:lnTo>
                      <a:pt x="232" y="32"/>
                    </a:lnTo>
                    <a:lnTo>
                      <a:pt x="255" y="28"/>
                    </a:lnTo>
                    <a:lnTo>
                      <a:pt x="280" y="25"/>
                    </a:lnTo>
                    <a:lnTo>
                      <a:pt x="280" y="25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" name="Freeform 788"/>
              <p:cNvSpPr/>
              <p:nvPr/>
            </p:nvSpPr>
            <p:spPr bwMode="auto">
              <a:xfrm>
                <a:off x="5835650" y="584200"/>
                <a:ext cx="179387" cy="158750"/>
              </a:xfrm>
              <a:custGeom>
                <a:avLst/>
                <a:gdLst>
                  <a:gd name="T0" fmla="*/ 138 w 226"/>
                  <a:gd name="T1" fmla="*/ 58 h 201"/>
                  <a:gd name="T2" fmla="*/ 146 w 226"/>
                  <a:gd name="T3" fmla="*/ 44 h 201"/>
                  <a:gd name="T4" fmla="*/ 152 w 226"/>
                  <a:gd name="T5" fmla="*/ 33 h 201"/>
                  <a:gd name="T6" fmla="*/ 152 w 226"/>
                  <a:gd name="T7" fmla="*/ 21 h 201"/>
                  <a:gd name="T8" fmla="*/ 150 w 226"/>
                  <a:gd name="T9" fmla="*/ 14 h 201"/>
                  <a:gd name="T10" fmla="*/ 150 w 226"/>
                  <a:gd name="T11" fmla="*/ 8 h 201"/>
                  <a:gd name="T12" fmla="*/ 152 w 226"/>
                  <a:gd name="T13" fmla="*/ 4 h 201"/>
                  <a:gd name="T14" fmla="*/ 157 w 226"/>
                  <a:gd name="T15" fmla="*/ 2 h 201"/>
                  <a:gd name="T16" fmla="*/ 163 w 226"/>
                  <a:gd name="T17" fmla="*/ 0 h 201"/>
                  <a:gd name="T18" fmla="*/ 171 w 226"/>
                  <a:gd name="T19" fmla="*/ 2 h 201"/>
                  <a:gd name="T20" fmla="*/ 182 w 226"/>
                  <a:gd name="T21" fmla="*/ 6 h 201"/>
                  <a:gd name="T22" fmla="*/ 194 w 226"/>
                  <a:gd name="T23" fmla="*/ 12 h 201"/>
                  <a:gd name="T24" fmla="*/ 207 w 226"/>
                  <a:gd name="T25" fmla="*/ 21 h 201"/>
                  <a:gd name="T26" fmla="*/ 217 w 226"/>
                  <a:gd name="T27" fmla="*/ 29 h 201"/>
                  <a:gd name="T28" fmla="*/ 222 w 226"/>
                  <a:gd name="T29" fmla="*/ 37 h 201"/>
                  <a:gd name="T30" fmla="*/ 226 w 226"/>
                  <a:gd name="T31" fmla="*/ 42 h 201"/>
                  <a:gd name="T32" fmla="*/ 226 w 226"/>
                  <a:gd name="T33" fmla="*/ 50 h 201"/>
                  <a:gd name="T34" fmla="*/ 220 w 226"/>
                  <a:gd name="T35" fmla="*/ 61 h 201"/>
                  <a:gd name="T36" fmla="*/ 211 w 226"/>
                  <a:gd name="T37" fmla="*/ 73 h 201"/>
                  <a:gd name="T38" fmla="*/ 196 w 226"/>
                  <a:gd name="T39" fmla="*/ 90 h 201"/>
                  <a:gd name="T40" fmla="*/ 173 w 226"/>
                  <a:gd name="T41" fmla="*/ 109 h 201"/>
                  <a:gd name="T42" fmla="*/ 148 w 226"/>
                  <a:gd name="T43" fmla="*/ 128 h 201"/>
                  <a:gd name="T44" fmla="*/ 121 w 226"/>
                  <a:gd name="T45" fmla="*/ 147 h 201"/>
                  <a:gd name="T46" fmla="*/ 88 w 226"/>
                  <a:gd name="T47" fmla="*/ 163 h 201"/>
                  <a:gd name="T48" fmla="*/ 63 w 226"/>
                  <a:gd name="T49" fmla="*/ 176 h 201"/>
                  <a:gd name="T50" fmla="*/ 50 w 226"/>
                  <a:gd name="T51" fmla="*/ 184 h 201"/>
                  <a:gd name="T52" fmla="*/ 37 w 226"/>
                  <a:gd name="T53" fmla="*/ 189 h 201"/>
                  <a:gd name="T54" fmla="*/ 25 w 226"/>
                  <a:gd name="T55" fmla="*/ 195 h 201"/>
                  <a:gd name="T56" fmla="*/ 18 w 226"/>
                  <a:gd name="T57" fmla="*/ 199 h 201"/>
                  <a:gd name="T58" fmla="*/ 8 w 226"/>
                  <a:gd name="T59" fmla="*/ 201 h 201"/>
                  <a:gd name="T60" fmla="*/ 2 w 226"/>
                  <a:gd name="T61" fmla="*/ 201 h 201"/>
                  <a:gd name="T62" fmla="*/ 0 w 226"/>
                  <a:gd name="T63" fmla="*/ 197 h 201"/>
                  <a:gd name="T64" fmla="*/ 2 w 226"/>
                  <a:gd name="T65" fmla="*/ 195 h 201"/>
                  <a:gd name="T66" fmla="*/ 8 w 226"/>
                  <a:gd name="T67" fmla="*/ 189 h 201"/>
                  <a:gd name="T68" fmla="*/ 14 w 226"/>
                  <a:gd name="T69" fmla="*/ 184 h 201"/>
                  <a:gd name="T70" fmla="*/ 21 w 226"/>
                  <a:gd name="T71" fmla="*/ 176 h 201"/>
                  <a:gd name="T72" fmla="*/ 33 w 226"/>
                  <a:gd name="T73" fmla="*/ 166 h 201"/>
                  <a:gd name="T74" fmla="*/ 44 w 226"/>
                  <a:gd name="T75" fmla="*/ 155 h 201"/>
                  <a:gd name="T76" fmla="*/ 60 w 226"/>
                  <a:gd name="T77" fmla="*/ 143 h 201"/>
                  <a:gd name="T78" fmla="*/ 85 w 226"/>
                  <a:gd name="T79" fmla="*/ 121 h 201"/>
                  <a:gd name="T80" fmla="*/ 106 w 226"/>
                  <a:gd name="T81" fmla="*/ 100 h 201"/>
                  <a:gd name="T82" fmla="*/ 123 w 226"/>
                  <a:gd name="T83" fmla="*/ 82 h 201"/>
                  <a:gd name="T84" fmla="*/ 134 w 226"/>
                  <a:gd name="T85" fmla="*/ 65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26" h="201">
                    <a:moveTo>
                      <a:pt x="134" y="65"/>
                    </a:moveTo>
                    <a:lnTo>
                      <a:pt x="138" y="58"/>
                    </a:lnTo>
                    <a:lnTo>
                      <a:pt x="144" y="50"/>
                    </a:lnTo>
                    <a:lnTo>
                      <a:pt x="146" y="44"/>
                    </a:lnTo>
                    <a:lnTo>
                      <a:pt x="150" y="38"/>
                    </a:lnTo>
                    <a:lnTo>
                      <a:pt x="152" y="33"/>
                    </a:lnTo>
                    <a:lnTo>
                      <a:pt x="152" y="27"/>
                    </a:lnTo>
                    <a:lnTo>
                      <a:pt x="152" y="21"/>
                    </a:lnTo>
                    <a:lnTo>
                      <a:pt x="152" y="16"/>
                    </a:lnTo>
                    <a:lnTo>
                      <a:pt x="150" y="14"/>
                    </a:lnTo>
                    <a:lnTo>
                      <a:pt x="150" y="12"/>
                    </a:lnTo>
                    <a:lnTo>
                      <a:pt x="150" y="8"/>
                    </a:lnTo>
                    <a:lnTo>
                      <a:pt x="152" y="6"/>
                    </a:lnTo>
                    <a:lnTo>
                      <a:pt x="152" y="4"/>
                    </a:lnTo>
                    <a:lnTo>
                      <a:pt x="153" y="4"/>
                    </a:lnTo>
                    <a:lnTo>
                      <a:pt x="157" y="2"/>
                    </a:lnTo>
                    <a:lnTo>
                      <a:pt x="159" y="0"/>
                    </a:lnTo>
                    <a:lnTo>
                      <a:pt x="163" y="0"/>
                    </a:lnTo>
                    <a:lnTo>
                      <a:pt x="167" y="0"/>
                    </a:lnTo>
                    <a:lnTo>
                      <a:pt x="171" y="2"/>
                    </a:lnTo>
                    <a:lnTo>
                      <a:pt x="176" y="4"/>
                    </a:lnTo>
                    <a:lnTo>
                      <a:pt x="182" y="6"/>
                    </a:lnTo>
                    <a:lnTo>
                      <a:pt x="188" y="8"/>
                    </a:lnTo>
                    <a:lnTo>
                      <a:pt x="194" y="12"/>
                    </a:lnTo>
                    <a:lnTo>
                      <a:pt x="201" y="16"/>
                    </a:lnTo>
                    <a:lnTo>
                      <a:pt x="207" y="21"/>
                    </a:lnTo>
                    <a:lnTo>
                      <a:pt x="213" y="25"/>
                    </a:lnTo>
                    <a:lnTo>
                      <a:pt x="217" y="29"/>
                    </a:lnTo>
                    <a:lnTo>
                      <a:pt x="220" y="33"/>
                    </a:lnTo>
                    <a:lnTo>
                      <a:pt x="222" y="37"/>
                    </a:lnTo>
                    <a:lnTo>
                      <a:pt x="224" y="38"/>
                    </a:lnTo>
                    <a:lnTo>
                      <a:pt x="226" y="42"/>
                    </a:lnTo>
                    <a:lnTo>
                      <a:pt x="226" y="44"/>
                    </a:lnTo>
                    <a:lnTo>
                      <a:pt x="226" y="50"/>
                    </a:lnTo>
                    <a:lnTo>
                      <a:pt x="224" y="56"/>
                    </a:lnTo>
                    <a:lnTo>
                      <a:pt x="220" y="61"/>
                    </a:lnTo>
                    <a:lnTo>
                      <a:pt x="217" y="67"/>
                    </a:lnTo>
                    <a:lnTo>
                      <a:pt x="211" y="73"/>
                    </a:lnTo>
                    <a:lnTo>
                      <a:pt x="203" y="80"/>
                    </a:lnTo>
                    <a:lnTo>
                      <a:pt x="196" y="90"/>
                    </a:lnTo>
                    <a:lnTo>
                      <a:pt x="184" y="98"/>
                    </a:lnTo>
                    <a:lnTo>
                      <a:pt x="173" y="109"/>
                    </a:lnTo>
                    <a:lnTo>
                      <a:pt x="161" y="119"/>
                    </a:lnTo>
                    <a:lnTo>
                      <a:pt x="148" y="128"/>
                    </a:lnTo>
                    <a:lnTo>
                      <a:pt x="134" y="138"/>
                    </a:lnTo>
                    <a:lnTo>
                      <a:pt x="121" y="147"/>
                    </a:lnTo>
                    <a:lnTo>
                      <a:pt x="106" y="155"/>
                    </a:lnTo>
                    <a:lnTo>
                      <a:pt x="88" y="163"/>
                    </a:lnTo>
                    <a:lnTo>
                      <a:pt x="73" y="172"/>
                    </a:lnTo>
                    <a:lnTo>
                      <a:pt x="63" y="176"/>
                    </a:lnTo>
                    <a:lnTo>
                      <a:pt x="56" y="180"/>
                    </a:lnTo>
                    <a:lnTo>
                      <a:pt x="50" y="184"/>
                    </a:lnTo>
                    <a:lnTo>
                      <a:pt x="42" y="187"/>
                    </a:lnTo>
                    <a:lnTo>
                      <a:pt x="37" y="189"/>
                    </a:lnTo>
                    <a:lnTo>
                      <a:pt x="31" y="193"/>
                    </a:lnTo>
                    <a:lnTo>
                      <a:pt x="25" y="195"/>
                    </a:lnTo>
                    <a:lnTo>
                      <a:pt x="21" y="197"/>
                    </a:lnTo>
                    <a:lnTo>
                      <a:pt x="18" y="199"/>
                    </a:lnTo>
                    <a:lnTo>
                      <a:pt x="14" y="199"/>
                    </a:lnTo>
                    <a:lnTo>
                      <a:pt x="8" y="201"/>
                    </a:lnTo>
                    <a:lnTo>
                      <a:pt x="4" y="201"/>
                    </a:lnTo>
                    <a:lnTo>
                      <a:pt x="2" y="201"/>
                    </a:lnTo>
                    <a:lnTo>
                      <a:pt x="0" y="199"/>
                    </a:lnTo>
                    <a:lnTo>
                      <a:pt x="0" y="197"/>
                    </a:lnTo>
                    <a:lnTo>
                      <a:pt x="2" y="197"/>
                    </a:lnTo>
                    <a:lnTo>
                      <a:pt x="2" y="195"/>
                    </a:lnTo>
                    <a:lnTo>
                      <a:pt x="4" y="193"/>
                    </a:lnTo>
                    <a:lnTo>
                      <a:pt x="8" y="189"/>
                    </a:lnTo>
                    <a:lnTo>
                      <a:pt x="10" y="187"/>
                    </a:lnTo>
                    <a:lnTo>
                      <a:pt x="14" y="184"/>
                    </a:lnTo>
                    <a:lnTo>
                      <a:pt x="18" y="180"/>
                    </a:lnTo>
                    <a:lnTo>
                      <a:pt x="21" y="176"/>
                    </a:lnTo>
                    <a:lnTo>
                      <a:pt x="27" y="172"/>
                    </a:lnTo>
                    <a:lnTo>
                      <a:pt x="33" y="166"/>
                    </a:lnTo>
                    <a:lnTo>
                      <a:pt x="39" y="161"/>
                    </a:lnTo>
                    <a:lnTo>
                      <a:pt x="44" y="155"/>
                    </a:lnTo>
                    <a:lnTo>
                      <a:pt x="52" y="149"/>
                    </a:lnTo>
                    <a:lnTo>
                      <a:pt x="60" y="143"/>
                    </a:lnTo>
                    <a:lnTo>
                      <a:pt x="73" y="130"/>
                    </a:lnTo>
                    <a:lnTo>
                      <a:pt x="85" y="121"/>
                    </a:lnTo>
                    <a:lnTo>
                      <a:pt x="96" y="109"/>
                    </a:lnTo>
                    <a:lnTo>
                      <a:pt x="106" y="100"/>
                    </a:lnTo>
                    <a:lnTo>
                      <a:pt x="115" y="90"/>
                    </a:lnTo>
                    <a:lnTo>
                      <a:pt x="123" y="82"/>
                    </a:lnTo>
                    <a:lnTo>
                      <a:pt x="129" y="73"/>
                    </a:lnTo>
                    <a:lnTo>
                      <a:pt x="134" y="65"/>
                    </a:lnTo>
                    <a:lnTo>
                      <a:pt x="134" y="65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" name="Freeform 789"/>
              <p:cNvSpPr/>
              <p:nvPr/>
            </p:nvSpPr>
            <p:spPr bwMode="auto">
              <a:xfrm>
                <a:off x="6076950" y="585788"/>
                <a:ext cx="104775" cy="92075"/>
              </a:xfrm>
              <a:custGeom>
                <a:avLst/>
                <a:gdLst>
                  <a:gd name="T0" fmla="*/ 55 w 132"/>
                  <a:gd name="T1" fmla="*/ 67 h 117"/>
                  <a:gd name="T2" fmla="*/ 42 w 132"/>
                  <a:gd name="T3" fmla="*/ 56 h 117"/>
                  <a:gd name="T4" fmla="*/ 30 w 132"/>
                  <a:gd name="T5" fmla="*/ 46 h 117"/>
                  <a:gd name="T6" fmla="*/ 21 w 132"/>
                  <a:gd name="T7" fmla="*/ 36 h 117"/>
                  <a:gd name="T8" fmla="*/ 13 w 132"/>
                  <a:gd name="T9" fmla="*/ 27 h 117"/>
                  <a:gd name="T10" fmla="*/ 7 w 132"/>
                  <a:gd name="T11" fmla="*/ 21 h 117"/>
                  <a:gd name="T12" fmla="*/ 3 w 132"/>
                  <a:gd name="T13" fmla="*/ 15 h 117"/>
                  <a:gd name="T14" fmla="*/ 2 w 132"/>
                  <a:gd name="T15" fmla="*/ 10 h 117"/>
                  <a:gd name="T16" fmla="*/ 0 w 132"/>
                  <a:gd name="T17" fmla="*/ 6 h 117"/>
                  <a:gd name="T18" fmla="*/ 2 w 132"/>
                  <a:gd name="T19" fmla="*/ 4 h 117"/>
                  <a:gd name="T20" fmla="*/ 3 w 132"/>
                  <a:gd name="T21" fmla="*/ 4 h 117"/>
                  <a:gd name="T22" fmla="*/ 7 w 132"/>
                  <a:gd name="T23" fmla="*/ 2 h 117"/>
                  <a:gd name="T24" fmla="*/ 13 w 132"/>
                  <a:gd name="T25" fmla="*/ 2 h 117"/>
                  <a:gd name="T26" fmla="*/ 19 w 132"/>
                  <a:gd name="T27" fmla="*/ 0 h 117"/>
                  <a:gd name="T28" fmla="*/ 26 w 132"/>
                  <a:gd name="T29" fmla="*/ 0 h 117"/>
                  <a:gd name="T30" fmla="*/ 36 w 132"/>
                  <a:gd name="T31" fmla="*/ 0 h 117"/>
                  <a:gd name="T32" fmla="*/ 46 w 132"/>
                  <a:gd name="T33" fmla="*/ 2 h 117"/>
                  <a:gd name="T34" fmla="*/ 57 w 132"/>
                  <a:gd name="T35" fmla="*/ 4 h 117"/>
                  <a:gd name="T36" fmla="*/ 67 w 132"/>
                  <a:gd name="T37" fmla="*/ 8 h 117"/>
                  <a:gd name="T38" fmla="*/ 76 w 132"/>
                  <a:gd name="T39" fmla="*/ 12 h 117"/>
                  <a:gd name="T40" fmla="*/ 86 w 132"/>
                  <a:gd name="T41" fmla="*/ 17 h 117"/>
                  <a:gd name="T42" fmla="*/ 95 w 132"/>
                  <a:gd name="T43" fmla="*/ 23 h 117"/>
                  <a:gd name="T44" fmla="*/ 103 w 132"/>
                  <a:gd name="T45" fmla="*/ 29 h 117"/>
                  <a:gd name="T46" fmla="*/ 111 w 132"/>
                  <a:gd name="T47" fmla="*/ 35 h 117"/>
                  <a:gd name="T48" fmla="*/ 116 w 132"/>
                  <a:gd name="T49" fmla="*/ 42 h 117"/>
                  <a:gd name="T50" fmla="*/ 120 w 132"/>
                  <a:gd name="T51" fmla="*/ 52 h 117"/>
                  <a:gd name="T52" fmla="*/ 124 w 132"/>
                  <a:gd name="T53" fmla="*/ 59 h 117"/>
                  <a:gd name="T54" fmla="*/ 128 w 132"/>
                  <a:gd name="T55" fmla="*/ 67 h 117"/>
                  <a:gd name="T56" fmla="*/ 130 w 132"/>
                  <a:gd name="T57" fmla="*/ 75 h 117"/>
                  <a:gd name="T58" fmla="*/ 130 w 132"/>
                  <a:gd name="T59" fmla="*/ 80 h 117"/>
                  <a:gd name="T60" fmla="*/ 132 w 132"/>
                  <a:gd name="T61" fmla="*/ 86 h 117"/>
                  <a:gd name="T62" fmla="*/ 130 w 132"/>
                  <a:gd name="T63" fmla="*/ 92 h 117"/>
                  <a:gd name="T64" fmla="*/ 130 w 132"/>
                  <a:gd name="T65" fmla="*/ 96 h 117"/>
                  <a:gd name="T66" fmla="*/ 128 w 132"/>
                  <a:gd name="T67" fmla="*/ 99 h 117"/>
                  <a:gd name="T68" fmla="*/ 126 w 132"/>
                  <a:gd name="T69" fmla="*/ 105 h 117"/>
                  <a:gd name="T70" fmla="*/ 124 w 132"/>
                  <a:gd name="T71" fmla="*/ 107 h 117"/>
                  <a:gd name="T72" fmla="*/ 124 w 132"/>
                  <a:gd name="T73" fmla="*/ 111 h 117"/>
                  <a:gd name="T74" fmla="*/ 122 w 132"/>
                  <a:gd name="T75" fmla="*/ 113 h 117"/>
                  <a:gd name="T76" fmla="*/ 120 w 132"/>
                  <a:gd name="T77" fmla="*/ 115 h 117"/>
                  <a:gd name="T78" fmla="*/ 118 w 132"/>
                  <a:gd name="T79" fmla="*/ 117 h 117"/>
                  <a:gd name="T80" fmla="*/ 116 w 132"/>
                  <a:gd name="T81" fmla="*/ 117 h 117"/>
                  <a:gd name="T82" fmla="*/ 114 w 132"/>
                  <a:gd name="T83" fmla="*/ 115 h 117"/>
                  <a:gd name="T84" fmla="*/ 111 w 132"/>
                  <a:gd name="T85" fmla="*/ 113 h 117"/>
                  <a:gd name="T86" fmla="*/ 105 w 132"/>
                  <a:gd name="T87" fmla="*/ 109 h 117"/>
                  <a:gd name="T88" fmla="*/ 97 w 132"/>
                  <a:gd name="T89" fmla="*/ 105 h 117"/>
                  <a:gd name="T90" fmla="*/ 90 w 132"/>
                  <a:gd name="T91" fmla="*/ 98 h 117"/>
                  <a:gd name="T92" fmla="*/ 80 w 132"/>
                  <a:gd name="T93" fmla="*/ 90 h 117"/>
                  <a:gd name="T94" fmla="*/ 69 w 132"/>
                  <a:gd name="T95" fmla="*/ 78 h 117"/>
                  <a:gd name="T96" fmla="*/ 55 w 132"/>
                  <a:gd name="T97" fmla="*/ 67 h 117"/>
                  <a:gd name="T98" fmla="*/ 55 w 132"/>
                  <a:gd name="T99" fmla="*/ 67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32" h="117">
                    <a:moveTo>
                      <a:pt x="55" y="67"/>
                    </a:moveTo>
                    <a:lnTo>
                      <a:pt x="42" y="56"/>
                    </a:lnTo>
                    <a:lnTo>
                      <a:pt x="30" y="46"/>
                    </a:lnTo>
                    <a:lnTo>
                      <a:pt x="21" y="36"/>
                    </a:lnTo>
                    <a:lnTo>
                      <a:pt x="13" y="27"/>
                    </a:lnTo>
                    <a:lnTo>
                      <a:pt x="7" y="21"/>
                    </a:lnTo>
                    <a:lnTo>
                      <a:pt x="3" y="15"/>
                    </a:lnTo>
                    <a:lnTo>
                      <a:pt x="2" y="10"/>
                    </a:lnTo>
                    <a:lnTo>
                      <a:pt x="0" y="6"/>
                    </a:lnTo>
                    <a:lnTo>
                      <a:pt x="2" y="4"/>
                    </a:lnTo>
                    <a:lnTo>
                      <a:pt x="3" y="4"/>
                    </a:lnTo>
                    <a:lnTo>
                      <a:pt x="7" y="2"/>
                    </a:lnTo>
                    <a:lnTo>
                      <a:pt x="13" y="2"/>
                    </a:lnTo>
                    <a:lnTo>
                      <a:pt x="19" y="0"/>
                    </a:lnTo>
                    <a:lnTo>
                      <a:pt x="26" y="0"/>
                    </a:lnTo>
                    <a:lnTo>
                      <a:pt x="36" y="0"/>
                    </a:lnTo>
                    <a:lnTo>
                      <a:pt x="46" y="2"/>
                    </a:lnTo>
                    <a:lnTo>
                      <a:pt x="57" y="4"/>
                    </a:lnTo>
                    <a:lnTo>
                      <a:pt x="67" y="8"/>
                    </a:lnTo>
                    <a:lnTo>
                      <a:pt x="76" y="12"/>
                    </a:lnTo>
                    <a:lnTo>
                      <a:pt x="86" y="17"/>
                    </a:lnTo>
                    <a:lnTo>
                      <a:pt x="95" y="23"/>
                    </a:lnTo>
                    <a:lnTo>
                      <a:pt x="103" y="29"/>
                    </a:lnTo>
                    <a:lnTo>
                      <a:pt x="111" y="35"/>
                    </a:lnTo>
                    <a:lnTo>
                      <a:pt x="116" y="42"/>
                    </a:lnTo>
                    <a:lnTo>
                      <a:pt x="120" y="52"/>
                    </a:lnTo>
                    <a:lnTo>
                      <a:pt x="124" y="59"/>
                    </a:lnTo>
                    <a:lnTo>
                      <a:pt x="128" y="67"/>
                    </a:lnTo>
                    <a:lnTo>
                      <a:pt x="130" y="75"/>
                    </a:lnTo>
                    <a:lnTo>
                      <a:pt x="130" y="80"/>
                    </a:lnTo>
                    <a:lnTo>
                      <a:pt x="132" y="86"/>
                    </a:lnTo>
                    <a:lnTo>
                      <a:pt x="130" y="92"/>
                    </a:lnTo>
                    <a:lnTo>
                      <a:pt x="130" y="96"/>
                    </a:lnTo>
                    <a:lnTo>
                      <a:pt x="128" y="99"/>
                    </a:lnTo>
                    <a:lnTo>
                      <a:pt x="126" y="105"/>
                    </a:lnTo>
                    <a:lnTo>
                      <a:pt x="124" y="107"/>
                    </a:lnTo>
                    <a:lnTo>
                      <a:pt x="124" y="111"/>
                    </a:lnTo>
                    <a:lnTo>
                      <a:pt x="122" y="113"/>
                    </a:lnTo>
                    <a:lnTo>
                      <a:pt x="120" y="115"/>
                    </a:lnTo>
                    <a:lnTo>
                      <a:pt x="118" y="117"/>
                    </a:lnTo>
                    <a:lnTo>
                      <a:pt x="116" y="117"/>
                    </a:lnTo>
                    <a:lnTo>
                      <a:pt x="114" y="115"/>
                    </a:lnTo>
                    <a:lnTo>
                      <a:pt x="111" y="113"/>
                    </a:lnTo>
                    <a:lnTo>
                      <a:pt x="105" y="109"/>
                    </a:lnTo>
                    <a:lnTo>
                      <a:pt x="97" y="105"/>
                    </a:lnTo>
                    <a:lnTo>
                      <a:pt x="90" y="98"/>
                    </a:lnTo>
                    <a:lnTo>
                      <a:pt x="80" y="90"/>
                    </a:lnTo>
                    <a:lnTo>
                      <a:pt x="69" y="78"/>
                    </a:lnTo>
                    <a:lnTo>
                      <a:pt x="55" y="67"/>
                    </a:lnTo>
                    <a:lnTo>
                      <a:pt x="55" y="67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" name="Freeform 790"/>
              <p:cNvSpPr/>
              <p:nvPr/>
            </p:nvSpPr>
            <p:spPr bwMode="auto">
              <a:xfrm>
                <a:off x="5805488" y="671513"/>
                <a:ext cx="301625" cy="287338"/>
              </a:xfrm>
              <a:custGeom>
                <a:avLst/>
                <a:gdLst>
                  <a:gd name="T0" fmla="*/ 323 w 381"/>
                  <a:gd name="T1" fmla="*/ 139 h 363"/>
                  <a:gd name="T2" fmla="*/ 299 w 381"/>
                  <a:gd name="T3" fmla="*/ 166 h 363"/>
                  <a:gd name="T4" fmla="*/ 270 w 381"/>
                  <a:gd name="T5" fmla="*/ 195 h 363"/>
                  <a:gd name="T6" fmla="*/ 239 w 381"/>
                  <a:gd name="T7" fmla="*/ 222 h 363"/>
                  <a:gd name="T8" fmla="*/ 205 w 381"/>
                  <a:gd name="T9" fmla="*/ 250 h 363"/>
                  <a:gd name="T10" fmla="*/ 170 w 381"/>
                  <a:gd name="T11" fmla="*/ 275 h 363"/>
                  <a:gd name="T12" fmla="*/ 136 w 381"/>
                  <a:gd name="T13" fmla="*/ 298 h 363"/>
                  <a:gd name="T14" fmla="*/ 101 w 381"/>
                  <a:gd name="T15" fmla="*/ 319 h 363"/>
                  <a:gd name="T16" fmla="*/ 77 w 381"/>
                  <a:gd name="T17" fmla="*/ 334 h 363"/>
                  <a:gd name="T18" fmla="*/ 59 w 381"/>
                  <a:gd name="T19" fmla="*/ 342 h 363"/>
                  <a:gd name="T20" fmla="*/ 44 w 381"/>
                  <a:gd name="T21" fmla="*/ 350 h 363"/>
                  <a:gd name="T22" fmla="*/ 33 w 381"/>
                  <a:gd name="T23" fmla="*/ 353 h 363"/>
                  <a:gd name="T24" fmla="*/ 21 w 381"/>
                  <a:gd name="T25" fmla="*/ 359 h 363"/>
                  <a:gd name="T26" fmla="*/ 13 w 381"/>
                  <a:gd name="T27" fmla="*/ 361 h 363"/>
                  <a:gd name="T28" fmla="*/ 8 w 381"/>
                  <a:gd name="T29" fmla="*/ 363 h 363"/>
                  <a:gd name="T30" fmla="*/ 4 w 381"/>
                  <a:gd name="T31" fmla="*/ 363 h 363"/>
                  <a:gd name="T32" fmla="*/ 0 w 381"/>
                  <a:gd name="T33" fmla="*/ 361 h 363"/>
                  <a:gd name="T34" fmla="*/ 0 w 381"/>
                  <a:gd name="T35" fmla="*/ 359 h 363"/>
                  <a:gd name="T36" fmla="*/ 0 w 381"/>
                  <a:gd name="T37" fmla="*/ 355 h 363"/>
                  <a:gd name="T38" fmla="*/ 4 w 381"/>
                  <a:gd name="T39" fmla="*/ 351 h 363"/>
                  <a:gd name="T40" fmla="*/ 8 w 381"/>
                  <a:gd name="T41" fmla="*/ 348 h 363"/>
                  <a:gd name="T42" fmla="*/ 13 w 381"/>
                  <a:gd name="T43" fmla="*/ 342 h 363"/>
                  <a:gd name="T44" fmla="*/ 23 w 381"/>
                  <a:gd name="T45" fmla="*/ 336 h 363"/>
                  <a:gd name="T46" fmla="*/ 33 w 381"/>
                  <a:gd name="T47" fmla="*/ 329 h 363"/>
                  <a:gd name="T48" fmla="*/ 52 w 381"/>
                  <a:gd name="T49" fmla="*/ 317 h 363"/>
                  <a:gd name="T50" fmla="*/ 82 w 381"/>
                  <a:gd name="T51" fmla="*/ 296 h 363"/>
                  <a:gd name="T52" fmla="*/ 115 w 381"/>
                  <a:gd name="T53" fmla="*/ 267 h 363"/>
                  <a:gd name="T54" fmla="*/ 153 w 381"/>
                  <a:gd name="T55" fmla="*/ 235 h 363"/>
                  <a:gd name="T56" fmla="*/ 191 w 381"/>
                  <a:gd name="T57" fmla="*/ 197 h 363"/>
                  <a:gd name="T58" fmla="*/ 226 w 381"/>
                  <a:gd name="T59" fmla="*/ 164 h 363"/>
                  <a:gd name="T60" fmla="*/ 253 w 381"/>
                  <a:gd name="T61" fmla="*/ 138 h 363"/>
                  <a:gd name="T62" fmla="*/ 270 w 381"/>
                  <a:gd name="T63" fmla="*/ 118 h 363"/>
                  <a:gd name="T64" fmla="*/ 278 w 381"/>
                  <a:gd name="T65" fmla="*/ 107 h 363"/>
                  <a:gd name="T66" fmla="*/ 287 w 381"/>
                  <a:gd name="T67" fmla="*/ 92 h 363"/>
                  <a:gd name="T68" fmla="*/ 297 w 381"/>
                  <a:gd name="T69" fmla="*/ 76 h 363"/>
                  <a:gd name="T70" fmla="*/ 306 w 381"/>
                  <a:gd name="T71" fmla="*/ 63 h 363"/>
                  <a:gd name="T72" fmla="*/ 312 w 381"/>
                  <a:gd name="T73" fmla="*/ 53 h 363"/>
                  <a:gd name="T74" fmla="*/ 316 w 381"/>
                  <a:gd name="T75" fmla="*/ 44 h 363"/>
                  <a:gd name="T76" fmla="*/ 316 w 381"/>
                  <a:gd name="T77" fmla="*/ 36 h 363"/>
                  <a:gd name="T78" fmla="*/ 314 w 381"/>
                  <a:gd name="T79" fmla="*/ 25 h 363"/>
                  <a:gd name="T80" fmla="*/ 308 w 381"/>
                  <a:gd name="T81" fmla="*/ 11 h 363"/>
                  <a:gd name="T82" fmla="*/ 308 w 381"/>
                  <a:gd name="T83" fmla="*/ 6 h 363"/>
                  <a:gd name="T84" fmla="*/ 310 w 381"/>
                  <a:gd name="T85" fmla="*/ 2 h 363"/>
                  <a:gd name="T86" fmla="*/ 314 w 381"/>
                  <a:gd name="T87" fmla="*/ 0 h 363"/>
                  <a:gd name="T88" fmla="*/ 327 w 381"/>
                  <a:gd name="T89" fmla="*/ 0 h 363"/>
                  <a:gd name="T90" fmla="*/ 337 w 381"/>
                  <a:gd name="T91" fmla="*/ 2 h 363"/>
                  <a:gd name="T92" fmla="*/ 348 w 381"/>
                  <a:gd name="T93" fmla="*/ 8 h 363"/>
                  <a:gd name="T94" fmla="*/ 360 w 381"/>
                  <a:gd name="T95" fmla="*/ 15 h 363"/>
                  <a:gd name="T96" fmla="*/ 369 w 381"/>
                  <a:gd name="T97" fmla="*/ 25 h 363"/>
                  <a:gd name="T98" fmla="*/ 375 w 381"/>
                  <a:gd name="T99" fmla="*/ 34 h 363"/>
                  <a:gd name="T100" fmla="*/ 379 w 381"/>
                  <a:gd name="T101" fmla="*/ 44 h 363"/>
                  <a:gd name="T102" fmla="*/ 381 w 381"/>
                  <a:gd name="T103" fmla="*/ 52 h 363"/>
                  <a:gd name="T104" fmla="*/ 377 w 381"/>
                  <a:gd name="T105" fmla="*/ 63 h 363"/>
                  <a:gd name="T106" fmla="*/ 369 w 381"/>
                  <a:gd name="T107" fmla="*/ 80 h 363"/>
                  <a:gd name="T108" fmla="*/ 354 w 381"/>
                  <a:gd name="T109" fmla="*/ 99 h 363"/>
                  <a:gd name="T110" fmla="*/ 335 w 381"/>
                  <a:gd name="T111" fmla="*/ 126 h 3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81" h="363">
                    <a:moveTo>
                      <a:pt x="335" y="126"/>
                    </a:moveTo>
                    <a:lnTo>
                      <a:pt x="323" y="139"/>
                    </a:lnTo>
                    <a:lnTo>
                      <a:pt x="312" y="153"/>
                    </a:lnTo>
                    <a:lnTo>
                      <a:pt x="299" y="166"/>
                    </a:lnTo>
                    <a:lnTo>
                      <a:pt x="285" y="181"/>
                    </a:lnTo>
                    <a:lnTo>
                      <a:pt x="270" y="195"/>
                    </a:lnTo>
                    <a:lnTo>
                      <a:pt x="255" y="208"/>
                    </a:lnTo>
                    <a:lnTo>
                      <a:pt x="239" y="222"/>
                    </a:lnTo>
                    <a:lnTo>
                      <a:pt x="222" y="235"/>
                    </a:lnTo>
                    <a:lnTo>
                      <a:pt x="205" y="250"/>
                    </a:lnTo>
                    <a:lnTo>
                      <a:pt x="188" y="262"/>
                    </a:lnTo>
                    <a:lnTo>
                      <a:pt x="170" y="275"/>
                    </a:lnTo>
                    <a:lnTo>
                      <a:pt x="153" y="286"/>
                    </a:lnTo>
                    <a:lnTo>
                      <a:pt x="136" y="298"/>
                    </a:lnTo>
                    <a:lnTo>
                      <a:pt x="119" y="309"/>
                    </a:lnTo>
                    <a:lnTo>
                      <a:pt x="101" y="319"/>
                    </a:lnTo>
                    <a:lnTo>
                      <a:pt x="86" y="329"/>
                    </a:lnTo>
                    <a:lnTo>
                      <a:pt x="77" y="334"/>
                    </a:lnTo>
                    <a:lnTo>
                      <a:pt x="67" y="338"/>
                    </a:lnTo>
                    <a:lnTo>
                      <a:pt x="59" y="342"/>
                    </a:lnTo>
                    <a:lnTo>
                      <a:pt x="52" y="346"/>
                    </a:lnTo>
                    <a:lnTo>
                      <a:pt x="44" y="350"/>
                    </a:lnTo>
                    <a:lnTo>
                      <a:pt x="38" y="351"/>
                    </a:lnTo>
                    <a:lnTo>
                      <a:pt x="33" y="353"/>
                    </a:lnTo>
                    <a:lnTo>
                      <a:pt x="27" y="357"/>
                    </a:lnTo>
                    <a:lnTo>
                      <a:pt x="21" y="359"/>
                    </a:lnTo>
                    <a:lnTo>
                      <a:pt x="17" y="359"/>
                    </a:lnTo>
                    <a:lnTo>
                      <a:pt x="13" y="361"/>
                    </a:lnTo>
                    <a:lnTo>
                      <a:pt x="10" y="363"/>
                    </a:lnTo>
                    <a:lnTo>
                      <a:pt x="8" y="363"/>
                    </a:lnTo>
                    <a:lnTo>
                      <a:pt x="4" y="363"/>
                    </a:lnTo>
                    <a:lnTo>
                      <a:pt x="4" y="363"/>
                    </a:lnTo>
                    <a:lnTo>
                      <a:pt x="2" y="363"/>
                    </a:lnTo>
                    <a:lnTo>
                      <a:pt x="0" y="361"/>
                    </a:lnTo>
                    <a:lnTo>
                      <a:pt x="0" y="361"/>
                    </a:lnTo>
                    <a:lnTo>
                      <a:pt x="0" y="359"/>
                    </a:lnTo>
                    <a:lnTo>
                      <a:pt x="0" y="357"/>
                    </a:lnTo>
                    <a:lnTo>
                      <a:pt x="0" y="355"/>
                    </a:lnTo>
                    <a:lnTo>
                      <a:pt x="2" y="353"/>
                    </a:lnTo>
                    <a:lnTo>
                      <a:pt x="4" y="351"/>
                    </a:lnTo>
                    <a:lnTo>
                      <a:pt x="6" y="350"/>
                    </a:lnTo>
                    <a:lnTo>
                      <a:pt x="8" y="348"/>
                    </a:lnTo>
                    <a:lnTo>
                      <a:pt x="12" y="346"/>
                    </a:lnTo>
                    <a:lnTo>
                      <a:pt x="13" y="342"/>
                    </a:lnTo>
                    <a:lnTo>
                      <a:pt x="19" y="340"/>
                    </a:lnTo>
                    <a:lnTo>
                      <a:pt x="23" y="336"/>
                    </a:lnTo>
                    <a:lnTo>
                      <a:pt x="29" y="332"/>
                    </a:lnTo>
                    <a:lnTo>
                      <a:pt x="33" y="329"/>
                    </a:lnTo>
                    <a:lnTo>
                      <a:pt x="40" y="325"/>
                    </a:lnTo>
                    <a:lnTo>
                      <a:pt x="52" y="317"/>
                    </a:lnTo>
                    <a:lnTo>
                      <a:pt x="67" y="307"/>
                    </a:lnTo>
                    <a:lnTo>
                      <a:pt x="82" y="296"/>
                    </a:lnTo>
                    <a:lnTo>
                      <a:pt x="98" y="283"/>
                    </a:lnTo>
                    <a:lnTo>
                      <a:pt x="115" y="267"/>
                    </a:lnTo>
                    <a:lnTo>
                      <a:pt x="134" y="252"/>
                    </a:lnTo>
                    <a:lnTo>
                      <a:pt x="153" y="235"/>
                    </a:lnTo>
                    <a:lnTo>
                      <a:pt x="172" y="216"/>
                    </a:lnTo>
                    <a:lnTo>
                      <a:pt x="191" y="197"/>
                    </a:lnTo>
                    <a:lnTo>
                      <a:pt x="211" y="181"/>
                    </a:lnTo>
                    <a:lnTo>
                      <a:pt x="226" y="164"/>
                    </a:lnTo>
                    <a:lnTo>
                      <a:pt x="241" y="151"/>
                    </a:lnTo>
                    <a:lnTo>
                      <a:pt x="253" y="138"/>
                    </a:lnTo>
                    <a:lnTo>
                      <a:pt x="264" y="124"/>
                    </a:lnTo>
                    <a:lnTo>
                      <a:pt x="270" y="118"/>
                    </a:lnTo>
                    <a:lnTo>
                      <a:pt x="274" y="113"/>
                    </a:lnTo>
                    <a:lnTo>
                      <a:pt x="278" y="107"/>
                    </a:lnTo>
                    <a:lnTo>
                      <a:pt x="281" y="101"/>
                    </a:lnTo>
                    <a:lnTo>
                      <a:pt x="287" y="92"/>
                    </a:lnTo>
                    <a:lnTo>
                      <a:pt x="293" y="84"/>
                    </a:lnTo>
                    <a:lnTo>
                      <a:pt x="297" y="76"/>
                    </a:lnTo>
                    <a:lnTo>
                      <a:pt x="302" y="71"/>
                    </a:lnTo>
                    <a:lnTo>
                      <a:pt x="306" y="63"/>
                    </a:lnTo>
                    <a:lnTo>
                      <a:pt x="310" y="57"/>
                    </a:lnTo>
                    <a:lnTo>
                      <a:pt x="312" y="53"/>
                    </a:lnTo>
                    <a:lnTo>
                      <a:pt x="314" y="48"/>
                    </a:lnTo>
                    <a:lnTo>
                      <a:pt x="316" y="44"/>
                    </a:lnTo>
                    <a:lnTo>
                      <a:pt x="316" y="40"/>
                    </a:lnTo>
                    <a:lnTo>
                      <a:pt x="316" y="36"/>
                    </a:lnTo>
                    <a:lnTo>
                      <a:pt x="316" y="32"/>
                    </a:lnTo>
                    <a:lnTo>
                      <a:pt x="314" y="25"/>
                    </a:lnTo>
                    <a:lnTo>
                      <a:pt x="310" y="15"/>
                    </a:lnTo>
                    <a:lnTo>
                      <a:pt x="308" y="11"/>
                    </a:lnTo>
                    <a:lnTo>
                      <a:pt x="308" y="8"/>
                    </a:lnTo>
                    <a:lnTo>
                      <a:pt x="308" y="6"/>
                    </a:lnTo>
                    <a:lnTo>
                      <a:pt x="308" y="2"/>
                    </a:lnTo>
                    <a:lnTo>
                      <a:pt x="310" y="2"/>
                    </a:lnTo>
                    <a:lnTo>
                      <a:pt x="312" y="0"/>
                    </a:lnTo>
                    <a:lnTo>
                      <a:pt x="314" y="0"/>
                    </a:lnTo>
                    <a:lnTo>
                      <a:pt x="318" y="0"/>
                    </a:lnTo>
                    <a:lnTo>
                      <a:pt x="327" y="0"/>
                    </a:lnTo>
                    <a:lnTo>
                      <a:pt x="333" y="2"/>
                    </a:lnTo>
                    <a:lnTo>
                      <a:pt x="337" y="2"/>
                    </a:lnTo>
                    <a:lnTo>
                      <a:pt x="343" y="6"/>
                    </a:lnTo>
                    <a:lnTo>
                      <a:pt x="348" y="8"/>
                    </a:lnTo>
                    <a:lnTo>
                      <a:pt x="354" y="11"/>
                    </a:lnTo>
                    <a:lnTo>
                      <a:pt x="360" y="15"/>
                    </a:lnTo>
                    <a:lnTo>
                      <a:pt x="364" y="21"/>
                    </a:lnTo>
                    <a:lnTo>
                      <a:pt x="369" y="25"/>
                    </a:lnTo>
                    <a:lnTo>
                      <a:pt x="371" y="29"/>
                    </a:lnTo>
                    <a:lnTo>
                      <a:pt x="375" y="34"/>
                    </a:lnTo>
                    <a:lnTo>
                      <a:pt x="377" y="38"/>
                    </a:lnTo>
                    <a:lnTo>
                      <a:pt x="379" y="44"/>
                    </a:lnTo>
                    <a:lnTo>
                      <a:pt x="381" y="48"/>
                    </a:lnTo>
                    <a:lnTo>
                      <a:pt x="381" y="52"/>
                    </a:lnTo>
                    <a:lnTo>
                      <a:pt x="381" y="57"/>
                    </a:lnTo>
                    <a:lnTo>
                      <a:pt x="377" y="63"/>
                    </a:lnTo>
                    <a:lnTo>
                      <a:pt x="373" y="71"/>
                    </a:lnTo>
                    <a:lnTo>
                      <a:pt x="369" y="80"/>
                    </a:lnTo>
                    <a:lnTo>
                      <a:pt x="362" y="90"/>
                    </a:lnTo>
                    <a:lnTo>
                      <a:pt x="354" y="99"/>
                    </a:lnTo>
                    <a:lnTo>
                      <a:pt x="345" y="113"/>
                    </a:lnTo>
                    <a:lnTo>
                      <a:pt x="335" y="126"/>
                    </a:lnTo>
                    <a:lnTo>
                      <a:pt x="335" y="126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" name="Freeform 791"/>
              <p:cNvSpPr/>
              <p:nvPr/>
            </p:nvSpPr>
            <p:spPr bwMode="auto">
              <a:xfrm>
                <a:off x="6237288" y="476250"/>
                <a:ext cx="55562" cy="641350"/>
              </a:xfrm>
              <a:custGeom>
                <a:avLst/>
                <a:gdLst>
                  <a:gd name="T0" fmla="*/ 1 w 70"/>
                  <a:gd name="T1" fmla="*/ 24 h 808"/>
                  <a:gd name="T2" fmla="*/ 0 w 70"/>
                  <a:gd name="T3" fmla="*/ 9 h 808"/>
                  <a:gd name="T4" fmla="*/ 3 w 70"/>
                  <a:gd name="T5" fmla="*/ 2 h 808"/>
                  <a:gd name="T6" fmla="*/ 15 w 70"/>
                  <a:gd name="T7" fmla="*/ 2 h 808"/>
                  <a:gd name="T8" fmla="*/ 42 w 70"/>
                  <a:gd name="T9" fmla="*/ 11 h 808"/>
                  <a:gd name="T10" fmla="*/ 70 w 70"/>
                  <a:gd name="T11" fmla="*/ 21 h 808"/>
                  <a:gd name="T12" fmla="*/ 70 w 70"/>
                  <a:gd name="T13" fmla="*/ 101 h 808"/>
                  <a:gd name="T14" fmla="*/ 70 w 70"/>
                  <a:gd name="T15" fmla="*/ 175 h 808"/>
                  <a:gd name="T16" fmla="*/ 70 w 70"/>
                  <a:gd name="T17" fmla="*/ 244 h 808"/>
                  <a:gd name="T18" fmla="*/ 70 w 70"/>
                  <a:gd name="T19" fmla="*/ 307 h 808"/>
                  <a:gd name="T20" fmla="*/ 70 w 70"/>
                  <a:gd name="T21" fmla="*/ 364 h 808"/>
                  <a:gd name="T22" fmla="*/ 70 w 70"/>
                  <a:gd name="T23" fmla="*/ 416 h 808"/>
                  <a:gd name="T24" fmla="*/ 70 w 70"/>
                  <a:gd name="T25" fmla="*/ 464 h 808"/>
                  <a:gd name="T26" fmla="*/ 70 w 70"/>
                  <a:gd name="T27" fmla="*/ 504 h 808"/>
                  <a:gd name="T28" fmla="*/ 70 w 70"/>
                  <a:gd name="T29" fmla="*/ 540 h 808"/>
                  <a:gd name="T30" fmla="*/ 70 w 70"/>
                  <a:gd name="T31" fmla="*/ 571 h 808"/>
                  <a:gd name="T32" fmla="*/ 68 w 70"/>
                  <a:gd name="T33" fmla="*/ 605 h 808"/>
                  <a:gd name="T34" fmla="*/ 67 w 70"/>
                  <a:gd name="T35" fmla="*/ 649 h 808"/>
                  <a:gd name="T36" fmla="*/ 65 w 70"/>
                  <a:gd name="T37" fmla="*/ 687 h 808"/>
                  <a:gd name="T38" fmla="*/ 63 w 70"/>
                  <a:gd name="T39" fmla="*/ 718 h 808"/>
                  <a:gd name="T40" fmla="*/ 59 w 70"/>
                  <a:gd name="T41" fmla="*/ 744 h 808"/>
                  <a:gd name="T42" fmla="*/ 57 w 70"/>
                  <a:gd name="T43" fmla="*/ 764 h 808"/>
                  <a:gd name="T44" fmla="*/ 49 w 70"/>
                  <a:gd name="T45" fmla="*/ 790 h 808"/>
                  <a:gd name="T46" fmla="*/ 40 w 70"/>
                  <a:gd name="T47" fmla="*/ 806 h 808"/>
                  <a:gd name="T48" fmla="*/ 34 w 70"/>
                  <a:gd name="T49" fmla="*/ 808 h 808"/>
                  <a:gd name="T50" fmla="*/ 28 w 70"/>
                  <a:gd name="T51" fmla="*/ 794 h 808"/>
                  <a:gd name="T52" fmla="*/ 23 w 70"/>
                  <a:gd name="T53" fmla="*/ 767 h 808"/>
                  <a:gd name="T54" fmla="*/ 19 w 70"/>
                  <a:gd name="T55" fmla="*/ 739 h 808"/>
                  <a:gd name="T56" fmla="*/ 17 w 70"/>
                  <a:gd name="T57" fmla="*/ 704 h 808"/>
                  <a:gd name="T58" fmla="*/ 15 w 70"/>
                  <a:gd name="T59" fmla="*/ 659 h 808"/>
                  <a:gd name="T60" fmla="*/ 15 w 70"/>
                  <a:gd name="T61" fmla="*/ 603 h 808"/>
                  <a:gd name="T62" fmla="*/ 15 w 70"/>
                  <a:gd name="T63" fmla="*/ 534 h 808"/>
                  <a:gd name="T64" fmla="*/ 17 w 70"/>
                  <a:gd name="T65" fmla="*/ 456 h 808"/>
                  <a:gd name="T66" fmla="*/ 17 w 70"/>
                  <a:gd name="T67" fmla="*/ 382 h 808"/>
                  <a:gd name="T68" fmla="*/ 17 w 70"/>
                  <a:gd name="T69" fmla="*/ 317 h 808"/>
                  <a:gd name="T70" fmla="*/ 17 w 70"/>
                  <a:gd name="T71" fmla="*/ 257 h 808"/>
                  <a:gd name="T72" fmla="*/ 17 w 70"/>
                  <a:gd name="T73" fmla="*/ 208 h 808"/>
                  <a:gd name="T74" fmla="*/ 17 w 70"/>
                  <a:gd name="T75" fmla="*/ 168 h 808"/>
                  <a:gd name="T76" fmla="*/ 13 w 70"/>
                  <a:gd name="T77" fmla="*/ 133 h 808"/>
                  <a:gd name="T78" fmla="*/ 11 w 70"/>
                  <a:gd name="T79" fmla="*/ 103 h 808"/>
                  <a:gd name="T80" fmla="*/ 9 w 70"/>
                  <a:gd name="T81" fmla="*/ 78 h 808"/>
                  <a:gd name="T82" fmla="*/ 7 w 70"/>
                  <a:gd name="T83" fmla="*/ 57 h 808"/>
                  <a:gd name="T84" fmla="*/ 3 w 70"/>
                  <a:gd name="T85" fmla="*/ 42 h 8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70" h="808">
                    <a:moveTo>
                      <a:pt x="3" y="38"/>
                    </a:moveTo>
                    <a:lnTo>
                      <a:pt x="1" y="30"/>
                    </a:lnTo>
                    <a:lnTo>
                      <a:pt x="1" y="24"/>
                    </a:lnTo>
                    <a:lnTo>
                      <a:pt x="0" y="19"/>
                    </a:lnTo>
                    <a:lnTo>
                      <a:pt x="0" y="13"/>
                    </a:lnTo>
                    <a:lnTo>
                      <a:pt x="0" y="9"/>
                    </a:lnTo>
                    <a:lnTo>
                      <a:pt x="1" y="5"/>
                    </a:lnTo>
                    <a:lnTo>
                      <a:pt x="1" y="3"/>
                    </a:lnTo>
                    <a:lnTo>
                      <a:pt x="3" y="2"/>
                    </a:lnTo>
                    <a:lnTo>
                      <a:pt x="5" y="0"/>
                    </a:lnTo>
                    <a:lnTo>
                      <a:pt x="9" y="0"/>
                    </a:lnTo>
                    <a:lnTo>
                      <a:pt x="15" y="2"/>
                    </a:lnTo>
                    <a:lnTo>
                      <a:pt x="23" y="3"/>
                    </a:lnTo>
                    <a:lnTo>
                      <a:pt x="32" y="5"/>
                    </a:lnTo>
                    <a:lnTo>
                      <a:pt x="42" y="11"/>
                    </a:lnTo>
                    <a:lnTo>
                      <a:pt x="55" y="15"/>
                    </a:lnTo>
                    <a:lnTo>
                      <a:pt x="63" y="19"/>
                    </a:lnTo>
                    <a:lnTo>
                      <a:pt x="70" y="21"/>
                    </a:lnTo>
                    <a:lnTo>
                      <a:pt x="70" y="47"/>
                    </a:lnTo>
                    <a:lnTo>
                      <a:pt x="70" y="74"/>
                    </a:lnTo>
                    <a:lnTo>
                      <a:pt x="70" y="101"/>
                    </a:lnTo>
                    <a:lnTo>
                      <a:pt x="70" y="126"/>
                    </a:lnTo>
                    <a:lnTo>
                      <a:pt x="70" y="151"/>
                    </a:lnTo>
                    <a:lnTo>
                      <a:pt x="70" y="175"/>
                    </a:lnTo>
                    <a:lnTo>
                      <a:pt x="70" y="198"/>
                    </a:lnTo>
                    <a:lnTo>
                      <a:pt x="70" y="221"/>
                    </a:lnTo>
                    <a:lnTo>
                      <a:pt x="70" y="244"/>
                    </a:lnTo>
                    <a:lnTo>
                      <a:pt x="70" y="265"/>
                    </a:lnTo>
                    <a:lnTo>
                      <a:pt x="70" y="286"/>
                    </a:lnTo>
                    <a:lnTo>
                      <a:pt x="70" y="307"/>
                    </a:lnTo>
                    <a:lnTo>
                      <a:pt x="70" y="326"/>
                    </a:lnTo>
                    <a:lnTo>
                      <a:pt x="70" y="345"/>
                    </a:lnTo>
                    <a:lnTo>
                      <a:pt x="70" y="364"/>
                    </a:lnTo>
                    <a:lnTo>
                      <a:pt x="70" y="382"/>
                    </a:lnTo>
                    <a:lnTo>
                      <a:pt x="70" y="399"/>
                    </a:lnTo>
                    <a:lnTo>
                      <a:pt x="70" y="416"/>
                    </a:lnTo>
                    <a:lnTo>
                      <a:pt x="70" y="433"/>
                    </a:lnTo>
                    <a:lnTo>
                      <a:pt x="70" y="448"/>
                    </a:lnTo>
                    <a:lnTo>
                      <a:pt x="70" y="464"/>
                    </a:lnTo>
                    <a:lnTo>
                      <a:pt x="70" y="477"/>
                    </a:lnTo>
                    <a:lnTo>
                      <a:pt x="70" y="490"/>
                    </a:lnTo>
                    <a:lnTo>
                      <a:pt x="70" y="504"/>
                    </a:lnTo>
                    <a:lnTo>
                      <a:pt x="70" y="517"/>
                    </a:lnTo>
                    <a:lnTo>
                      <a:pt x="70" y="529"/>
                    </a:lnTo>
                    <a:lnTo>
                      <a:pt x="70" y="540"/>
                    </a:lnTo>
                    <a:lnTo>
                      <a:pt x="70" y="552"/>
                    </a:lnTo>
                    <a:lnTo>
                      <a:pt x="70" y="561"/>
                    </a:lnTo>
                    <a:lnTo>
                      <a:pt x="70" y="571"/>
                    </a:lnTo>
                    <a:lnTo>
                      <a:pt x="70" y="580"/>
                    </a:lnTo>
                    <a:lnTo>
                      <a:pt x="70" y="588"/>
                    </a:lnTo>
                    <a:lnTo>
                      <a:pt x="68" y="605"/>
                    </a:lnTo>
                    <a:lnTo>
                      <a:pt x="68" y="620"/>
                    </a:lnTo>
                    <a:lnTo>
                      <a:pt x="68" y="636"/>
                    </a:lnTo>
                    <a:lnTo>
                      <a:pt x="67" y="649"/>
                    </a:lnTo>
                    <a:lnTo>
                      <a:pt x="67" y="662"/>
                    </a:lnTo>
                    <a:lnTo>
                      <a:pt x="65" y="676"/>
                    </a:lnTo>
                    <a:lnTo>
                      <a:pt x="65" y="687"/>
                    </a:lnTo>
                    <a:lnTo>
                      <a:pt x="65" y="699"/>
                    </a:lnTo>
                    <a:lnTo>
                      <a:pt x="63" y="708"/>
                    </a:lnTo>
                    <a:lnTo>
                      <a:pt x="63" y="718"/>
                    </a:lnTo>
                    <a:lnTo>
                      <a:pt x="61" y="727"/>
                    </a:lnTo>
                    <a:lnTo>
                      <a:pt x="61" y="737"/>
                    </a:lnTo>
                    <a:lnTo>
                      <a:pt x="59" y="744"/>
                    </a:lnTo>
                    <a:lnTo>
                      <a:pt x="59" y="750"/>
                    </a:lnTo>
                    <a:lnTo>
                      <a:pt x="59" y="758"/>
                    </a:lnTo>
                    <a:lnTo>
                      <a:pt x="57" y="764"/>
                    </a:lnTo>
                    <a:lnTo>
                      <a:pt x="55" y="773"/>
                    </a:lnTo>
                    <a:lnTo>
                      <a:pt x="51" y="783"/>
                    </a:lnTo>
                    <a:lnTo>
                      <a:pt x="49" y="790"/>
                    </a:lnTo>
                    <a:lnTo>
                      <a:pt x="46" y="796"/>
                    </a:lnTo>
                    <a:lnTo>
                      <a:pt x="44" y="802"/>
                    </a:lnTo>
                    <a:lnTo>
                      <a:pt x="40" y="806"/>
                    </a:lnTo>
                    <a:lnTo>
                      <a:pt x="38" y="808"/>
                    </a:lnTo>
                    <a:lnTo>
                      <a:pt x="36" y="808"/>
                    </a:lnTo>
                    <a:lnTo>
                      <a:pt x="34" y="808"/>
                    </a:lnTo>
                    <a:lnTo>
                      <a:pt x="32" y="806"/>
                    </a:lnTo>
                    <a:lnTo>
                      <a:pt x="30" y="800"/>
                    </a:lnTo>
                    <a:lnTo>
                      <a:pt x="28" y="794"/>
                    </a:lnTo>
                    <a:lnTo>
                      <a:pt x="26" y="788"/>
                    </a:lnTo>
                    <a:lnTo>
                      <a:pt x="24" y="779"/>
                    </a:lnTo>
                    <a:lnTo>
                      <a:pt x="23" y="767"/>
                    </a:lnTo>
                    <a:lnTo>
                      <a:pt x="21" y="754"/>
                    </a:lnTo>
                    <a:lnTo>
                      <a:pt x="19" y="746"/>
                    </a:lnTo>
                    <a:lnTo>
                      <a:pt x="19" y="739"/>
                    </a:lnTo>
                    <a:lnTo>
                      <a:pt x="19" y="729"/>
                    </a:lnTo>
                    <a:lnTo>
                      <a:pt x="17" y="718"/>
                    </a:lnTo>
                    <a:lnTo>
                      <a:pt x="17" y="704"/>
                    </a:lnTo>
                    <a:lnTo>
                      <a:pt x="15" y="691"/>
                    </a:lnTo>
                    <a:lnTo>
                      <a:pt x="15" y="676"/>
                    </a:lnTo>
                    <a:lnTo>
                      <a:pt x="15" y="659"/>
                    </a:lnTo>
                    <a:lnTo>
                      <a:pt x="15" y="641"/>
                    </a:lnTo>
                    <a:lnTo>
                      <a:pt x="15" y="622"/>
                    </a:lnTo>
                    <a:lnTo>
                      <a:pt x="15" y="603"/>
                    </a:lnTo>
                    <a:lnTo>
                      <a:pt x="15" y="580"/>
                    </a:lnTo>
                    <a:lnTo>
                      <a:pt x="15" y="557"/>
                    </a:lnTo>
                    <a:lnTo>
                      <a:pt x="15" y="534"/>
                    </a:lnTo>
                    <a:lnTo>
                      <a:pt x="15" y="508"/>
                    </a:lnTo>
                    <a:lnTo>
                      <a:pt x="17" y="481"/>
                    </a:lnTo>
                    <a:lnTo>
                      <a:pt x="17" y="456"/>
                    </a:lnTo>
                    <a:lnTo>
                      <a:pt x="17" y="429"/>
                    </a:lnTo>
                    <a:lnTo>
                      <a:pt x="17" y="405"/>
                    </a:lnTo>
                    <a:lnTo>
                      <a:pt x="17" y="382"/>
                    </a:lnTo>
                    <a:lnTo>
                      <a:pt x="17" y="359"/>
                    </a:lnTo>
                    <a:lnTo>
                      <a:pt x="17" y="338"/>
                    </a:lnTo>
                    <a:lnTo>
                      <a:pt x="17" y="317"/>
                    </a:lnTo>
                    <a:lnTo>
                      <a:pt x="17" y="296"/>
                    </a:lnTo>
                    <a:lnTo>
                      <a:pt x="17" y="277"/>
                    </a:lnTo>
                    <a:lnTo>
                      <a:pt x="17" y="257"/>
                    </a:lnTo>
                    <a:lnTo>
                      <a:pt x="17" y="240"/>
                    </a:lnTo>
                    <a:lnTo>
                      <a:pt x="17" y="225"/>
                    </a:lnTo>
                    <a:lnTo>
                      <a:pt x="17" y="208"/>
                    </a:lnTo>
                    <a:lnTo>
                      <a:pt x="17" y="194"/>
                    </a:lnTo>
                    <a:lnTo>
                      <a:pt x="17" y="181"/>
                    </a:lnTo>
                    <a:lnTo>
                      <a:pt x="17" y="168"/>
                    </a:lnTo>
                    <a:lnTo>
                      <a:pt x="15" y="156"/>
                    </a:lnTo>
                    <a:lnTo>
                      <a:pt x="15" y="145"/>
                    </a:lnTo>
                    <a:lnTo>
                      <a:pt x="13" y="133"/>
                    </a:lnTo>
                    <a:lnTo>
                      <a:pt x="13" y="122"/>
                    </a:lnTo>
                    <a:lnTo>
                      <a:pt x="11" y="112"/>
                    </a:lnTo>
                    <a:lnTo>
                      <a:pt x="11" y="103"/>
                    </a:lnTo>
                    <a:lnTo>
                      <a:pt x="11" y="95"/>
                    </a:lnTo>
                    <a:lnTo>
                      <a:pt x="9" y="86"/>
                    </a:lnTo>
                    <a:lnTo>
                      <a:pt x="9" y="78"/>
                    </a:lnTo>
                    <a:lnTo>
                      <a:pt x="7" y="70"/>
                    </a:lnTo>
                    <a:lnTo>
                      <a:pt x="7" y="63"/>
                    </a:lnTo>
                    <a:lnTo>
                      <a:pt x="7" y="57"/>
                    </a:lnTo>
                    <a:lnTo>
                      <a:pt x="5" y="51"/>
                    </a:lnTo>
                    <a:lnTo>
                      <a:pt x="5" y="45"/>
                    </a:lnTo>
                    <a:lnTo>
                      <a:pt x="3" y="42"/>
                    </a:lnTo>
                    <a:lnTo>
                      <a:pt x="3" y="38"/>
                    </a:lnTo>
                    <a:lnTo>
                      <a:pt x="3" y="38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" name="Freeform 792"/>
              <p:cNvSpPr/>
              <p:nvPr/>
            </p:nvSpPr>
            <p:spPr bwMode="auto">
              <a:xfrm>
                <a:off x="6262688" y="450850"/>
                <a:ext cx="241300" cy="460375"/>
              </a:xfrm>
              <a:custGeom>
                <a:avLst/>
                <a:gdLst>
                  <a:gd name="T0" fmla="*/ 207 w 304"/>
                  <a:gd name="T1" fmla="*/ 365 h 581"/>
                  <a:gd name="T2" fmla="*/ 178 w 304"/>
                  <a:gd name="T3" fmla="*/ 317 h 581"/>
                  <a:gd name="T4" fmla="*/ 140 w 304"/>
                  <a:gd name="T5" fmla="*/ 279 h 581"/>
                  <a:gd name="T6" fmla="*/ 123 w 304"/>
                  <a:gd name="T7" fmla="*/ 258 h 581"/>
                  <a:gd name="T8" fmla="*/ 123 w 304"/>
                  <a:gd name="T9" fmla="*/ 248 h 581"/>
                  <a:gd name="T10" fmla="*/ 128 w 304"/>
                  <a:gd name="T11" fmla="*/ 231 h 581"/>
                  <a:gd name="T12" fmla="*/ 138 w 304"/>
                  <a:gd name="T13" fmla="*/ 205 h 581"/>
                  <a:gd name="T14" fmla="*/ 151 w 304"/>
                  <a:gd name="T15" fmla="*/ 166 h 581"/>
                  <a:gd name="T16" fmla="*/ 165 w 304"/>
                  <a:gd name="T17" fmla="*/ 126 h 581"/>
                  <a:gd name="T18" fmla="*/ 176 w 304"/>
                  <a:gd name="T19" fmla="*/ 96 h 581"/>
                  <a:gd name="T20" fmla="*/ 184 w 304"/>
                  <a:gd name="T21" fmla="*/ 75 h 581"/>
                  <a:gd name="T22" fmla="*/ 184 w 304"/>
                  <a:gd name="T23" fmla="*/ 63 h 581"/>
                  <a:gd name="T24" fmla="*/ 172 w 304"/>
                  <a:gd name="T25" fmla="*/ 61 h 581"/>
                  <a:gd name="T26" fmla="*/ 132 w 304"/>
                  <a:gd name="T27" fmla="*/ 67 h 581"/>
                  <a:gd name="T28" fmla="*/ 58 w 304"/>
                  <a:gd name="T29" fmla="*/ 80 h 581"/>
                  <a:gd name="T30" fmla="*/ 21 w 304"/>
                  <a:gd name="T31" fmla="*/ 50 h 581"/>
                  <a:gd name="T32" fmla="*/ 94 w 304"/>
                  <a:gd name="T33" fmla="*/ 44 h 581"/>
                  <a:gd name="T34" fmla="*/ 144 w 304"/>
                  <a:gd name="T35" fmla="*/ 31 h 581"/>
                  <a:gd name="T36" fmla="*/ 178 w 304"/>
                  <a:gd name="T37" fmla="*/ 17 h 581"/>
                  <a:gd name="T38" fmla="*/ 203 w 304"/>
                  <a:gd name="T39" fmla="*/ 6 h 581"/>
                  <a:gd name="T40" fmla="*/ 224 w 304"/>
                  <a:gd name="T41" fmla="*/ 2 h 581"/>
                  <a:gd name="T42" fmla="*/ 247 w 304"/>
                  <a:gd name="T43" fmla="*/ 14 h 581"/>
                  <a:gd name="T44" fmla="*/ 278 w 304"/>
                  <a:gd name="T45" fmla="*/ 31 h 581"/>
                  <a:gd name="T46" fmla="*/ 299 w 304"/>
                  <a:gd name="T47" fmla="*/ 50 h 581"/>
                  <a:gd name="T48" fmla="*/ 304 w 304"/>
                  <a:gd name="T49" fmla="*/ 61 h 581"/>
                  <a:gd name="T50" fmla="*/ 295 w 304"/>
                  <a:gd name="T51" fmla="*/ 73 h 581"/>
                  <a:gd name="T52" fmla="*/ 276 w 304"/>
                  <a:gd name="T53" fmla="*/ 80 h 581"/>
                  <a:gd name="T54" fmla="*/ 258 w 304"/>
                  <a:gd name="T55" fmla="*/ 90 h 581"/>
                  <a:gd name="T56" fmla="*/ 239 w 304"/>
                  <a:gd name="T57" fmla="*/ 107 h 581"/>
                  <a:gd name="T58" fmla="*/ 205 w 304"/>
                  <a:gd name="T59" fmla="*/ 157 h 581"/>
                  <a:gd name="T60" fmla="*/ 182 w 304"/>
                  <a:gd name="T61" fmla="*/ 189 h 581"/>
                  <a:gd name="T62" fmla="*/ 167 w 304"/>
                  <a:gd name="T63" fmla="*/ 214 h 581"/>
                  <a:gd name="T64" fmla="*/ 155 w 304"/>
                  <a:gd name="T65" fmla="*/ 229 h 581"/>
                  <a:gd name="T66" fmla="*/ 151 w 304"/>
                  <a:gd name="T67" fmla="*/ 237 h 581"/>
                  <a:gd name="T68" fmla="*/ 155 w 304"/>
                  <a:gd name="T69" fmla="*/ 247 h 581"/>
                  <a:gd name="T70" fmla="*/ 184 w 304"/>
                  <a:gd name="T71" fmla="*/ 273 h 581"/>
                  <a:gd name="T72" fmla="*/ 230 w 304"/>
                  <a:gd name="T73" fmla="*/ 315 h 581"/>
                  <a:gd name="T74" fmla="*/ 268 w 304"/>
                  <a:gd name="T75" fmla="*/ 363 h 581"/>
                  <a:gd name="T76" fmla="*/ 291 w 304"/>
                  <a:gd name="T77" fmla="*/ 417 h 581"/>
                  <a:gd name="T78" fmla="*/ 297 w 304"/>
                  <a:gd name="T79" fmla="*/ 466 h 581"/>
                  <a:gd name="T80" fmla="*/ 287 w 304"/>
                  <a:gd name="T81" fmla="*/ 512 h 581"/>
                  <a:gd name="T82" fmla="*/ 266 w 304"/>
                  <a:gd name="T83" fmla="*/ 548 h 581"/>
                  <a:gd name="T84" fmla="*/ 239 w 304"/>
                  <a:gd name="T85" fmla="*/ 573 h 581"/>
                  <a:gd name="T86" fmla="*/ 224 w 304"/>
                  <a:gd name="T87" fmla="*/ 581 h 581"/>
                  <a:gd name="T88" fmla="*/ 213 w 304"/>
                  <a:gd name="T89" fmla="*/ 577 h 581"/>
                  <a:gd name="T90" fmla="*/ 199 w 304"/>
                  <a:gd name="T91" fmla="*/ 558 h 581"/>
                  <a:gd name="T92" fmla="*/ 182 w 304"/>
                  <a:gd name="T93" fmla="*/ 529 h 581"/>
                  <a:gd name="T94" fmla="*/ 147 w 304"/>
                  <a:gd name="T95" fmla="*/ 502 h 581"/>
                  <a:gd name="T96" fmla="*/ 107 w 304"/>
                  <a:gd name="T97" fmla="*/ 474 h 581"/>
                  <a:gd name="T98" fmla="*/ 88 w 304"/>
                  <a:gd name="T99" fmla="*/ 459 h 581"/>
                  <a:gd name="T100" fmla="*/ 90 w 304"/>
                  <a:gd name="T101" fmla="*/ 457 h 581"/>
                  <a:gd name="T102" fmla="*/ 100 w 304"/>
                  <a:gd name="T103" fmla="*/ 455 h 581"/>
                  <a:gd name="T104" fmla="*/ 117 w 304"/>
                  <a:gd name="T105" fmla="*/ 457 h 581"/>
                  <a:gd name="T106" fmla="*/ 144 w 304"/>
                  <a:gd name="T107" fmla="*/ 460 h 581"/>
                  <a:gd name="T108" fmla="*/ 190 w 304"/>
                  <a:gd name="T109" fmla="*/ 470 h 581"/>
                  <a:gd name="T110" fmla="*/ 216 w 304"/>
                  <a:gd name="T111" fmla="*/ 470 h 581"/>
                  <a:gd name="T112" fmla="*/ 222 w 304"/>
                  <a:gd name="T113" fmla="*/ 464 h 581"/>
                  <a:gd name="T114" fmla="*/ 222 w 304"/>
                  <a:gd name="T115" fmla="*/ 439 h 581"/>
                  <a:gd name="T116" fmla="*/ 216 w 304"/>
                  <a:gd name="T117" fmla="*/ 405 h 5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304" h="581">
                    <a:moveTo>
                      <a:pt x="216" y="405"/>
                    </a:moveTo>
                    <a:lnTo>
                      <a:pt x="214" y="392"/>
                    </a:lnTo>
                    <a:lnTo>
                      <a:pt x="213" y="378"/>
                    </a:lnTo>
                    <a:lnTo>
                      <a:pt x="207" y="365"/>
                    </a:lnTo>
                    <a:lnTo>
                      <a:pt x="201" y="353"/>
                    </a:lnTo>
                    <a:lnTo>
                      <a:pt x="195" y="340"/>
                    </a:lnTo>
                    <a:lnTo>
                      <a:pt x="186" y="329"/>
                    </a:lnTo>
                    <a:lnTo>
                      <a:pt x="178" y="317"/>
                    </a:lnTo>
                    <a:lnTo>
                      <a:pt x="167" y="308"/>
                    </a:lnTo>
                    <a:lnTo>
                      <a:pt x="157" y="296"/>
                    </a:lnTo>
                    <a:lnTo>
                      <a:pt x="147" y="287"/>
                    </a:lnTo>
                    <a:lnTo>
                      <a:pt x="140" y="279"/>
                    </a:lnTo>
                    <a:lnTo>
                      <a:pt x="134" y="273"/>
                    </a:lnTo>
                    <a:lnTo>
                      <a:pt x="128" y="266"/>
                    </a:lnTo>
                    <a:lnTo>
                      <a:pt x="125" y="262"/>
                    </a:lnTo>
                    <a:lnTo>
                      <a:pt x="123" y="258"/>
                    </a:lnTo>
                    <a:lnTo>
                      <a:pt x="121" y="254"/>
                    </a:lnTo>
                    <a:lnTo>
                      <a:pt x="121" y="252"/>
                    </a:lnTo>
                    <a:lnTo>
                      <a:pt x="123" y="250"/>
                    </a:lnTo>
                    <a:lnTo>
                      <a:pt x="123" y="248"/>
                    </a:lnTo>
                    <a:lnTo>
                      <a:pt x="123" y="245"/>
                    </a:lnTo>
                    <a:lnTo>
                      <a:pt x="125" y="241"/>
                    </a:lnTo>
                    <a:lnTo>
                      <a:pt x="126" y="237"/>
                    </a:lnTo>
                    <a:lnTo>
                      <a:pt x="128" y="231"/>
                    </a:lnTo>
                    <a:lnTo>
                      <a:pt x="130" y="226"/>
                    </a:lnTo>
                    <a:lnTo>
                      <a:pt x="132" y="220"/>
                    </a:lnTo>
                    <a:lnTo>
                      <a:pt x="134" y="212"/>
                    </a:lnTo>
                    <a:lnTo>
                      <a:pt x="138" y="205"/>
                    </a:lnTo>
                    <a:lnTo>
                      <a:pt x="140" y="197"/>
                    </a:lnTo>
                    <a:lnTo>
                      <a:pt x="144" y="187"/>
                    </a:lnTo>
                    <a:lnTo>
                      <a:pt x="147" y="178"/>
                    </a:lnTo>
                    <a:lnTo>
                      <a:pt x="151" y="166"/>
                    </a:lnTo>
                    <a:lnTo>
                      <a:pt x="155" y="157"/>
                    </a:lnTo>
                    <a:lnTo>
                      <a:pt x="159" y="145"/>
                    </a:lnTo>
                    <a:lnTo>
                      <a:pt x="163" y="136"/>
                    </a:lnTo>
                    <a:lnTo>
                      <a:pt x="165" y="126"/>
                    </a:lnTo>
                    <a:lnTo>
                      <a:pt x="169" y="119"/>
                    </a:lnTo>
                    <a:lnTo>
                      <a:pt x="170" y="109"/>
                    </a:lnTo>
                    <a:lnTo>
                      <a:pt x="174" y="101"/>
                    </a:lnTo>
                    <a:lnTo>
                      <a:pt x="176" y="96"/>
                    </a:lnTo>
                    <a:lnTo>
                      <a:pt x="178" y="90"/>
                    </a:lnTo>
                    <a:lnTo>
                      <a:pt x="180" y="84"/>
                    </a:lnTo>
                    <a:lnTo>
                      <a:pt x="182" y="78"/>
                    </a:lnTo>
                    <a:lnTo>
                      <a:pt x="184" y="75"/>
                    </a:lnTo>
                    <a:lnTo>
                      <a:pt x="184" y="71"/>
                    </a:lnTo>
                    <a:lnTo>
                      <a:pt x="184" y="67"/>
                    </a:lnTo>
                    <a:lnTo>
                      <a:pt x="184" y="65"/>
                    </a:lnTo>
                    <a:lnTo>
                      <a:pt x="184" y="63"/>
                    </a:lnTo>
                    <a:lnTo>
                      <a:pt x="184" y="61"/>
                    </a:lnTo>
                    <a:lnTo>
                      <a:pt x="182" y="61"/>
                    </a:lnTo>
                    <a:lnTo>
                      <a:pt x="178" y="61"/>
                    </a:lnTo>
                    <a:lnTo>
                      <a:pt x="172" y="61"/>
                    </a:lnTo>
                    <a:lnTo>
                      <a:pt x="165" y="61"/>
                    </a:lnTo>
                    <a:lnTo>
                      <a:pt x="155" y="63"/>
                    </a:lnTo>
                    <a:lnTo>
                      <a:pt x="144" y="65"/>
                    </a:lnTo>
                    <a:lnTo>
                      <a:pt x="132" y="67"/>
                    </a:lnTo>
                    <a:lnTo>
                      <a:pt x="125" y="69"/>
                    </a:lnTo>
                    <a:lnTo>
                      <a:pt x="117" y="71"/>
                    </a:lnTo>
                    <a:lnTo>
                      <a:pt x="86" y="77"/>
                    </a:lnTo>
                    <a:lnTo>
                      <a:pt x="58" y="80"/>
                    </a:lnTo>
                    <a:lnTo>
                      <a:pt x="29" y="82"/>
                    </a:lnTo>
                    <a:lnTo>
                      <a:pt x="0" y="82"/>
                    </a:lnTo>
                    <a:lnTo>
                      <a:pt x="0" y="50"/>
                    </a:lnTo>
                    <a:lnTo>
                      <a:pt x="21" y="50"/>
                    </a:lnTo>
                    <a:lnTo>
                      <a:pt x="42" y="50"/>
                    </a:lnTo>
                    <a:lnTo>
                      <a:pt x="61" y="48"/>
                    </a:lnTo>
                    <a:lnTo>
                      <a:pt x="79" y="46"/>
                    </a:lnTo>
                    <a:lnTo>
                      <a:pt x="94" y="44"/>
                    </a:lnTo>
                    <a:lnTo>
                      <a:pt x="109" y="42"/>
                    </a:lnTo>
                    <a:lnTo>
                      <a:pt x="123" y="38"/>
                    </a:lnTo>
                    <a:lnTo>
                      <a:pt x="134" y="35"/>
                    </a:lnTo>
                    <a:lnTo>
                      <a:pt x="144" y="31"/>
                    </a:lnTo>
                    <a:lnTo>
                      <a:pt x="153" y="27"/>
                    </a:lnTo>
                    <a:lnTo>
                      <a:pt x="163" y="25"/>
                    </a:lnTo>
                    <a:lnTo>
                      <a:pt x="170" y="21"/>
                    </a:lnTo>
                    <a:lnTo>
                      <a:pt x="178" y="17"/>
                    </a:lnTo>
                    <a:lnTo>
                      <a:pt x="186" y="15"/>
                    </a:lnTo>
                    <a:lnTo>
                      <a:pt x="192" y="12"/>
                    </a:lnTo>
                    <a:lnTo>
                      <a:pt x="195" y="10"/>
                    </a:lnTo>
                    <a:lnTo>
                      <a:pt x="203" y="6"/>
                    </a:lnTo>
                    <a:lnTo>
                      <a:pt x="209" y="4"/>
                    </a:lnTo>
                    <a:lnTo>
                      <a:pt x="214" y="2"/>
                    </a:lnTo>
                    <a:lnTo>
                      <a:pt x="222" y="0"/>
                    </a:lnTo>
                    <a:lnTo>
                      <a:pt x="224" y="2"/>
                    </a:lnTo>
                    <a:lnTo>
                      <a:pt x="230" y="4"/>
                    </a:lnTo>
                    <a:lnTo>
                      <a:pt x="234" y="8"/>
                    </a:lnTo>
                    <a:lnTo>
                      <a:pt x="239" y="10"/>
                    </a:lnTo>
                    <a:lnTo>
                      <a:pt x="247" y="14"/>
                    </a:lnTo>
                    <a:lnTo>
                      <a:pt x="255" y="17"/>
                    </a:lnTo>
                    <a:lnTo>
                      <a:pt x="262" y="21"/>
                    </a:lnTo>
                    <a:lnTo>
                      <a:pt x="272" y="25"/>
                    </a:lnTo>
                    <a:lnTo>
                      <a:pt x="278" y="31"/>
                    </a:lnTo>
                    <a:lnTo>
                      <a:pt x="285" y="36"/>
                    </a:lnTo>
                    <a:lnTo>
                      <a:pt x="291" y="42"/>
                    </a:lnTo>
                    <a:lnTo>
                      <a:pt x="295" y="46"/>
                    </a:lnTo>
                    <a:lnTo>
                      <a:pt x="299" y="50"/>
                    </a:lnTo>
                    <a:lnTo>
                      <a:pt x="303" y="54"/>
                    </a:lnTo>
                    <a:lnTo>
                      <a:pt x="304" y="56"/>
                    </a:lnTo>
                    <a:lnTo>
                      <a:pt x="304" y="57"/>
                    </a:lnTo>
                    <a:lnTo>
                      <a:pt x="304" y="61"/>
                    </a:lnTo>
                    <a:lnTo>
                      <a:pt x="303" y="63"/>
                    </a:lnTo>
                    <a:lnTo>
                      <a:pt x="301" y="67"/>
                    </a:lnTo>
                    <a:lnTo>
                      <a:pt x="299" y="69"/>
                    </a:lnTo>
                    <a:lnTo>
                      <a:pt x="295" y="73"/>
                    </a:lnTo>
                    <a:lnTo>
                      <a:pt x="291" y="75"/>
                    </a:lnTo>
                    <a:lnTo>
                      <a:pt x="285" y="77"/>
                    </a:lnTo>
                    <a:lnTo>
                      <a:pt x="280" y="78"/>
                    </a:lnTo>
                    <a:lnTo>
                      <a:pt x="276" y="80"/>
                    </a:lnTo>
                    <a:lnTo>
                      <a:pt x="272" y="80"/>
                    </a:lnTo>
                    <a:lnTo>
                      <a:pt x="268" y="84"/>
                    </a:lnTo>
                    <a:lnTo>
                      <a:pt x="262" y="86"/>
                    </a:lnTo>
                    <a:lnTo>
                      <a:pt x="258" y="90"/>
                    </a:lnTo>
                    <a:lnTo>
                      <a:pt x="255" y="94"/>
                    </a:lnTo>
                    <a:lnTo>
                      <a:pt x="249" y="98"/>
                    </a:lnTo>
                    <a:lnTo>
                      <a:pt x="245" y="101"/>
                    </a:lnTo>
                    <a:lnTo>
                      <a:pt x="239" y="107"/>
                    </a:lnTo>
                    <a:lnTo>
                      <a:pt x="236" y="113"/>
                    </a:lnTo>
                    <a:lnTo>
                      <a:pt x="226" y="126"/>
                    </a:lnTo>
                    <a:lnTo>
                      <a:pt x="214" y="140"/>
                    </a:lnTo>
                    <a:lnTo>
                      <a:pt x="205" y="157"/>
                    </a:lnTo>
                    <a:lnTo>
                      <a:pt x="199" y="164"/>
                    </a:lnTo>
                    <a:lnTo>
                      <a:pt x="193" y="174"/>
                    </a:lnTo>
                    <a:lnTo>
                      <a:pt x="188" y="182"/>
                    </a:lnTo>
                    <a:lnTo>
                      <a:pt x="182" y="189"/>
                    </a:lnTo>
                    <a:lnTo>
                      <a:pt x="178" y="195"/>
                    </a:lnTo>
                    <a:lnTo>
                      <a:pt x="174" y="203"/>
                    </a:lnTo>
                    <a:lnTo>
                      <a:pt x="170" y="208"/>
                    </a:lnTo>
                    <a:lnTo>
                      <a:pt x="167" y="214"/>
                    </a:lnTo>
                    <a:lnTo>
                      <a:pt x="163" y="218"/>
                    </a:lnTo>
                    <a:lnTo>
                      <a:pt x="161" y="224"/>
                    </a:lnTo>
                    <a:lnTo>
                      <a:pt x="159" y="227"/>
                    </a:lnTo>
                    <a:lnTo>
                      <a:pt x="155" y="229"/>
                    </a:lnTo>
                    <a:lnTo>
                      <a:pt x="153" y="233"/>
                    </a:lnTo>
                    <a:lnTo>
                      <a:pt x="153" y="235"/>
                    </a:lnTo>
                    <a:lnTo>
                      <a:pt x="151" y="237"/>
                    </a:lnTo>
                    <a:lnTo>
                      <a:pt x="151" y="237"/>
                    </a:lnTo>
                    <a:lnTo>
                      <a:pt x="149" y="239"/>
                    </a:lnTo>
                    <a:lnTo>
                      <a:pt x="149" y="239"/>
                    </a:lnTo>
                    <a:lnTo>
                      <a:pt x="151" y="243"/>
                    </a:lnTo>
                    <a:lnTo>
                      <a:pt x="155" y="247"/>
                    </a:lnTo>
                    <a:lnTo>
                      <a:pt x="159" y="252"/>
                    </a:lnTo>
                    <a:lnTo>
                      <a:pt x="167" y="258"/>
                    </a:lnTo>
                    <a:lnTo>
                      <a:pt x="174" y="266"/>
                    </a:lnTo>
                    <a:lnTo>
                      <a:pt x="184" y="273"/>
                    </a:lnTo>
                    <a:lnTo>
                      <a:pt x="195" y="283"/>
                    </a:lnTo>
                    <a:lnTo>
                      <a:pt x="209" y="292"/>
                    </a:lnTo>
                    <a:lnTo>
                      <a:pt x="220" y="304"/>
                    </a:lnTo>
                    <a:lnTo>
                      <a:pt x="230" y="315"/>
                    </a:lnTo>
                    <a:lnTo>
                      <a:pt x="241" y="327"/>
                    </a:lnTo>
                    <a:lnTo>
                      <a:pt x="251" y="338"/>
                    </a:lnTo>
                    <a:lnTo>
                      <a:pt x="258" y="350"/>
                    </a:lnTo>
                    <a:lnTo>
                      <a:pt x="268" y="363"/>
                    </a:lnTo>
                    <a:lnTo>
                      <a:pt x="276" y="376"/>
                    </a:lnTo>
                    <a:lnTo>
                      <a:pt x="281" y="390"/>
                    </a:lnTo>
                    <a:lnTo>
                      <a:pt x="285" y="403"/>
                    </a:lnTo>
                    <a:lnTo>
                      <a:pt x="291" y="417"/>
                    </a:lnTo>
                    <a:lnTo>
                      <a:pt x="293" y="428"/>
                    </a:lnTo>
                    <a:lnTo>
                      <a:pt x="295" y="441"/>
                    </a:lnTo>
                    <a:lnTo>
                      <a:pt x="297" y="453"/>
                    </a:lnTo>
                    <a:lnTo>
                      <a:pt x="297" y="466"/>
                    </a:lnTo>
                    <a:lnTo>
                      <a:pt x="297" y="478"/>
                    </a:lnTo>
                    <a:lnTo>
                      <a:pt x="295" y="489"/>
                    </a:lnTo>
                    <a:lnTo>
                      <a:pt x="291" y="501"/>
                    </a:lnTo>
                    <a:lnTo>
                      <a:pt x="287" y="512"/>
                    </a:lnTo>
                    <a:lnTo>
                      <a:pt x="283" y="522"/>
                    </a:lnTo>
                    <a:lnTo>
                      <a:pt x="278" y="531"/>
                    </a:lnTo>
                    <a:lnTo>
                      <a:pt x="272" y="539"/>
                    </a:lnTo>
                    <a:lnTo>
                      <a:pt x="266" y="548"/>
                    </a:lnTo>
                    <a:lnTo>
                      <a:pt x="258" y="556"/>
                    </a:lnTo>
                    <a:lnTo>
                      <a:pt x="251" y="562"/>
                    </a:lnTo>
                    <a:lnTo>
                      <a:pt x="245" y="569"/>
                    </a:lnTo>
                    <a:lnTo>
                      <a:pt x="239" y="573"/>
                    </a:lnTo>
                    <a:lnTo>
                      <a:pt x="234" y="577"/>
                    </a:lnTo>
                    <a:lnTo>
                      <a:pt x="230" y="579"/>
                    </a:lnTo>
                    <a:lnTo>
                      <a:pt x="226" y="581"/>
                    </a:lnTo>
                    <a:lnTo>
                      <a:pt x="224" y="581"/>
                    </a:lnTo>
                    <a:lnTo>
                      <a:pt x="222" y="581"/>
                    </a:lnTo>
                    <a:lnTo>
                      <a:pt x="218" y="579"/>
                    </a:lnTo>
                    <a:lnTo>
                      <a:pt x="214" y="579"/>
                    </a:lnTo>
                    <a:lnTo>
                      <a:pt x="213" y="577"/>
                    </a:lnTo>
                    <a:lnTo>
                      <a:pt x="209" y="573"/>
                    </a:lnTo>
                    <a:lnTo>
                      <a:pt x="205" y="569"/>
                    </a:lnTo>
                    <a:lnTo>
                      <a:pt x="203" y="564"/>
                    </a:lnTo>
                    <a:lnTo>
                      <a:pt x="199" y="558"/>
                    </a:lnTo>
                    <a:lnTo>
                      <a:pt x="195" y="552"/>
                    </a:lnTo>
                    <a:lnTo>
                      <a:pt x="193" y="544"/>
                    </a:lnTo>
                    <a:lnTo>
                      <a:pt x="188" y="537"/>
                    </a:lnTo>
                    <a:lnTo>
                      <a:pt x="182" y="529"/>
                    </a:lnTo>
                    <a:lnTo>
                      <a:pt x="174" y="523"/>
                    </a:lnTo>
                    <a:lnTo>
                      <a:pt x="167" y="516"/>
                    </a:lnTo>
                    <a:lnTo>
                      <a:pt x="159" y="508"/>
                    </a:lnTo>
                    <a:lnTo>
                      <a:pt x="147" y="502"/>
                    </a:lnTo>
                    <a:lnTo>
                      <a:pt x="138" y="495"/>
                    </a:lnTo>
                    <a:lnTo>
                      <a:pt x="126" y="487"/>
                    </a:lnTo>
                    <a:lnTo>
                      <a:pt x="117" y="480"/>
                    </a:lnTo>
                    <a:lnTo>
                      <a:pt x="107" y="474"/>
                    </a:lnTo>
                    <a:lnTo>
                      <a:pt x="100" y="470"/>
                    </a:lnTo>
                    <a:lnTo>
                      <a:pt x="96" y="466"/>
                    </a:lnTo>
                    <a:lnTo>
                      <a:pt x="92" y="462"/>
                    </a:lnTo>
                    <a:lnTo>
                      <a:pt x="88" y="459"/>
                    </a:lnTo>
                    <a:lnTo>
                      <a:pt x="88" y="457"/>
                    </a:lnTo>
                    <a:lnTo>
                      <a:pt x="88" y="457"/>
                    </a:lnTo>
                    <a:lnTo>
                      <a:pt x="88" y="457"/>
                    </a:lnTo>
                    <a:lnTo>
                      <a:pt x="90" y="457"/>
                    </a:lnTo>
                    <a:lnTo>
                      <a:pt x="92" y="455"/>
                    </a:lnTo>
                    <a:lnTo>
                      <a:pt x="94" y="455"/>
                    </a:lnTo>
                    <a:lnTo>
                      <a:pt x="96" y="455"/>
                    </a:lnTo>
                    <a:lnTo>
                      <a:pt x="100" y="455"/>
                    </a:lnTo>
                    <a:lnTo>
                      <a:pt x="103" y="455"/>
                    </a:lnTo>
                    <a:lnTo>
                      <a:pt x="107" y="455"/>
                    </a:lnTo>
                    <a:lnTo>
                      <a:pt x="113" y="455"/>
                    </a:lnTo>
                    <a:lnTo>
                      <a:pt x="117" y="457"/>
                    </a:lnTo>
                    <a:lnTo>
                      <a:pt x="123" y="457"/>
                    </a:lnTo>
                    <a:lnTo>
                      <a:pt x="128" y="459"/>
                    </a:lnTo>
                    <a:lnTo>
                      <a:pt x="136" y="459"/>
                    </a:lnTo>
                    <a:lnTo>
                      <a:pt x="144" y="460"/>
                    </a:lnTo>
                    <a:lnTo>
                      <a:pt x="151" y="462"/>
                    </a:lnTo>
                    <a:lnTo>
                      <a:pt x="165" y="466"/>
                    </a:lnTo>
                    <a:lnTo>
                      <a:pt x="178" y="468"/>
                    </a:lnTo>
                    <a:lnTo>
                      <a:pt x="190" y="470"/>
                    </a:lnTo>
                    <a:lnTo>
                      <a:pt x="199" y="472"/>
                    </a:lnTo>
                    <a:lnTo>
                      <a:pt x="209" y="472"/>
                    </a:lnTo>
                    <a:lnTo>
                      <a:pt x="214" y="470"/>
                    </a:lnTo>
                    <a:lnTo>
                      <a:pt x="216" y="470"/>
                    </a:lnTo>
                    <a:lnTo>
                      <a:pt x="218" y="468"/>
                    </a:lnTo>
                    <a:lnTo>
                      <a:pt x="220" y="468"/>
                    </a:lnTo>
                    <a:lnTo>
                      <a:pt x="222" y="466"/>
                    </a:lnTo>
                    <a:lnTo>
                      <a:pt x="222" y="464"/>
                    </a:lnTo>
                    <a:lnTo>
                      <a:pt x="222" y="460"/>
                    </a:lnTo>
                    <a:lnTo>
                      <a:pt x="222" y="455"/>
                    </a:lnTo>
                    <a:lnTo>
                      <a:pt x="222" y="447"/>
                    </a:lnTo>
                    <a:lnTo>
                      <a:pt x="222" y="439"/>
                    </a:lnTo>
                    <a:lnTo>
                      <a:pt x="220" y="430"/>
                    </a:lnTo>
                    <a:lnTo>
                      <a:pt x="218" y="418"/>
                    </a:lnTo>
                    <a:lnTo>
                      <a:pt x="216" y="405"/>
                    </a:lnTo>
                    <a:lnTo>
                      <a:pt x="216" y="405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" name="Freeform 793"/>
              <p:cNvSpPr/>
              <p:nvPr/>
            </p:nvSpPr>
            <p:spPr bwMode="auto">
              <a:xfrm>
                <a:off x="5919788" y="722313"/>
                <a:ext cx="247650" cy="203200"/>
              </a:xfrm>
              <a:custGeom>
                <a:avLst/>
                <a:gdLst>
                  <a:gd name="T0" fmla="*/ 164 w 312"/>
                  <a:gd name="T1" fmla="*/ 76 h 256"/>
                  <a:gd name="T2" fmla="*/ 191 w 312"/>
                  <a:gd name="T3" fmla="*/ 94 h 256"/>
                  <a:gd name="T4" fmla="*/ 214 w 312"/>
                  <a:gd name="T5" fmla="*/ 107 h 256"/>
                  <a:gd name="T6" fmla="*/ 235 w 312"/>
                  <a:gd name="T7" fmla="*/ 120 h 256"/>
                  <a:gd name="T8" fmla="*/ 252 w 312"/>
                  <a:gd name="T9" fmla="*/ 134 h 256"/>
                  <a:gd name="T10" fmla="*/ 268 w 312"/>
                  <a:gd name="T11" fmla="*/ 145 h 256"/>
                  <a:gd name="T12" fmla="*/ 279 w 312"/>
                  <a:gd name="T13" fmla="*/ 157 h 256"/>
                  <a:gd name="T14" fmla="*/ 287 w 312"/>
                  <a:gd name="T15" fmla="*/ 166 h 256"/>
                  <a:gd name="T16" fmla="*/ 296 w 312"/>
                  <a:gd name="T17" fmla="*/ 179 h 256"/>
                  <a:gd name="T18" fmla="*/ 304 w 312"/>
                  <a:gd name="T19" fmla="*/ 197 h 256"/>
                  <a:gd name="T20" fmla="*/ 308 w 312"/>
                  <a:gd name="T21" fmla="*/ 210 h 256"/>
                  <a:gd name="T22" fmla="*/ 312 w 312"/>
                  <a:gd name="T23" fmla="*/ 223 h 256"/>
                  <a:gd name="T24" fmla="*/ 312 w 312"/>
                  <a:gd name="T25" fmla="*/ 237 h 256"/>
                  <a:gd name="T26" fmla="*/ 310 w 312"/>
                  <a:gd name="T27" fmla="*/ 248 h 256"/>
                  <a:gd name="T28" fmla="*/ 304 w 312"/>
                  <a:gd name="T29" fmla="*/ 254 h 256"/>
                  <a:gd name="T30" fmla="*/ 294 w 312"/>
                  <a:gd name="T31" fmla="*/ 254 h 256"/>
                  <a:gd name="T32" fmla="*/ 289 w 312"/>
                  <a:gd name="T33" fmla="*/ 250 h 256"/>
                  <a:gd name="T34" fmla="*/ 283 w 312"/>
                  <a:gd name="T35" fmla="*/ 248 h 256"/>
                  <a:gd name="T36" fmla="*/ 275 w 312"/>
                  <a:gd name="T37" fmla="*/ 242 h 256"/>
                  <a:gd name="T38" fmla="*/ 266 w 312"/>
                  <a:gd name="T39" fmla="*/ 235 h 256"/>
                  <a:gd name="T40" fmla="*/ 254 w 312"/>
                  <a:gd name="T41" fmla="*/ 225 h 256"/>
                  <a:gd name="T42" fmla="*/ 239 w 312"/>
                  <a:gd name="T43" fmla="*/ 212 h 256"/>
                  <a:gd name="T44" fmla="*/ 224 w 312"/>
                  <a:gd name="T45" fmla="*/ 199 h 256"/>
                  <a:gd name="T46" fmla="*/ 204 w 312"/>
                  <a:gd name="T47" fmla="*/ 179 h 256"/>
                  <a:gd name="T48" fmla="*/ 176 w 312"/>
                  <a:gd name="T49" fmla="*/ 153 h 256"/>
                  <a:gd name="T50" fmla="*/ 137 w 312"/>
                  <a:gd name="T51" fmla="*/ 118 h 256"/>
                  <a:gd name="T52" fmla="*/ 103 w 312"/>
                  <a:gd name="T53" fmla="*/ 90 h 256"/>
                  <a:gd name="T54" fmla="*/ 72 w 312"/>
                  <a:gd name="T55" fmla="*/ 63 h 256"/>
                  <a:gd name="T56" fmla="*/ 46 w 312"/>
                  <a:gd name="T57" fmla="*/ 42 h 256"/>
                  <a:gd name="T58" fmla="*/ 23 w 312"/>
                  <a:gd name="T59" fmla="*/ 25 h 256"/>
                  <a:gd name="T60" fmla="*/ 7 w 312"/>
                  <a:gd name="T61" fmla="*/ 13 h 256"/>
                  <a:gd name="T62" fmla="*/ 1 w 312"/>
                  <a:gd name="T63" fmla="*/ 8 h 256"/>
                  <a:gd name="T64" fmla="*/ 0 w 312"/>
                  <a:gd name="T65" fmla="*/ 4 h 256"/>
                  <a:gd name="T66" fmla="*/ 0 w 312"/>
                  <a:gd name="T67" fmla="*/ 2 h 256"/>
                  <a:gd name="T68" fmla="*/ 3 w 312"/>
                  <a:gd name="T69" fmla="*/ 0 h 256"/>
                  <a:gd name="T70" fmla="*/ 9 w 312"/>
                  <a:gd name="T71" fmla="*/ 0 h 256"/>
                  <a:gd name="T72" fmla="*/ 15 w 312"/>
                  <a:gd name="T73" fmla="*/ 0 h 256"/>
                  <a:gd name="T74" fmla="*/ 23 w 312"/>
                  <a:gd name="T75" fmla="*/ 0 h 256"/>
                  <a:gd name="T76" fmla="*/ 30 w 312"/>
                  <a:gd name="T77" fmla="*/ 2 h 256"/>
                  <a:gd name="T78" fmla="*/ 42 w 312"/>
                  <a:gd name="T79" fmla="*/ 6 h 256"/>
                  <a:gd name="T80" fmla="*/ 53 w 312"/>
                  <a:gd name="T81" fmla="*/ 13 h 256"/>
                  <a:gd name="T82" fmla="*/ 70 w 312"/>
                  <a:gd name="T83" fmla="*/ 21 h 256"/>
                  <a:gd name="T84" fmla="*/ 90 w 312"/>
                  <a:gd name="T85" fmla="*/ 32 h 256"/>
                  <a:gd name="T86" fmla="*/ 111 w 312"/>
                  <a:gd name="T87" fmla="*/ 46 h 256"/>
                  <a:gd name="T88" fmla="*/ 135 w 312"/>
                  <a:gd name="T89" fmla="*/ 61 h 256"/>
                  <a:gd name="T90" fmla="*/ 149 w 312"/>
                  <a:gd name="T91" fmla="*/ 69 h 2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312" h="256">
                    <a:moveTo>
                      <a:pt x="149" y="69"/>
                    </a:moveTo>
                    <a:lnTo>
                      <a:pt x="164" y="76"/>
                    </a:lnTo>
                    <a:lnTo>
                      <a:pt x="178" y="86"/>
                    </a:lnTo>
                    <a:lnTo>
                      <a:pt x="191" y="94"/>
                    </a:lnTo>
                    <a:lnTo>
                      <a:pt x="202" y="101"/>
                    </a:lnTo>
                    <a:lnTo>
                      <a:pt x="214" y="107"/>
                    </a:lnTo>
                    <a:lnTo>
                      <a:pt x="224" y="115"/>
                    </a:lnTo>
                    <a:lnTo>
                      <a:pt x="235" y="120"/>
                    </a:lnTo>
                    <a:lnTo>
                      <a:pt x="243" y="128"/>
                    </a:lnTo>
                    <a:lnTo>
                      <a:pt x="252" y="134"/>
                    </a:lnTo>
                    <a:lnTo>
                      <a:pt x="260" y="139"/>
                    </a:lnTo>
                    <a:lnTo>
                      <a:pt x="268" y="145"/>
                    </a:lnTo>
                    <a:lnTo>
                      <a:pt x="273" y="151"/>
                    </a:lnTo>
                    <a:lnTo>
                      <a:pt x="279" y="157"/>
                    </a:lnTo>
                    <a:lnTo>
                      <a:pt x="283" y="160"/>
                    </a:lnTo>
                    <a:lnTo>
                      <a:pt x="287" y="166"/>
                    </a:lnTo>
                    <a:lnTo>
                      <a:pt x="290" y="170"/>
                    </a:lnTo>
                    <a:lnTo>
                      <a:pt x="296" y="179"/>
                    </a:lnTo>
                    <a:lnTo>
                      <a:pt x="300" y="189"/>
                    </a:lnTo>
                    <a:lnTo>
                      <a:pt x="304" y="197"/>
                    </a:lnTo>
                    <a:lnTo>
                      <a:pt x="306" y="204"/>
                    </a:lnTo>
                    <a:lnTo>
                      <a:pt x="308" y="210"/>
                    </a:lnTo>
                    <a:lnTo>
                      <a:pt x="310" y="218"/>
                    </a:lnTo>
                    <a:lnTo>
                      <a:pt x="312" y="223"/>
                    </a:lnTo>
                    <a:lnTo>
                      <a:pt x="312" y="227"/>
                    </a:lnTo>
                    <a:lnTo>
                      <a:pt x="312" y="237"/>
                    </a:lnTo>
                    <a:lnTo>
                      <a:pt x="312" y="242"/>
                    </a:lnTo>
                    <a:lnTo>
                      <a:pt x="310" y="248"/>
                    </a:lnTo>
                    <a:lnTo>
                      <a:pt x="308" y="252"/>
                    </a:lnTo>
                    <a:lnTo>
                      <a:pt x="304" y="254"/>
                    </a:lnTo>
                    <a:lnTo>
                      <a:pt x="300" y="256"/>
                    </a:lnTo>
                    <a:lnTo>
                      <a:pt x="294" y="254"/>
                    </a:lnTo>
                    <a:lnTo>
                      <a:pt x="290" y="252"/>
                    </a:lnTo>
                    <a:lnTo>
                      <a:pt x="289" y="250"/>
                    </a:lnTo>
                    <a:lnTo>
                      <a:pt x="287" y="250"/>
                    </a:lnTo>
                    <a:lnTo>
                      <a:pt x="283" y="248"/>
                    </a:lnTo>
                    <a:lnTo>
                      <a:pt x="281" y="244"/>
                    </a:lnTo>
                    <a:lnTo>
                      <a:pt x="275" y="242"/>
                    </a:lnTo>
                    <a:lnTo>
                      <a:pt x="271" y="239"/>
                    </a:lnTo>
                    <a:lnTo>
                      <a:pt x="266" y="235"/>
                    </a:lnTo>
                    <a:lnTo>
                      <a:pt x="260" y="229"/>
                    </a:lnTo>
                    <a:lnTo>
                      <a:pt x="254" y="225"/>
                    </a:lnTo>
                    <a:lnTo>
                      <a:pt x="246" y="220"/>
                    </a:lnTo>
                    <a:lnTo>
                      <a:pt x="239" y="212"/>
                    </a:lnTo>
                    <a:lnTo>
                      <a:pt x="231" y="206"/>
                    </a:lnTo>
                    <a:lnTo>
                      <a:pt x="224" y="199"/>
                    </a:lnTo>
                    <a:lnTo>
                      <a:pt x="214" y="189"/>
                    </a:lnTo>
                    <a:lnTo>
                      <a:pt x="204" y="179"/>
                    </a:lnTo>
                    <a:lnTo>
                      <a:pt x="195" y="170"/>
                    </a:lnTo>
                    <a:lnTo>
                      <a:pt x="176" y="153"/>
                    </a:lnTo>
                    <a:lnTo>
                      <a:pt x="157" y="136"/>
                    </a:lnTo>
                    <a:lnTo>
                      <a:pt x="137" y="118"/>
                    </a:lnTo>
                    <a:lnTo>
                      <a:pt x="120" y="103"/>
                    </a:lnTo>
                    <a:lnTo>
                      <a:pt x="103" y="90"/>
                    </a:lnTo>
                    <a:lnTo>
                      <a:pt x="88" y="76"/>
                    </a:lnTo>
                    <a:lnTo>
                      <a:pt x="72" y="63"/>
                    </a:lnTo>
                    <a:lnTo>
                      <a:pt x="57" y="52"/>
                    </a:lnTo>
                    <a:lnTo>
                      <a:pt x="46" y="42"/>
                    </a:lnTo>
                    <a:lnTo>
                      <a:pt x="32" y="32"/>
                    </a:lnTo>
                    <a:lnTo>
                      <a:pt x="23" y="25"/>
                    </a:lnTo>
                    <a:lnTo>
                      <a:pt x="15" y="19"/>
                    </a:lnTo>
                    <a:lnTo>
                      <a:pt x="7" y="13"/>
                    </a:lnTo>
                    <a:lnTo>
                      <a:pt x="3" y="9"/>
                    </a:lnTo>
                    <a:lnTo>
                      <a:pt x="1" y="8"/>
                    </a:lnTo>
                    <a:lnTo>
                      <a:pt x="0" y="6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3" y="0"/>
                    </a:lnTo>
                    <a:lnTo>
                      <a:pt x="5" y="0"/>
                    </a:lnTo>
                    <a:lnTo>
                      <a:pt x="9" y="0"/>
                    </a:lnTo>
                    <a:lnTo>
                      <a:pt x="11" y="0"/>
                    </a:lnTo>
                    <a:lnTo>
                      <a:pt x="15" y="0"/>
                    </a:lnTo>
                    <a:lnTo>
                      <a:pt x="21" y="0"/>
                    </a:lnTo>
                    <a:lnTo>
                      <a:pt x="23" y="0"/>
                    </a:lnTo>
                    <a:lnTo>
                      <a:pt x="26" y="0"/>
                    </a:lnTo>
                    <a:lnTo>
                      <a:pt x="30" y="2"/>
                    </a:lnTo>
                    <a:lnTo>
                      <a:pt x="36" y="4"/>
                    </a:lnTo>
                    <a:lnTo>
                      <a:pt x="42" y="6"/>
                    </a:lnTo>
                    <a:lnTo>
                      <a:pt x="47" y="9"/>
                    </a:lnTo>
                    <a:lnTo>
                      <a:pt x="53" y="13"/>
                    </a:lnTo>
                    <a:lnTo>
                      <a:pt x="61" y="17"/>
                    </a:lnTo>
                    <a:lnTo>
                      <a:pt x="70" y="21"/>
                    </a:lnTo>
                    <a:lnTo>
                      <a:pt x="80" y="27"/>
                    </a:lnTo>
                    <a:lnTo>
                      <a:pt x="90" y="32"/>
                    </a:lnTo>
                    <a:lnTo>
                      <a:pt x="99" y="38"/>
                    </a:lnTo>
                    <a:lnTo>
                      <a:pt x="111" y="46"/>
                    </a:lnTo>
                    <a:lnTo>
                      <a:pt x="122" y="53"/>
                    </a:lnTo>
                    <a:lnTo>
                      <a:pt x="135" y="61"/>
                    </a:lnTo>
                    <a:lnTo>
                      <a:pt x="149" y="69"/>
                    </a:lnTo>
                    <a:lnTo>
                      <a:pt x="149" y="69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8" name="组合 7"/>
          <p:cNvGrpSpPr/>
          <p:nvPr/>
        </p:nvGrpSpPr>
        <p:grpSpPr>
          <a:xfrm>
            <a:off x="3574036" y="771550"/>
            <a:ext cx="1145540" cy="1152128"/>
            <a:chOff x="3975938" y="627534"/>
            <a:chExt cx="1146122" cy="1152128"/>
          </a:xfrm>
        </p:grpSpPr>
        <p:pic>
          <p:nvPicPr>
            <p:cNvPr id="4" name="图片 3">
              <a:hlinkClick r:id="rId3" action="ppaction://hlinkfile"/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75938" y="627534"/>
              <a:ext cx="1146122" cy="1152128"/>
            </a:xfrm>
            <a:prstGeom prst="rect">
              <a:avLst/>
            </a:prstGeom>
          </p:spPr>
        </p:pic>
        <p:grpSp>
          <p:nvGrpSpPr>
            <p:cNvPr id="48" name="组合 47"/>
            <p:cNvGrpSpPr/>
            <p:nvPr/>
          </p:nvGrpSpPr>
          <p:grpSpPr>
            <a:xfrm>
              <a:off x="4076134" y="713434"/>
              <a:ext cx="945730" cy="980329"/>
              <a:chOff x="6645275" y="307975"/>
              <a:chExt cx="781050" cy="809625"/>
            </a:xfrm>
          </p:grpSpPr>
          <p:sp>
            <p:nvSpPr>
              <p:cNvPr id="49" name="Freeform 794"/>
              <p:cNvSpPr/>
              <p:nvPr/>
            </p:nvSpPr>
            <p:spPr bwMode="auto">
              <a:xfrm>
                <a:off x="6845300" y="350838"/>
                <a:ext cx="88900" cy="84138"/>
              </a:xfrm>
              <a:custGeom>
                <a:avLst/>
                <a:gdLst>
                  <a:gd name="T0" fmla="*/ 84 w 113"/>
                  <a:gd name="T1" fmla="*/ 107 h 107"/>
                  <a:gd name="T2" fmla="*/ 82 w 113"/>
                  <a:gd name="T3" fmla="*/ 105 h 107"/>
                  <a:gd name="T4" fmla="*/ 79 w 113"/>
                  <a:gd name="T5" fmla="*/ 103 h 107"/>
                  <a:gd name="T6" fmla="*/ 75 w 113"/>
                  <a:gd name="T7" fmla="*/ 99 h 107"/>
                  <a:gd name="T8" fmla="*/ 69 w 113"/>
                  <a:gd name="T9" fmla="*/ 94 h 107"/>
                  <a:gd name="T10" fmla="*/ 61 w 113"/>
                  <a:gd name="T11" fmla="*/ 88 h 107"/>
                  <a:gd name="T12" fmla="*/ 56 w 113"/>
                  <a:gd name="T13" fmla="*/ 78 h 107"/>
                  <a:gd name="T14" fmla="*/ 46 w 113"/>
                  <a:gd name="T15" fmla="*/ 69 h 107"/>
                  <a:gd name="T16" fmla="*/ 38 w 113"/>
                  <a:gd name="T17" fmla="*/ 57 h 107"/>
                  <a:gd name="T18" fmla="*/ 29 w 113"/>
                  <a:gd name="T19" fmla="*/ 48 h 107"/>
                  <a:gd name="T20" fmla="*/ 21 w 113"/>
                  <a:gd name="T21" fmla="*/ 38 h 107"/>
                  <a:gd name="T22" fmla="*/ 15 w 113"/>
                  <a:gd name="T23" fmla="*/ 29 h 107"/>
                  <a:gd name="T24" fmla="*/ 10 w 113"/>
                  <a:gd name="T25" fmla="*/ 21 h 107"/>
                  <a:gd name="T26" fmla="*/ 6 w 113"/>
                  <a:gd name="T27" fmla="*/ 15 h 107"/>
                  <a:gd name="T28" fmla="*/ 2 w 113"/>
                  <a:gd name="T29" fmla="*/ 12 h 107"/>
                  <a:gd name="T30" fmla="*/ 0 w 113"/>
                  <a:gd name="T31" fmla="*/ 8 h 107"/>
                  <a:gd name="T32" fmla="*/ 0 w 113"/>
                  <a:gd name="T33" fmla="*/ 4 h 107"/>
                  <a:gd name="T34" fmla="*/ 0 w 113"/>
                  <a:gd name="T35" fmla="*/ 4 h 107"/>
                  <a:gd name="T36" fmla="*/ 2 w 113"/>
                  <a:gd name="T37" fmla="*/ 2 h 107"/>
                  <a:gd name="T38" fmla="*/ 6 w 113"/>
                  <a:gd name="T39" fmla="*/ 2 h 107"/>
                  <a:gd name="T40" fmla="*/ 10 w 113"/>
                  <a:gd name="T41" fmla="*/ 2 h 107"/>
                  <a:gd name="T42" fmla="*/ 14 w 113"/>
                  <a:gd name="T43" fmla="*/ 0 h 107"/>
                  <a:gd name="T44" fmla="*/ 19 w 113"/>
                  <a:gd name="T45" fmla="*/ 0 h 107"/>
                  <a:gd name="T46" fmla="*/ 27 w 113"/>
                  <a:gd name="T47" fmla="*/ 0 h 107"/>
                  <a:gd name="T48" fmla="*/ 35 w 113"/>
                  <a:gd name="T49" fmla="*/ 0 h 107"/>
                  <a:gd name="T50" fmla="*/ 42 w 113"/>
                  <a:gd name="T51" fmla="*/ 0 h 107"/>
                  <a:gd name="T52" fmla="*/ 48 w 113"/>
                  <a:gd name="T53" fmla="*/ 2 h 107"/>
                  <a:gd name="T54" fmla="*/ 56 w 113"/>
                  <a:gd name="T55" fmla="*/ 4 h 107"/>
                  <a:gd name="T56" fmla="*/ 63 w 113"/>
                  <a:gd name="T57" fmla="*/ 6 h 107"/>
                  <a:gd name="T58" fmla="*/ 69 w 113"/>
                  <a:gd name="T59" fmla="*/ 10 h 107"/>
                  <a:gd name="T60" fmla="*/ 77 w 113"/>
                  <a:gd name="T61" fmla="*/ 13 h 107"/>
                  <a:gd name="T62" fmla="*/ 84 w 113"/>
                  <a:gd name="T63" fmla="*/ 19 h 107"/>
                  <a:gd name="T64" fmla="*/ 92 w 113"/>
                  <a:gd name="T65" fmla="*/ 25 h 107"/>
                  <a:gd name="T66" fmla="*/ 100 w 113"/>
                  <a:gd name="T67" fmla="*/ 31 h 107"/>
                  <a:gd name="T68" fmla="*/ 105 w 113"/>
                  <a:gd name="T69" fmla="*/ 38 h 107"/>
                  <a:gd name="T70" fmla="*/ 109 w 113"/>
                  <a:gd name="T71" fmla="*/ 44 h 107"/>
                  <a:gd name="T72" fmla="*/ 111 w 113"/>
                  <a:gd name="T73" fmla="*/ 50 h 107"/>
                  <a:gd name="T74" fmla="*/ 113 w 113"/>
                  <a:gd name="T75" fmla="*/ 56 h 107"/>
                  <a:gd name="T76" fmla="*/ 113 w 113"/>
                  <a:gd name="T77" fmla="*/ 61 h 107"/>
                  <a:gd name="T78" fmla="*/ 111 w 113"/>
                  <a:gd name="T79" fmla="*/ 67 h 107"/>
                  <a:gd name="T80" fmla="*/ 109 w 113"/>
                  <a:gd name="T81" fmla="*/ 75 h 107"/>
                  <a:gd name="T82" fmla="*/ 103 w 113"/>
                  <a:gd name="T83" fmla="*/ 80 h 107"/>
                  <a:gd name="T84" fmla="*/ 100 w 113"/>
                  <a:gd name="T85" fmla="*/ 88 h 107"/>
                  <a:gd name="T86" fmla="*/ 96 w 113"/>
                  <a:gd name="T87" fmla="*/ 92 h 107"/>
                  <a:gd name="T88" fmla="*/ 94 w 113"/>
                  <a:gd name="T89" fmla="*/ 96 h 107"/>
                  <a:gd name="T90" fmla="*/ 90 w 113"/>
                  <a:gd name="T91" fmla="*/ 99 h 107"/>
                  <a:gd name="T92" fmla="*/ 88 w 113"/>
                  <a:gd name="T93" fmla="*/ 103 h 107"/>
                  <a:gd name="T94" fmla="*/ 86 w 113"/>
                  <a:gd name="T95" fmla="*/ 105 h 107"/>
                  <a:gd name="T96" fmla="*/ 84 w 113"/>
                  <a:gd name="T97" fmla="*/ 107 h 107"/>
                  <a:gd name="T98" fmla="*/ 84 w 113"/>
                  <a:gd name="T99" fmla="*/ 107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13" h="107">
                    <a:moveTo>
                      <a:pt x="84" y="107"/>
                    </a:moveTo>
                    <a:lnTo>
                      <a:pt x="82" y="105"/>
                    </a:lnTo>
                    <a:lnTo>
                      <a:pt x="79" y="103"/>
                    </a:lnTo>
                    <a:lnTo>
                      <a:pt x="75" y="99"/>
                    </a:lnTo>
                    <a:lnTo>
                      <a:pt x="69" y="94"/>
                    </a:lnTo>
                    <a:lnTo>
                      <a:pt x="61" y="88"/>
                    </a:lnTo>
                    <a:lnTo>
                      <a:pt x="56" y="78"/>
                    </a:lnTo>
                    <a:lnTo>
                      <a:pt x="46" y="69"/>
                    </a:lnTo>
                    <a:lnTo>
                      <a:pt x="38" y="57"/>
                    </a:lnTo>
                    <a:lnTo>
                      <a:pt x="29" y="48"/>
                    </a:lnTo>
                    <a:lnTo>
                      <a:pt x="21" y="38"/>
                    </a:lnTo>
                    <a:lnTo>
                      <a:pt x="15" y="29"/>
                    </a:lnTo>
                    <a:lnTo>
                      <a:pt x="10" y="21"/>
                    </a:lnTo>
                    <a:lnTo>
                      <a:pt x="6" y="15"/>
                    </a:lnTo>
                    <a:lnTo>
                      <a:pt x="2" y="12"/>
                    </a:lnTo>
                    <a:lnTo>
                      <a:pt x="0" y="8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2" y="2"/>
                    </a:lnTo>
                    <a:lnTo>
                      <a:pt x="6" y="2"/>
                    </a:lnTo>
                    <a:lnTo>
                      <a:pt x="10" y="2"/>
                    </a:lnTo>
                    <a:lnTo>
                      <a:pt x="14" y="0"/>
                    </a:lnTo>
                    <a:lnTo>
                      <a:pt x="19" y="0"/>
                    </a:lnTo>
                    <a:lnTo>
                      <a:pt x="27" y="0"/>
                    </a:lnTo>
                    <a:lnTo>
                      <a:pt x="35" y="0"/>
                    </a:lnTo>
                    <a:lnTo>
                      <a:pt x="42" y="0"/>
                    </a:lnTo>
                    <a:lnTo>
                      <a:pt x="48" y="2"/>
                    </a:lnTo>
                    <a:lnTo>
                      <a:pt x="56" y="4"/>
                    </a:lnTo>
                    <a:lnTo>
                      <a:pt x="63" y="6"/>
                    </a:lnTo>
                    <a:lnTo>
                      <a:pt x="69" y="10"/>
                    </a:lnTo>
                    <a:lnTo>
                      <a:pt x="77" y="13"/>
                    </a:lnTo>
                    <a:lnTo>
                      <a:pt x="84" y="19"/>
                    </a:lnTo>
                    <a:lnTo>
                      <a:pt x="92" y="25"/>
                    </a:lnTo>
                    <a:lnTo>
                      <a:pt x="100" y="31"/>
                    </a:lnTo>
                    <a:lnTo>
                      <a:pt x="105" y="38"/>
                    </a:lnTo>
                    <a:lnTo>
                      <a:pt x="109" y="44"/>
                    </a:lnTo>
                    <a:lnTo>
                      <a:pt x="111" y="50"/>
                    </a:lnTo>
                    <a:lnTo>
                      <a:pt x="113" y="56"/>
                    </a:lnTo>
                    <a:lnTo>
                      <a:pt x="113" y="61"/>
                    </a:lnTo>
                    <a:lnTo>
                      <a:pt x="111" y="67"/>
                    </a:lnTo>
                    <a:lnTo>
                      <a:pt x="109" y="75"/>
                    </a:lnTo>
                    <a:lnTo>
                      <a:pt x="103" y="80"/>
                    </a:lnTo>
                    <a:lnTo>
                      <a:pt x="100" y="88"/>
                    </a:lnTo>
                    <a:lnTo>
                      <a:pt x="96" y="92"/>
                    </a:lnTo>
                    <a:lnTo>
                      <a:pt x="94" y="96"/>
                    </a:lnTo>
                    <a:lnTo>
                      <a:pt x="90" y="99"/>
                    </a:lnTo>
                    <a:lnTo>
                      <a:pt x="88" y="103"/>
                    </a:lnTo>
                    <a:lnTo>
                      <a:pt x="86" y="105"/>
                    </a:lnTo>
                    <a:lnTo>
                      <a:pt x="84" y="107"/>
                    </a:lnTo>
                    <a:lnTo>
                      <a:pt x="84" y="107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" name="Freeform 795"/>
              <p:cNvSpPr/>
              <p:nvPr/>
            </p:nvSpPr>
            <p:spPr bwMode="auto">
              <a:xfrm>
                <a:off x="6996113" y="307975"/>
                <a:ext cx="160337" cy="146050"/>
              </a:xfrm>
              <a:custGeom>
                <a:avLst/>
                <a:gdLst>
                  <a:gd name="T0" fmla="*/ 95 w 200"/>
                  <a:gd name="T1" fmla="*/ 68 h 185"/>
                  <a:gd name="T2" fmla="*/ 109 w 200"/>
                  <a:gd name="T3" fmla="*/ 47 h 185"/>
                  <a:gd name="T4" fmla="*/ 114 w 200"/>
                  <a:gd name="T5" fmla="*/ 32 h 185"/>
                  <a:gd name="T6" fmla="*/ 114 w 200"/>
                  <a:gd name="T7" fmla="*/ 19 h 185"/>
                  <a:gd name="T8" fmla="*/ 111 w 200"/>
                  <a:gd name="T9" fmla="*/ 9 h 185"/>
                  <a:gd name="T10" fmla="*/ 109 w 200"/>
                  <a:gd name="T11" fmla="*/ 2 h 185"/>
                  <a:gd name="T12" fmla="*/ 112 w 200"/>
                  <a:gd name="T13" fmla="*/ 0 h 185"/>
                  <a:gd name="T14" fmla="*/ 122 w 200"/>
                  <a:gd name="T15" fmla="*/ 0 h 185"/>
                  <a:gd name="T16" fmla="*/ 141 w 200"/>
                  <a:gd name="T17" fmla="*/ 3 h 185"/>
                  <a:gd name="T18" fmla="*/ 166 w 200"/>
                  <a:gd name="T19" fmla="*/ 11 h 185"/>
                  <a:gd name="T20" fmla="*/ 187 w 200"/>
                  <a:gd name="T21" fmla="*/ 26 h 185"/>
                  <a:gd name="T22" fmla="*/ 195 w 200"/>
                  <a:gd name="T23" fmla="*/ 32 h 185"/>
                  <a:gd name="T24" fmla="*/ 199 w 200"/>
                  <a:gd name="T25" fmla="*/ 40 h 185"/>
                  <a:gd name="T26" fmla="*/ 200 w 200"/>
                  <a:gd name="T27" fmla="*/ 45 h 185"/>
                  <a:gd name="T28" fmla="*/ 197 w 200"/>
                  <a:gd name="T29" fmla="*/ 49 h 185"/>
                  <a:gd name="T30" fmla="*/ 193 w 200"/>
                  <a:gd name="T31" fmla="*/ 55 h 185"/>
                  <a:gd name="T32" fmla="*/ 185 w 200"/>
                  <a:gd name="T33" fmla="*/ 61 h 185"/>
                  <a:gd name="T34" fmla="*/ 178 w 200"/>
                  <a:gd name="T35" fmla="*/ 70 h 185"/>
                  <a:gd name="T36" fmla="*/ 166 w 200"/>
                  <a:gd name="T37" fmla="*/ 80 h 185"/>
                  <a:gd name="T38" fmla="*/ 151 w 200"/>
                  <a:gd name="T39" fmla="*/ 91 h 185"/>
                  <a:gd name="T40" fmla="*/ 135 w 200"/>
                  <a:gd name="T41" fmla="*/ 105 h 185"/>
                  <a:gd name="T42" fmla="*/ 116 w 200"/>
                  <a:gd name="T43" fmla="*/ 118 h 185"/>
                  <a:gd name="T44" fmla="*/ 97 w 200"/>
                  <a:gd name="T45" fmla="*/ 135 h 185"/>
                  <a:gd name="T46" fmla="*/ 78 w 200"/>
                  <a:gd name="T47" fmla="*/ 149 h 185"/>
                  <a:gd name="T48" fmla="*/ 61 w 200"/>
                  <a:gd name="T49" fmla="*/ 160 h 185"/>
                  <a:gd name="T50" fmla="*/ 45 w 200"/>
                  <a:gd name="T51" fmla="*/ 168 h 185"/>
                  <a:gd name="T52" fmla="*/ 32 w 200"/>
                  <a:gd name="T53" fmla="*/ 175 h 185"/>
                  <a:gd name="T54" fmla="*/ 19 w 200"/>
                  <a:gd name="T55" fmla="*/ 181 h 185"/>
                  <a:gd name="T56" fmla="*/ 9 w 200"/>
                  <a:gd name="T57" fmla="*/ 183 h 185"/>
                  <a:gd name="T58" fmla="*/ 0 w 200"/>
                  <a:gd name="T59" fmla="*/ 185 h 185"/>
                  <a:gd name="T60" fmla="*/ 24 w 200"/>
                  <a:gd name="T61" fmla="*/ 154 h 185"/>
                  <a:gd name="T62" fmla="*/ 47 w 200"/>
                  <a:gd name="T63" fmla="*/ 126 h 185"/>
                  <a:gd name="T64" fmla="*/ 68 w 200"/>
                  <a:gd name="T65" fmla="*/ 101 h 185"/>
                  <a:gd name="T66" fmla="*/ 88 w 200"/>
                  <a:gd name="T67" fmla="*/ 78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00" h="185">
                    <a:moveTo>
                      <a:pt x="88" y="78"/>
                    </a:moveTo>
                    <a:lnTo>
                      <a:pt x="95" y="68"/>
                    </a:lnTo>
                    <a:lnTo>
                      <a:pt x="103" y="57"/>
                    </a:lnTo>
                    <a:lnTo>
                      <a:pt x="109" y="47"/>
                    </a:lnTo>
                    <a:lnTo>
                      <a:pt x="112" y="40"/>
                    </a:lnTo>
                    <a:lnTo>
                      <a:pt x="114" y="32"/>
                    </a:lnTo>
                    <a:lnTo>
                      <a:pt x="116" y="24"/>
                    </a:lnTo>
                    <a:lnTo>
                      <a:pt x="114" y="19"/>
                    </a:lnTo>
                    <a:lnTo>
                      <a:pt x="112" y="13"/>
                    </a:lnTo>
                    <a:lnTo>
                      <a:pt x="111" y="9"/>
                    </a:lnTo>
                    <a:lnTo>
                      <a:pt x="109" y="5"/>
                    </a:lnTo>
                    <a:lnTo>
                      <a:pt x="109" y="2"/>
                    </a:lnTo>
                    <a:lnTo>
                      <a:pt x="111" y="0"/>
                    </a:lnTo>
                    <a:lnTo>
                      <a:pt x="112" y="0"/>
                    </a:lnTo>
                    <a:lnTo>
                      <a:pt x="116" y="0"/>
                    </a:lnTo>
                    <a:lnTo>
                      <a:pt x="122" y="0"/>
                    </a:lnTo>
                    <a:lnTo>
                      <a:pt x="130" y="0"/>
                    </a:lnTo>
                    <a:lnTo>
                      <a:pt x="141" y="3"/>
                    </a:lnTo>
                    <a:lnTo>
                      <a:pt x="155" y="7"/>
                    </a:lnTo>
                    <a:lnTo>
                      <a:pt x="166" y="11"/>
                    </a:lnTo>
                    <a:lnTo>
                      <a:pt x="179" y="17"/>
                    </a:lnTo>
                    <a:lnTo>
                      <a:pt x="187" y="26"/>
                    </a:lnTo>
                    <a:lnTo>
                      <a:pt x="191" y="28"/>
                    </a:lnTo>
                    <a:lnTo>
                      <a:pt x="195" y="32"/>
                    </a:lnTo>
                    <a:lnTo>
                      <a:pt x="197" y="36"/>
                    </a:lnTo>
                    <a:lnTo>
                      <a:pt x="199" y="40"/>
                    </a:lnTo>
                    <a:lnTo>
                      <a:pt x="199" y="42"/>
                    </a:lnTo>
                    <a:lnTo>
                      <a:pt x="200" y="45"/>
                    </a:lnTo>
                    <a:lnTo>
                      <a:pt x="199" y="47"/>
                    </a:lnTo>
                    <a:lnTo>
                      <a:pt x="197" y="49"/>
                    </a:lnTo>
                    <a:lnTo>
                      <a:pt x="195" y="51"/>
                    </a:lnTo>
                    <a:lnTo>
                      <a:pt x="193" y="55"/>
                    </a:lnTo>
                    <a:lnTo>
                      <a:pt x="189" y="57"/>
                    </a:lnTo>
                    <a:lnTo>
                      <a:pt x="185" y="61"/>
                    </a:lnTo>
                    <a:lnTo>
                      <a:pt x="181" y="65"/>
                    </a:lnTo>
                    <a:lnTo>
                      <a:pt x="178" y="70"/>
                    </a:lnTo>
                    <a:lnTo>
                      <a:pt x="172" y="74"/>
                    </a:lnTo>
                    <a:lnTo>
                      <a:pt x="166" y="80"/>
                    </a:lnTo>
                    <a:lnTo>
                      <a:pt x="158" y="86"/>
                    </a:lnTo>
                    <a:lnTo>
                      <a:pt x="151" y="91"/>
                    </a:lnTo>
                    <a:lnTo>
                      <a:pt x="143" y="97"/>
                    </a:lnTo>
                    <a:lnTo>
                      <a:pt x="135" y="105"/>
                    </a:lnTo>
                    <a:lnTo>
                      <a:pt x="126" y="110"/>
                    </a:lnTo>
                    <a:lnTo>
                      <a:pt x="116" y="118"/>
                    </a:lnTo>
                    <a:lnTo>
                      <a:pt x="107" y="128"/>
                    </a:lnTo>
                    <a:lnTo>
                      <a:pt x="97" y="135"/>
                    </a:lnTo>
                    <a:lnTo>
                      <a:pt x="88" y="141"/>
                    </a:lnTo>
                    <a:lnTo>
                      <a:pt x="78" y="149"/>
                    </a:lnTo>
                    <a:lnTo>
                      <a:pt x="70" y="154"/>
                    </a:lnTo>
                    <a:lnTo>
                      <a:pt x="61" y="160"/>
                    </a:lnTo>
                    <a:lnTo>
                      <a:pt x="53" y="164"/>
                    </a:lnTo>
                    <a:lnTo>
                      <a:pt x="45" y="168"/>
                    </a:lnTo>
                    <a:lnTo>
                      <a:pt x="38" y="172"/>
                    </a:lnTo>
                    <a:lnTo>
                      <a:pt x="32" y="175"/>
                    </a:lnTo>
                    <a:lnTo>
                      <a:pt x="26" y="177"/>
                    </a:lnTo>
                    <a:lnTo>
                      <a:pt x="19" y="181"/>
                    </a:lnTo>
                    <a:lnTo>
                      <a:pt x="13" y="181"/>
                    </a:lnTo>
                    <a:lnTo>
                      <a:pt x="9" y="183"/>
                    </a:lnTo>
                    <a:lnTo>
                      <a:pt x="3" y="183"/>
                    </a:lnTo>
                    <a:lnTo>
                      <a:pt x="0" y="185"/>
                    </a:lnTo>
                    <a:lnTo>
                      <a:pt x="13" y="170"/>
                    </a:lnTo>
                    <a:lnTo>
                      <a:pt x="24" y="154"/>
                    </a:lnTo>
                    <a:lnTo>
                      <a:pt x="36" y="141"/>
                    </a:lnTo>
                    <a:lnTo>
                      <a:pt x="47" y="126"/>
                    </a:lnTo>
                    <a:lnTo>
                      <a:pt x="57" y="114"/>
                    </a:lnTo>
                    <a:lnTo>
                      <a:pt x="68" y="101"/>
                    </a:lnTo>
                    <a:lnTo>
                      <a:pt x="78" y="89"/>
                    </a:lnTo>
                    <a:lnTo>
                      <a:pt x="88" y="78"/>
                    </a:lnTo>
                    <a:lnTo>
                      <a:pt x="88" y="78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" name="Freeform 796"/>
              <p:cNvSpPr/>
              <p:nvPr/>
            </p:nvSpPr>
            <p:spPr bwMode="auto">
              <a:xfrm>
                <a:off x="6784975" y="407988"/>
                <a:ext cx="422275" cy="84138"/>
              </a:xfrm>
              <a:custGeom>
                <a:avLst/>
                <a:gdLst>
                  <a:gd name="T0" fmla="*/ 20 w 533"/>
                  <a:gd name="T1" fmla="*/ 89 h 107"/>
                  <a:gd name="T2" fmla="*/ 10 w 533"/>
                  <a:gd name="T3" fmla="*/ 82 h 107"/>
                  <a:gd name="T4" fmla="*/ 4 w 533"/>
                  <a:gd name="T5" fmla="*/ 76 h 107"/>
                  <a:gd name="T6" fmla="*/ 0 w 533"/>
                  <a:gd name="T7" fmla="*/ 72 h 107"/>
                  <a:gd name="T8" fmla="*/ 6 w 533"/>
                  <a:gd name="T9" fmla="*/ 70 h 107"/>
                  <a:gd name="T10" fmla="*/ 20 w 533"/>
                  <a:gd name="T11" fmla="*/ 70 h 107"/>
                  <a:gd name="T12" fmla="*/ 33 w 533"/>
                  <a:gd name="T13" fmla="*/ 68 h 107"/>
                  <a:gd name="T14" fmla="*/ 50 w 533"/>
                  <a:gd name="T15" fmla="*/ 68 h 107"/>
                  <a:gd name="T16" fmla="*/ 69 w 533"/>
                  <a:gd name="T17" fmla="*/ 67 h 107"/>
                  <a:gd name="T18" fmla="*/ 90 w 533"/>
                  <a:gd name="T19" fmla="*/ 65 h 107"/>
                  <a:gd name="T20" fmla="*/ 113 w 533"/>
                  <a:gd name="T21" fmla="*/ 63 h 107"/>
                  <a:gd name="T22" fmla="*/ 136 w 533"/>
                  <a:gd name="T23" fmla="*/ 59 h 107"/>
                  <a:gd name="T24" fmla="*/ 203 w 533"/>
                  <a:gd name="T25" fmla="*/ 51 h 107"/>
                  <a:gd name="T26" fmla="*/ 253 w 533"/>
                  <a:gd name="T27" fmla="*/ 42 h 107"/>
                  <a:gd name="T28" fmla="*/ 305 w 533"/>
                  <a:gd name="T29" fmla="*/ 32 h 107"/>
                  <a:gd name="T30" fmla="*/ 355 w 533"/>
                  <a:gd name="T31" fmla="*/ 17 h 107"/>
                  <a:gd name="T32" fmla="*/ 378 w 533"/>
                  <a:gd name="T33" fmla="*/ 11 h 107"/>
                  <a:gd name="T34" fmla="*/ 422 w 533"/>
                  <a:gd name="T35" fmla="*/ 4 h 107"/>
                  <a:gd name="T36" fmla="*/ 456 w 533"/>
                  <a:gd name="T37" fmla="*/ 0 h 107"/>
                  <a:gd name="T38" fmla="*/ 485 w 533"/>
                  <a:gd name="T39" fmla="*/ 0 h 107"/>
                  <a:gd name="T40" fmla="*/ 504 w 533"/>
                  <a:gd name="T41" fmla="*/ 4 h 107"/>
                  <a:gd name="T42" fmla="*/ 519 w 533"/>
                  <a:gd name="T43" fmla="*/ 9 h 107"/>
                  <a:gd name="T44" fmla="*/ 529 w 533"/>
                  <a:gd name="T45" fmla="*/ 15 h 107"/>
                  <a:gd name="T46" fmla="*/ 533 w 533"/>
                  <a:gd name="T47" fmla="*/ 19 h 107"/>
                  <a:gd name="T48" fmla="*/ 533 w 533"/>
                  <a:gd name="T49" fmla="*/ 23 h 107"/>
                  <a:gd name="T50" fmla="*/ 529 w 533"/>
                  <a:gd name="T51" fmla="*/ 26 h 107"/>
                  <a:gd name="T52" fmla="*/ 519 w 533"/>
                  <a:gd name="T53" fmla="*/ 32 h 107"/>
                  <a:gd name="T54" fmla="*/ 504 w 533"/>
                  <a:gd name="T55" fmla="*/ 36 h 107"/>
                  <a:gd name="T56" fmla="*/ 475 w 533"/>
                  <a:gd name="T57" fmla="*/ 44 h 107"/>
                  <a:gd name="T58" fmla="*/ 435 w 533"/>
                  <a:gd name="T59" fmla="*/ 51 h 107"/>
                  <a:gd name="T60" fmla="*/ 412 w 533"/>
                  <a:gd name="T61" fmla="*/ 55 h 107"/>
                  <a:gd name="T62" fmla="*/ 399 w 533"/>
                  <a:gd name="T63" fmla="*/ 57 h 107"/>
                  <a:gd name="T64" fmla="*/ 383 w 533"/>
                  <a:gd name="T65" fmla="*/ 61 h 107"/>
                  <a:gd name="T66" fmla="*/ 362 w 533"/>
                  <a:gd name="T67" fmla="*/ 63 h 107"/>
                  <a:gd name="T68" fmla="*/ 339 w 533"/>
                  <a:gd name="T69" fmla="*/ 67 h 107"/>
                  <a:gd name="T70" fmla="*/ 312 w 533"/>
                  <a:gd name="T71" fmla="*/ 70 h 107"/>
                  <a:gd name="T72" fmla="*/ 282 w 533"/>
                  <a:gd name="T73" fmla="*/ 76 h 107"/>
                  <a:gd name="T74" fmla="*/ 247 w 533"/>
                  <a:gd name="T75" fmla="*/ 80 h 107"/>
                  <a:gd name="T76" fmla="*/ 211 w 533"/>
                  <a:gd name="T77" fmla="*/ 86 h 107"/>
                  <a:gd name="T78" fmla="*/ 178 w 533"/>
                  <a:gd name="T79" fmla="*/ 91 h 107"/>
                  <a:gd name="T80" fmla="*/ 150 w 533"/>
                  <a:gd name="T81" fmla="*/ 95 h 107"/>
                  <a:gd name="T82" fmla="*/ 125 w 533"/>
                  <a:gd name="T83" fmla="*/ 99 h 107"/>
                  <a:gd name="T84" fmla="*/ 104 w 533"/>
                  <a:gd name="T85" fmla="*/ 103 h 107"/>
                  <a:gd name="T86" fmla="*/ 89 w 533"/>
                  <a:gd name="T87" fmla="*/ 105 h 107"/>
                  <a:gd name="T88" fmla="*/ 77 w 533"/>
                  <a:gd name="T89" fmla="*/ 107 h 107"/>
                  <a:gd name="T90" fmla="*/ 69 w 533"/>
                  <a:gd name="T91" fmla="*/ 107 h 107"/>
                  <a:gd name="T92" fmla="*/ 64 w 533"/>
                  <a:gd name="T93" fmla="*/ 107 h 107"/>
                  <a:gd name="T94" fmla="*/ 56 w 533"/>
                  <a:gd name="T95" fmla="*/ 105 h 107"/>
                  <a:gd name="T96" fmla="*/ 46 w 533"/>
                  <a:gd name="T97" fmla="*/ 103 h 107"/>
                  <a:gd name="T98" fmla="*/ 33 w 533"/>
                  <a:gd name="T99" fmla="*/ 97 h 107"/>
                  <a:gd name="T100" fmla="*/ 25 w 533"/>
                  <a:gd name="T101" fmla="*/ 95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533" h="107">
                    <a:moveTo>
                      <a:pt x="25" y="95"/>
                    </a:moveTo>
                    <a:lnTo>
                      <a:pt x="20" y="89"/>
                    </a:lnTo>
                    <a:lnTo>
                      <a:pt x="14" y="86"/>
                    </a:lnTo>
                    <a:lnTo>
                      <a:pt x="10" y="82"/>
                    </a:lnTo>
                    <a:lnTo>
                      <a:pt x="6" y="80"/>
                    </a:lnTo>
                    <a:lnTo>
                      <a:pt x="4" y="76"/>
                    </a:lnTo>
                    <a:lnTo>
                      <a:pt x="2" y="74"/>
                    </a:lnTo>
                    <a:lnTo>
                      <a:pt x="0" y="72"/>
                    </a:lnTo>
                    <a:lnTo>
                      <a:pt x="0" y="70"/>
                    </a:lnTo>
                    <a:lnTo>
                      <a:pt x="6" y="70"/>
                    </a:lnTo>
                    <a:lnTo>
                      <a:pt x="12" y="70"/>
                    </a:lnTo>
                    <a:lnTo>
                      <a:pt x="20" y="70"/>
                    </a:lnTo>
                    <a:lnTo>
                      <a:pt x="25" y="70"/>
                    </a:lnTo>
                    <a:lnTo>
                      <a:pt x="33" y="68"/>
                    </a:lnTo>
                    <a:lnTo>
                      <a:pt x="43" y="68"/>
                    </a:lnTo>
                    <a:lnTo>
                      <a:pt x="50" y="68"/>
                    </a:lnTo>
                    <a:lnTo>
                      <a:pt x="60" y="67"/>
                    </a:lnTo>
                    <a:lnTo>
                      <a:pt x="69" y="67"/>
                    </a:lnTo>
                    <a:lnTo>
                      <a:pt x="79" y="65"/>
                    </a:lnTo>
                    <a:lnTo>
                      <a:pt x="90" y="65"/>
                    </a:lnTo>
                    <a:lnTo>
                      <a:pt x="102" y="63"/>
                    </a:lnTo>
                    <a:lnTo>
                      <a:pt x="113" y="63"/>
                    </a:lnTo>
                    <a:lnTo>
                      <a:pt x="125" y="61"/>
                    </a:lnTo>
                    <a:lnTo>
                      <a:pt x="136" y="59"/>
                    </a:lnTo>
                    <a:lnTo>
                      <a:pt x="150" y="59"/>
                    </a:lnTo>
                    <a:lnTo>
                      <a:pt x="203" y="51"/>
                    </a:lnTo>
                    <a:lnTo>
                      <a:pt x="228" y="47"/>
                    </a:lnTo>
                    <a:lnTo>
                      <a:pt x="253" y="42"/>
                    </a:lnTo>
                    <a:lnTo>
                      <a:pt x="280" y="38"/>
                    </a:lnTo>
                    <a:lnTo>
                      <a:pt x="305" y="32"/>
                    </a:lnTo>
                    <a:lnTo>
                      <a:pt x="330" y="25"/>
                    </a:lnTo>
                    <a:lnTo>
                      <a:pt x="355" y="17"/>
                    </a:lnTo>
                    <a:lnTo>
                      <a:pt x="366" y="15"/>
                    </a:lnTo>
                    <a:lnTo>
                      <a:pt x="378" y="11"/>
                    </a:lnTo>
                    <a:lnTo>
                      <a:pt x="400" y="7"/>
                    </a:lnTo>
                    <a:lnTo>
                      <a:pt x="422" y="4"/>
                    </a:lnTo>
                    <a:lnTo>
                      <a:pt x="439" y="2"/>
                    </a:lnTo>
                    <a:lnTo>
                      <a:pt x="456" y="0"/>
                    </a:lnTo>
                    <a:lnTo>
                      <a:pt x="471" y="0"/>
                    </a:lnTo>
                    <a:lnTo>
                      <a:pt x="485" y="0"/>
                    </a:lnTo>
                    <a:lnTo>
                      <a:pt x="496" y="2"/>
                    </a:lnTo>
                    <a:lnTo>
                      <a:pt x="504" y="4"/>
                    </a:lnTo>
                    <a:lnTo>
                      <a:pt x="512" y="7"/>
                    </a:lnTo>
                    <a:lnTo>
                      <a:pt x="519" y="9"/>
                    </a:lnTo>
                    <a:lnTo>
                      <a:pt x="525" y="13"/>
                    </a:lnTo>
                    <a:lnTo>
                      <a:pt x="529" y="15"/>
                    </a:lnTo>
                    <a:lnTo>
                      <a:pt x="531" y="17"/>
                    </a:lnTo>
                    <a:lnTo>
                      <a:pt x="533" y="19"/>
                    </a:lnTo>
                    <a:lnTo>
                      <a:pt x="533" y="21"/>
                    </a:lnTo>
                    <a:lnTo>
                      <a:pt x="533" y="23"/>
                    </a:lnTo>
                    <a:lnTo>
                      <a:pt x="531" y="25"/>
                    </a:lnTo>
                    <a:lnTo>
                      <a:pt x="529" y="26"/>
                    </a:lnTo>
                    <a:lnTo>
                      <a:pt x="525" y="30"/>
                    </a:lnTo>
                    <a:lnTo>
                      <a:pt x="519" y="32"/>
                    </a:lnTo>
                    <a:lnTo>
                      <a:pt x="512" y="34"/>
                    </a:lnTo>
                    <a:lnTo>
                      <a:pt x="504" y="36"/>
                    </a:lnTo>
                    <a:lnTo>
                      <a:pt x="496" y="38"/>
                    </a:lnTo>
                    <a:lnTo>
                      <a:pt x="475" y="44"/>
                    </a:lnTo>
                    <a:lnTo>
                      <a:pt x="454" y="47"/>
                    </a:lnTo>
                    <a:lnTo>
                      <a:pt x="435" y="51"/>
                    </a:lnTo>
                    <a:lnTo>
                      <a:pt x="418" y="53"/>
                    </a:lnTo>
                    <a:lnTo>
                      <a:pt x="412" y="55"/>
                    </a:lnTo>
                    <a:lnTo>
                      <a:pt x="406" y="55"/>
                    </a:lnTo>
                    <a:lnTo>
                      <a:pt x="399" y="57"/>
                    </a:lnTo>
                    <a:lnTo>
                      <a:pt x="391" y="59"/>
                    </a:lnTo>
                    <a:lnTo>
                      <a:pt x="383" y="61"/>
                    </a:lnTo>
                    <a:lnTo>
                      <a:pt x="374" y="61"/>
                    </a:lnTo>
                    <a:lnTo>
                      <a:pt x="362" y="63"/>
                    </a:lnTo>
                    <a:lnTo>
                      <a:pt x="351" y="65"/>
                    </a:lnTo>
                    <a:lnTo>
                      <a:pt x="339" y="67"/>
                    </a:lnTo>
                    <a:lnTo>
                      <a:pt x="326" y="68"/>
                    </a:lnTo>
                    <a:lnTo>
                      <a:pt x="312" y="70"/>
                    </a:lnTo>
                    <a:lnTo>
                      <a:pt x="297" y="74"/>
                    </a:lnTo>
                    <a:lnTo>
                      <a:pt x="282" y="76"/>
                    </a:lnTo>
                    <a:lnTo>
                      <a:pt x="265" y="78"/>
                    </a:lnTo>
                    <a:lnTo>
                      <a:pt x="247" y="80"/>
                    </a:lnTo>
                    <a:lnTo>
                      <a:pt x="230" y="82"/>
                    </a:lnTo>
                    <a:lnTo>
                      <a:pt x="211" y="86"/>
                    </a:lnTo>
                    <a:lnTo>
                      <a:pt x="194" y="88"/>
                    </a:lnTo>
                    <a:lnTo>
                      <a:pt x="178" y="91"/>
                    </a:lnTo>
                    <a:lnTo>
                      <a:pt x="163" y="93"/>
                    </a:lnTo>
                    <a:lnTo>
                      <a:pt x="150" y="95"/>
                    </a:lnTo>
                    <a:lnTo>
                      <a:pt x="136" y="97"/>
                    </a:lnTo>
                    <a:lnTo>
                      <a:pt x="125" y="99"/>
                    </a:lnTo>
                    <a:lnTo>
                      <a:pt x="113" y="101"/>
                    </a:lnTo>
                    <a:lnTo>
                      <a:pt x="104" y="103"/>
                    </a:lnTo>
                    <a:lnTo>
                      <a:pt x="96" y="103"/>
                    </a:lnTo>
                    <a:lnTo>
                      <a:pt x="89" y="105"/>
                    </a:lnTo>
                    <a:lnTo>
                      <a:pt x="83" y="105"/>
                    </a:lnTo>
                    <a:lnTo>
                      <a:pt x="77" y="107"/>
                    </a:lnTo>
                    <a:lnTo>
                      <a:pt x="73" y="107"/>
                    </a:lnTo>
                    <a:lnTo>
                      <a:pt x="69" y="107"/>
                    </a:lnTo>
                    <a:lnTo>
                      <a:pt x="67" y="107"/>
                    </a:lnTo>
                    <a:lnTo>
                      <a:pt x="64" y="107"/>
                    </a:lnTo>
                    <a:lnTo>
                      <a:pt x="60" y="107"/>
                    </a:lnTo>
                    <a:lnTo>
                      <a:pt x="56" y="105"/>
                    </a:lnTo>
                    <a:lnTo>
                      <a:pt x="50" y="105"/>
                    </a:lnTo>
                    <a:lnTo>
                      <a:pt x="46" y="103"/>
                    </a:lnTo>
                    <a:lnTo>
                      <a:pt x="39" y="101"/>
                    </a:lnTo>
                    <a:lnTo>
                      <a:pt x="33" y="97"/>
                    </a:lnTo>
                    <a:lnTo>
                      <a:pt x="25" y="95"/>
                    </a:lnTo>
                    <a:lnTo>
                      <a:pt x="25" y="95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" name="Freeform 797"/>
              <p:cNvSpPr/>
              <p:nvPr/>
            </p:nvSpPr>
            <p:spPr bwMode="auto">
              <a:xfrm>
                <a:off x="6815138" y="519113"/>
                <a:ext cx="314325" cy="65088"/>
              </a:xfrm>
              <a:custGeom>
                <a:avLst/>
                <a:gdLst>
                  <a:gd name="T0" fmla="*/ 4 w 394"/>
                  <a:gd name="T1" fmla="*/ 48 h 82"/>
                  <a:gd name="T2" fmla="*/ 15 w 394"/>
                  <a:gd name="T3" fmla="*/ 46 h 82"/>
                  <a:gd name="T4" fmla="*/ 30 w 394"/>
                  <a:gd name="T5" fmla="*/ 44 h 82"/>
                  <a:gd name="T6" fmla="*/ 48 w 394"/>
                  <a:gd name="T7" fmla="*/ 42 h 82"/>
                  <a:gd name="T8" fmla="*/ 69 w 394"/>
                  <a:gd name="T9" fmla="*/ 38 h 82"/>
                  <a:gd name="T10" fmla="*/ 92 w 394"/>
                  <a:gd name="T11" fmla="*/ 34 h 82"/>
                  <a:gd name="T12" fmla="*/ 118 w 394"/>
                  <a:gd name="T13" fmla="*/ 29 h 82"/>
                  <a:gd name="T14" fmla="*/ 145 w 394"/>
                  <a:gd name="T15" fmla="*/ 23 h 82"/>
                  <a:gd name="T16" fmla="*/ 176 w 394"/>
                  <a:gd name="T17" fmla="*/ 19 h 82"/>
                  <a:gd name="T18" fmla="*/ 203 w 394"/>
                  <a:gd name="T19" fmla="*/ 15 h 82"/>
                  <a:gd name="T20" fmla="*/ 228 w 394"/>
                  <a:gd name="T21" fmla="*/ 12 h 82"/>
                  <a:gd name="T22" fmla="*/ 250 w 394"/>
                  <a:gd name="T23" fmla="*/ 8 h 82"/>
                  <a:gd name="T24" fmla="*/ 272 w 394"/>
                  <a:gd name="T25" fmla="*/ 4 h 82"/>
                  <a:gd name="T26" fmla="*/ 289 w 394"/>
                  <a:gd name="T27" fmla="*/ 2 h 82"/>
                  <a:gd name="T28" fmla="*/ 304 w 394"/>
                  <a:gd name="T29" fmla="*/ 2 h 82"/>
                  <a:gd name="T30" fmla="*/ 317 w 394"/>
                  <a:gd name="T31" fmla="*/ 0 h 82"/>
                  <a:gd name="T32" fmla="*/ 333 w 394"/>
                  <a:gd name="T33" fmla="*/ 0 h 82"/>
                  <a:gd name="T34" fmla="*/ 348 w 394"/>
                  <a:gd name="T35" fmla="*/ 0 h 82"/>
                  <a:gd name="T36" fmla="*/ 361 w 394"/>
                  <a:gd name="T37" fmla="*/ 2 h 82"/>
                  <a:gd name="T38" fmla="*/ 373 w 394"/>
                  <a:gd name="T39" fmla="*/ 4 h 82"/>
                  <a:gd name="T40" fmla="*/ 383 w 394"/>
                  <a:gd name="T41" fmla="*/ 6 h 82"/>
                  <a:gd name="T42" fmla="*/ 388 w 394"/>
                  <a:gd name="T43" fmla="*/ 10 h 82"/>
                  <a:gd name="T44" fmla="*/ 392 w 394"/>
                  <a:gd name="T45" fmla="*/ 15 h 82"/>
                  <a:gd name="T46" fmla="*/ 394 w 394"/>
                  <a:gd name="T47" fmla="*/ 19 h 82"/>
                  <a:gd name="T48" fmla="*/ 394 w 394"/>
                  <a:gd name="T49" fmla="*/ 23 h 82"/>
                  <a:gd name="T50" fmla="*/ 392 w 394"/>
                  <a:gd name="T51" fmla="*/ 25 h 82"/>
                  <a:gd name="T52" fmla="*/ 388 w 394"/>
                  <a:gd name="T53" fmla="*/ 29 h 82"/>
                  <a:gd name="T54" fmla="*/ 383 w 394"/>
                  <a:gd name="T55" fmla="*/ 33 h 82"/>
                  <a:gd name="T56" fmla="*/ 375 w 394"/>
                  <a:gd name="T57" fmla="*/ 34 h 82"/>
                  <a:gd name="T58" fmla="*/ 369 w 394"/>
                  <a:gd name="T59" fmla="*/ 36 h 82"/>
                  <a:gd name="T60" fmla="*/ 360 w 394"/>
                  <a:gd name="T61" fmla="*/ 38 h 82"/>
                  <a:gd name="T62" fmla="*/ 350 w 394"/>
                  <a:gd name="T63" fmla="*/ 40 h 82"/>
                  <a:gd name="T64" fmla="*/ 337 w 394"/>
                  <a:gd name="T65" fmla="*/ 42 h 82"/>
                  <a:gd name="T66" fmla="*/ 323 w 394"/>
                  <a:gd name="T67" fmla="*/ 44 h 82"/>
                  <a:gd name="T68" fmla="*/ 306 w 394"/>
                  <a:gd name="T69" fmla="*/ 46 h 82"/>
                  <a:gd name="T70" fmla="*/ 289 w 394"/>
                  <a:gd name="T71" fmla="*/ 48 h 82"/>
                  <a:gd name="T72" fmla="*/ 239 w 394"/>
                  <a:gd name="T73" fmla="*/ 55 h 82"/>
                  <a:gd name="T74" fmla="*/ 162 w 394"/>
                  <a:gd name="T75" fmla="*/ 67 h 82"/>
                  <a:gd name="T76" fmla="*/ 111 w 394"/>
                  <a:gd name="T77" fmla="*/ 73 h 82"/>
                  <a:gd name="T78" fmla="*/ 84 w 394"/>
                  <a:gd name="T79" fmla="*/ 77 h 82"/>
                  <a:gd name="T80" fmla="*/ 73 w 394"/>
                  <a:gd name="T81" fmla="*/ 78 h 82"/>
                  <a:gd name="T82" fmla="*/ 63 w 394"/>
                  <a:gd name="T83" fmla="*/ 80 h 82"/>
                  <a:gd name="T84" fmla="*/ 57 w 394"/>
                  <a:gd name="T85" fmla="*/ 82 h 82"/>
                  <a:gd name="T86" fmla="*/ 51 w 394"/>
                  <a:gd name="T87" fmla="*/ 82 h 82"/>
                  <a:gd name="T88" fmla="*/ 50 w 394"/>
                  <a:gd name="T89" fmla="*/ 82 h 82"/>
                  <a:gd name="T90" fmla="*/ 42 w 394"/>
                  <a:gd name="T91" fmla="*/ 80 h 82"/>
                  <a:gd name="T92" fmla="*/ 30 w 394"/>
                  <a:gd name="T93" fmla="*/ 73 h 82"/>
                  <a:gd name="T94" fmla="*/ 15 w 394"/>
                  <a:gd name="T95" fmla="*/ 63 h 82"/>
                  <a:gd name="T96" fmla="*/ 0 w 394"/>
                  <a:gd name="T97" fmla="*/ 50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394" h="82">
                    <a:moveTo>
                      <a:pt x="0" y="50"/>
                    </a:moveTo>
                    <a:lnTo>
                      <a:pt x="4" y="48"/>
                    </a:lnTo>
                    <a:lnTo>
                      <a:pt x="9" y="48"/>
                    </a:lnTo>
                    <a:lnTo>
                      <a:pt x="15" y="46"/>
                    </a:lnTo>
                    <a:lnTo>
                      <a:pt x="23" y="46"/>
                    </a:lnTo>
                    <a:lnTo>
                      <a:pt x="30" y="44"/>
                    </a:lnTo>
                    <a:lnTo>
                      <a:pt x="40" y="42"/>
                    </a:lnTo>
                    <a:lnTo>
                      <a:pt x="48" y="42"/>
                    </a:lnTo>
                    <a:lnTo>
                      <a:pt x="59" y="40"/>
                    </a:lnTo>
                    <a:lnTo>
                      <a:pt x="69" y="38"/>
                    </a:lnTo>
                    <a:lnTo>
                      <a:pt x="80" y="36"/>
                    </a:lnTo>
                    <a:lnTo>
                      <a:pt x="92" y="34"/>
                    </a:lnTo>
                    <a:lnTo>
                      <a:pt x="105" y="33"/>
                    </a:lnTo>
                    <a:lnTo>
                      <a:pt x="118" y="29"/>
                    </a:lnTo>
                    <a:lnTo>
                      <a:pt x="132" y="27"/>
                    </a:lnTo>
                    <a:lnTo>
                      <a:pt x="145" y="23"/>
                    </a:lnTo>
                    <a:lnTo>
                      <a:pt x="161" y="21"/>
                    </a:lnTo>
                    <a:lnTo>
                      <a:pt x="176" y="19"/>
                    </a:lnTo>
                    <a:lnTo>
                      <a:pt x="189" y="17"/>
                    </a:lnTo>
                    <a:lnTo>
                      <a:pt x="203" y="15"/>
                    </a:lnTo>
                    <a:lnTo>
                      <a:pt x="216" y="12"/>
                    </a:lnTo>
                    <a:lnTo>
                      <a:pt x="228" y="12"/>
                    </a:lnTo>
                    <a:lnTo>
                      <a:pt x="239" y="10"/>
                    </a:lnTo>
                    <a:lnTo>
                      <a:pt x="250" y="8"/>
                    </a:lnTo>
                    <a:lnTo>
                      <a:pt x="262" y="6"/>
                    </a:lnTo>
                    <a:lnTo>
                      <a:pt x="272" y="4"/>
                    </a:lnTo>
                    <a:lnTo>
                      <a:pt x="281" y="4"/>
                    </a:lnTo>
                    <a:lnTo>
                      <a:pt x="289" y="2"/>
                    </a:lnTo>
                    <a:lnTo>
                      <a:pt x="296" y="2"/>
                    </a:lnTo>
                    <a:lnTo>
                      <a:pt x="304" y="2"/>
                    </a:lnTo>
                    <a:lnTo>
                      <a:pt x="312" y="0"/>
                    </a:lnTo>
                    <a:lnTo>
                      <a:pt x="317" y="0"/>
                    </a:lnTo>
                    <a:lnTo>
                      <a:pt x="323" y="0"/>
                    </a:lnTo>
                    <a:lnTo>
                      <a:pt x="333" y="0"/>
                    </a:lnTo>
                    <a:lnTo>
                      <a:pt x="340" y="0"/>
                    </a:lnTo>
                    <a:lnTo>
                      <a:pt x="348" y="0"/>
                    </a:lnTo>
                    <a:lnTo>
                      <a:pt x="356" y="2"/>
                    </a:lnTo>
                    <a:lnTo>
                      <a:pt x="361" y="2"/>
                    </a:lnTo>
                    <a:lnTo>
                      <a:pt x="367" y="2"/>
                    </a:lnTo>
                    <a:lnTo>
                      <a:pt x="373" y="4"/>
                    </a:lnTo>
                    <a:lnTo>
                      <a:pt x="379" y="4"/>
                    </a:lnTo>
                    <a:lnTo>
                      <a:pt x="383" y="6"/>
                    </a:lnTo>
                    <a:lnTo>
                      <a:pt x="386" y="8"/>
                    </a:lnTo>
                    <a:lnTo>
                      <a:pt x="388" y="10"/>
                    </a:lnTo>
                    <a:lnTo>
                      <a:pt x="390" y="13"/>
                    </a:lnTo>
                    <a:lnTo>
                      <a:pt x="392" y="15"/>
                    </a:lnTo>
                    <a:lnTo>
                      <a:pt x="394" y="17"/>
                    </a:lnTo>
                    <a:lnTo>
                      <a:pt x="394" y="19"/>
                    </a:lnTo>
                    <a:lnTo>
                      <a:pt x="394" y="21"/>
                    </a:lnTo>
                    <a:lnTo>
                      <a:pt x="394" y="23"/>
                    </a:lnTo>
                    <a:lnTo>
                      <a:pt x="394" y="23"/>
                    </a:lnTo>
                    <a:lnTo>
                      <a:pt x="392" y="25"/>
                    </a:lnTo>
                    <a:lnTo>
                      <a:pt x="390" y="27"/>
                    </a:lnTo>
                    <a:lnTo>
                      <a:pt x="388" y="29"/>
                    </a:lnTo>
                    <a:lnTo>
                      <a:pt x="386" y="31"/>
                    </a:lnTo>
                    <a:lnTo>
                      <a:pt x="383" y="33"/>
                    </a:lnTo>
                    <a:lnTo>
                      <a:pt x="379" y="33"/>
                    </a:lnTo>
                    <a:lnTo>
                      <a:pt x="375" y="34"/>
                    </a:lnTo>
                    <a:lnTo>
                      <a:pt x="373" y="34"/>
                    </a:lnTo>
                    <a:lnTo>
                      <a:pt x="369" y="36"/>
                    </a:lnTo>
                    <a:lnTo>
                      <a:pt x="365" y="36"/>
                    </a:lnTo>
                    <a:lnTo>
                      <a:pt x="360" y="38"/>
                    </a:lnTo>
                    <a:lnTo>
                      <a:pt x="356" y="38"/>
                    </a:lnTo>
                    <a:lnTo>
                      <a:pt x="350" y="40"/>
                    </a:lnTo>
                    <a:lnTo>
                      <a:pt x="344" y="42"/>
                    </a:lnTo>
                    <a:lnTo>
                      <a:pt x="337" y="42"/>
                    </a:lnTo>
                    <a:lnTo>
                      <a:pt x="331" y="44"/>
                    </a:lnTo>
                    <a:lnTo>
                      <a:pt x="323" y="44"/>
                    </a:lnTo>
                    <a:lnTo>
                      <a:pt x="316" y="46"/>
                    </a:lnTo>
                    <a:lnTo>
                      <a:pt x="306" y="46"/>
                    </a:lnTo>
                    <a:lnTo>
                      <a:pt x="296" y="48"/>
                    </a:lnTo>
                    <a:lnTo>
                      <a:pt x="289" y="48"/>
                    </a:lnTo>
                    <a:lnTo>
                      <a:pt x="277" y="50"/>
                    </a:lnTo>
                    <a:lnTo>
                      <a:pt x="239" y="55"/>
                    </a:lnTo>
                    <a:lnTo>
                      <a:pt x="201" y="61"/>
                    </a:lnTo>
                    <a:lnTo>
                      <a:pt x="162" y="67"/>
                    </a:lnTo>
                    <a:lnTo>
                      <a:pt x="128" y="71"/>
                    </a:lnTo>
                    <a:lnTo>
                      <a:pt x="111" y="73"/>
                    </a:lnTo>
                    <a:lnTo>
                      <a:pt x="97" y="75"/>
                    </a:lnTo>
                    <a:lnTo>
                      <a:pt x="84" y="77"/>
                    </a:lnTo>
                    <a:lnTo>
                      <a:pt x="78" y="78"/>
                    </a:lnTo>
                    <a:lnTo>
                      <a:pt x="73" y="78"/>
                    </a:lnTo>
                    <a:lnTo>
                      <a:pt x="69" y="80"/>
                    </a:lnTo>
                    <a:lnTo>
                      <a:pt x="63" y="80"/>
                    </a:lnTo>
                    <a:lnTo>
                      <a:pt x="59" y="80"/>
                    </a:lnTo>
                    <a:lnTo>
                      <a:pt x="57" y="82"/>
                    </a:lnTo>
                    <a:lnTo>
                      <a:pt x="53" y="82"/>
                    </a:lnTo>
                    <a:lnTo>
                      <a:pt x="51" y="82"/>
                    </a:lnTo>
                    <a:lnTo>
                      <a:pt x="50" y="82"/>
                    </a:lnTo>
                    <a:lnTo>
                      <a:pt x="50" y="82"/>
                    </a:lnTo>
                    <a:lnTo>
                      <a:pt x="46" y="82"/>
                    </a:lnTo>
                    <a:lnTo>
                      <a:pt x="42" y="80"/>
                    </a:lnTo>
                    <a:lnTo>
                      <a:pt x="36" y="77"/>
                    </a:lnTo>
                    <a:lnTo>
                      <a:pt x="30" y="73"/>
                    </a:lnTo>
                    <a:lnTo>
                      <a:pt x="23" y="69"/>
                    </a:lnTo>
                    <a:lnTo>
                      <a:pt x="15" y="63"/>
                    </a:lnTo>
                    <a:lnTo>
                      <a:pt x="7" y="57"/>
                    </a:lnTo>
                    <a:lnTo>
                      <a:pt x="0" y="50"/>
                    </a:lnTo>
                    <a:lnTo>
                      <a:pt x="0" y="50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" name="Freeform 798"/>
              <p:cNvSpPr/>
              <p:nvPr/>
            </p:nvSpPr>
            <p:spPr bwMode="auto">
              <a:xfrm>
                <a:off x="6645275" y="454025"/>
                <a:ext cx="358775" cy="449263"/>
              </a:xfrm>
              <a:custGeom>
                <a:avLst/>
                <a:gdLst>
                  <a:gd name="T0" fmla="*/ 414 w 452"/>
                  <a:gd name="T1" fmla="*/ 187 h 565"/>
                  <a:gd name="T2" fmla="*/ 400 w 452"/>
                  <a:gd name="T3" fmla="*/ 221 h 565"/>
                  <a:gd name="T4" fmla="*/ 385 w 452"/>
                  <a:gd name="T5" fmla="*/ 254 h 565"/>
                  <a:gd name="T6" fmla="*/ 360 w 452"/>
                  <a:gd name="T7" fmla="*/ 305 h 565"/>
                  <a:gd name="T8" fmla="*/ 335 w 452"/>
                  <a:gd name="T9" fmla="*/ 338 h 565"/>
                  <a:gd name="T10" fmla="*/ 309 w 452"/>
                  <a:gd name="T11" fmla="*/ 370 h 565"/>
                  <a:gd name="T12" fmla="*/ 278 w 452"/>
                  <a:gd name="T13" fmla="*/ 403 h 565"/>
                  <a:gd name="T14" fmla="*/ 243 w 452"/>
                  <a:gd name="T15" fmla="*/ 435 h 565"/>
                  <a:gd name="T16" fmla="*/ 205 w 452"/>
                  <a:gd name="T17" fmla="*/ 466 h 565"/>
                  <a:gd name="T18" fmla="*/ 165 w 452"/>
                  <a:gd name="T19" fmla="*/ 495 h 565"/>
                  <a:gd name="T20" fmla="*/ 125 w 452"/>
                  <a:gd name="T21" fmla="*/ 517 h 565"/>
                  <a:gd name="T22" fmla="*/ 85 w 452"/>
                  <a:gd name="T23" fmla="*/ 537 h 565"/>
                  <a:gd name="T24" fmla="*/ 65 w 452"/>
                  <a:gd name="T25" fmla="*/ 546 h 565"/>
                  <a:gd name="T26" fmla="*/ 48 w 452"/>
                  <a:gd name="T27" fmla="*/ 552 h 565"/>
                  <a:gd name="T28" fmla="*/ 35 w 452"/>
                  <a:gd name="T29" fmla="*/ 558 h 565"/>
                  <a:gd name="T30" fmla="*/ 23 w 452"/>
                  <a:gd name="T31" fmla="*/ 561 h 565"/>
                  <a:gd name="T32" fmla="*/ 14 w 452"/>
                  <a:gd name="T33" fmla="*/ 563 h 565"/>
                  <a:gd name="T34" fmla="*/ 6 w 452"/>
                  <a:gd name="T35" fmla="*/ 565 h 565"/>
                  <a:gd name="T36" fmla="*/ 2 w 452"/>
                  <a:gd name="T37" fmla="*/ 563 h 565"/>
                  <a:gd name="T38" fmla="*/ 2 w 452"/>
                  <a:gd name="T39" fmla="*/ 561 h 565"/>
                  <a:gd name="T40" fmla="*/ 2 w 452"/>
                  <a:gd name="T41" fmla="*/ 559 h 565"/>
                  <a:gd name="T42" fmla="*/ 4 w 452"/>
                  <a:gd name="T43" fmla="*/ 556 h 565"/>
                  <a:gd name="T44" fmla="*/ 10 w 452"/>
                  <a:gd name="T45" fmla="*/ 550 h 565"/>
                  <a:gd name="T46" fmla="*/ 20 w 452"/>
                  <a:gd name="T47" fmla="*/ 544 h 565"/>
                  <a:gd name="T48" fmla="*/ 31 w 452"/>
                  <a:gd name="T49" fmla="*/ 535 h 565"/>
                  <a:gd name="T50" fmla="*/ 46 w 452"/>
                  <a:gd name="T51" fmla="*/ 525 h 565"/>
                  <a:gd name="T52" fmla="*/ 64 w 452"/>
                  <a:gd name="T53" fmla="*/ 514 h 565"/>
                  <a:gd name="T54" fmla="*/ 85 w 452"/>
                  <a:gd name="T55" fmla="*/ 500 h 565"/>
                  <a:gd name="T56" fmla="*/ 127 w 452"/>
                  <a:gd name="T57" fmla="*/ 472 h 565"/>
                  <a:gd name="T58" fmla="*/ 169 w 452"/>
                  <a:gd name="T59" fmla="*/ 441 h 565"/>
                  <a:gd name="T60" fmla="*/ 207 w 452"/>
                  <a:gd name="T61" fmla="*/ 409 h 565"/>
                  <a:gd name="T62" fmla="*/ 243 w 452"/>
                  <a:gd name="T63" fmla="*/ 370 h 565"/>
                  <a:gd name="T64" fmla="*/ 274 w 452"/>
                  <a:gd name="T65" fmla="*/ 328 h 565"/>
                  <a:gd name="T66" fmla="*/ 303 w 452"/>
                  <a:gd name="T67" fmla="*/ 283 h 565"/>
                  <a:gd name="T68" fmla="*/ 328 w 452"/>
                  <a:gd name="T69" fmla="*/ 233 h 565"/>
                  <a:gd name="T70" fmla="*/ 347 w 452"/>
                  <a:gd name="T71" fmla="*/ 178 h 565"/>
                  <a:gd name="T72" fmla="*/ 356 w 452"/>
                  <a:gd name="T73" fmla="*/ 151 h 565"/>
                  <a:gd name="T74" fmla="*/ 368 w 452"/>
                  <a:gd name="T75" fmla="*/ 99 h 565"/>
                  <a:gd name="T76" fmla="*/ 376 w 452"/>
                  <a:gd name="T77" fmla="*/ 55 h 565"/>
                  <a:gd name="T78" fmla="*/ 377 w 452"/>
                  <a:gd name="T79" fmla="*/ 17 h 565"/>
                  <a:gd name="T80" fmla="*/ 393 w 452"/>
                  <a:gd name="T81" fmla="*/ 9 h 565"/>
                  <a:gd name="T82" fmla="*/ 414 w 452"/>
                  <a:gd name="T83" fmla="*/ 23 h 565"/>
                  <a:gd name="T84" fmla="*/ 425 w 452"/>
                  <a:gd name="T85" fmla="*/ 30 h 565"/>
                  <a:gd name="T86" fmla="*/ 433 w 452"/>
                  <a:gd name="T87" fmla="*/ 36 h 565"/>
                  <a:gd name="T88" fmla="*/ 441 w 452"/>
                  <a:gd name="T89" fmla="*/ 42 h 565"/>
                  <a:gd name="T90" fmla="*/ 446 w 452"/>
                  <a:gd name="T91" fmla="*/ 46 h 565"/>
                  <a:gd name="T92" fmla="*/ 450 w 452"/>
                  <a:gd name="T93" fmla="*/ 50 h 565"/>
                  <a:gd name="T94" fmla="*/ 452 w 452"/>
                  <a:gd name="T95" fmla="*/ 59 h 565"/>
                  <a:gd name="T96" fmla="*/ 450 w 452"/>
                  <a:gd name="T97" fmla="*/ 72 h 565"/>
                  <a:gd name="T98" fmla="*/ 444 w 452"/>
                  <a:gd name="T99" fmla="*/ 86 h 565"/>
                  <a:gd name="T100" fmla="*/ 439 w 452"/>
                  <a:gd name="T101" fmla="*/ 101 h 565"/>
                  <a:gd name="T102" fmla="*/ 431 w 452"/>
                  <a:gd name="T103" fmla="*/ 124 h 565"/>
                  <a:gd name="T104" fmla="*/ 423 w 452"/>
                  <a:gd name="T105" fmla="*/ 153 h 565"/>
                  <a:gd name="T106" fmla="*/ 418 w 452"/>
                  <a:gd name="T107" fmla="*/ 170 h 5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452" h="565">
                    <a:moveTo>
                      <a:pt x="418" y="170"/>
                    </a:moveTo>
                    <a:lnTo>
                      <a:pt x="414" y="187"/>
                    </a:lnTo>
                    <a:lnTo>
                      <a:pt x="406" y="204"/>
                    </a:lnTo>
                    <a:lnTo>
                      <a:pt x="400" y="221"/>
                    </a:lnTo>
                    <a:lnTo>
                      <a:pt x="393" y="237"/>
                    </a:lnTo>
                    <a:lnTo>
                      <a:pt x="385" y="254"/>
                    </a:lnTo>
                    <a:lnTo>
                      <a:pt x="377" y="271"/>
                    </a:lnTo>
                    <a:lnTo>
                      <a:pt x="360" y="305"/>
                    </a:lnTo>
                    <a:lnTo>
                      <a:pt x="349" y="321"/>
                    </a:lnTo>
                    <a:lnTo>
                      <a:pt x="335" y="338"/>
                    </a:lnTo>
                    <a:lnTo>
                      <a:pt x="324" y="353"/>
                    </a:lnTo>
                    <a:lnTo>
                      <a:pt x="309" y="370"/>
                    </a:lnTo>
                    <a:lnTo>
                      <a:pt x="293" y="386"/>
                    </a:lnTo>
                    <a:lnTo>
                      <a:pt x="278" y="403"/>
                    </a:lnTo>
                    <a:lnTo>
                      <a:pt x="261" y="418"/>
                    </a:lnTo>
                    <a:lnTo>
                      <a:pt x="243" y="435"/>
                    </a:lnTo>
                    <a:lnTo>
                      <a:pt x="224" y="451"/>
                    </a:lnTo>
                    <a:lnTo>
                      <a:pt x="205" y="466"/>
                    </a:lnTo>
                    <a:lnTo>
                      <a:pt x="186" y="481"/>
                    </a:lnTo>
                    <a:lnTo>
                      <a:pt x="165" y="495"/>
                    </a:lnTo>
                    <a:lnTo>
                      <a:pt x="146" y="506"/>
                    </a:lnTo>
                    <a:lnTo>
                      <a:pt x="125" y="517"/>
                    </a:lnTo>
                    <a:lnTo>
                      <a:pt x="106" y="527"/>
                    </a:lnTo>
                    <a:lnTo>
                      <a:pt x="85" y="537"/>
                    </a:lnTo>
                    <a:lnTo>
                      <a:pt x="75" y="542"/>
                    </a:lnTo>
                    <a:lnTo>
                      <a:pt x="65" y="546"/>
                    </a:lnTo>
                    <a:lnTo>
                      <a:pt x="58" y="550"/>
                    </a:lnTo>
                    <a:lnTo>
                      <a:pt x="48" y="552"/>
                    </a:lnTo>
                    <a:lnTo>
                      <a:pt x="43" y="556"/>
                    </a:lnTo>
                    <a:lnTo>
                      <a:pt x="35" y="558"/>
                    </a:lnTo>
                    <a:lnTo>
                      <a:pt x="29" y="559"/>
                    </a:lnTo>
                    <a:lnTo>
                      <a:pt x="23" y="561"/>
                    </a:lnTo>
                    <a:lnTo>
                      <a:pt x="18" y="563"/>
                    </a:lnTo>
                    <a:lnTo>
                      <a:pt x="14" y="563"/>
                    </a:lnTo>
                    <a:lnTo>
                      <a:pt x="10" y="565"/>
                    </a:lnTo>
                    <a:lnTo>
                      <a:pt x="6" y="565"/>
                    </a:lnTo>
                    <a:lnTo>
                      <a:pt x="4" y="565"/>
                    </a:lnTo>
                    <a:lnTo>
                      <a:pt x="2" y="563"/>
                    </a:lnTo>
                    <a:lnTo>
                      <a:pt x="2" y="563"/>
                    </a:lnTo>
                    <a:lnTo>
                      <a:pt x="2" y="561"/>
                    </a:lnTo>
                    <a:lnTo>
                      <a:pt x="0" y="561"/>
                    </a:lnTo>
                    <a:lnTo>
                      <a:pt x="2" y="559"/>
                    </a:lnTo>
                    <a:lnTo>
                      <a:pt x="2" y="558"/>
                    </a:lnTo>
                    <a:lnTo>
                      <a:pt x="4" y="556"/>
                    </a:lnTo>
                    <a:lnTo>
                      <a:pt x="8" y="554"/>
                    </a:lnTo>
                    <a:lnTo>
                      <a:pt x="10" y="550"/>
                    </a:lnTo>
                    <a:lnTo>
                      <a:pt x="16" y="548"/>
                    </a:lnTo>
                    <a:lnTo>
                      <a:pt x="20" y="544"/>
                    </a:lnTo>
                    <a:lnTo>
                      <a:pt x="25" y="540"/>
                    </a:lnTo>
                    <a:lnTo>
                      <a:pt x="31" y="535"/>
                    </a:lnTo>
                    <a:lnTo>
                      <a:pt x="39" y="531"/>
                    </a:lnTo>
                    <a:lnTo>
                      <a:pt x="46" y="525"/>
                    </a:lnTo>
                    <a:lnTo>
                      <a:pt x="56" y="519"/>
                    </a:lnTo>
                    <a:lnTo>
                      <a:pt x="64" y="514"/>
                    </a:lnTo>
                    <a:lnTo>
                      <a:pt x="75" y="508"/>
                    </a:lnTo>
                    <a:lnTo>
                      <a:pt x="85" y="500"/>
                    </a:lnTo>
                    <a:lnTo>
                      <a:pt x="106" y="487"/>
                    </a:lnTo>
                    <a:lnTo>
                      <a:pt x="127" y="472"/>
                    </a:lnTo>
                    <a:lnTo>
                      <a:pt x="148" y="456"/>
                    </a:lnTo>
                    <a:lnTo>
                      <a:pt x="169" y="441"/>
                    </a:lnTo>
                    <a:lnTo>
                      <a:pt x="188" y="426"/>
                    </a:lnTo>
                    <a:lnTo>
                      <a:pt x="207" y="409"/>
                    </a:lnTo>
                    <a:lnTo>
                      <a:pt x="226" y="390"/>
                    </a:lnTo>
                    <a:lnTo>
                      <a:pt x="243" y="370"/>
                    </a:lnTo>
                    <a:lnTo>
                      <a:pt x="259" y="349"/>
                    </a:lnTo>
                    <a:lnTo>
                      <a:pt x="274" y="328"/>
                    </a:lnTo>
                    <a:lnTo>
                      <a:pt x="289" y="307"/>
                    </a:lnTo>
                    <a:lnTo>
                      <a:pt x="303" y="283"/>
                    </a:lnTo>
                    <a:lnTo>
                      <a:pt x="316" y="260"/>
                    </a:lnTo>
                    <a:lnTo>
                      <a:pt x="328" y="233"/>
                    </a:lnTo>
                    <a:lnTo>
                      <a:pt x="337" y="206"/>
                    </a:lnTo>
                    <a:lnTo>
                      <a:pt x="347" y="178"/>
                    </a:lnTo>
                    <a:lnTo>
                      <a:pt x="351" y="164"/>
                    </a:lnTo>
                    <a:lnTo>
                      <a:pt x="356" y="151"/>
                    </a:lnTo>
                    <a:lnTo>
                      <a:pt x="362" y="124"/>
                    </a:lnTo>
                    <a:lnTo>
                      <a:pt x="368" y="99"/>
                    </a:lnTo>
                    <a:lnTo>
                      <a:pt x="372" y="76"/>
                    </a:lnTo>
                    <a:lnTo>
                      <a:pt x="376" y="55"/>
                    </a:lnTo>
                    <a:lnTo>
                      <a:pt x="377" y="34"/>
                    </a:lnTo>
                    <a:lnTo>
                      <a:pt x="377" y="17"/>
                    </a:lnTo>
                    <a:lnTo>
                      <a:pt x="376" y="0"/>
                    </a:lnTo>
                    <a:lnTo>
                      <a:pt x="393" y="9"/>
                    </a:lnTo>
                    <a:lnTo>
                      <a:pt x="406" y="19"/>
                    </a:lnTo>
                    <a:lnTo>
                      <a:pt x="414" y="23"/>
                    </a:lnTo>
                    <a:lnTo>
                      <a:pt x="420" y="27"/>
                    </a:lnTo>
                    <a:lnTo>
                      <a:pt x="425" y="30"/>
                    </a:lnTo>
                    <a:lnTo>
                      <a:pt x="429" y="34"/>
                    </a:lnTo>
                    <a:lnTo>
                      <a:pt x="433" y="36"/>
                    </a:lnTo>
                    <a:lnTo>
                      <a:pt x="439" y="40"/>
                    </a:lnTo>
                    <a:lnTo>
                      <a:pt x="441" y="42"/>
                    </a:lnTo>
                    <a:lnTo>
                      <a:pt x="444" y="44"/>
                    </a:lnTo>
                    <a:lnTo>
                      <a:pt x="446" y="46"/>
                    </a:lnTo>
                    <a:lnTo>
                      <a:pt x="448" y="50"/>
                    </a:lnTo>
                    <a:lnTo>
                      <a:pt x="450" y="50"/>
                    </a:lnTo>
                    <a:lnTo>
                      <a:pt x="452" y="51"/>
                    </a:lnTo>
                    <a:lnTo>
                      <a:pt x="452" y="59"/>
                    </a:lnTo>
                    <a:lnTo>
                      <a:pt x="450" y="65"/>
                    </a:lnTo>
                    <a:lnTo>
                      <a:pt x="450" y="72"/>
                    </a:lnTo>
                    <a:lnTo>
                      <a:pt x="446" y="80"/>
                    </a:lnTo>
                    <a:lnTo>
                      <a:pt x="444" y="86"/>
                    </a:lnTo>
                    <a:lnTo>
                      <a:pt x="443" y="93"/>
                    </a:lnTo>
                    <a:lnTo>
                      <a:pt x="439" y="101"/>
                    </a:lnTo>
                    <a:lnTo>
                      <a:pt x="435" y="113"/>
                    </a:lnTo>
                    <a:lnTo>
                      <a:pt x="431" y="124"/>
                    </a:lnTo>
                    <a:lnTo>
                      <a:pt x="427" y="137"/>
                    </a:lnTo>
                    <a:lnTo>
                      <a:pt x="423" y="153"/>
                    </a:lnTo>
                    <a:lnTo>
                      <a:pt x="418" y="170"/>
                    </a:lnTo>
                    <a:lnTo>
                      <a:pt x="418" y="170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4" name="Freeform 799"/>
              <p:cNvSpPr/>
              <p:nvPr/>
            </p:nvSpPr>
            <p:spPr bwMode="auto">
              <a:xfrm>
                <a:off x="6686550" y="592138"/>
                <a:ext cx="598487" cy="101600"/>
              </a:xfrm>
              <a:custGeom>
                <a:avLst/>
                <a:gdLst>
                  <a:gd name="T0" fmla="*/ 167 w 754"/>
                  <a:gd name="T1" fmla="*/ 112 h 128"/>
                  <a:gd name="T2" fmla="*/ 144 w 754"/>
                  <a:gd name="T3" fmla="*/ 116 h 128"/>
                  <a:gd name="T4" fmla="*/ 124 w 754"/>
                  <a:gd name="T5" fmla="*/ 120 h 128"/>
                  <a:gd name="T6" fmla="*/ 107 w 754"/>
                  <a:gd name="T7" fmla="*/ 124 h 128"/>
                  <a:gd name="T8" fmla="*/ 94 w 754"/>
                  <a:gd name="T9" fmla="*/ 126 h 128"/>
                  <a:gd name="T10" fmla="*/ 82 w 754"/>
                  <a:gd name="T11" fmla="*/ 128 h 128"/>
                  <a:gd name="T12" fmla="*/ 75 w 754"/>
                  <a:gd name="T13" fmla="*/ 128 h 128"/>
                  <a:gd name="T14" fmla="*/ 69 w 754"/>
                  <a:gd name="T15" fmla="*/ 128 h 128"/>
                  <a:gd name="T16" fmla="*/ 61 w 754"/>
                  <a:gd name="T17" fmla="*/ 126 h 128"/>
                  <a:gd name="T18" fmla="*/ 48 w 754"/>
                  <a:gd name="T19" fmla="*/ 124 h 128"/>
                  <a:gd name="T20" fmla="*/ 33 w 754"/>
                  <a:gd name="T21" fmla="*/ 116 h 128"/>
                  <a:gd name="T22" fmla="*/ 12 w 754"/>
                  <a:gd name="T23" fmla="*/ 105 h 128"/>
                  <a:gd name="T24" fmla="*/ 13 w 754"/>
                  <a:gd name="T25" fmla="*/ 95 h 128"/>
                  <a:gd name="T26" fmla="*/ 46 w 754"/>
                  <a:gd name="T27" fmla="*/ 89 h 128"/>
                  <a:gd name="T28" fmla="*/ 80 w 754"/>
                  <a:gd name="T29" fmla="*/ 84 h 128"/>
                  <a:gd name="T30" fmla="*/ 121 w 754"/>
                  <a:gd name="T31" fmla="*/ 76 h 128"/>
                  <a:gd name="T32" fmla="*/ 163 w 754"/>
                  <a:gd name="T33" fmla="*/ 70 h 128"/>
                  <a:gd name="T34" fmla="*/ 201 w 754"/>
                  <a:gd name="T35" fmla="*/ 65 h 128"/>
                  <a:gd name="T36" fmla="*/ 236 w 754"/>
                  <a:gd name="T37" fmla="*/ 59 h 128"/>
                  <a:gd name="T38" fmla="*/ 262 w 754"/>
                  <a:gd name="T39" fmla="*/ 55 h 128"/>
                  <a:gd name="T40" fmla="*/ 280 w 754"/>
                  <a:gd name="T41" fmla="*/ 53 h 128"/>
                  <a:gd name="T42" fmla="*/ 295 w 754"/>
                  <a:gd name="T43" fmla="*/ 51 h 128"/>
                  <a:gd name="T44" fmla="*/ 312 w 754"/>
                  <a:gd name="T45" fmla="*/ 47 h 128"/>
                  <a:gd name="T46" fmla="*/ 333 w 754"/>
                  <a:gd name="T47" fmla="*/ 46 h 128"/>
                  <a:gd name="T48" fmla="*/ 358 w 754"/>
                  <a:gd name="T49" fmla="*/ 42 h 128"/>
                  <a:gd name="T50" fmla="*/ 385 w 754"/>
                  <a:gd name="T51" fmla="*/ 38 h 128"/>
                  <a:gd name="T52" fmla="*/ 415 w 754"/>
                  <a:gd name="T53" fmla="*/ 34 h 128"/>
                  <a:gd name="T54" fmla="*/ 448 w 754"/>
                  <a:gd name="T55" fmla="*/ 28 h 128"/>
                  <a:gd name="T56" fmla="*/ 484 w 754"/>
                  <a:gd name="T57" fmla="*/ 23 h 128"/>
                  <a:gd name="T58" fmla="*/ 517 w 754"/>
                  <a:gd name="T59" fmla="*/ 17 h 128"/>
                  <a:gd name="T60" fmla="*/ 547 w 754"/>
                  <a:gd name="T61" fmla="*/ 11 h 128"/>
                  <a:gd name="T62" fmla="*/ 574 w 754"/>
                  <a:gd name="T63" fmla="*/ 7 h 128"/>
                  <a:gd name="T64" fmla="*/ 599 w 754"/>
                  <a:gd name="T65" fmla="*/ 5 h 128"/>
                  <a:gd name="T66" fmla="*/ 620 w 754"/>
                  <a:gd name="T67" fmla="*/ 4 h 128"/>
                  <a:gd name="T68" fmla="*/ 637 w 754"/>
                  <a:gd name="T69" fmla="*/ 2 h 128"/>
                  <a:gd name="T70" fmla="*/ 651 w 754"/>
                  <a:gd name="T71" fmla="*/ 0 h 128"/>
                  <a:gd name="T72" fmla="*/ 668 w 754"/>
                  <a:gd name="T73" fmla="*/ 2 h 128"/>
                  <a:gd name="T74" fmla="*/ 687 w 754"/>
                  <a:gd name="T75" fmla="*/ 4 h 128"/>
                  <a:gd name="T76" fmla="*/ 704 w 754"/>
                  <a:gd name="T77" fmla="*/ 9 h 128"/>
                  <a:gd name="T78" fmla="*/ 720 w 754"/>
                  <a:gd name="T79" fmla="*/ 17 h 128"/>
                  <a:gd name="T80" fmla="*/ 733 w 754"/>
                  <a:gd name="T81" fmla="*/ 26 h 128"/>
                  <a:gd name="T82" fmla="*/ 743 w 754"/>
                  <a:gd name="T83" fmla="*/ 36 h 128"/>
                  <a:gd name="T84" fmla="*/ 750 w 754"/>
                  <a:gd name="T85" fmla="*/ 44 h 128"/>
                  <a:gd name="T86" fmla="*/ 752 w 754"/>
                  <a:gd name="T87" fmla="*/ 47 h 128"/>
                  <a:gd name="T88" fmla="*/ 752 w 754"/>
                  <a:gd name="T89" fmla="*/ 51 h 128"/>
                  <a:gd name="T90" fmla="*/ 750 w 754"/>
                  <a:gd name="T91" fmla="*/ 53 h 128"/>
                  <a:gd name="T92" fmla="*/ 743 w 754"/>
                  <a:gd name="T93" fmla="*/ 57 h 128"/>
                  <a:gd name="T94" fmla="*/ 735 w 754"/>
                  <a:gd name="T95" fmla="*/ 61 h 128"/>
                  <a:gd name="T96" fmla="*/ 720 w 754"/>
                  <a:gd name="T97" fmla="*/ 63 h 128"/>
                  <a:gd name="T98" fmla="*/ 697 w 754"/>
                  <a:gd name="T99" fmla="*/ 65 h 128"/>
                  <a:gd name="T100" fmla="*/ 683 w 754"/>
                  <a:gd name="T101" fmla="*/ 65 h 128"/>
                  <a:gd name="T102" fmla="*/ 668 w 754"/>
                  <a:gd name="T103" fmla="*/ 65 h 128"/>
                  <a:gd name="T104" fmla="*/ 649 w 754"/>
                  <a:gd name="T105" fmla="*/ 65 h 128"/>
                  <a:gd name="T106" fmla="*/ 630 w 754"/>
                  <a:gd name="T107" fmla="*/ 67 h 128"/>
                  <a:gd name="T108" fmla="*/ 607 w 754"/>
                  <a:gd name="T109" fmla="*/ 67 h 128"/>
                  <a:gd name="T110" fmla="*/ 559 w 754"/>
                  <a:gd name="T111" fmla="*/ 67 h 128"/>
                  <a:gd name="T112" fmla="*/ 507 w 754"/>
                  <a:gd name="T113" fmla="*/ 68 h 128"/>
                  <a:gd name="T114" fmla="*/ 454 w 754"/>
                  <a:gd name="T115" fmla="*/ 72 h 128"/>
                  <a:gd name="T116" fmla="*/ 394 w 754"/>
                  <a:gd name="T117" fmla="*/ 78 h 128"/>
                  <a:gd name="T118" fmla="*/ 337 w 754"/>
                  <a:gd name="T119" fmla="*/ 84 h 128"/>
                  <a:gd name="T120" fmla="*/ 281 w 754"/>
                  <a:gd name="T121" fmla="*/ 93 h 128"/>
                  <a:gd name="T122" fmla="*/ 230 w 754"/>
                  <a:gd name="T123" fmla="*/ 101 h 128"/>
                  <a:gd name="T124" fmla="*/ 178 w 754"/>
                  <a:gd name="T125" fmla="*/ 110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754" h="128">
                    <a:moveTo>
                      <a:pt x="178" y="110"/>
                    </a:moveTo>
                    <a:lnTo>
                      <a:pt x="167" y="112"/>
                    </a:lnTo>
                    <a:lnTo>
                      <a:pt x="155" y="114"/>
                    </a:lnTo>
                    <a:lnTo>
                      <a:pt x="144" y="116"/>
                    </a:lnTo>
                    <a:lnTo>
                      <a:pt x="134" y="118"/>
                    </a:lnTo>
                    <a:lnTo>
                      <a:pt x="124" y="120"/>
                    </a:lnTo>
                    <a:lnTo>
                      <a:pt x="117" y="122"/>
                    </a:lnTo>
                    <a:lnTo>
                      <a:pt x="107" y="124"/>
                    </a:lnTo>
                    <a:lnTo>
                      <a:pt x="100" y="126"/>
                    </a:lnTo>
                    <a:lnTo>
                      <a:pt x="94" y="126"/>
                    </a:lnTo>
                    <a:lnTo>
                      <a:pt x="88" y="126"/>
                    </a:lnTo>
                    <a:lnTo>
                      <a:pt x="82" y="128"/>
                    </a:lnTo>
                    <a:lnTo>
                      <a:pt x="79" y="128"/>
                    </a:lnTo>
                    <a:lnTo>
                      <a:pt x="75" y="128"/>
                    </a:lnTo>
                    <a:lnTo>
                      <a:pt x="71" y="128"/>
                    </a:lnTo>
                    <a:lnTo>
                      <a:pt x="69" y="128"/>
                    </a:lnTo>
                    <a:lnTo>
                      <a:pt x="67" y="128"/>
                    </a:lnTo>
                    <a:lnTo>
                      <a:pt x="61" y="126"/>
                    </a:lnTo>
                    <a:lnTo>
                      <a:pt x="56" y="126"/>
                    </a:lnTo>
                    <a:lnTo>
                      <a:pt x="48" y="124"/>
                    </a:lnTo>
                    <a:lnTo>
                      <a:pt x="40" y="120"/>
                    </a:lnTo>
                    <a:lnTo>
                      <a:pt x="33" y="116"/>
                    </a:lnTo>
                    <a:lnTo>
                      <a:pt x="23" y="110"/>
                    </a:lnTo>
                    <a:lnTo>
                      <a:pt x="12" y="105"/>
                    </a:lnTo>
                    <a:lnTo>
                      <a:pt x="0" y="99"/>
                    </a:lnTo>
                    <a:lnTo>
                      <a:pt x="13" y="95"/>
                    </a:lnTo>
                    <a:lnTo>
                      <a:pt x="29" y="91"/>
                    </a:lnTo>
                    <a:lnTo>
                      <a:pt x="46" y="89"/>
                    </a:lnTo>
                    <a:lnTo>
                      <a:pt x="63" y="86"/>
                    </a:lnTo>
                    <a:lnTo>
                      <a:pt x="80" y="84"/>
                    </a:lnTo>
                    <a:lnTo>
                      <a:pt x="100" y="80"/>
                    </a:lnTo>
                    <a:lnTo>
                      <a:pt x="121" y="76"/>
                    </a:lnTo>
                    <a:lnTo>
                      <a:pt x="142" y="74"/>
                    </a:lnTo>
                    <a:lnTo>
                      <a:pt x="163" y="70"/>
                    </a:lnTo>
                    <a:lnTo>
                      <a:pt x="182" y="68"/>
                    </a:lnTo>
                    <a:lnTo>
                      <a:pt x="201" y="65"/>
                    </a:lnTo>
                    <a:lnTo>
                      <a:pt x="218" y="63"/>
                    </a:lnTo>
                    <a:lnTo>
                      <a:pt x="236" y="59"/>
                    </a:lnTo>
                    <a:lnTo>
                      <a:pt x="249" y="57"/>
                    </a:lnTo>
                    <a:lnTo>
                      <a:pt x="262" y="55"/>
                    </a:lnTo>
                    <a:lnTo>
                      <a:pt x="274" y="53"/>
                    </a:lnTo>
                    <a:lnTo>
                      <a:pt x="280" y="53"/>
                    </a:lnTo>
                    <a:lnTo>
                      <a:pt x="287" y="51"/>
                    </a:lnTo>
                    <a:lnTo>
                      <a:pt x="295" y="51"/>
                    </a:lnTo>
                    <a:lnTo>
                      <a:pt x="302" y="49"/>
                    </a:lnTo>
                    <a:lnTo>
                      <a:pt x="312" y="47"/>
                    </a:lnTo>
                    <a:lnTo>
                      <a:pt x="322" y="47"/>
                    </a:lnTo>
                    <a:lnTo>
                      <a:pt x="333" y="46"/>
                    </a:lnTo>
                    <a:lnTo>
                      <a:pt x="345" y="44"/>
                    </a:lnTo>
                    <a:lnTo>
                      <a:pt x="358" y="42"/>
                    </a:lnTo>
                    <a:lnTo>
                      <a:pt x="371" y="40"/>
                    </a:lnTo>
                    <a:lnTo>
                      <a:pt x="385" y="38"/>
                    </a:lnTo>
                    <a:lnTo>
                      <a:pt x="400" y="36"/>
                    </a:lnTo>
                    <a:lnTo>
                      <a:pt x="415" y="34"/>
                    </a:lnTo>
                    <a:lnTo>
                      <a:pt x="431" y="30"/>
                    </a:lnTo>
                    <a:lnTo>
                      <a:pt x="448" y="28"/>
                    </a:lnTo>
                    <a:lnTo>
                      <a:pt x="465" y="25"/>
                    </a:lnTo>
                    <a:lnTo>
                      <a:pt x="484" y="23"/>
                    </a:lnTo>
                    <a:lnTo>
                      <a:pt x="500" y="19"/>
                    </a:lnTo>
                    <a:lnTo>
                      <a:pt x="517" y="17"/>
                    </a:lnTo>
                    <a:lnTo>
                      <a:pt x="532" y="13"/>
                    </a:lnTo>
                    <a:lnTo>
                      <a:pt x="547" y="11"/>
                    </a:lnTo>
                    <a:lnTo>
                      <a:pt x="561" y="9"/>
                    </a:lnTo>
                    <a:lnTo>
                      <a:pt x="574" y="7"/>
                    </a:lnTo>
                    <a:lnTo>
                      <a:pt x="586" y="5"/>
                    </a:lnTo>
                    <a:lnTo>
                      <a:pt x="599" y="5"/>
                    </a:lnTo>
                    <a:lnTo>
                      <a:pt x="609" y="4"/>
                    </a:lnTo>
                    <a:lnTo>
                      <a:pt x="620" y="4"/>
                    </a:lnTo>
                    <a:lnTo>
                      <a:pt x="628" y="2"/>
                    </a:lnTo>
                    <a:lnTo>
                      <a:pt x="637" y="2"/>
                    </a:lnTo>
                    <a:lnTo>
                      <a:pt x="645" y="2"/>
                    </a:lnTo>
                    <a:lnTo>
                      <a:pt x="651" y="0"/>
                    </a:lnTo>
                    <a:lnTo>
                      <a:pt x="657" y="0"/>
                    </a:lnTo>
                    <a:lnTo>
                      <a:pt x="668" y="2"/>
                    </a:lnTo>
                    <a:lnTo>
                      <a:pt x="678" y="2"/>
                    </a:lnTo>
                    <a:lnTo>
                      <a:pt x="687" y="4"/>
                    </a:lnTo>
                    <a:lnTo>
                      <a:pt x="697" y="5"/>
                    </a:lnTo>
                    <a:lnTo>
                      <a:pt x="704" y="9"/>
                    </a:lnTo>
                    <a:lnTo>
                      <a:pt x="712" y="13"/>
                    </a:lnTo>
                    <a:lnTo>
                      <a:pt x="720" y="17"/>
                    </a:lnTo>
                    <a:lnTo>
                      <a:pt x="727" y="21"/>
                    </a:lnTo>
                    <a:lnTo>
                      <a:pt x="733" y="26"/>
                    </a:lnTo>
                    <a:lnTo>
                      <a:pt x="739" y="32"/>
                    </a:lnTo>
                    <a:lnTo>
                      <a:pt x="743" y="36"/>
                    </a:lnTo>
                    <a:lnTo>
                      <a:pt x="747" y="40"/>
                    </a:lnTo>
                    <a:lnTo>
                      <a:pt x="750" y="44"/>
                    </a:lnTo>
                    <a:lnTo>
                      <a:pt x="752" y="46"/>
                    </a:lnTo>
                    <a:lnTo>
                      <a:pt x="752" y="47"/>
                    </a:lnTo>
                    <a:lnTo>
                      <a:pt x="754" y="49"/>
                    </a:lnTo>
                    <a:lnTo>
                      <a:pt x="752" y="51"/>
                    </a:lnTo>
                    <a:lnTo>
                      <a:pt x="752" y="53"/>
                    </a:lnTo>
                    <a:lnTo>
                      <a:pt x="750" y="53"/>
                    </a:lnTo>
                    <a:lnTo>
                      <a:pt x="747" y="55"/>
                    </a:lnTo>
                    <a:lnTo>
                      <a:pt x="743" y="57"/>
                    </a:lnTo>
                    <a:lnTo>
                      <a:pt x="739" y="59"/>
                    </a:lnTo>
                    <a:lnTo>
                      <a:pt x="735" y="61"/>
                    </a:lnTo>
                    <a:lnTo>
                      <a:pt x="727" y="61"/>
                    </a:lnTo>
                    <a:lnTo>
                      <a:pt x="720" y="63"/>
                    </a:lnTo>
                    <a:lnTo>
                      <a:pt x="710" y="65"/>
                    </a:lnTo>
                    <a:lnTo>
                      <a:pt x="697" y="65"/>
                    </a:lnTo>
                    <a:lnTo>
                      <a:pt x="691" y="65"/>
                    </a:lnTo>
                    <a:lnTo>
                      <a:pt x="683" y="65"/>
                    </a:lnTo>
                    <a:lnTo>
                      <a:pt x="676" y="65"/>
                    </a:lnTo>
                    <a:lnTo>
                      <a:pt x="668" y="65"/>
                    </a:lnTo>
                    <a:lnTo>
                      <a:pt x="658" y="65"/>
                    </a:lnTo>
                    <a:lnTo>
                      <a:pt x="649" y="65"/>
                    </a:lnTo>
                    <a:lnTo>
                      <a:pt x="639" y="67"/>
                    </a:lnTo>
                    <a:lnTo>
                      <a:pt x="630" y="67"/>
                    </a:lnTo>
                    <a:lnTo>
                      <a:pt x="618" y="67"/>
                    </a:lnTo>
                    <a:lnTo>
                      <a:pt x="607" y="67"/>
                    </a:lnTo>
                    <a:lnTo>
                      <a:pt x="584" y="67"/>
                    </a:lnTo>
                    <a:lnTo>
                      <a:pt x="559" y="67"/>
                    </a:lnTo>
                    <a:lnTo>
                      <a:pt x="534" y="67"/>
                    </a:lnTo>
                    <a:lnTo>
                      <a:pt x="507" y="68"/>
                    </a:lnTo>
                    <a:lnTo>
                      <a:pt x="480" y="70"/>
                    </a:lnTo>
                    <a:lnTo>
                      <a:pt x="454" y="72"/>
                    </a:lnTo>
                    <a:lnTo>
                      <a:pt x="425" y="74"/>
                    </a:lnTo>
                    <a:lnTo>
                      <a:pt x="394" y="78"/>
                    </a:lnTo>
                    <a:lnTo>
                      <a:pt x="366" y="82"/>
                    </a:lnTo>
                    <a:lnTo>
                      <a:pt x="337" y="84"/>
                    </a:lnTo>
                    <a:lnTo>
                      <a:pt x="310" y="89"/>
                    </a:lnTo>
                    <a:lnTo>
                      <a:pt x="281" y="93"/>
                    </a:lnTo>
                    <a:lnTo>
                      <a:pt x="255" y="97"/>
                    </a:lnTo>
                    <a:lnTo>
                      <a:pt x="230" y="101"/>
                    </a:lnTo>
                    <a:lnTo>
                      <a:pt x="203" y="107"/>
                    </a:lnTo>
                    <a:lnTo>
                      <a:pt x="178" y="110"/>
                    </a:lnTo>
                    <a:lnTo>
                      <a:pt x="178" y="110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5" name="Freeform 800"/>
              <p:cNvSpPr/>
              <p:nvPr/>
            </p:nvSpPr>
            <p:spPr bwMode="auto">
              <a:xfrm>
                <a:off x="7013575" y="631825"/>
                <a:ext cx="412750" cy="225425"/>
              </a:xfrm>
              <a:custGeom>
                <a:avLst/>
                <a:gdLst>
                  <a:gd name="T0" fmla="*/ 421 w 520"/>
                  <a:gd name="T1" fmla="*/ 228 h 285"/>
                  <a:gd name="T2" fmla="*/ 446 w 520"/>
                  <a:gd name="T3" fmla="*/ 235 h 285"/>
                  <a:gd name="T4" fmla="*/ 467 w 520"/>
                  <a:gd name="T5" fmla="*/ 241 h 285"/>
                  <a:gd name="T6" fmla="*/ 484 w 520"/>
                  <a:gd name="T7" fmla="*/ 247 h 285"/>
                  <a:gd name="T8" fmla="*/ 499 w 520"/>
                  <a:gd name="T9" fmla="*/ 252 h 285"/>
                  <a:gd name="T10" fmla="*/ 509 w 520"/>
                  <a:gd name="T11" fmla="*/ 256 h 285"/>
                  <a:gd name="T12" fmla="*/ 516 w 520"/>
                  <a:gd name="T13" fmla="*/ 260 h 285"/>
                  <a:gd name="T14" fmla="*/ 520 w 520"/>
                  <a:gd name="T15" fmla="*/ 264 h 285"/>
                  <a:gd name="T16" fmla="*/ 520 w 520"/>
                  <a:gd name="T17" fmla="*/ 268 h 285"/>
                  <a:gd name="T18" fmla="*/ 516 w 520"/>
                  <a:gd name="T19" fmla="*/ 270 h 285"/>
                  <a:gd name="T20" fmla="*/ 513 w 520"/>
                  <a:gd name="T21" fmla="*/ 272 h 285"/>
                  <a:gd name="T22" fmla="*/ 503 w 520"/>
                  <a:gd name="T23" fmla="*/ 273 h 285"/>
                  <a:gd name="T24" fmla="*/ 493 w 520"/>
                  <a:gd name="T25" fmla="*/ 275 h 285"/>
                  <a:gd name="T26" fmla="*/ 478 w 520"/>
                  <a:gd name="T27" fmla="*/ 277 h 285"/>
                  <a:gd name="T28" fmla="*/ 463 w 520"/>
                  <a:gd name="T29" fmla="*/ 279 h 285"/>
                  <a:gd name="T30" fmla="*/ 444 w 520"/>
                  <a:gd name="T31" fmla="*/ 281 h 285"/>
                  <a:gd name="T32" fmla="*/ 423 w 520"/>
                  <a:gd name="T33" fmla="*/ 283 h 285"/>
                  <a:gd name="T34" fmla="*/ 394 w 520"/>
                  <a:gd name="T35" fmla="*/ 283 h 285"/>
                  <a:gd name="T36" fmla="*/ 361 w 520"/>
                  <a:gd name="T37" fmla="*/ 285 h 285"/>
                  <a:gd name="T38" fmla="*/ 335 w 520"/>
                  <a:gd name="T39" fmla="*/ 285 h 285"/>
                  <a:gd name="T40" fmla="*/ 315 w 520"/>
                  <a:gd name="T41" fmla="*/ 285 h 285"/>
                  <a:gd name="T42" fmla="*/ 308 w 520"/>
                  <a:gd name="T43" fmla="*/ 285 h 285"/>
                  <a:gd name="T44" fmla="*/ 298 w 520"/>
                  <a:gd name="T45" fmla="*/ 281 h 285"/>
                  <a:gd name="T46" fmla="*/ 287 w 520"/>
                  <a:gd name="T47" fmla="*/ 277 h 285"/>
                  <a:gd name="T48" fmla="*/ 275 w 520"/>
                  <a:gd name="T49" fmla="*/ 270 h 285"/>
                  <a:gd name="T50" fmla="*/ 262 w 520"/>
                  <a:gd name="T51" fmla="*/ 260 h 285"/>
                  <a:gd name="T52" fmla="*/ 248 w 520"/>
                  <a:gd name="T53" fmla="*/ 251 h 285"/>
                  <a:gd name="T54" fmla="*/ 233 w 520"/>
                  <a:gd name="T55" fmla="*/ 235 h 285"/>
                  <a:gd name="T56" fmla="*/ 216 w 520"/>
                  <a:gd name="T57" fmla="*/ 220 h 285"/>
                  <a:gd name="T58" fmla="*/ 199 w 520"/>
                  <a:gd name="T59" fmla="*/ 203 h 285"/>
                  <a:gd name="T60" fmla="*/ 178 w 520"/>
                  <a:gd name="T61" fmla="*/ 182 h 285"/>
                  <a:gd name="T62" fmla="*/ 153 w 520"/>
                  <a:gd name="T63" fmla="*/ 159 h 285"/>
                  <a:gd name="T64" fmla="*/ 126 w 520"/>
                  <a:gd name="T65" fmla="*/ 134 h 285"/>
                  <a:gd name="T66" fmla="*/ 97 w 520"/>
                  <a:gd name="T67" fmla="*/ 105 h 285"/>
                  <a:gd name="T68" fmla="*/ 67 w 520"/>
                  <a:gd name="T69" fmla="*/ 75 h 285"/>
                  <a:gd name="T70" fmla="*/ 34 w 520"/>
                  <a:gd name="T71" fmla="*/ 40 h 285"/>
                  <a:gd name="T72" fmla="*/ 0 w 520"/>
                  <a:gd name="T73" fmla="*/ 4 h 285"/>
                  <a:gd name="T74" fmla="*/ 61 w 520"/>
                  <a:gd name="T75" fmla="*/ 23 h 285"/>
                  <a:gd name="T76" fmla="*/ 112 w 520"/>
                  <a:gd name="T77" fmla="*/ 63 h 285"/>
                  <a:gd name="T78" fmla="*/ 160 w 520"/>
                  <a:gd name="T79" fmla="*/ 100 h 285"/>
                  <a:gd name="T80" fmla="*/ 204 w 520"/>
                  <a:gd name="T81" fmla="*/ 130 h 285"/>
                  <a:gd name="T82" fmla="*/ 245 w 520"/>
                  <a:gd name="T83" fmla="*/ 155 h 285"/>
                  <a:gd name="T84" fmla="*/ 287 w 520"/>
                  <a:gd name="T85" fmla="*/ 178 h 285"/>
                  <a:gd name="T86" fmla="*/ 333 w 520"/>
                  <a:gd name="T87" fmla="*/ 199 h 285"/>
                  <a:gd name="T88" fmla="*/ 382 w 520"/>
                  <a:gd name="T89" fmla="*/ 216 h 285"/>
                  <a:gd name="T90" fmla="*/ 407 w 520"/>
                  <a:gd name="T91" fmla="*/ 224 h 2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520" h="285">
                    <a:moveTo>
                      <a:pt x="407" y="224"/>
                    </a:moveTo>
                    <a:lnTo>
                      <a:pt x="421" y="228"/>
                    </a:lnTo>
                    <a:lnTo>
                      <a:pt x="434" y="231"/>
                    </a:lnTo>
                    <a:lnTo>
                      <a:pt x="446" y="235"/>
                    </a:lnTo>
                    <a:lnTo>
                      <a:pt x="457" y="239"/>
                    </a:lnTo>
                    <a:lnTo>
                      <a:pt x="467" y="241"/>
                    </a:lnTo>
                    <a:lnTo>
                      <a:pt x="476" y="245"/>
                    </a:lnTo>
                    <a:lnTo>
                      <a:pt x="484" y="247"/>
                    </a:lnTo>
                    <a:lnTo>
                      <a:pt x="491" y="249"/>
                    </a:lnTo>
                    <a:lnTo>
                      <a:pt x="499" y="252"/>
                    </a:lnTo>
                    <a:lnTo>
                      <a:pt x="505" y="254"/>
                    </a:lnTo>
                    <a:lnTo>
                      <a:pt x="509" y="256"/>
                    </a:lnTo>
                    <a:lnTo>
                      <a:pt x="513" y="258"/>
                    </a:lnTo>
                    <a:lnTo>
                      <a:pt x="516" y="260"/>
                    </a:lnTo>
                    <a:lnTo>
                      <a:pt x="518" y="262"/>
                    </a:lnTo>
                    <a:lnTo>
                      <a:pt x="520" y="264"/>
                    </a:lnTo>
                    <a:lnTo>
                      <a:pt x="520" y="266"/>
                    </a:lnTo>
                    <a:lnTo>
                      <a:pt x="520" y="268"/>
                    </a:lnTo>
                    <a:lnTo>
                      <a:pt x="518" y="268"/>
                    </a:lnTo>
                    <a:lnTo>
                      <a:pt x="516" y="270"/>
                    </a:lnTo>
                    <a:lnTo>
                      <a:pt x="514" y="272"/>
                    </a:lnTo>
                    <a:lnTo>
                      <a:pt x="513" y="272"/>
                    </a:lnTo>
                    <a:lnTo>
                      <a:pt x="509" y="273"/>
                    </a:lnTo>
                    <a:lnTo>
                      <a:pt x="503" y="273"/>
                    </a:lnTo>
                    <a:lnTo>
                      <a:pt x="499" y="275"/>
                    </a:lnTo>
                    <a:lnTo>
                      <a:pt x="493" y="275"/>
                    </a:lnTo>
                    <a:lnTo>
                      <a:pt x="486" y="277"/>
                    </a:lnTo>
                    <a:lnTo>
                      <a:pt x="478" y="277"/>
                    </a:lnTo>
                    <a:lnTo>
                      <a:pt x="470" y="279"/>
                    </a:lnTo>
                    <a:lnTo>
                      <a:pt x="463" y="279"/>
                    </a:lnTo>
                    <a:lnTo>
                      <a:pt x="453" y="279"/>
                    </a:lnTo>
                    <a:lnTo>
                      <a:pt x="444" y="281"/>
                    </a:lnTo>
                    <a:lnTo>
                      <a:pt x="432" y="281"/>
                    </a:lnTo>
                    <a:lnTo>
                      <a:pt x="423" y="283"/>
                    </a:lnTo>
                    <a:lnTo>
                      <a:pt x="411" y="283"/>
                    </a:lnTo>
                    <a:lnTo>
                      <a:pt x="394" y="283"/>
                    </a:lnTo>
                    <a:lnTo>
                      <a:pt x="377" y="285"/>
                    </a:lnTo>
                    <a:lnTo>
                      <a:pt x="361" y="285"/>
                    </a:lnTo>
                    <a:lnTo>
                      <a:pt x="346" y="285"/>
                    </a:lnTo>
                    <a:lnTo>
                      <a:pt x="335" y="285"/>
                    </a:lnTo>
                    <a:lnTo>
                      <a:pt x="325" y="285"/>
                    </a:lnTo>
                    <a:lnTo>
                      <a:pt x="315" y="285"/>
                    </a:lnTo>
                    <a:lnTo>
                      <a:pt x="312" y="285"/>
                    </a:lnTo>
                    <a:lnTo>
                      <a:pt x="308" y="285"/>
                    </a:lnTo>
                    <a:lnTo>
                      <a:pt x="304" y="283"/>
                    </a:lnTo>
                    <a:lnTo>
                      <a:pt x="298" y="281"/>
                    </a:lnTo>
                    <a:lnTo>
                      <a:pt x="292" y="279"/>
                    </a:lnTo>
                    <a:lnTo>
                      <a:pt x="287" y="277"/>
                    </a:lnTo>
                    <a:lnTo>
                      <a:pt x="281" y="273"/>
                    </a:lnTo>
                    <a:lnTo>
                      <a:pt x="275" y="270"/>
                    </a:lnTo>
                    <a:lnTo>
                      <a:pt x="269" y="266"/>
                    </a:lnTo>
                    <a:lnTo>
                      <a:pt x="262" y="260"/>
                    </a:lnTo>
                    <a:lnTo>
                      <a:pt x="256" y="256"/>
                    </a:lnTo>
                    <a:lnTo>
                      <a:pt x="248" y="251"/>
                    </a:lnTo>
                    <a:lnTo>
                      <a:pt x="241" y="243"/>
                    </a:lnTo>
                    <a:lnTo>
                      <a:pt x="233" y="235"/>
                    </a:lnTo>
                    <a:lnTo>
                      <a:pt x="225" y="230"/>
                    </a:lnTo>
                    <a:lnTo>
                      <a:pt x="216" y="220"/>
                    </a:lnTo>
                    <a:lnTo>
                      <a:pt x="208" y="212"/>
                    </a:lnTo>
                    <a:lnTo>
                      <a:pt x="199" y="203"/>
                    </a:lnTo>
                    <a:lnTo>
                      <a:pt x="187" y="193"/>
                    </a:lnTo>
                    <a:lnTo>
                      <a:pt x="178" y="182"/>
                    </a:lnTo>
                    <a:lnTo>
                      <a:pt x="164" y="170"/>
                    </a:lnTo>
                    <a:lnTo>
                      <a:pt x="153" y="159"/>
                    </a:lnTo>
                    <a:lnTo>
                      <a:pt x="139" y="147"/>
                    </a:lnTo>
                    <a:lnTo>
                      <a:pt x="126" y="134"/>
                    </a:lnTo>
                    <a:lnTo>
                      <a:pt x="112" y="121"/>
                    </a:lnTo>
                    <a:lnTo>
                      <a:pt x="97" y="105"/>
                    </a:lnTo>
                    <a:lnTo>
                      <a:pt x="84" y="90"/>
                    </a:lnTo>
                    <a:lnTo>
                      <a:pt x="67" y="75"/>
                    </a:lnTo>
                    <a:lnTo>
                      <a:pt x="51" y="60"/>
                    </a:lnTo>
                    <a:lnTo>
                      <a:pt x="34" y="40"/>
                    </a:lnTo>
                    <a:lnTo>
                      <a:pt x="17" y="23"/>
                    </a:lnTo>
                    <a:lnTo>
                      <a:pt x="0" y="4"/>
                    </a:lnTo>
                    <a:lnTo>
                      <a:pt x="34" y="0"/>
                    </a:lnTo>
                    <a:lnTo>
                      <a:pt x="61" y="23"/>
                    </a:lnTo>
                    <a:lnTo>
                      <a:pt x="88" y="44"/>
                    </a:lnTo>
                    <a:lnTo>
                      <a:pt x="112" y="63"/>
                    </a:lnTo>
                    <a:lnTo>
                      <a:pt x="137" y="82"/>
                    </a:lnTo>
                    <a:lnTo>
                      <a:pt x="160" y="100"/>
                    </a:lnTo>
                    <a:lnTo>
                      <a:pt x="183" y="115"/>
                    </a:lnTo>
                    <a:lnTo>
                      <a:pt x="204" y="130"/>
                    </a:lnTo>
                    <a:lnTo>
                      <a:pt x="225" y="144"/>
                    </a:lnTo>
                    <a:lnTo>
                      <a:pt x="245" y="155"/>
                    </a:lnTo>
                    <a:lnTo>
                      <a:pt x="264" y="167"/>
                    </a:lnTo>
                    <a:lnTo>
                      <a:pt x="287" y="178"/>
                    </a:lnTo>
                    <a:lnTo>
                      <a:pt x="308" y="188"/>
                    </a:lnTo>
                    <a:lnTo>
                      <a:pt x="333" y="199"/>
                    </a:lnTo>
                    <a:lnTo>
                      <a:pt x="356" y="209"/>
                    </a:lnTo>
                    <a:lnTo>
                      <a:pt x="382" y="216"/>
                    </a:lnTo>
                    <a:lnTo>
                      <a:pt x="407" y="224"/>
                    </a:lnTo>
                    <a:lnTo>
                      <a:pt x="407" y="224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6" name="Freeform 801"/>
              <p:cNvSpPr/>
              <p:nvPr/>
            </p:nvSpPr>
            <p:spPr bwMode="auto">
              <a:xfrm>
                <a:off x="6751638" y="776288"/>
                <a:ext cx="187325" cy="325438"/>
              </a:xfrm>
              <a:custGeom>
                <a:avLst/>
                <a:gdLst>
                  <a:gd name="T0" fmla="*/ 132 w 236"/>
                  <a:gd name="T1" fmla="*/ 219 h 410"/>
                  <a:gd name="T2" fmla="*/ 146 w 236"/>
                  <a:gd name="T3" fmla="*/ 189 h 410"/>
                  <a:gd name="T4" fmla="*/ 155 w 236"/>
                  <a:gd name="T5" fmla="*/ 156 h 410"/>
                  <a:gd name="T6" fmla="*/ 165 w 236"/>
                  <a:gd name="T7" fmla="*/ 124 h 410"/>
                  <a:gd name="T8" fmla="*/ 169 w 236"/>
                  <a:gd name="T9" fmla="*/ 99 h 410"/>
                  <a:gd name="T10" fmla="*/ 169 w 236"/>
                  <a:gd name="T11" fmla="*/ 78 h 410"/>
                  <a:gd name="T12" fmla="*/ 171 w 236"/>
                  <a:gd name="T13" fmla="*/ 55 h 410"/>
                  <a:gd name="T14" fmla="*/ 169 w 236"/>
                  <a:gd name="T15" fmla="*/ 38 h 410"/>
                  <a:gd name="T16" fmla="*/ 163 w 236"/>
                  <a:gd name="T17" fmla="*/ 27 h 410"/>
                  <a:gd name="T18" fmla="*/ 159 w 236"/>
                  <a:gd name="T19" fmla="*/ 21 h 410"/>
                  <a:gd name="T20" fmla="*/ 157 w 236"/>
                  <a:gd name="T21" fmla="*/ 15 h 410"/>
                  <a:gd name="T22" fmla="*/ 157 w 236"/>
                  <a:gd name="T23" fmla="*/ 9 h 410"/>
                  <a:gd name="T24" fmla="*/ 159 w 236"/>
                  <a:gd name="T25" fmla="*/ 6 h 410"/>
                  <a:gd name="T26" fmla="*/ 163 w 236"/>
                  <a:gd name="T27" fmla="*/ 4 h 410"/>
                  <a:gd name="T28" fmla="*/ 169 w 236"/>
                  <a:gd name="T29" fmla="*/ 0 h 410"/>
                  <a:gd name="T30" fmla="*/ 178 w 236"/>
                  <a:gd name="T31" fmla="*/ 0 h 410"/>
                  <a:gd name="T32" fmla="*/ 192 w 236"/>
                  <a:gd name="T33" fmla="*/ 2 h 410"/>
                  <a:gd name="T34" fmla="*/ 215 w 236"/>
                  <a:gd name="T35" fmla="*/ 9 h 410"/>
                  <a:gd name="T36" fmla="*/ 230 w 236"/>
                  <a:gd name="T37" fmla="*/ 19 h 410"/>
                  <a:gd name="T38" fmla="*/ 234 w 236"/>
                  <a:gd name="T39" fmla="*/ 27 h 410"/>
                  <a:gd name="T40" fmla="*/ 236 w 236"/>
                  <a:gd name="T41" fmla="*/ 44 h 410"/>
                  <a:gd name="T42" fmla="*/ 234 w 236"/>
                  <a:gd name="T43" fmla="*/ 65 h 410"/>
                  <a:gd name="T44" fmla="*/ 232 w 236"/>
                  <a:gd name="T45" fmla="*/ 88 h 410"/>
                  <a:gd name="T46" fmla="*/ 226 w 236"/>
                  <a:gd name="T47" fmla="*/ 112 h 410"/>
                  <a:gd name="T48" fmla="*/ 219 w 236"/>
                  <a:gd name="T49" fmla="*/ 145 h 410"/>
                  <a:gd name="T50" fmla="*/ 209 w 236"/>
                  <a:gd name="T51" fmla="*/ 175 h 410"/>
                  <a:gd name="T52" fmla="*/ 196 w 236"/>
                  <a:gd name="T53" fmla="*/ 204 h 410"/>
                  <a:gd name="T54" fmla="*/ 173 w 236"/>
                  <a:gd name="T55" fmla="*/ 248 h 410"/>
                  <a:gd name="T56" fmla="*/ 134 w 236"/>
                  <a:gd name="T57" fmla="*/ 303 h 410"/>
                  <a:gd name="T58" fmla="*/ 102 w 236"/>
                  <a:gd name="T59" fmla="*/ 340 h 410"/>
                  <a:gd name="T60" fmla="*/ 83 w 236"/>
                  <a:gd name="T61" fmla="*/ 361 h 410"/>
                  <a:gd name="T62" fmla="*/ 64 w 236"/>
                  <a:gd name="T63" fmla="*/ 378 h 410"/>
                  <a:gd name="T64" fmla="*/ 46 w 236"/>
                  <a:gd name="T65" fmla="*/ 391 h 410"/>
                  <a:gd name="T66" fmla="*/ 31 w 236"/>
                  <a:gd name="T67" fmla="*/ 401 h 410"/>
                  <a:gd name="T68" fmla="*/ 18 w 236"/>
                  <a:gd name="T69" fmla="*/ 408 h 410"/>
                  <a:gd name="T70" fmla="*/ 10 w 236"/>
                  <a:gd name="T71" fmla="*/ 410 h 410"/>
                  <a:gd name="T72" fmla="*/ 2 w 236"/>
                  <a:gd name="T73" fmla="*/ 410 h 410"/>
                  <a:gd name="T74" fmla="*/ 0 w 236"/>
                  <a:gd name="T75" fmla="*/ 408 h 410"/>
                  <a:gd name="T76" fmla="*/ 2 w 236"/>
                  <a:gd name="T77" fmla="*/ 403 h 410"/>
                  <a:gd name="T78" fmla="*/ 10 w 236"/>
                  <a:gd name="T79" fmla="*/ 391 h 410"/>
                  <a:gd name="T80" fmla="*/ 25 w 236"/>
                  <a:gd name="T81" fmla="*/ 372 h 410"/>
                  <a:gd name="T82" fmla="*/ 46 w 236"/>
                  <a:gd name="T83" fmla="*/ 347 h 410"/>
                  <a:gd name="T84" fmla="*/ 69 w 236"/>
                  <a:gd name="T85" fmla="*/ 321 h 410"/>
                  <a:gd name="T86" fmla="*/ 90 w 236"/>
                  <a:gd name="T87" fmla="*/ 292 h 410"/>
                  <a:gd name="T88" fmla="*/ 109 w 236"/>
                  <a:gd name="T89" fmla="*/ 261 h 410"/>
                  <a:gd name="T90" fmla="*/ 127 w 236"/>
                  <a:gd name="T91" fmla="*/ 235 h 4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236" h="410">
                    <a:moveTo>
                      <a:pt x="127" y="235"/>
                    </a:moveTo>
                    <a:lnTo>
                      <a:pt x="132" y="219"/>
                    </a:lnTo>
                    <a:lnTo>
                      <a:pt x="140" y="204"/>
                    </a:lnTo>
                    <a:lnTo>
                      <a:pt x="146" y="189"/>
                    </a:lnTo>
                    <a:lnTo>
                      <a:pt x="152" y="172"/>
                    </a:lnTo>
                    <a:lnTo>
                      <a:pt x="155" y="156"/>
                    </a:lnTo>
                    <a:lnTo>
                      <a:pt x="161" y="141"/>
                    </a:lnTo>
                    <a:lnTo>
                      <a:pt x="165" y="124"/>
                    </a:lnTo>
                    <a:lnTo>
                      <a:pt x="167" y="109"/>
                    </a:lnTo>
                    <a:lnTo>
                      <a:pt x="169" y="99"/>
                    </a:lnTo>
                    <a:lnTo>
                      <a:pt x="169" y="91"/>
                    </a:lnTo>
                    <a:lnTo>
                      <a:pt x="169" y="78"/>
                    </a:lnTo>
                    <a:lnTo>
                      <a:pt x="171" y="65"/>
                    </a:lnTo>
                    <a:lnTo>
                      <a:pt x="171" y="55"/>
                    </a:lnTo>
                    <a:lnTo>
                      <a:pt x="169" y="46"/>
                    </a:lnTo>
                    <a:lnTo>
                      <a:pt x="169" y="38"/>
                    </a:lnTo>
                    <a:lnTo>
                      <a:pt x="165" y="32"/>
                    </a:lnTo>
                    <a:lnTo>
                      <a:pt x="163" y="27"/>
                    </a:lnTo>
                    <a:lnTo>
                      <a:pt x="161" y="23"/>
                    </a:lnTo>
                    <a:lnTo>
                      <a:pt x="159" y="21"/>
                    </a:lnTo>
                    <a:lnTo>
                      <a:pt x="157" y="17"/>
                    </a:lnTo>
                    <a:lnTo>
                      <a:pt x="157" y="15"/>
                    </a:lnTo>
                    <a:lnTo>
                      <a:pt x="155" y="11"/>
                    </a:lnTo>
                    <a:lnTo>
                      <a:pt x="157" y="9"/>
                    </a:lnTo>
                    <a:lnTo>
                      <a:pt x="157" y="7"/>
                    </a:lnTo>
                    <a:lnTo>
                      <a:pt x="159" y="6"/>
                    </a:lnTo>
                    <a:lnTo>
                      <a:pt x="161" y="4"/>
                    </a:lnTo>
                    <a:lnTo>
                      <a:pt x="163" y="4"/>
                    </a:lnTo>
                    <a:lnTo>
                      <a:pt x="165" y="2"/>
                    </a:lnTo>
                    <a:lnTo>
                      <a:pt x="169" y="0"/>
                    </a:lnTo>
                    <a:lnTo>
                      <a:pt x="175" y="0"/>
                    </a:lnTo>
                    <a:lnTo>
                      <a:pt x="178" y="0"/>
                    </a:lnTo>
                    <a:lnTo>
                      <a:pt x="184" y="0"/>
                    </a:lnTo>
                    <a:lnTo>
                      <a:pt x="192" y="2"/>
                    </a:lnTo>
                    <a:lnTo>
                      <a:pt x="203" y="6"/>
                    </a:lnTo>
                    <a:lnTo>
                      <a:pt x="215" y="9"/>
                    </a:lnTo>
                    <a:lnTo>
                      <a:pt x="222" y="15"/>
                    </a:lnTo>
                    <a:lnTo>
                      <a:pt x="230" y="19"/>
                    </a:lnTo>
                    <a:lnTo>
                      <a:pt x="232" y="23"/>
                    </a:lnTo>
                    <a:lnTo>
                      <a:pt x="234" y="27"/>
                    </a:lnTo>
                    <a:lnTo>
                      <a:pt x="236" y="34"/>
                    </a:lnTo>
                    <a:lnTo>
                      <a:pt x="236" y="44"/>
                    </a:lnTo>
                    <a:lnTo>
                      <a:pt x="236" y="53"/>
                    </a:lnTo>
                    <a:lnTo>
                      <a:pt x="234" y="65"/>
                    </a:lnTo>
                    <a:lnTo>
                      <a:pt x="232" y="80"/>
                    </a:lnTo>
                    <a:lnTo>
                      <a:pt x="232" y="88"/>
                    </a:lnTo>
                    <a:lnTo>
                      <a:pt x="230" y="95"/>
                    </a:lnTo>
                    <a:lnTo>
                      <a:pt x="226" y="112"/>
                    </a:lnTo>
                    <a:lnTo>
                      <a:pt x="222" y="128"/>
                    </a:lnTo>
                    <a:lnTo>
                      <a:pt x="219" y="145"/>
                    </a:lnTo>
                    <a:lnTo>
                      <a:pt x="213" y="160"/>
                    </a:lnTo>
                    <a:lnTo>
                      <a:pt x="209" y="175"/>
                    </a:lnTo>
                    <a:lnTo>
                      <a:pt x="201" y="189"/>
                    </a:lnTo>
                    <a:lnTo>
                      <a:pt x="196" y="204"/>
                    </a:lnTo>
                    <a:lnTo>
                      <a:pt x="188" y="218"/>
                    </a:lnTo>
                    <a:lnTo>
                      <a:pt x="173" y="248"/>
                    </a:lnTo>
                    <a:lnTo>
                      <a:pt x="154" y="277"/>
                    </a:lnTo>
                    <a:lnTo>
                      <a:pt x="134" y="303"/>
                    </a:lnTo>
                    <a:lnTo>
                      <a:pt x="113" y="328"/>
                    </a:lnTo>
                    <a:lnTo>
                      <a:pt x="102" y="340"/>
                    </a:lnTo>
                    <a:lnTo>
                      <a:pt x="92" y="351"/>
                    </a:lnTo>
                    <a:lnTo>
                      <a:pt x="83" y="361"/>
                    </a:lnTo>
                    <a:lnTo>
                      <a:pt x="73" y="370"/>
                    </a:lnTo>
                    <a:lnTo>
                      <a:pt x="64" y="378"/>
                    </a:lnTo>
                    <a:lnTo>
                      <a:pt x="54" y="386"/>
                    </a:lnTo>
                    <a:lnTo>
                      <a:pt x="46" y="391"/>
                    </a:lnTo>
                    <a:lnTo>
                      <a:pt x="39" y="397"/>
                    </a:lnTo>
                    <a:lnTo>
                      <a:pt x="31" y="401"/>
                    </a:lnTo>
                    <a:lnTo>
                      <a:pt x="23" y="405"/>
                    </a:lnTo>
                    <a:lnTo>
                      <a:pt x="18" y="408"/>
                    </a:lnTo>
                    <a:lnTo>
                      <a:pt x="14" y="410"/>
                    </a:lnTo>
                    <a:lnTo>
                      <a:pt x="10" y="410"/>
                    </a:lnTo>
                    <a:lnTo>
                      <a:pt x="6" y="410"/>
                    </a:lnTo>
                    <a:lnTo>
                      <a:pt x="2" y="410"/>
                    </a:lnTo>
                    <a:lnTo>
                      <a:pt x="0" y="408"/>
                    </a:lnTo>
                    <a:lnTo>
                      <a:pt x="0" y="408"/>
                    </a:lnTo>
                    <a:lnTo>
                      <a:pt x="0" y="407"/>
                    </a:lnTo>
                    <a:lnTo>
                      <a:pt x="2" y="403"/>
                    </a:lnTo>
                    <a:lnTo>
                      <a:pt x="4" y="399"/>
                    </a:lnTo>
                    <a:lnTo>
                      <a:pt x="10" y="391"/>
                    </a:lnTo>
                    <a:lnTo>
                      <a:pt x="16" y="384"/>
                    </a:lnTo>
                    <a:lnTo>
                      <a:pt x="25" y="372"/>
                    </a:lnTo>
                    <a:lnTo>
                      <a:pt x="35" y="361"/>
                    </a:lnTo>
                    <a:lnTo>
                      <a:pt x="46" y="347"/>
                    </a:lnTo>
                    <a:lnTo>
                      <a:pt x="58" y="334"/>
                    </a:lnTo>
                    <a:lnTo>
                      <a:pt x="69" y="321"/>
                    </a:lnTo>
                    <a:lnTo>
                      <a:pt x="81" y="305"/>
                    </a:lnTo>
                    <a:lnTo>
                      <a:pt x="90" y="292"/>
                    </a:lnTo>
                    <a:lnTo>
                      <a:pt x="100" y="277"/>
                    </a:lnTo>
                    <a:lnTo>
                      <a:pt x="109" y="261"/>
                    </a:lnTo>
                    <a:lnTo>
                      <a:pt x="117" y="248"/>
                    </a:lnTo>
                    <a:lnTo>
                      <a:pt x="127" y="235"/>
                    </a:lnTo>
                    <a:lnTo>
                      <a:pt x="127" y="235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7" name="Freeform 802"/>
              <p:cNvSpPr/>
              <p:nvPr/>
            </p:nvSpPr>
            <p:spPr bwMode="auto">
              <a:xfrm>
                <a:off x="7024688" y="736600"/>
                <a:ext cx="68262" cy="381000"/>
              </a:xfrm>
              <a:custGeom>
                <a:avLst/>
                <a:gdLst>
                  <a:gd name="T0" fmla="*/ 4 w 84"/>
                  <a:gd name="T1" fmla="*/ 23 h 480"/>
                  <a:gd name="T2" fmla="*/ 0 w 84"/>
                  <a:gd name="T3" fmla="*/ 15 h 480"/>
                  <a:gd name="T4" fmla="*/ 0 w 84"/>
                  <a:gd name="T5" fmla="*/ 10 h 480"/>
                  <a:gd name="T6" fmla="*/ 4 w 84"/>
                  <a:gd name="T7" fmla="*/ 4 h 480"/>
                  <a:gd name="T8" fmla="*/ 8 w 84"/>
                  <a:gd name="T9" fmla="*/ 2 h 480"/>
                  <a:gd name="T10" fmla="*/ 15 w 84"/>
                  <a:gd name="T11" fmla="*/ 0 h 480"/>
                  <a:gd name="T12" fmla="*/ 27 w 84"/>
                  <a:gd name="T13" fmla="*/ 2 h 480"/>
                  <a:gd name="T14" fmla="*/ 42 w 84"/>
                  <a:gd name="T15" fmla="*/ 8 h 480"/>
                  <a:gd name="T16" fmla="*/ 59 w 84"/>
                  <a:gd name="T17" fmla="*/ 15 h 480"/>
                  <a:gd name="T18" fmla="*/ 71 w 84"/>
                  <a:gd name="T19" fmla="*/ 25 h 480"/>
                  <a:gd name="T20" fmla="*/ 80 w 84"/>
                  <a:gd name="T21" fmla="*/ 33 h 480"/>
                  <a:gd name="T22" fmla="*/ 84 w 84"/>
                  <a:gd name="T23" fmla="*/ 38 h 480"/>
                  <a:gd name="T24" fmla="*/ 84 w 84"/>
                  <a:gd name="T25" fmla="*/ 42 h 480"/>
                  <a:gd name="T26" fmla="*/ 84 w 84"/>
                  <a:gd name="T27" fmla="*/ 50 h 480"/>
                  <a:gd name="T28" fmla="*/ 84 w 84"/>
                  <a:gd name="T29" fmla="*/ 61 h 480"/>
                  <a:gd name="T30" fmla="*/ 82 w 84"/>
                  <a:gd name="T31" fmla="*/ 73 h 480"/>
                  <a:gd name="T32" fmla="*/ 78 w 84"/>
                  <a:gd name="T33" fmla="*/ 88 h 480"/>
                  <a:gd name="T34" fmla="*/ 78 w 84"/>
                  <a:gd name="T35" fmla="*/ 109 h 480"/>
                  <a:gd name="T36" fmla="*/ 78 w 84"/>
                  <a:gd name="T37" fmla="*/ 136 h 480"/>
                  <a:gd name="T38" fmla="*/ 78 w 84"/>
                  <a:gd name="T39" fmla="*/ 168 h 480"/>
                  <a:gd name="T40" fmla="*/ 82 w 84"/>
                  <a:gd name="T41" fmla="*/ 206 h 480"/>
                  <a:gd name="T42" fmla="*/ 82 w 84"/>
                  <a:gd name="T43" fmla="*/ 250 h 480"/>
                  <a:gd name="T44" fmla="*/ 80 w 84"/>
                  <a:gd name="T45" fmla="*/ 296 h 480"/>
                  <a:gd name="T46" fmla="*/ 78 w 84"/>
                  <a:gd name="T47" fmla="*/ 348 h 480"/>
                  <a:gd name="T48" fmla="*/ 75 w 84"/>
                  <a:gd name="T49" fmla="*/ 386 h 480"/>
                  <a:gd name="T50" fmla="*/ 73 w 84"/>
                  <a:gd name="T51" fmla="*/ 409 h 480"/>
                  <a:gd name="T52" fmla="*/ 69 w 84"/>
                  <a:gd name="T53" fmla="*/ 430 h 480"/>
                  <a:gd name="T54" fmla="*/ 65 w 84"/>
                  <a:gd name="T55" fmla="*/ 445 h 480"/>
                  <a:gd name="T56" fmla="*/ 63 w 84"/>
                  <a:gd name="T57" fmla="*/ 458 h 480"/>
                  <a:gd name="T58" fmla="*/ 61 w 84"/>
                  <a:gd name="T59" fmla="*/ 470 h 480"/>
                  <a:gd name="T60" fmla="*/ 59 w 84"/>
                  <a:gd name="T61" fmla="*/ 476 h 480"/>
                  <a:gd name="T62" fmla="*/ 57 w 84"/>
                  <a:gd name="T63" fmla="*/ 480 h 480"/>
                  <a:gd name="T64" fmla="*/ 53 w 84"/>
                  <a:gd name="T65" fmla="*/ 480 h 480"/>
                  <a:gd name="T66" fmla="*/ 50 w 84"/>
                  <a:gd name="T67" fmla="*/ 474 h 480"/>
                  <a:gd name="T68" fmla="*/ 44 w 84"/>
                  <a:gd name="T69" fmla="*/ 462 h 480"/>
                  <a:gd name="T70" fmla="*/ 40 w 84"/>
                  <a:gd name="T71" fmla="*/ 445 h 480"/>
                  <a:gd name="T72" fmla="*/ 38 w 84"/>
                  <a:gd name="T73" fmla="*/ 430 h 480"/>
                  <a:gd name="T74" fmla="*/ 34 w 84"/>
                  <a:gd name="T75" fmla="*/ 415 h 480"/>
                  <a:gd name="T76" fmla="*/ 32 w 84"/>
                  <a:gd name="T77" fmla="*/ 399 h 480"/>
                  <a:gd name="T78" fmla="*/ 31 w 84"/>
                  <a:gd name="T79" fmla="*/ 378 h 480"/>
                  <a:gd name="T80" fmla="*/ 29 w 84"/>
                  <a:gd name="T81" fmla="*/ 357 h 480"/>
                  <a:gd name="T82" fmla="*/ 29 w 84"/>
                  <a:gd name="T83" fmla="*/ 331 h 480"/>
                  <a:gd name="T84" fmla="*/ 27 w 84"/>
                  <a:gd name="T85" fmla="*/ 304 h 480"/>
                  <a:gd name="T86" fmla="*/ 27 w 84"/>
                  <a:gd name="T87" fmla="*/ 271 h 480"/>
                  <a:gd name="T88" fmla="*/ 27 w 84"/>
                  <a:gd name="T89" fmla="*/ 239 h 480"/>
                  <a:gd name="T90" fmla="*/ 27 w 84"/>
                  <a:gd name="T91" fmla="*/ 210 h 480"/>
                  <a:gd name="T92" fmla="*/ 27 w 84"/>
                  <a:gd name="T93" fmla="*/ 183 h 480"/>
                  <a:gd name="T94" fmla="*/ 27 w 84"/>
                  <a:gd name="T95" fmla="*/ 159 h 480"/>
                  <a:gd name="T96" fmla="*/ 25 w 84"/>
                  <a:gd name="T97" fmla="*/ 136 h 480"/>
                  <a:gd name="T98" fmla="*/ 25 w 84"/>
                  <a:gd name="T99" fmla="*/ 117 h 480"/>
                  <a:gd name="T100" fmla="*/ 25 w 84"/>
                  <a:gd name="T101" fmla="*/ 99 h 480"/>
                  <a:gd name="T102" fmla="*/ 23 w 84"/>
                  <a:gd name="T103" fmla="*/ 86 h 480"/>
                  <a:gd name="T104" fmla="*/ 21 w 84"/>
                  <a:gd name="T105" fmla="*/ 71 h 480"/>
                  <a:gd name="T106" fmla="*/ 17 w 84"/>
                  <a:gd name="T107" fmla="*/ 54 h 480"/>
                  <a:gd name="T108" fmla="*/ 13 w 84"/>
                  <a:gd name="T109" fmla="*/ 40 h 480"/>
                  <a:gd name="T110" fmla="*/ 8 w 84"/>
                  <a:gd name="T111" fmla="*/ 31 h 480"/>
                  <a:gd name="T112" fmla="*/ 6 w 84"/>
                  <a:gd name="T113" fmla="*/ 27 h 4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84" h="480">
                    <a:moveTo>
                      <a:pt x="6" y="27"/>
                    </a:moveTo>
                    <a:lnTo>
                      <a:pt x="4" y="23"/>
                    </a:lnTo>
                    <a:lnTo>
                      <a:pt x="2" y="19"/>
                    </a:lnTo>
                    <a:lnTo>
                      <a:pt x="0" y="15"/>
                    </a:lnTo>
                    <a:lnTo>
                      <a:pt x="0" y="12"/>
                    </a:lnTo>
                    <a:lnTo>
                      <a:pt x="0" y="10"/>
                    </a:lnTo>
                    <a:lnTo>
                      <a:pt x="2" y="6"/>
                    </a:lnTo>
                    <a:lnTo>
                      <a:pt x="4" y="4"/>
                    </a:lnTo>
                    <a:lnTo>
                      <a:pt x="6" y="2"/>
                    </a:lnTo>
                    <a:lnTo>
                      <a:pt x="8" y="2"/>
                    </a:lnTo>
                    <a:lnTo>
                      <a:pt x="11" y="0"/>
                    </a:lnTo>
                    <a:lnTo>
                      <a:pt x="15" y="0"/>
                    </a:lnTo>
                    <a:lnTo>
                      <a:pt x="21" y="0"/>
                    </a:lnTo>
                    <a:lnTo>
                      <a:pt x="27" y="2"/>
                    </a:lnTo>
                    <a:lnTo>
                      <a:pt x="34" y="4"/>
                    </a:lnTo>
                    <a:lnTo>
                      <a:pt x="42" y="8"/>
                    </a:lnTo>
                    <a:lnTo>
                      <a:pt x="52" y="12"/>
                    </a:lnTo>
                    <a:lnTo>
                      <a:pt x="59" y="15"/>
                    </a:lnTo>
                    <a:lnTo>
                      <a:pt x="65" y="19"/>
                    </a:lnTo>
                    <a:lnTo>
                      <a:pt x="71" y="25"/>
                    </a:lnTo>
                    <a:lnTo>
                      <a:pt x="76" y="29"/>
                    </a:lnTo>
                    <a:lnTo>
                      <a:pt x="80" y="33"/>
                    </a:lnTo>
                    <a:lnTo>
                      <a:pt x="82" y="35"/>
                    </a:lnTo>
                    <a:lnTo>
                      <a:pt x="84" y="38"/>
                    </a:lnTo>
                    <a:lnTo>
                      <a:pt x="84" y="40"/>
                    </a:lnTo>
                    <a:lnTo>
                      <a:pt x="84" y="42"/>
                    </a:lnTo>
                    <a:lnTo>
                      <a:pt x="84" y="46"/>
                    </a:lnTo>
                    <a:lnTo>
                      <a:pt x="84" y="50"/>
                    </a:lnTo>
                    <a:lnTo>
                      <a:pt x="84" y="56"/>
                    </a:lnTo>
                    <a:lnTo>
                      <a:pt x="84" y="61"/>
                    </a:lnTo>
                    <a:lnTo>
                      <a:pt x="82" y="67"/>
                    </a:lnTo>
                    <a:lnTo>
                      <a:pt x="82" y="73"/>
                    </a:lnTo>
                    <a:lnTo>
                      <a:pt x="80" y="80"/>
                    </a:lnTo>
                    <a:lnTo>
                      <a:pt x="78" y="88"/>
                    </a:lnTo>
                    <a:lnTo>
                      <a:pt x="78" y="99"/>
                    </a:lnTo>
                    <a:lnTo>
                      <a:pt x="78" y="109"/>
                    </a:lnTo>
                    <a:lnTo>
                      <a:pt x="78" y="122"/>
                    </a:lnTo>
                    <a:lnTo>
                      <a:pt x="78" y="136"/>
                    </a:lnTo>
                    <a:lnTo>
                      <a:pt x="78" y="151"/>
                    </a:lnTo>
                    <a:lnTo>
                      <a:pt x="78" y="168"/>
                    </a:lnTo>
                    <a:lnTo>
                      <a:pt x="80" y="185"/>
                    </a:lnTo>
                    <a:lnTo>
                      <a:pt x="82" y="206"/>
                    </a:lnTo>
                    <a:lnTo>
                      <a:pt x="82" y="227"/>
                    </a:lnTo>
                    <a:lnTo>
                      <a:pt x="82" y="250"/>
                    </a:lnTo>
                    <a:lnTo>
                      <a:pt x="82" y="273"/>
                    </a:lnTo>
                    <a:lnTo>
                      <a:pt x="80" y="296"/>
                    </a:lnTo>
                    <a:lnTo>
                      <a:pt x="80" y="321"/>
                    </a:lnTo>
                    <a:lnTo>
                      <a:pt x="78" y="348"/>
                    </a:lnTo>
                    <a:lnTo>
                      <a:pt x="76" y="374"/>
                    </a:lnTo>
                    <a:lnTo>
                      <a:pt x="75" y="386"/>
                    </a:lnTo>
                    <a:lnTo>
                      <a:pt x="73" y="397"/>
                    </a:lnTo>
                    <a:lnTo>
                      <a:pt x="73" y="409"/>
                    </a:lnTo>
                    <a:lnTo>
                      <a:pt x="71" y="420"/>
                    </a:lnTo>
                    <a:lnTo>
                      <a:pt x="69" y="430"/>
                    </a:lnTo>
                    <a:lnTo>
                      <a:pt x="67" y="437"/>
                    </a:lnTo>
                    <a:lnTo>
                      <a:pt x="65" y="445"/>
                    </a:lnTo>
                    <a:lnTo>
                      <a:pt x="65" y="453"/>
                    </a:lnTo>
                    <a:lnTo>
                      <a:pt x="63" y="458"/>
                    </a:lnTo>
                    <a:lnTo>
                      <a:pt x="61" y="464"/>
                    </a:lnTo>
                    <a:lnTo>
                      <a:pt x="61" y="470"/>
                    </a:lnTo>
                    <a:lnTo>
                      <a:pt x="59" y="474"/>
                    </a:lnTo>
                    <a:lnTo>
                      <a:pt x="59" y="476"/>
                    </a:lnTo>
                    <a:lnTo>
                      <a:pt x="57" y="478"/>
                    </a:lnTo>
                    <a:lnTo>
                      <a:pt x="57" y="480"/>
                    </a:lnTo>
                    <a:lnTo>
                      <a:pt x="55" y="480"/>
                    </a:lnTo>
                    <a:lnTo>
                      <a:pt x="53" y="480"/>
                    </a:lnTo>
                    <a:lnTo>
                      <a:pt x="52" y="478"/>
                    </a:lnTo>
                    <a:lnTo>
                      <a:pt x="50" y="474"/>
                    </a:lnTo>
                    <a:lnTo>
                      <a:pt x="48" y="468"/>
                    </a:lnTo>
                    <a:lnTo>
                      <a:pt x="44" y="462"/>
                    </a:lnTo>
                    <a:lnTo>
                      <a:pt x="42" y="455"/>
                    </a:lnTo>
                    <a:lnTo>
                      <a:pt x="40" y="445"/>
                    </a:lnTo>
                    <a:lnTo>
                      <a:pt x="38" y="436"/>
                    </a:lnTo>
                    <a:lnTo>
                      <a:pt x="38" y="430"/>
                    </a:lnTo>
                    <a:lnTo>
                      <a:pt x="36" y="422"/>
                    </a:lnTo>
                    <a:lnTo>
                      <a:pt x="34" y="415"/>
                    </a:lnTo>
                    <a:lnTo>
                      <a:pt x="34" y="407"/>
                    </a:lnTo>
                    <a:lnTo>
                      <a:pt x="32" y="399"/>
                    </a:lnTo>
                    <a:lnTo>
                      <a:pt x="31" y="390"/>
                    </a:lnTo>
                    <a:lnTo>
                      <a:pt x="31" y="378"/>
                    </a:lnTo>
                    <a:lnTo>
                      <a:pt x="31" y="369"/>
                    </a:lnTo>
                    <a:lnTo>
                      <a:pt x="29" y="357"/>
                    </a:lnTo>
                    <a:lnTo>
                      <a:pt x="29" y="344"/>
                    </a:lnTo>
                    <a:lnTo>
                      <a:pt x="29" y="331"/>
                    </a:lnTo>
                    <a:lnTo>
                      <a:pt x="27" y="317"/>
                    </a:lnTo>
                    <a:lnTo>
                      <a:pt x="27" y="304"/>
                    </a:lnTo>
                    <a:lnTo>
                      <a:pt x="27" y="289"/>
                    </a:lnTo>
                    <a:lnTo>
                      <a:pt x="27" y="271"/>
                    </a:lnTo>
                    <a:lnTo>
                      <a:pt x="27" y="256"/>
                    </a:lnTo>
                    <a:lnTo>
                      <a:pt x="27" y="239"/>
                    </a:lnTo>
                    <a:lnTo>
                      <a:pt x="27" y="225"/>
                    </a:lnTo>
                    <a:lnTo>
                      <a:pt x="27" y="210"/>
                    </a:lnTo>
                    <a:lnTo>
                      <a:pt x="27" y="197"/>
                    </a:lnTo>
                    <a:lnTo>
                      <a:pt x="27" y="183"/>
                    </a:lnTo>
                    <a:lnTo>
                      <a:pt x="27" y="170"/>
                    </a:lnTo>
                    <a:lnTo>
                      <a:pt x="27" y="159"/>
                    </a:lnTo>
                    <a:lnTo>
                      <a:pt x="27" y="147"/>
                    </a:lnTo>
                    <a:lnTo>
                      <a:pt x="25" y="136"/>
                    </a:lnTo>
                    <a:lnTo>
                      <a:pt x="25" y="126"/>
                    </a:lnTo>
                    <a:lnTo>
                      <a:pt x="25" y="117"/>
                    </a:lnTo>
                    <a:lnTo>
                      <a:pt x="25" y="107"/>
                    </a:lnTo>
                    <a:lnTo>
                      <a:pt x="25" y="99"/>
                    </a:lnTo>
                    <a:lnTo>
                      <a:pt x="23" y="92"/>
                    </a:lnTo>
                    <a:lnTo>
                      <a:pt x="23" y="86"/>
                    </a:lnTo>
                    <a:lnTo>
                      <a:pt x="23" y="80"/>
                    </a:lnTo>
                    <a:lnTo>
                      <a:pt x="21" y="71"/>
                    </a:lnTo>
                    <a:lnTo>
                      <a:pt x="19" y="61"/>
                    </a:lnTo>
                    <a:lnTo>
                      <a:pt x="17" y="54"/>
                    </a:lnTo>
                    <a:lnTo>
                      <a:pt x="15" y="46"/>
                    </a:lnTo>
                    <a:lnTo>
                      <a:pt x="13" y="40"/>
                    </a:lnTo>
                    <a:lnTo>
                      <a:pt x="11" y="35"/>
                    </a:lnTo>
                    <a:lnTo>
                      <a:pt x="8" y="31"/>
                    </a:lnTo>
                    <a:lnTo>
                      <a:pt x="6" y="27"/>
                    </a:lnTo>
                    <a:lnTo>
                      <a:pt x="6" y="27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9" name="组合 8"/>
          <p:cNvGrpSpPr/>
          <p:nvPr/>
        </p:nvGrpSpPr>
        <p:grpSpPr>
          <a:xfrm>
            <a:off x="4751961" y="771550"/>
            <a:ext cx="1145540" cy="1152128"/>
            <a:chOff x="5154070" y="627534"/>
            <a:chExt cx="1146122" cy="1152128"/>
          </a:xfrm>
        </p:grpSpPr>
        <p:pic>
          <p:nvPicPr>
            <p:cNvPr id="5" name="图片 4">
              <a:hlinkClick r:id="rId4" action="ppaction://hlinkfile"/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54070" y="627534"/>
              <a:ext cx="1146122" cy="1152128"/>
            </a:xfrm>
            <a:prstGeom prst="rect">
              <a:avLst/>
            </a:prstGeom>
          </p:spPr>
        </p:pic>
        <p:grpSp>
          <p:nvGrpSpPr>
            <p:cNvPr id="58" name="组合 57"/>
            <p:cNvGrpSpPr/>
            <p:nvPr/>
          </p:nvGrpSpPr>
          <p:grpSpPr>
            <a:xfrm>
              <a:off x="5231200" y="774944"/>
              <a:ext cx="991862" cy="857308"/>
              <a:chOff x="7453313" y="360363"/>
              <a:chExt cx="819149" cy="708025"/>
            </a:xfrm>
          </p:grpSpPr>
          <p:sp>
            <p:nvSpPr>
              <p:cNvPr id="59" name="Freeform 803"/>
              <p:cNvSpPr/>
              <p:nvPr/>
            </p:nvSpPr>
            <p:spPr bwMode="auto">
              <a:xfrm>
                <a:off x="7453313" y="646113"/>
                <a:ext cx="344487" cy="85725"/>
              </a:xfrm>
              <a:custGeom>
                <a:avLst/>
                <a:gdLst>
                  <a:gd name="T0" fmla="*/ 0 w 432"/>
                  <a:gd name="T1" fmla="*/ 70 h 108"/>
                  <a:gd name="T2" fmla="*/ 5 w 432"/>
                  <a:gd name="T3" fmla="*/ 64 h 108"/>
                  <a:gd name="T4" fmla="*/ 13 w 432"/>
                  <a:gd name="T5" fmla="*/ 64 h 108"/>
                  <a:gd name="T6" fmla="*/ 21 w 432"/>
                  <a:gd name="T7" fmla="*/ 63 h 108"/>
                  <a:gd name="T8" fmla="*/ 32 w 432"/>
                  <a:gd name="T9" fmla="*/ 61 h 108"/>
                  <a:gd name="T10" fmla="*/ 51 w 432"/>
                  <a:gd name="T11" fmla="*/ 57 h 108"/>
                  <a:gd name="T12" fmla="*/ 76 w 432"/>
                  <a:gd name="T13" fmla="*/ 53 h 108"/>
                  <a:gd name="T14" fmla="*/ 105 w 432"/>
                  <a:gd name="T15" fmla="*/ 47 h 108"/>
                  <a:gd name="T16" fmla="*/ 141 w 432"/>
                  <a:gd name="T17" fmla="*/ 42 h 108"/>
                  <a:gd name="T18" fmla="*/ 181 w 432"/>
                  <a:gd name="T19" fmla="*/ 36 h 108"/>
                  <a:gd name="T20" fmla="*/ 225 w 432"/>
                  <a:gd name="T21" fmla="*/ 28 h 108"/>
                  <a:gd name="T22" fmla="*/ 264 w 432"/>
                  <a:gd name="T23" fmla="*/ 21 h 108"/>
                  <a:gd name="T24" fmla="*/ 298 w 432"/>
                  <a:gd name="T25" fmla="*/ 15 h 108"/>
                  <a:gd name="T26" fmla="*/ 329 w 432"/>
                  <a:gd name="T27" fmla="*/ 9 h 108"/>
                  <a:gd name="T28" fmla="*/ 352 w 432"/>
                  <a:gd name="T29" fmla="*/ 5 h 108"/>
                  <a:gd name="T30" fmla="*/ 371 w 432"/>
                  <a:gd name="T31" fmla="*/ 1 h 108"/>
                  <a:gd name="T32" fmla="*/ 386 w 432"/>
                  <a:gd name="T33" fmla="*/ 0 h 108"/>
                  <a:gd name="T34" fmla="*/ 396 w 432"/>
                  <a:gd name="T35" fmla="*/ 0 h 108"/>
                  <a:gd name="T36" fmla="*/ 405 w 432"/>
                  <a:gd name="T37" fmla="*/ 0 h 108"/>
                  <a:gd name="T38" fmla="*/ 417 w 432"/>
                  <a:gd name="T39" fmla="*/ 0 h 108"/>
                  <a:gd name="T40" fmla="*/ 426 w 432"/>
                  <a:gd name="T41" fmla="*/ 7 h 108"/>
                  <a:gd name="T42" fmla="*/ 430 w 432"/>
                  <a:gd name="T43" fmla="*/ 15 h 108"/>
                  <a:gd name="T44" fmla="*/ 430 w 432"/>
                  <a:gd name="T45" fmla="*/ 22 h 108"/>
                  <a:gd name="T46" fmla="*/ 426 w 432"/>
                  <a:gd name="T47" fmla="*/ 26 h 108"/>
                  <a:gd name="T48" fmla="*/ 417 w 432"/>
                  <a:gd name="T49" fmla="*/ 30 h 108"/>
                  <a:gd name="T50" fmla="*/ 400 w 432"/>
                  <a:gd name="T51" fmla="*/ 32 h 108"/>
                  <a:gd name="T52" fmla="*/ 384 w 432"/>
                  <a:gd name="T53" fmla="*/ 32 h 108"/>
                  <a:gd name="T54" fmla="*/ 371 w 432"/>
                  <a:gd name="T55" fmla="*/ 34 h 108"/>
                  <a:gd name="T56" fmla="*/ 354 w 432"/>
                  <a:gd name="T57" fmla="*/ 38 h 108"/>
                  <a:gd name="T58" fmla="*/ 335 w 432"/>
                  <a:gd name="T59" fmla="*/ 42 h 108"/>
                  <a:gd name="T60" fmla="*/ 312 w 432"/>
                  <a:gd name="T61" fmla="*/ 47 h 108"/>
                  <a:gd name="T62" fmla="*/ 287 w 432"/>
                  <a:gd name="T63" fmla="*/ 53 h 108"/>
                  <a:gd name="T64" fmla="*/ 260 w 432"/>
                  <a:gd name="T65" fmla="*/ 59 h 108"/>
                  <a:gd name="T66" fmla="*/ 227 w 432"/>
                  <a:gd name="T67" fmla="*/ 68 h 108"/>
                  <a:gd name="T68" fmla="*/ 193 w 432"/>
                  <a:gd name="T69" fmla="*/ 76 h 108"/>
                  <a:gd name="T70" fmla="*/ 162 w 432"/>
                  <a:gd name="T71" fmla="*/ 85 h 108"/>
                  <a:gd name="T72" fmla="*/ 134 w 432"/>
                  <a:gd name="T73" fmla="*/ 91 h 108"/>
                  <a:gd name="T74" fmla="*/ 111 w 432"/>
                  <a:gd name="T75" fmla="*/ 97 h 108"/>
                  <a:gd name="T76" fmla="*/ 91 w 432"/>
                  <a:gd name="T77" fmla="*/ 103 h 108"/>
                  <a:gd name="T78" fmla="*/ 76 w 432"/>
                  <a:gd name="T79" fmla="*/ 105 h 108"/>
                  <a:gd name="T80" fmla="*/ 67 w 432"/>
                  <a:gd name="T81" fmla="*/ 106 h 108"/>
                  <a:gd name="T82" fmla="*/ 59 w 432"/>
                  <a:gd name="T83" fmla="*/ 108 h 108"/>
                  <a:gd name="T84" fmla="*/ 47 w 432"/>
                  <a:gd name="T85" fmla="*/ 108 h 108"/>
                  <a:gd name="T86" fmla="*/ 28 w 432"/>
                  <a:gd name="T87" fmla="*/ 103 h 108"/>
                  <a:gd name="T88" fmla="*/ 15 w 432"/>
                  <a:gd name="T89" fmla="*/ 93 h 108"/>
                  <a:gd name="T90" fmla="*/ 7 w 432"/>
                  <a:gd name="T91" fmla="*/ 87 h 108"/>
                  <a:gd name="T92" fmla="*/ 2 w 432"/>
                  <a:gd name="T93" fmla="*/ 82 h 108"/>
                  <a:gd name="T94" fmla="*/ 0 w 432"/>
                  <a:gd name="T95" fmla="*/ 78 h 108"/>
                  <a:gd name="T96" fmla="*/ 0 w 432"/>
                  <a:gd name="T97" fmla="*/ 76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432" h="108">
                    <a:moveTo>
                      <a:pt x="0" y="76"/>
                    </a:moveTo>
                    <a:lnTo>
                      <a:pt x="0" y="70"/>
                    </a:lnTo>
                    <a:lnTo>
                      <a:pt x="2" y="66"/>
                    </a:lnTo>
                    <a:lnTo>
                      <a:pt x="5" y="64"/>
                    </a:lnTo>
                    <a:lnTo>
                      <a:pt x="11" y="64"/>
                    </a:lnTo>
                    <a:lnTo>
                      <a:pt x="13" y="64"/>
                    </a:lnTo>
                    <a:lnTo>
                      <a:pt x="15" y="63"/>
                    </a:lnTo>
                    <a:lnTo>
                      <a:pt x="21" y="63"/>
                    </a:lnTo>
                    <a:lnTo>
                      <a:pt x="26" y="63"/>
                    </a:lnTo>
                    <a:lnTo>
                      <a:pt x="32" y="61"/>
                    </a:lnTo>
                    <a:lnTo>
                      <a:pt x="42" y="59"/>
                    </a:lnTo>
                    <a:lnTo>
                      <a:pt x="51" y="57"/>
                    </a:lnTo>
                    <a:lnTo>
                      <a:pt x="63" y="55"/>
                    </a:lnTo>
                    <a:lnTo>
                      <a:pt x="76" y="53"/>
                    </a:lnTo>
                    <a:lnTo>
                      <a:pt x="90" y="51"/>
                    </a:lnTo>
                    <a:lnTo>
                      <a:pt x="105" y="47"/>
                    </a:lnTo>
                    <a:lnTo>
                      <a:pt x="122" y="45"/>
                    </a:lnTo>
                    <a:lnTo>
                      <a:pt x="141" y="42"/>
                    </a:lnTo>
                    <a:lnTo>
                      <a:pt x="160" y="38"/>
                    </a:lnTo>
                    <a:lnTo>
                      <a:pt x="181" y="36"/>
                    </a:lnTo>
                    <a:lnTo>
                      <a:pt x="202" y="32"/>
                    </a:lnTo>
                    <a:lnTo>
                      <a:pt x="225" y="28"/>
                    </a:lnTo>
                    <a:lnTo>
                      <a:pt x="245" y="24"/>
                    </a:lnTo>
                    <a:lnTo>
                      <a:pt x="264" y="21"/>
                    </a:lnTo>
                    <a:lnTo>
                      <a:pt x="283" y="17"/>
                    </a:lnTo>
                    <a:lnTo>
                      <a:pt x="298" y="15"/>
                    </a:lnTo>
                    <a:lnTo>
                      <a:pt x="313" y="11"/>
                    </a:lnTo>
                    <a:lnTo>
                      <a:pt x="329" y="9"/>
                    </a:lnTo>
                    <a:lnTo>
                      <a:pt x="340" y="7"/>
                    </a:lnTo>
                    <a:lnTo>
                      <a:pt x="352" y="5"/>
                    </a:lnTo>
                    <a:lnTo>
                      <a:pt x="363" y="3"/>
                    </a:lnTo>
                    <a:lnTo>
                      <a:pt x="371" y="1"/>
                    </a:lnTo>
                    <a:lnTo>
                      <a:pt x="379" y="1"/>
                    </a:lnTo>
                    <a:lnTo>
                      <a:pt x="386" y="0"/>
                    </a:lnTo>
                    <a:lnTo>
                      <a:pt x="392" y="0"/>
                    </a:lnTo>
                    <a:lnTo>
                      <a:pt x="396" y="0"/>
                    </a:lnTo>
                    <a:lnTo>
                      <a:pt x="398" y="0"/>
                    </a:lnTo>
                    <a:lnTo>
                      <a:pt x="405" y="0"/>
                    </a:lnTo>
                    <a:lnTo>
                      <a:pt x="411" y="0"/>
                    </a:lnTo>
                    <a:lnTo>
                      <a:pt x="417" y="0"/>
                    </a:lnTo>
                    <a:lnTo>
                      <a:pt x="423" y="3"/>
                    </a:lnTo>
                    <a:lnTo>
                      <a:pt x="426" y="7"/>
                    </a:lnTo>
                    <a:lnTo>
                      <a:pt x="428" y="11"/>
                    </a:lnTo>
                    <a:lnTo>
                      <a:pt x="430" y="15"/>
                    </a:lnTo>
                    <a:lnTo>
                      <a:pt x="432" y="19"/>
                    </a:lnTo>
                    <a:lnTo>
                      <a:pt x="430" y="22"/>
                    </a:lnTo>
                    <a:lnTo>
                      <a:pt x="430" y="24"/>
                    </a:lnTo>
                    <a:lnTo>
                      <a:pt x="426" y="26"/>
                    </a:lnTo>
                    <a:lnTo>
                      <a:pt x="423" y="28"/>
                    </a:lnTo>
                    <a:lnTo>
                      <a:pt x="417" y="30"/>
                    </a:lnTo>
                    <a:lnTo>
                      <a:pt x="409" y="30"/>
                    </a:lnTo>
                    <a:lnTo>
                      <a:pt x="400" y="32"/>
                    </a:lnTo>
                    <a:lnTo>
                      <a:pt x="390" y="32"/>
                    </a:lnTo>
                    <a:lnTo>
                      <a:pt x="384" y="32"/>
                    </a:lnTo>
                    <a:lnTo>
                      <a:pt x="379" y="34"/>
                    </a:lnTo>
                    <a:lnTo>
                      <a:pt x="371" y="34"/>
                    </a:lnTo>
                    <a:lnTo>
                      <a:pt x="363" y="36"/>
                    </a:lnTo>
                    <a:lnTo>
                      <a:pt x="354" y="38"/>
                    </a:lnTo>
                    <a:lnTo>
                      <a:pt x="344" y="40"/>
                    </a:lnTo>
                    <a:lnTo>
                      <a:pt x="335" y="42"/>
                    </a:lnTo>
                    <a:lnTo>
                      <a:pt x="323" y="43"/>
                    </a:lnTo>
                    <a:lnTo>
                      <a:pt x="312" y="47"/>
                    </a:lnTo>
                    <a:lnTo>
                      <a:pt x="300" y="49"/>
                    </a:lnTo>
                    <a:lnTo>
                      <a:pt x="287" y="53"/>
                    </a:lnTo>
                    <a:lnTo>
                      <a:pt x="273" y="55"/>
                    </a:lnTo>
                    <a:lnTo>
                      <a:pt x="260" y="59"/>
                    </a:lnTo>
                    <a:lnTo>
                      <a:pt x="245" y="63"/>
                    </a:lnTo>
                    <a:lnTo>
                      <a:pt x="227" y="68"/>
                    </a:lnTo>
                    <a:lnTo>
                      <a:pt x="210" y="72"/>
                    </a:lnTo>
                    <a:lnTo>
                      <a:pt x="193" y="76"/>
                    </a:lnTo>
                    <a:lnTo>
                      <a:pt x="178" y="80"/>
                    </a:lnTo>
                    <a:lnTo>
                      <a:pt x="162" y="85"/>
                    </a:lnTo>
                    <a:lnTo>
                      <a:pt x="147" y="87"/>
                    </a:lnTo>
                    <a:lnTo>
                      <a:pt x="134" y="91"/>
                    </a:lnTo>
                    <a:lnTo>
                      <a:pt x="122" y="95"/>
                    </a:lnTo>
                    <a:lnTo>
                      <a:pt x="111" y="97"/>
                    </a:lnTo>
                    <a:lnTo>
                      <a:pt x="101" y="99"/>
                    </a:lnTo>
                    <a:lnTo>
                      <a:pt x="91" y="103"/>
                    </a:lnTo>
                    <a:lnTo>
                      <a:pt x="84" y="105"/>
                    </a:lnTo>
                    <a:lnTo>
                      <a:pt x="76" y="105"/>
                    </a:lnTo>
                    <a:lnTo>
                      <a:pt x="70" y="106"/>
                    </a:lnTo>
                    <a:lnTo>
                      <a:pt x="67" y="106"/>
                    </a:lnTo>
                    <a:lnTo>
                      <a:pt x="63" y="108"/>
                    </a:lnTo>
                    <a:lnTo>
                      <a:pt x="59" y="108"/>
                    </a:lnTo>
                    <a:lnTo>
                      <a:pt x="57" y="108"/>
                    </a:lnTo>
                    <a:lnTo>
                      <a:pt x="47" y="108"/>
                    </a:lnTo>
                    <a:lnTo>
                      <a:pt x="38" y="106"/>
                    </a:lnTo>
                    <a:lnTo>
                      <a:pt x="28" y="103"/>
                    </a:lnTo>
                    <a:lnTo>
                      <a:pt x="19" y="97"/>
                    </a:lnTo>
                    <a:lnTo>
                      <a:pt x="15" y="93"/>
                    </a:lnTo>
                    <a:lnTo>
                      <a:pt x="11" y="91"/>
                    </a:lnTo>
                    <a:lnTo>
                      <a:pt x="7" y="87"/>
                    </a:lnTo>
                    <a:lnTo>
                      <a:pt x="5" y="85"/>
                    </a:lnTo>
                    <a:lnTo>
                      <a:pt x="2" y="82"/>
                    </a:lnTo>
                    <a:lnTo>
                      <a:pt x="0" y="80"/>
                    </a:lnTo>
                    <a:lnTo>
                      <a:pt x="0" y="78"/>
                    </a:lnTo>
                    <a:lnTo>
                      <a:pt x="0" y="76"/>
                    </a:lnTo>
                    <a:lnTo>
                      <a:pt x="0" y="76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0" name="Freeform 804"/>
              <p:cNvSpPr/>
              <p:nvPr/>
            </p:nvSpPr>
            <p:spPr bwMode="auto">
              <a:xfrm>
                <a:off x="7553325" y="520700"/>
                <a:ext cx="65087" cy="98425"/>
              </a:xfrm>
              <a:custGeom>
                <a:avLst/>
                <a:gdLst>
                  <a:gd name="T0" fmla="*/ 71 w 82"/>
                  <a:gd name="T1" fmla="*/ 115 h 122"/>
                  <a:gd name="T2" fmla="*/ 67 w 82"/>
                  <a:gd name="T3" fmla="*/ 118 h 122"/>
                  <a:gd name="T4" fmla="*/ 61 w 82"/>
                  <a:gd name="T5" fmla="*/ 120 h 122"/>
                  <a:gd name="T6" fmla="*/ 57 w 82"/>
                  <a:gd name="T7" fmla="*/ 122 h 122"/>
                  <a:gd name="T8" fmla="*/ 54 w 82"/>
                  <a:gd name="T9" fmla="*/ 122 h 122"/>
                  <a:gd name="T10" fmla="*/ 50 w 82"/>
                  <a:gd name="T11" fmla="*/ 122 h 122"/>
                  <a:gd name="T12" fmla="*/ 46 w 82"/>
                  <a:gd name="T13" fmla="*/ 120 h 122"/>
                  <a:gd name="T14" fmla="*/ 42 w 82"/>
                  <a:gd name="T15" fmla="*/ 118 h 122"/>
                  <a:gd name="T16" fmla="*/ 38 w 82"/>
                  <a:gd name="T17" fmla="*/ 113 h 122"/>
                  <a:gd name="T18" fmla="*/ 34 w 82"/>
                  <a:gd name="T19" fmla="*/ 107 h 122"/>
                  <a:gd name="T20" fmla="*/ 29 w 82"/>
                  <a:gd name="T21" fmla="*/ 101 h 122"/>
                  <a:gd name="T22" fmla="*/ 25 w 82"/>
                  <a:gd name="T23" fmla="*/ 92 h 122"/>
                  <a:gd name="T24" fmla="*/ 21 w 82"/>
                  <a:gd name="T25" fmla="*/ 82 h 122"/>
                  <a:gd name="T26" fmla="*/ 11 w 82"/>
                  <a:gd name="T27" fmla="*/ 65 h 122"/>
                  <a:gd name="T28" fmla="*/ 8 w 82"/>
                  <a:gd name="T29" fmla="*/ 57 h 122"/>
                  <a:gd name="T30" fmla="*/ 6 w 82"/>
                  <a:gd name="T31" fmla="*/ 48 h 122"/>
                  <a:gd name="T32" fmla="*/ 4 w 82"/>
                  <a:gd name="T33" fmla="*/ 42 h 122"/>
                  <a:gd name="T34" fmla="*/ 2 w 82"/>
                  <a:gd name="T35" fmla="*/ 34 h 122"/>
                  <a:gd name="T36" fmla="*/ 0 w 82"/>
                  <a:gd name="T37" fmla="*/ 27 h 122"/>
                  <a:gd name="T38" fmla="*/ 0 w 82"/>
                  <a:gd name="T39" fmla="*/ 21 h 122"/>
                  <a:gd name="T40" fmla="*/ 0 w 82"/>
                  <a:gd name="T41" fmla="*/ 13 h 122"/>
                  <a:gd name="T42" fmla="*/ 2 w 82"/>
                  <a:gd name="T43" fmla="*/ 9 h 122"/>
                  <a:gd name="T44" fmla="*/ 2 w 82"/>
                  <a:gd name="T45" fmla="*/ 6 h 122"/>
                  <a:gd name="T46" fmla="*/ 4 w 82"/>
                  <a:gd name="T47" fmla="*/ 4 h 122"/>
                  <a:gd name="T48" fmla="*/ 6 w 82"/>
                  <a:gd name="T49" fmla="*/ 2 h 122"/>
                  <a:gd name="T50" fmla="*/ 6 w 82"/>
                  <a:gd name="T51" fmla="*/ 2 h 122"/>
                  <a:gd name="T52" fmla="*/ 8 w 82"/>
                  <a:gd name="T53" fmla="*/ 0 h 122"/>
                  <a:gd name="T54" fmla="*/ 11 w 82"/>
                  <a:gd name="T55" fmla="*/ 2 h 122"/>
                  <a:gd name="T56" fmla="*/ 17 w 82"/>
                  <a:gd name="T57" fmla="*/ 4 h 122"/>
                  <a:gd name="T58" fmla="*/ 25 w 82"/>
                  <a:gd name="T59" fmla="*/ 6 h 122"/>
                  <a:gd name="T60" fmla="*/ 33 w 82"/>
                  <a:gd name="T61" fmla="*/ 9 h 122"/>
                  <a:gd name="T62" fmla="*/ 40 w 82"/>
                  <a:gd name="T63" fmla="*/ 13 h 122"/>
                  <a:gd name="T64" fmla="*/ 48 w 82"/>
                  <a:gd name="T65" fmla="*/ 17 h 122"/>
                  <a:gd name="T66" fmla="*/ 57 w 82"/>
                  <a:gd name="T67" fmla="*/ 25 h 122"/>
                  <a:gd name="T68" fmla="*/ 67 w 82"/>
                  <a:gd name="T69" fmla="*/ 34 h 122"/>
                  <a:gd name="T70" fmla="*/ 71 w 82"/>
                  <a:gd name="T71" fmla="*/ 38 h 122"/>
                  <a:gd name="T72" fmla="*/ 75 w 82"/>
                  <a:gd name="T73" fmla="*/ 44 h 122"/>
                  <a:gd name="T74" fmla="*/ 77 w 82"/>
                  <a:gd name="T75" fmla="*/ 48 h 122"/>
                  <a:gd name="T76" fmla="*/ 78 w 82"/>
                  <a:gd name="T77" fmla="*/ 53 h 122"/>
                  <a:gd name="T78" fmla="*/ 80 w 82"/>
                  <a:gd name="T79" fmla="*/ 59 h 122"/>
                  <a:gd name="T80" fmla="*/ 82 w 82"/>
                  <a:gd name="T81" fmla="*/ 67 h 122"/>
                  <a:gd name="T82" fmla="*/ 82 w 82"/>
                  <a:gd name="T83" fmla="*/ 73 h 122"/>
                  <a:gd name="T84" fmla="*/ 82 w 82"/>
                  <a:gd name="T85" fmla="*/ 78 h 122"/>
                  <a:gd name="T86" fmla="*/ 82 w 82"/>
                  <a:gd name="T87" fmla="*/ 90 h 122"/>
                  <a:gd name="T88" fmla="*/ 80 w 82"/>
                  <a:gd name="T89" fmla="*/ 99 h 122"/>
                  <a:gd name="T90" fmla="*/ 77 w 82"/>
                  <a:gd name="T91" fmla="*/ 109 h 122"/>
                  <a:gd name="T92" fmla="*/ 71 w 82"/>
                  <a:gd name="T93" fmla="*/ 115 h 122"/>
                  <a:gd name="T94" fmla="*/ 71 w 82"/>
                  <a:gd name="T95" fmla="*/ 115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82" h="122">
                    <a:moveTo>
                      <a:pt x="71" y="115"/>
                    </a:moveTo>
                    <a:lnTo>
                      <a:pt x="67" y="118"/>
                    </a:lnTo>
                    <a:lnTo>
                      <a:pt x="61" y="120"/>
                    </a:lnTo>
                    <a:lnTo>
                      <a:pt x="57" y="122"/>
                    </a:lnTo>
                    <a:lnTo>
                      <a:pt x="54" y="122"/>
                    </a:lnTo>
                    <a:lnTo>
                      <a:pt x="50" y="122"/>
                    </a:lnTo>
                    <a:lnTo>
                      <a:pt x="46" y="120"/>
                    </a:lnTo>
                    <a:lnTo>
                      <a:pt x="42" y="118"/>
                    </a:lnTo>
                    <a:lnTo>
                      <a:pt x="38" y="113"/>
                    </a:lnTo>
                    <a:lnTo>
                      <a:pt x="34" y="107"/>
                    </a:lnTo>
                    <a:lnTo>
                      <a:pt x="29" y="101"/>
                    </a:lnTo>
                    <a:lnTo>
                      <a:pt x="25" y="92"/>
                    </a:lnTo>
                    <a:lnTo>
                      <a:pt x="21" y="82"/>
                    </a:lnTo>
                    <a:lnTo>
                      <a:pt x="11" y="65"/>
                    </a:lnTo>
                    <a:lnTo>
                      <a:pt x="8" y="57"/>
                    </a:lnTo>
                    <a:lnTo>
                      <a:pt x="6" y="48"/>
                    </a:lnTo>
                    <a:lnTo>
                      <a:pt x="4" y="42"/>
                    </a:lnTo>
                    <a:lnTo>
                      <a:pt x="2" y="34"/>
                    </a:lnTo>
                    <a:lnTo>
                      <a:pt x="0" y="27"/>
                    </a:lnTo>
                    <a:lnTo>
                      <a:pt x="0" y="21"/>
                    </a:lnTo>
                    <a:lnTo>
                      <a:pt x="0" y="13"/>
                    </a:lnTo>
                    <a:lnTo>
                      <a:pt x="2" y="9"/>
                    </a:lnTo>
                    <a:lnTo>
                      <a:pt x="2" y="6"/>
                    </a:lnTo>
                    <a:lnTo>
                      <a:pt x="4" y="4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8" y="0"/>
                    </a:lnTo>
                    <a:lnTo>
                      <a:pt x="11" y="2"/>
                    </a:lnTo>
                    <a:lnTo>
                      <a:pt x="17" y="4"/>
                    </a:lnTo>
                    <a:lnTo>
                      <a:pt x="25" y="6"/>
                    </a:lnTo>
                    <a:lnTo>
                      <a:pt x="33" y="9"/>
                    </a:lnTo>
                    <a:lnTo>
                      <a:pt x="40" y="13"/>
                    </a:lnTo>
                    <a:lnTo>
                      <a:pt x="48" y="17"/>
                    </a:lnTo>
                    <a:lnTo>
                      <a:pt x="57" y="25"/>
                    </a:lnTo>
                    <a:lnTo>
                      <a:pt x="67" y="34"/>
                    </a:lnTo>
                    <a:lnTo>
                      <a:pt x="71" y="38"/>
                    </a:lnTo>
                    <a:lnTo>
                      <a:pt x="75" y="44"/>
                    </a:lnTo>
                    <a:lnTo>
                      <a:pt x="77" y="48"/>
                    </a:lnTo>
                    <a:lnTo>
                      <a:pt x="78" y="53"/>
                    </a:lnTo>
                    <a:lnTo>
                      <a:pt x="80" y="59"/>
                    </a:lnTo>
                    <a:lnTo>
                      <a:pt x="82" y="67"/>
                    </a:lnTo>
                    <a:lnTo>
                      <a:pt x="82" y="73"/>
                    </a:lnTo>
                    <a:lnTo>
                      <a:pt x="82" y="78"/>
                    </a:lnTo>
                    <a:lnTo>
                      <a:pt x="82" y="90"/>
                    </a:lnTo>
                    <a:lnTo>
                      <a:pt x="80" y="99"/>
                    </a:lnTo>
                    <a:lnTo>
                      <a:pt x="77" y="109"/>
                    </a:lnTo>
                    <a:lnTo>
                      <a:pt x="71" y="115"/>
                    </a:lnTo>
                    <a:lnTo>
                      <a:pt x="71" y="115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1" name="Freeform 805"/>
              <p:cNvSpPr/>
              <p:nvPr/>
            </p:nvSpPr>
            <p:spPr bwMode="auto">
              <a:xfrm>
                <a:off x="7737475" y="482600"/>
                <a:ext cx="104775" cy="114300"/>
              </a:xfrm>
              <a:custGeom>
                <a:avLst/>
                <a:gdLst>
                  <a:gd name="T0" fmla="*/ 107 w 132"/>
                  <a:gd name="T1" fmla="*/ 84 h 145"/>
                  <a:gd name="T2" fmla="*/ 103 w 132"/>
                  <a:gd name="T3" fmla="*/ 88 h 145"/>
                  <a:gd name="T4" fmla="*/ 97 w 132"/>
                  <a:gd name="T5" fmla="*/ 94 h 145"/>
                  <a:gd name="T6" fmla="*/ 89 w 132"/>
                  <a:gd name="T7" fmla="*/ 98 h 145"/>
                  <a:gd name="T8" fmla="*/ 84 w 132"/>
                  <a:gd name="T9" fmla="*/ 103 h 145"/>
                  <a:gd name="T10" fmla="*/ 68 w 132"/>
                  <a:gd name="T11" fmla="*/ 117 h 145"/>
                  <a:gd name="T12" fmla="*/ 53 w 132"/>
                  <a:gd name="T13" fmla="*/ 128 h 145"/>
                  <a:gd name="T14" fmla="*/ 44 w 132"/>
                  <a:gd name="T15" fmla="*/ 134 h 145"/>
                  <a:gd name="T16" fmla="*/ 36 w 132"/>
                  <a:gd name="T17" fmla="*/ 138 h 145"/>
                  <a:gd name="T18" fmla="*/ 28 w 132"/>
                  <a:gd name="T19" fmla="*/ 142 h 145"/>
                  <a:gd name="T20" fmla="*/ 21 w 132"/>
                  <a:gd name="T21" fmla="*/ 144 h 145"/>
                  <a:gd name="T22" fmla="*/ 15 w 132"/>
                  <a:gd name="T23" fmla="*/ 145 h 145"/>
                  <a:gd name="T24" fmla="*/ 9 w 132"/>
                  <a:gd name="T25" fmla="*/ 144 h 145"/>
                  <a:gd name="T26" fmla="*/ 3 w 132"/>
                  <a:gd name="T27" fmla="*/ 144 h 145"/>
                  <a:gd name="T28" fmla="*/ 0 w 132"/>
                  <a:gd name="T29" fmla="*/ 140 h 145"/>
                  <a:gd name="T30" fmla="*/ 11 w 132"/>
                  <a:gd name="T31" fmla="*/ 126 h 145"/>
                  <a:gd name="T32" fmla="*/ 21 w 132"/>
                  <a:gd name="T33" fmla="*/ 113 h 145"/>
                  <a:gd name="T34" fmla="*/ 30 w 132"/>
                  <a:gd name="T35" fmla="*/ 100 h 145"/>
                  <a:gd name="T36" fmla="*/ 40 w 132"/>
                  <a:gd name="T37" fmla="*/ 88 h 145"/>
                  <a:gd name="T38" fmla="*/ 47 w 132"/>
                  <a:gd name="T39" fmla="*/ 79 h 145"/>
                  <a:gd name="T40" fmla="*/ 53 w 132"/>
                  <a:gd name="T41" fmla="*/ 69 h 145"/>
                  <a:gd name="T42" fmla="*/ 57 w 132"/>
                  <a:gd name="T43" fmla="*/ 61 h 145"/>
                  <a:gd name="T44" fmla="*/ 61 w 132"/>
                  <a:gd name="T45" fmla="*/ 56 h 145"/>
                  <a:gd name="T46" fmla="*/ 65 w 132"/>
                  <a:gd name="T47" fmla="*/ 48 h 145"/>
                  <a:gd name="T48" fmla="*/ 66 w 132"/>
                  <a:gd name="T49" fmla="*/ 42 h 145"/>
                  <a:gd name="T50" fmla="*/ 66 w 132"/>
                  <a:gd name="T51" fmla="*/ 38 h 145"/>
                  <a:gd name="T52" fmla="*/ 68 w 132"/>
                  <a:gd name="T53" fmla="*/ 33 h 145"/>
                  <a:gd name="T54" fmla="*/ 68 w 132"/>
                  <a:gd name="T55" fmla="*/ 29 h 145"/>
                  <a:gd name="T56" fmla="*/ 68 w 132"/>
                  <a:gd name="T57" fmla="*/ 25 h 145"/>
                  <a:gd name="T58" fmla="*/ 65 w 132"/>
                  <a:gd name="T59" fmla="*/ 17 h 145"/>
                  <a:gd name="T60" fmla="*/ 65 w 132"/>
                  <a:gd name="T61" fmla="*/ 16 h 145"/>
                  <a:gd name="T62" fmla="*/ 63 w 132"/>
                  <a:gd name="T63" fmla="*/ 14 h 145"/>
                  <a:gd name="T64" fmla="*/ 63 w 132"/>
                  <a:gd name="T65" fmla="*/ 10 h 145"/>
                  <a:gd name="T66" fmla="*/ 63 w 132"/>
                  <a:gd name="T67" fmla="*/ 8 h 145"/>
                  <a:gd name="T68" fmla="*/ 65 w 132"/>
                  <a:gd name="T69" fmla="*/ 6 h 145"/>
                  <a:gd name="T70" fmla="*/ 66 w 132"/>
                  <a:gd name="T71" fmla="*/ 4 h 145"/>
                  <a:gd name="T72" fmla="*/ 70 w 132"/>
                  <a:gd name="T73" fmla="*/ 4 h 145"/>
                  <a:gd name="T74" fmla="*/ 74 w 132"/>
                  <a:gd name="T75" fmla="*/ 2 h 145"/>
                  <a:gd name="T76" fmla="*/ 76 w 132"/>
                  <a:gd name="T77" fmla="*/ 0 h 145"/>
                  <a:gd name="T78" fmla="*/ 80 w 132"/>
                  <a:gd name="T79" fmla="*/ 0 h 145"/>
                  <a:gd name="T80" fmla="*/ 86 w 132"/>
                  <a:gd name="T81" fmla="*/ 0 h 145"/>
                  <a:gd name="T82" fmla="*/ 89 w 132"/>
                  <a:gd name="T83" fmla="*/ 2 h 145"/>
                  <a:gd name="T84" fmla="*/ 93 w 132"/>
                  <a:gd name="T85" fmla="*/ 4 h 145"/>
                  <a:gd name="T86" fmla="*/ 99 w 132"/>
                  <a:gd name="T87" fmla="*/ 6 h 145"/>
                  <a:gd name="T88" fmla="*/ 105 w 132"/>
                  <a:gd name="T89" fmla="*/ 10 h 145"/>
                  <a:gd name="T90" fmla="*/ 111 w 132"/>
                  <a:gd name="T91" fmla="*/ 14 h 145"/>
                  <a:gd name="T92" fmla="*/ 116 w 132"/>
                  <a:gd name="T93" fmla="*/ 17 h 145"/>
                  <a:gd name="T94" fmla="*/ 120 w 132"/>
                  <a:gd name="T95" fmla="*/ 23 h 145"/>
                  <a:gd name="T96" fmla="*/ 124 w 132"/>
                  <a:gd name="T97" fmla="*/ 27 h 145"/>
                  <a:gd name="T98" fmla="*/ 126 w 132"/>
                  <a:gd name="T99" fmla="*/ 31 h 145"/>
                  <a:gd name="T100" fmla="*/ 128 w 132"/>
                  <a:gd name="T101" fmla="*/ 35 h 145"/>
                  <a:gd name="T102" fmla="*/ 130 w 132"/>
                  <a:gd name="T103" fmla="*/ 38 h 145"/>
                  <a:gd name="T104" fmla="*/ 132 w 132"/>
                  <a:gd name="T105" fmla="*/ 42 h 145"/>
                  <a:gd name="T106" fmla="*/ 132 w 132"/>
                  <a:gd name="T107" fmla="*/ 46 h 145"/>
                  <a:gd name="T108" fmla="*/ 132 w 132"/>
                  <a:gd name="T109" fmla="*/ 52 h 145"/>
                  <a:gd name="T110" fmla="*/ 130 w 132"/>
                  <a:gd name="T111" fmla="*/ 56 h 145"/>
                  <a:gd name="T112" fmla="*/ 128 w 132"/>
                  <a:gd name="T113" fmla="*/ 59 h 145"/>
                  <a:gd name="T114" fmla="*/ 126 w 132"/>
                  <a:gd name="T115" fmla="*/ 65 h 145"/>
                  <a:gd name="T116" fmla="*/ 122 w 132"/>
                  <a:gd name="T117" fmla="*/ 69 h 145"/>
                  <a:gd name="T118" fmla="*/ 118 w 132"/>
                  <a:gd name="T119" fmla="*/ 75 h 145"/>
                  <a:gd name="T120" fmla="*/ 112 w 132"/>
                  <a:gd name="T121" fmla="*/ 79 h 145"/>
                  <a:gd name="T122" fmla="*/ 107 w 132"/>
                  <a:gd name="T123" fmla="*/ 84 h 145"/>
                  <a:gd name="T124" fmla="*/ 107 w 132"/>
                  <a:gd name="T125" fmla="*/ 84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32" h="145">
                    <a:moveTo>
                      <a:pt x="107" y="84"/>
                    </a:moveTo>
                    <a:lnTo>
                      <a:pt x="103" y="88"/>
                    </a:lnTo>
                    <a:lnTo>
                      <a:pt x="97" y="94"/>
                    </a:lnTo>
                    <a:lnTo>
                      <a:pt x="89" y="98"/>
                    </a:lnTo>
                    <a:lnTo>
                      <a:pt x="84" y="103"/>
                    </a:lnTo>
                    <a:lnTo>
                      <a:pt x="68" y="117"/>
                    </a:lnTo>
                    <a:lnTo>
                      <a:pt x="53" y="128"/>
                    </a:lnTo>
                    <a:lnTo>
                      <a:pt x="44" y="134"/>
                    </a:lnTo>
                    <a:lnTo>
                      <a:pt x="36" y="138"/>
                    </a:lnTo>
                    <a:lnTo>
                      <a:pt x="28" y="142"/>
                    </a:lnTo>
                    <a:lnTo>
                      <a:pt x="21" y="144"/>
                    </a:lnTo>
                    <a:lnTo>
                      <a:pt x="15" y="145"/>
                    </a:lnTo>
                    <a:lnTo>
                      <a:pt x="9" y="144"/>
                    </a:lnTo>
                    <a:lnTo>
                      <a:pt x="3" y="144"/>
                    </a:lnTo>
                    <a:lnTo>
                      <a:pt x="0" y="140"/>
                    </a:lnTo>
                    <a:lnTo>
                      <a:pt x="11" y="126"/>
                    </a:lnTo>
                    <a:lnTo>
                      <a:pt x="21" y="113"/>
                    </a:lnTo>
                    <a:lnTo>
                      <a:pt x="30" y="100"/>
                    </a:lnTo>
                    <a:lnTo>
                      <a:pt x="40" y="88"/>
                    </a:lnTo>
                    <a:lnTo>
                      <a:pt x="47" y="79"/>
                    </a:lnTo>
                    <a:lnTo>
                      <a:pt x="53" y="69"/>
                    </a:lnTo>
                    <a:lnTo>
                      <a:pt x="57" y="61"/>
                    </a:lnTo>
                    <a:lnTo>
                      <a:pt x="61" y="56"/>
                    </a:lnTo>
                    <a:lnTo>
                      <a:pt x="65" y="48"/>
                    </a:lnTo>
                    <a:lnTo>
                      <a:pt x="66" y="42"/>
                    </a:lnTo>
                    <a:lnTo>
                      <a:pt x="66" y="38"/>
                    </a:lnTo>
                    <a:lnTo>
                      <a:pt x="68" y="33"/>
                    </a:lnTo>
                    <a:lnTo>
                      <a:pt x="68" y="29"/>
                    </a:lnTo>
                    <a:lnTo>
                      <a:pt x="68" y="25"/>
                    </a:lnTo>
                    <a:lnTo>
                      <a:pt x="65" y="17"/>
                    </a:lnTo>
                    <a:lnTo>
                      <a:pt x="65" y="16"/>
                    </a:lnTo>
                    <a:lnTo>
                      <a:pt x="63" y="14"/>
                    </a:lnTo>
                    <a:lnTo>
                      <a:pt x="63" y="10"/>
                    </a:lnTo>
                    <a:lnTo>
                      <a:pt x="63" y="8"/>
                    </a:lnTo>
                    <a:lnTo>
                      <a:pt x="65" y="6"/>
                    </a:lnTo>
                    <a:lnTo>
                      <a:pt x="66" y="4"/>
                    </a:lnTo>
                    <a:lnTo>
                      <a:pt x="70" y="4"/>
                    </a:lnTo>
                    <a:lnTo>
                      <a:pt x="74" y="2"/>
                    </a:lnTo>
                    <a:lnTo>
                      <a:pt x="76" y="0"/>
                    </a:lnTo>
                    <a:lnTo>
                      <a:pt x="80" y="0"/>
                    </a:lnTo>
                    <a:lnTo>
                      <a:pt x="86" y="0"/>
                    </a:lnTo>
                    <a:lnTo>
                      <a:pt x="89" y="2"/>
                    </a:lnTo>
                    <a:lnTo>
                      <a:pt x="93" y="4"/>
                    </a:lnTo>
                    <a:lnTo>
                      <a:pt x="99" y="6"/>
                    </a:lnTo>
                    <a:lnTo>
                      <a:pt x="105" y="10"/>
                    </a:lnTo>
                    <a:lnTo>
                      <a:pt x="111" y="14"/>
                    </a:lnTo>
                    <a:lnTo>
                      <a:pt x="116" y="17"/>
                    </a:lnTo>
                    <a:lnTo>
                      <a:pt x="120" y="23"/>
                    </a:lnTo>
                    <a:lnTo>
                      <a:pt x="124" y="27"/>
                    </a:lnTo>
                    <a:lnTo>
                      <a:pt x="126" y="31"/>
                    </a:lnTo>
                    <a:lnTo>
                      <a:pt x="128" y="35"/>
                    </a:lnTo>
                    <a:lnTo>
                      <a:pt x="130" y="38"/>
                    </a:lnTo>
                    <a:lnTo>
                      <a:pt x="132" y="42"/>
                    </a:lnTo>
                    <a:lnTo>
                      <a:pt x="132" y="46"/>
                    </a:lnTo>
                    <a:lnTo>
                      <a:pt x="132" y="52"/>
                    </a:lnTo>
                    <a:lnTo>
                      <a:pt x="130" y="56"/>
                    </a:lnTo>
                    <a:lnTo>
                      <a:pt x="128" y="59"/>
                    </a:lnTo>
                    <a:lnTo>
                      <a:pt x="126" y="65"/>
                    </a:lnTo>
                    <a:lnTo>
                      <a:pt x="122" y="69"/>
                    </a:lnTo>
                    <a:lnTo>
                      <a:pt x="118" y="75"/>
                    </a:lnTo>
                    <a:lnTo>
                      <a:pt x="112" y="79"/>
                    </a:lnTo>
                    <a:lnTo>
                      <a:pt x="107" y="84"/>
                    </a:lnTo>
                    <a:lnTo>
                      <a:pt x="107" y="84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2" name="Freeform 806"/>
              <p:cNvSpPr/>
              <p:nvPr/>
            </p:nvSpPr>
            <p:spPr bwMode="auto">
              <a:xfrm>
                <a:off x="7783513" y="549275"/>
                <a:ext cx="155575" cy="215900"/>
              </a:xfrm>
              <a:custGeom>
                <a:avLst/>
                <a:gdLst>
                  <a:gd name="T0" fmla="*/ 124 w 195"/>
                  <a:gd name="T1" fmla="*/ 54 h 273"/>
                  <a:gd name="T2" fmla="*/ 126 w 195"/>
                  <a:gd name="T3" fmla="*/ 40 h 273"/>
                  <a:gd name="T4" fmla="*/ 128 w 195"/>
                  <a:gd name="T5" fmla="*/ 29 h 273"/>
                  <a:gd name="T6" fmla="*/ 124 w 195"/>
                  <a:gd name="T7" fmla="*/ 16 h 273"/>
                  <a:gd name="T8" fmla="*/ 122 w 195"/>
                  <a:gd name="T9" fmla="*/ 8 h 273"/>
                  <a:gd name="T10" fmla="*/ 122 w 195"/>
                  <a:gd name="T11" fmla="*/ 2 h 273"/>
                  <a:gd name="T12" fmla="*/ 126 w 195"/>
                  <a:gd name="T13" fmla="*/ 0 h 273"/>
                  <a:gd name="T14" fmla="*/ 134 w 195"/>
                  <a:gd name="T15" fmla="*/ 0 h 273"/>
                  <a:gd name="T16" fmla="*/ 147 w 195"/>
                  <a:gd name="T17" fmla="*/ 0 h 273"/>
                  <a:gd name="T18" fmla="*/ 157 w 195"/>
                  <a:gd name="T19" fmla="*/ 4 h 273"/>
                  <a:gd name="T20" fmla="*/ 168 w 195"/>
                  <a:gd name="T21" fmla="*/ 12 h 273"/>
                  <a:gd name="T22" fmla="*/ 180 w 195"/>
                  <a:gd name="T23" fmla="*/ 19 h 273"/>
                  <a:gd name="T24" fmla="*/ 187 w 195"/>
                  <a:gd name="T25" fmla="*/ 29 h 273"/>
                  <a:gd name="T26" fmla="*/ 193 w 195"/>
                  <a:gd name="T27" fmla="*/ 37 h 273"/>
                  <a:gd name="T28" fmla="*/ 195 w 195"/>
                  <a:gd name="T29" fmla="*/ 44 h 273"/>
                  <a:gd name="T30" fmla="*/ 195 w 195"/>
                  <a:gd name="T31" fmla="*/ 54 h 273"/>
                  <a:gd name="T32" fmla="*/ 189 w 195"/>
                  <a:gd name="T33" fmla="*/ 69 h 273"/>
                  <a:gd name="T34" fmla="*/ 176 w 195"/>
                  <a:gd name="T35" fmla="*/ 90 h 273"/>
                  <a:gd name="T36" fmla="*/ 157 w 195"/>
                  <a:gd name="T37" fmla="*/ 117 h 273"/>
                  <a:gd name="T38" fmla="*/ 134 w 195"/>
                  <a:gd name="T39" fmla="*/ 151 h 273"/>
                  <a:gd name="T40" fmla="*/ 109 w 195"/>
                  <a:gd name="T41" fmla="*/ 184 h 273"/>
                  <a:gd name="T42" fmla="*/ 88 w 195"/>
                  <a:gd name="T43" fmla="*/ 210 h 273"/>
                  <a:gd name="T44" fmla="*/ 65 w 195"/>
                  <a:gd name="T45" fmla="*/ 231 h 273"/>
                  <a:gd name="T46" fmla="*/ 44 w 195"/>
                  <a:gd name="T47" fmla="*/ 249 h 273"/>
                  <a:gd name="T48" fmla="*/ 25 w 195"/>
                  <a:gd name="T49" fmla="*/ 262 h 273"/>
                  <a:gd name="T50" fmla="*/ 11 w 195"/>
                  <a:gd name="T51" fmla="*/ 270 h 273"/>
                  <a:gd name="T52" fmla="*/ 2 w 195"/>
                  <a:gd name="T53" fmla="*/ 273 h 273"/>
                  <a:gd name="T54" fmla="*/ 0 w 195"/>
                  <a:gd name="T55" fmla="*/ 270 h 273"/>
                  <a:gd name="T56" fmla="*/ 0 w 195"/>
                  <a:gd name="T57" fmla="*/ 264 h 273"/>
                  <a:gd name="T58" fmla="*/ 8 w 195"/>
                  <a:gd name="T59" fmla="*/ 252 h 273"/>
                  <a:gd name="T60" fmla="*/ 17 w 195"/>
                  <a:gd name="T61" fmla="*/ 237 h 273"/>
                  <a:gd name="T62" fmla="*/ 40 w 195"/>
                  <a:gd name="T63" fmla="*/ 208 h 273"/>
                  <a:gd name="T64" fmla="*/ 55 w 195"/>
                  <a:gd name="T65" fmla="*/ 187 h 273"/>
                  <a:gd name="T66" fmla="*/ 73 w 195"/>
                  <a:gd name="T67" fmla="*/ 165 h 273"/>
                  <a:gd name="T68" fmla="*/ 88 w 195"/>
                  <a:gd name="T69" fmla="*/ 138 h 273"/>
                  <a:gd name="T70" fmla="*/ 99 w 195"/>
                  <a:gd name="T71" fmla="*/ 115 h 273"/>
                  <a:gd name="T72" fmla="*/ 109 w 195"/>
                  <a:gd name="T73" fmla="*/ 94 h 273"/>
                  <a:gd name="T74" fmla="*/ 117 w 195"/>
                  <a:gd name="T75" fmla="*/ 77 h 273"/>
                  <a:gd name="T76" fmla="*/ 120 w 195"/>
                  <a:gd name="T77" fmla="*/ 61 h 2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95" h="273">
                    <a:moveTo>
                      <a:pt x="120" y="61"/>
                    </a:moveTo>
                    <a:lnTo>
                      <a:pt x="124" y="54"/>
                    </a:lnTo>
                    <a:lnTo>
                      <a:pt x="126" y="46"/>
                    </a:lnTo>
                    <a:lnTo>
                      <a:pt x="126" y="40"/>
                    </a:lnTo>
                    <a:lnTo>
                      <a:pt x="128" y="35"/>
                    </a:lnTo>
                    <a:lnTo>
                      <a:pt x="128" y="29"/>
                    </a:lnTo>
                    <a:lnTo>
                      <a:pt x="126" y="25"/>
                    </a:lnTo>
                    <a:lnTo>
                      <a:pt x="124" y="16"/>
                    </a:lnTo>
                    <a:lnTo>
                      <a:pt x="124" y="12"/>
                    </a:lnTo>
                    <a:lnTo>
                      <a:pt x="122" y="8"/>
                    </a:lnTo>
                    <a:lnTo>
                      <a:pt x="122" y="6"/>
                    </a:lnTo>
                    <a:lnTo>
                      <a:pt x="122" y="2"/>
                    </a:lnTo>
                    <a:lnTo>
                      <a:pt x="124" y="2"/>
                    </a:lnTo>
                    <a:lnTo>
                      <a:pt x="126" y="0"/>
                    </a:lnTo>
                    <a:lnTo>
                      <a:pt x="130" y="0"/>
                    </a:lnTo>
                    <a:lnTo>
                      <a:pt x="134" y="0"/>
                    </a:lnTo>
                    <a:lnTo>
                      <a:pt x="143" y="0"/>
                    </a:lnTo>
                    <a:lnTo>
                      <a:pt x="147" y="0"/>
                    </a:lnTo>
                    <a:lnTo>
                      <a:pt x="153" y="2"/>
                    </a:lnTo>
                    <a:lnTo>
                      <a:pt x="157" y="4"/>
                    </a:lnTo>
                    <a:lnTo>
                      <a:pt x="163" y="8"/>
                    </a:lnTo>
                    <a:lnTo>
                      <a:pt x="168" y="12"/>
                    </a:lnTo>
                    <a:lnTo>
                      <a:pt x="174" y="16"/>
                    </a:lnTo>
                    <a:lnTo>
                      <a:pt x="180" y="19"/>
                    </a:lnTo>
                    <a:lnTo>
                      <a:pt x="184" y="25"/>
                    </a:lnTo>
                    <a:lnTo>
                      <a:pt x="187" y="29"/>
                    </a:lnTo>
                    <a:lnTo>
                      <a:pt x="189" y="33"/>
                    </a:lnTo>
                    <a:lnTo>
                      <a:pt x="193" y="37"/>
                    </a:lnTo>
                    <a:lnTo>
                      <a:pt x="193" y="40"/>
                    </a:lnTo>
                    <a:lnTo>
                      <a:pt x="195" y="44"/>
                    </a:lnTo>
                    <a:lnTo>
                      <a:pt x="195" y="48"/>
                    </a:lnTo>
                    <a:lnTo>
                      <a:pt x="195" y="54"/>
                    </a:lnTo>
                    <a:lnTo>
                      <a:pt x="193" y="61"/>
                    </a:lnTo>
                    <a:lnTo>
                      <a:pt x="189" y="69"/>
                    </a:lnTo>
                    <a:lnTo>
                      <a:pt x="184" y="79"/>
                    </a:lnTo>
                    <a:lnTo>
                      <a:pt x="176" y="90"/>
                    </a:lnTo>
                    <a:lnTo>
                      <a:pt x="168" y="103"/>
                    </a:lnTo>
                    <a:lnTo>
                      <a:pt x="157" y="117"/>
                    </a:lnTo>
                    <a:lnTo>
                      <a:pt x="145" y="134"/>
                    </a:lnTo>
                    <a:lnTo>
                      <a:pt x="134" y="151"/>
                    </a:lnTo>
                    <a:lnTo>
                      <a:pt x="122" y="168"/>
                    </a:lnTo>
                    <a:lnTo>
                      <a:pt x="109" y="184"/>
                    </a:lnTo>
                    <a:lnTo>
                      <a:pt x="98" y="197"/>
                    </a:lnTo>
                    <a:lnTo>
                      <a:pt x="88" y="210"/>
                    </a:lnTo>
                    <a:lnTo>
                      <a:pt x="76" y="222"/>
                    </a:lnTo>
                    <a:lnTo>
                      <a:pt x="65" y="231"/>
                    </a:lnTo>
                    <a:lnTo>
                      <a:pt x="54" y="239"/>
                    </a:lnTo>
                    <a:lnTo>
                      <a:pt x="44" y="249"/>
                    </a:lnTo>
                    <a:lnTo>
                      <a:pt x="34" y="256"/>
                    </a:lnTo>
                    <a:lnTo>
                      <a:pt x="25" y="262"/>
                    </a:lnTo>
                    <a:lnTo>
                      <a:pt x="17" y="268"/>
                    </a:lnTo>
                    <a:lnTo>
                      <a:pt x="11" y="270"/>
                    </a:lnTo>
                    <a:lnTo>
                      <a:pt x="6" y="273"/>
                    </a:lnTo>
                    <a:lnTo>
                      <a:pt x="2" y="273"/>
                    </a:lnTo>
                    <a:lnTo>
                      <a:pt x="0" y="273"/>
                    </a:lnTo>
                    <a:lnTo>
                      <a:pt x="0" y="270"/>
                    </a:lnTo>
                    <a:lnTo>
                      <a:pt x="0" y="268"/>
                    </a:lnTo>
                    <a:lnTo>
                      <a:pt x="0" y="264"/>
                    </a:lnTo>
                    <a:lnTo>
                      <a:pt x="4" y="260"/>
                    </a:lnTo>
                    <a:lnTo>
                      <a:pt x="8" y="252"/>
                    </a:lnTo>
                    <a:lnTo>
                      <a:pt x="11" y="247"/>
                    </a:lnTo>
                    <a:lnTo>
                      <a:pt x="17" y="237"/>
                    </a:lnTo>
                    <a:lnTo>
                      <a:pt x="25" y="228"/>
                    </a:lnTo>
                    <a:lnTo>
                      <a:pt x="40" y="208"/>
                    </a:lnTo>
                    <a:lnTo>
                      <a:pt x="48" y="199"/>
                    </a:lnTo>
                    <a:lnTo>
                      <a:pt x="55" y="187"/>
                    </a:lnTo>
                    <a:lnTo>
                      <a:pt x="65" y="176"/>
                    </a:lnTo>
                    <a:lnTo>
                      <a:pt x="73" y="165"/>
                    </a:lnTo>
                    <a:lnTo>
                      <a:pt x="80" y="151"/>
                    </a:lnTo>
                    <a:lnTo>
                      <a:pt x="88" y="138"/>
                    </a:lnTo>
                    <a:lnTo>
                      <a:pt x="94" y="126"/>
                    </a:lnTo>
                    <a:lnTo>
                      <a:pt x="99" y="115"/>
                    </a:lnTo>
                    <a:lnTo>
                      <a:pt x="103" y="103"/>
                    </a:lnTo>
                    <a:lnTo>
                      <a:pt x="109" y="94"/>
                    </a:lnTo>
                    <a:lnTo>
                      <a:pt x="113" y="84"/>
                    </a:lnTo>
                    <a:lnTo>
                      <a:pt x="117" y="77"/>
                    </a:lnTo>
                    <a:lnTo>
                      <a:pt x="119" y="69"/>
                    </a:lnTo>
                    <a:lnTo>
                      <a:pt x="120" y="61"/>
                    </a:lnTo>
                    <a:lnTo>
                      <a:pt x="120" y="61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3" name="Freeform 807"/>
              <p:cNvSpPr/>
              <p:nvPr/>
            </p:nvSpPr>
            <p:spPr bwMode="auto">
              <a:xfrm>
                <a:off x="7902575" y="379413"/>
                <a:ext cx="369887" cy="331788"/>
              </a:xfrm>
              <a:custGeom>
                <a:avLst/>
                <a:gdLst>
                  <a:gd name="T0" fmla="*/ 412 w 467"/>
                  <a:gd name="T1" fmla="*/ 367 h 419"/>
                  <a:gd name="T2" fmla="*/ 433 w 467"/>
                  <a:gd name="T3" fmla="*/ 379 h 419"/>
                  <a:gd name="T4" fmla="*/ 448 w 467"/>
                  <a:gd name="T5" fmla="*/ 390 h 419"/>
                  <a:gd name="T6" fmla="*/ 460 w 467"/>
                  <a:gd name="T7" fmla="*/ 398 h 419"/>
                  <a:gd name="T8" fmla="*/ 465 w 467"/>
                  <a:gd name="T9" fmla="*/ 403 h 419"/>
                  <a:gd name="T10" fmla="*/ 467 w 467"/>
                  <a:gd name="T11" fmla="*/ 407 h 419"/>
                  <a:gd name="T12" fmla="*/ 463 w 467"/>
                  <a:gd name="T13" fmla="*/ 411 h 419"/>
                  <a:gd name="T14" fmla="*/ 454 w 467"/>
                  <a:gd name="T15" fmla="*/ 413 h 419"/>
                  <a:gd name="T16" fmla="*/ 438 w 467"/>
                  <a:gd name="T17" fmla="*/ 415 h 419"/>
                  <a:gd name="T18" fmla="*/ 419 w 467"/>
                  <a:gd name="T19" fmla="*/ 417 h 419"/>
                  <a:gd name="T20" fmla="*/ 396 w 467"/>
                  <a:gd name="T21" fmla="*/ 417 h 419"/>
                  <a:gd name="T22" fmla="*/ 370 w 467"/>
                  <a:gd name="T23" fmla="*/ 419 h 419"/>
                  <a:gd name="T24" fmla="*/ 349 w 467"/>
                  <a:gd name="T25" fmla="*/ 419 h 419"/>
                  <a:gd name="T26" fmla="*/ 331 w 467"/>
                  <a:gd name="T27" fmla="*/ 419 h 419"/>
                  <a:gd name="T28" fmla="*/ 320 w 467"/>
                  <a:gd name="T29" fmla="*/ 417 h 419"/>
                  <a:gd name="T30" fmla="*/ 310 w 467"/>
                  <a:gd name="T31" fmla="*/ 413 h 419"/>
                  <a:gd name="T32" fmla="*/ 297 w 467"/>
                  <a:gd name="T33" fmla="*/ 403 h 419"/>
                  <a:gd name="T34" fmla="*/ 278 w 467"/>
                  <a:gd name="T35" fmla="*/ 386 h 419"/>
                  <a:gd name="T36" fmla="*/ 266 w 467"/>
                  <a:gd name="T37" fmla="*/ 371 h 419"/>
                  <a:gd name="T38" fmla="*/ 249 w 467"/>
                  <a:gd name="T39" fmla="*/ 348 h 419"/>
                  <a:gd name="T40" fmla="*/ 226 w 467"/>
                  <a:gd name="T41" fmla="*/ 316 h 419"/>
                  <a:gd name="T42" fmla="*/ 199 w 467"/>
                  <a:gd name="T43" fmla="*/ 274 h 419"/>
                  <a:gd name="T44" fmla="*/ 167 w 467"/>
                  <a:gd name="T45" fmla="*/ 222 h 419"/>
                  <a:gd name="T46" fmla="*/ 132 w 467"/>
                  <a:gd name="T47" fmla="*/ 170 h 419"/>
                  <a:gd name="T48" fmla="*/ 102 w 467"/>
                  <a:gd name="T49" fmla="*/ 128 h 419"/>
                  <a:gd name="T50" fmla="*/ 75 w 467"/>
                  <a:gd name="T51" fmla="*/ 94 h 419"/>
                  <a:gd name="T52" fmla="*/ 54 w 467"/>
                  <a:gd name="T53" fmla="*/ 69 h 419"/>
                  <a:gd name="T54" fmla="*/ 38 w 467"/>
                  <a:gd name="T55" fmla="*/ 50 h 419"/>
                  <a:gd name="T56" fmla="*/ 21 w 467"/>
                  <a:gd name="T57" fmla="*/ 33 h 419"/>
                  <a:gd name="T58" fmla="*/ 6 w 467"/>
                  <a:gd name="T59" fmla="*/ 20 h 419"/>
                  <a:gd name="T60" fmla="*/ 0 w 467"/>
                  <a:gd name="T61" fmla="*/ 14 h 419"/>
                  <a:gd name="T62" fmla="*/ 6 w 467"/>
                  <a:gd name="T63" fmla="*/ 4 h 419"/>
                  <a:gd name="T64" fmla="*/ 14 w 467"/>
                  <a:gd name="T65" fmla="*/ 0 h 419"/>
                  <a:gd name="T66" fmla="*/ 27 w 467"/>
                  <a:gd name="T67" fmla="*/ 2 h 419"/>
                  <a:gd name="T68" fmla="*/ 52 w 467"/>
                  <a:gd name="T69" fmla="*/ 14 h 419"/>
                  <a:gd name="T70" fmla="*/ 67 w 467"/>
                  <a:gd name="T71" fmla="*/ 23 h 419"/>
                  <a:gd name="T72" fmla="*/ 84 w 467"/>
                  <a:gd name="T73" fmla="*/ 39 h 419"/>
                  <a:gd name="T74" fmla="*/ 105 w 467"/>
                  <a:gd name="T75" fmla="*/ 62 h 419"/>
                  <a:gd name="T76" fmla="*/ 130 w 467"/>
                  <a:gd name="T77" fmla="*/ 88 h 419"/>
                  <a:gd name="T78" fmla="*/ 157 w 467"/>
                  <a:gd name="T79" fmla="*/ 123 h 419"/>
                  <a:gd name="T80" fmla="*/ 186 w 467"/>
                  <a:gd name="T81" fmla="*/ 163 h 419"/>
                  <a:gd name="T82" fmla="*/ 213 w 467"/>
                  <a:gd name="T83" fmla="*/ 197 h 419"/>
                  <a:gd name="T84" fmla="*/ 238 w 467"/>
                  <a:gd name="T85" fmla="*/ 228 h 419"/>
                  <a:gd name="T86" fmla="*/ 259 w 467"/>
                  <a:gd name="T87" fmla="*/ 251 h 419"/>
                  <a:gd name="T88" fmla="*/ 278 w 467"/>
                  <a:gd name="T89" fmla="*/ 270 h 419"/>
                  <a:gd name="T90" fmla="*/ 299 w 467"/>
                  <a:gd name="T91" fmla="*/ 287 h 419"/>
                  <a:gd name="T92" fmla="*/ 337 w 467"/>
                  <a:gd name="T93" fmla="*/ 316 h 419"/>
                  <a:gd name="T94" fmla="*/ 379 w 467"/>
                  <a:gd name="T95" fmla="*/ 346 h 4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467" h="419">
                    <a:moveTo>
                      <a:pt x="396" y="356"/>
                    </a:moveTo>
                    <a:lnTo>
                      <a:pt x="404" y="361"/>
                    </a:lnTo>
                    <a:lnTo>
                      <a:pt x="412" y="367"/>
                    </a:lnTo>
                    <a:lnTo>
                      <a:pt x="419" y="371"/>
                    </a:lnTo>
                    <a:lnTo>
                      <a:pt x="427" y="375"/>
                    </a:lnTo>
                    <a:lnTo>
                      <a:pt x="433" y="379"/>
                    </a:lnTo>
                    <a:lnTo>
                      <a:pt x="438" y="382"/>
                    </a:lnTo>
                    <a:lnTo>
                      <a:pt x="444" y="386"/>
                    </a:lnTo>
                    <a:lnTo>
                      <a:pt x="448" y="390"/>
                    </a:lnTo>
                    <a:lnTo>
                      <a:pt x="454" y="392"/>
                    </a:lnTo>
                    <a:lnTo>
                      <a:pt x="458" y="396"/>
                    </a:lnTo>
                    <a:lnTo>
                      <a:pt x="460" y="398"/>
                    </a:lnTo>
                    <a:lnTo>
                      <a:pt x="463" y="400"/>
                    </a:lnTo>
                    <a:lnTo>
                      <a:pt x="465" y="401"/>
                    </a:lnTo>
                    <a:lnTo>
                      <a:pt x="465" y="403"/>
                    </a:lnTo>
                    <a:lnTo>
                      <a:pt x="467" y="403"/>
                    </a:lnTo>
                    <a:lnTo>
                      <a:pt x="467" y="405"/>
                    </a:lnTo>
                    <a:lnTo>
                      <a:pt x="467" y="407"/>
                    </a:lnTo>
                    <a:lnTo>
                      <a:pt x="465" y="407"/>
                    </a:lnTo>
                    <a:lnTo>
                      <a:pt x="465" y="409"/>
                    </a:lnTo>
                    <a:lnTo>
                      <a:pt x="463" y="411"/>
                    </a:lnTo>
                    <a:lnTo>
                      <a:pt x="460" y="411"/>
                    </a:lnTo>
                    <a:lnTo>
                      <a:pt x="458" y="413"/>
                    </a:lnTo>
                    <a:lnTo>
                      <a:pt x="454" y="413"/>
                    </a:lnTo>
                    <a:lnTo>
                      <a:pt x="450" y="415"/>
                    </a:lnTo>
                    <a:lnTo>
                      <a:pt x="444" y="415"/>
                    </a:lnTo>
                    <a:lnTo>
                      <a:pt x="438" y="415"/>
                    </a:lnTo>
                    <a:lnTo>
                      <a:pt x="433" y="417"/>
                    </a:lnTo>
                    <a:lnTo>
                      <a:pt x="427" y="417"/>
                    </a:lnTo>
                    <a:lnTo>
                      <a:pt x="419" y="417"/>
                    </a:lnTo>
                    <a:lnTo>
                      <a:pt x="414" y="417"/>
                    </a:lnTo>
                    <a:lnTo>
                      <a:pt x="404" y="417"/>
                    </a:lnTo>
                    <a:lnTo>
                      <a:pt x="396" y="417"/>
                    </a:lnTo>
                    <a:lnTo>
                      <a:pt x="387" y="419"/>
                    </a:lnTo>
                    <a:lnTo>
                      <a:pt x="379" y="419"/>
                    </a:lnTo>
                    <a:lnTo>
                      <a:pt x="370" y="419"/>
                    </a:lnTo>
                    <a:lnTo>
                      <a:pt x="362" y="419"/>
                    </a:lnTo>
                    <a:lnTo>
                      <a:pt x="356" y="419"/>
                    </a:lnTo>
                    <a:lnTo>
                      <a:pt x="349" y="419"/>
                    </a:lnTo>
                    <a:lnTo>
                      <a:pt x="343" y="419"/>
                    </a:lnTo>
                    <a:lnTo>
                      <a:pt x="337" y="419"/>
                    </a:lnTo>
                    <a:lnTo>
                      <a:pt x="331" y="419"/>
                    </a:lnTo>
                    <a:lnTo>
                      <a:pt x="327" y="417"/>
                    </a:lnTo>
                    <a:lnTo>
                      <a:pt x="324" y="417"/>
                    </a:lnTo>
                    <a:lnTo>
                      <a:pt x="320" y="417"/>
                    </a:lnTo>
                    <a:lnTo>
                      <a:pt x="316" y="415"/>
                    </a:lnTo>
                    <a:lnTo>
                      <a:pt x="314" y="415"/>
                    </a:lnTo>
                    <a:lnTo>
                      <a:pt x="310" y="413"/>
                    </a:lnTo>
                    <a:lnTo>
                      <a:pt x="308" y="413"/>
                    </a:lnTo>
                    <a:lnTo>
                      <a:pt x="303" y="409"/>
                    </a:lnTo>
                    <a:lnTo>
                      <a:pt x="297" y="403"/>
                    </a:lnTo>
                    <a:lnTo>
                      <a:pt x="289" y="398"/>
                    </a:lnTo>
                    <a:lnTo>
                      <a:pt x="280" y="388"/>
                    </a:lnTo>
                    <a:lnTo>
                      <a:pt x="278" y="386"/>
                    </a:lnTo>
                    <a:lnTo>
                      <a:pt x="274" y="382"/>
                    </a:lnTo>
                    <a:lnTo>
                      <a:pt x="270" y="377"/>
                    </a:lnTo>
                    <a:lnTo>
                      <a:pt x="266" y="371"/>
                    </a:lnTo>
                    <a:lnTo>
                      <a:pt x="260" y="365"/>
                    </a:lnTo>
                    <a:lnTo>
                      <a:pt x="255" y="358"/>
                    </a:lnTo>
                    <a:lnTo>
                      <a:pt x="249" y="348"/>
                    </a:lnTo>
                    <a:lnTo>
                      <a:pt x="241" y="338"/>
                    </a:lnTo>
                    <a:lnTo>
                      <a:pt x="236" y="329"/>
                    </a:lnTo>
                    <a:lnTo>
                      <a:pt x="226" y="316"/>
                    </a:lnTo>
                    <a:lnTo>
                      <a:pt x="218" y="304"/>
                    </a:lnTo>
                    <a:lnTo>
                      <a:pt x="209" y="289"/>
                    </a:lnTo>
                    <a:lnTo>
                      <a:pt x="199" y="274"/>
                    </a:lnTo>
                    <a:lnTo>
                      <a:pt x="190" y="258"/>
                    </a:lnTo>
                    <a:lnTo>
                      <a:pt x="178" y="241"/>
                    </a:lnTo>
                    <a:lnTo>
                      <a:pt x="167" y="222"/>
                    </a:lnTo>
                    <a:lnTo>
                      <a:pt x="155" y="203"/>
                    </a:lnTo>
                    <a:lnTo>
                      <a:pt x="144" y="186"/>
                    </a:lnTo>
                    <a:lnTo>
                      <a:pt x="132" y="170"/>
                    </a:lnTo>
                    <a:lnTo>
                      <a:pt x="123" y="155"/>
                    </a:lnTo>
                    <a:lnTo>
                      <a:pt x="111" y="142"/>
                    </a:lnTo>
                    <a:lnTo>
                      <a:pt x="102" y="128"/>
                    </a:lnTo>
                    <a:lnTo>
                      <a:pt x="92" y="115"/>
                    </a:lnTo>
                    <a:lnTo>
                      <a:pt x="84" y="105"/>
                    </a:lnTo>
                    <a:lnTo>
                      <a:pt x="75" y="94"/>
                    </a:lnTo>
                    <a:lnTo>
                      <a:pt x="67" y="84"/>
                    </a:lnTo>
                    <a:lnTo>
                      <a:pt x="61" y="77"/>
                    </a:lnTo>
                    <a:lnTo>
                      <a:pt x="54" y="69"/>
                    </a:lnTo>
                    <a:lnTo>
                      <a:pt x="48" y="62"/>
                    </a:lnTo>
                    <a:lnTo>
                      <a:pt x="42" y="56"/>
                    </a:lnTo>
                    <a:lnTo>
                      <a:pt x="38" y="50"/>
                    </a:lnTo>
                    <a:lnTo>
                      <a:pt x="35" y="46"/>
                    </a:lnTo>
                    <a:lnTo>
                      <a:pt x="27" y="39"/>
                    </a:lnTo>
                    <a:lnTo>
                      <a:pt x="21" y="33"/>
                    </a:lnTo>
                    <a:lnTo>
                      <a:pt x="16" y="27"/>
                    </a:lnTo>
                    <a:lnTo>
                      <a:pt x="10" y="23"/>
                    </a:lnTo>
                    <a:lnTo>
                      <a:pt x="6" y="20"/>
                    </a:lnTo>
                    <a:lnTo>
                      <a:pt x="4" y="18"/>
                    </a:lnTo>
                    <a:lnTo>
                      <a:pt x="2" y="16"/>
                    </a:lnTo>
                    <a:lnTo>
                      <a:pt x="0" y="14"/>
                    </a:lnTo>
                    <a:lnTo>
                      <a:pt x="2" y="10"/>
                    </a:lnTo>
                    <a:lnTo>
                      <a:pt x="4" y="8"/>
                    </a:lnTo>
                    <a:lnTo>
                      <a:pt x="6" y="4"/>
                    </a:lnTo>
                    <a:lnTo>
                      <a:pt x="10" y="2"/>
                    </a:lnTo>
                    <a:lnTo>
                      <a:pt x="12" y="0"/>
                    </a:lnTo>
                    <a:lnTo>
                      <a:pt x="14" y="0"/>
                    </a:lnTo>
                    <a:lnTo>
                      <a:pt x="17" y="0"/>
                    </a:lnTo>
                    <a:lnTo>
                      <a:pt x="23" y="0"/>
                    </a:lnTo>
                    <a:lnTo>
                      <a:pt x="27" y="2"/>
                    </a:lnTo>
                    <a:lnTo>
                      <a:pt x="35" y="6"/>
                    </a:lnTo>
                    <a:lnTo>
                      <a:pt x="42" y="10"/>
                    </a:lnTo>
                    <a:lnTo>
                      <a:pt x="52" y="14"/>
                    </a:lnTo>
                    <a:lnTo>
                      <a:pt x="56" y="16"/>
                    </a:lnTo>
                    <a:lnTo>
                      <a:pt x="61" y="20"/>
                    </a:lnTo>
                    <a:lnTo>
                      <a:pt x="67" y="23"/>
                    </a:lnTo>
                    <a:lnTo>
                      <a:pt x="73" y="29"/>
                    </a:lnTo>
                    <a:lnTo>
                      <a:pt x="79" y="33"/>
                    </a:lnTo>
                    <a:lnTo>
                      <a:pt x="84" y="39"/>
                    </a:lnTo>
                    <a:lnTo>
                      <a:pt x="92" y="46"/>
                    </a:lnTo>
                    <a:lnTo>
                      <a:pt x="98" y="54"/>
                    </a:lnTo>
                    <a:lnTo>
                      <a:pt x="105" y="62"/>
                    </a:lnTo>
                    <a:lnTo>
                      <a:pt x="113" y="69"/>
                    </a:lnTo>
                    <a:lnTo>
                      <a:pt x="123" y="79"/>
                    </a:lnTo>
                    <a:lnTo>
                      <a:pt x="130" y="88"/>
                    </a:lnTo>
                    <a:lnTo>
                      <a:pt x="140" y="100"/>
                    </a:lnTo>
                    <a:lnTo>
                      <a:pt x="148" y="111"/>
                    </a:lnTo>
                    <a:lnTo>
                      <a:pt x="157" y="123"/>
                    </a:lnTo>
                    <a:lnTo>
                      <a:pt x="167" y="136"/>
                    </a:lnTo>
                    <a:lnTo>
                      <a:pt x="178" y="149"/>
                    </a:lnTo>
                    <a:lnTo>
                      <a:pt x="186" y="163"/>
                    </a:lnTo>
                    <a:lnTo>
                      <a:pt x="195" y="174"/>
                    </a:lnTo>
                    <a:lnTo>
                      <a:pt x="205" y="186"/>
                    </a:lnTo>
                    <a:lnTo>
                      <a:pt x="213" y="197"/>
                    </a:lnTo>
                    <a:lnTo>
                      <a:pt x="222" y="209"/>
                    </a:lnTo>
                    <a:lnTo>
                      <a:pt x="230" y="218"/>
                    </a:lnTo>
                    <a:lnTo>
                      <a:pt x="238" y="228"/>
                    </a:lnTo>
                    <a:lnTo>
                      <a:pt x="245" y="235"/>
                    </a:lnTo>
                    <a:lnTo>
                      <a:pt x="251" y="243"/>
                    </a:lnTo>
                    <a:lnTo>
                      <a:pt x="259" y="251"/>
                    </a:lnTo>
                    <a:lnTo>
                      <a:pt x="264" y="258"/>
                    </a:lnTo>
                    <a:lnTo>
                      <a:pt x="270" y="264"/>
                    </a:lnTo>
                    <a:lnTo>
                      <a:pt x="278" y="270"/>
                    </a:lnTo>
                    <a:lnTo>
                      <a:pt x="283" y="274"/>
                    </a:lnTo>
                    <a:lnTo>
                      <a:pt x="289" y="279"/>
                    </a:lnTo>
                    <a:lnTo>
                      <a:pt x="299" y="287"/>
                    </a:lnTo>
                    <a:lnTo>
                      <a:pt x="310" y="296"/>
                    </a:lnTo>
                    <a:lnTo>
                      <a:pt x="324" y="306"/>
                    </a:lnTo>
                    <a:lnTo>
                      <a:pt x="337" y="316"/>
                    </a:lnTo>
                    <a:lnTo>
                      <a:pt x="350" y="325"/>
                    </a:lnTo>
                    <a:lnTo>
                      <a:pt x="364" y="335"/>
                    </a:lnTo>
                    <a:lnTo>
                      <a:pt x="379" y="346"/>
                    </a:lnTo>
                    <a:lnTo>
                      <a:pt x="396" y="356"/>
                    </a:lnTo>
                    <a:lnTo>
                      <a:pt x="396" y="356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4" name="Freeform 808"/>
              <p:cNvSpPr/>
              <p:nvPr/>
            </p:nvSpPr>
            <p:spPr bwMode="auto">
              <a:xfrm>
                <a:off x="7459663" y="674688"/>
                <a:ext cx="214312" cy="255588"/>
              </a:xfrm>
              <a:custGeom>
                <a:avLst/>
                <a:gdLst>
                  <a:gd name="T0" fmla="*/ 0 w 270"/>
                  <a:gd name="T1" fmla="*/ 321 h 323"/>
                  <a:gd name="T2" fmla="*/ 0 w 270"/>
                  <a:gd name="T3" fmla="*/ 321 h 323"/>
                  <a:gd name="T4" fmla="*/ 2 w 270"/>
                  <a:gd name="T5" fmla="*/ 319 h 323"/>
                  <a:gd name="T6" fmla="*/ 4 w 270"/>
                  <a:gd name="T7" fmla="*/ 317 h 323"/>
                  <a:gd name="T8" fmla="*/ 6 w 270"/>
                  <a:gd name="T9" fmla="*/ 313 h 323"/>
                  <a:gd name="T10" fmla="*/ 8 w 270"/>
                  <a:gd name="T11" fmla="*/ 309 h 323"/>
                  <a:gd name="T12" fmla="*/ 14 w 270"/>
                  <a:gd name="T13" fmla="*/ 305 h 323"/>
                  <a:gd name="T14" fmla="*/ 17 w 270"/>
                  <a:gd name="T15" fmla="*/ 300 h 323"/>
                  <a:gd name="T16" fmla="*/ 23 w 270"/>
                  <a:gd name="T17" fmla="*/ 294 h 323"/>
                  <a:gd name="T18" fmla="*/ 29 w 270"/>
                  <a:gd name="T19" fmla="*/ 288 h 323"/>
                  <a:gd name="T20" fmla="*/ 35 w 270"/>
                  <a:gd name="T21" fmla="*/ 282 h 323"/>
                  <a:gd name="T22" fmla="*/ 42 w 270"/>
                  <a:gd name="T23" fmla="*/ 275 h 323"/>
                  <a:gd name="T24" fmla="*/ 52 w 270"/>
                  <a:gd name="T25" fmla="*/ 265 h 323"/>
                  <a:gd name="T26" fmla="*/ 60 w 270"/>
                  <a:gd name="T27" fmla="*/ 258 h 323"/>
                  <a:gd name="T28" fmla="*/ 69 w 270"/>
                  <a:gd name="T29" fmla="*/ 248 h 323"/>
                  <a:gd name="T30" fmla="*/ 81 w 270"/>
                  <a:gd name="T31" fmla="*/ 239 h 323"/>
                  <a:gd name="T32" fmla="*/ 92 w 270"/>
                  <a:gd name="T33" fmla="*/ 227 h 323"/>
                  <a:gd name="T34" fmla="*/ 104 w 270"/>
                  <a:gd name="T35" fmla="*/ 218 h 323"/>
                  <a:gd name="T36" fmla="*/ 115 w 270"/>
                  <a:gd name="T37" fmla="*/ 206 h 323"/>
                  <a:gd name="T38" fmla="*/ 127 w 270"/>
                  <a:gd name="T39" fmla="*/ 195 h 323"/>
                  <a:gd name="T40" fmla="*/ 138 w 270"/>
                  <a:gd name="T41" fmla="*/ 183 h 323"/>
                  <a:gd name="T42" fmla="*/ 150 w 270"/>
                  <a:gd name="T43" fmla="*/ 170 h 323"/>
                  <a:gd name="T44" fmla="*/ 161 w 270"/>
                  <a:gd name="T45" fmla="*/ 158 h 323"/>
                  <a:gd name="T46" fmla="*/ 171 w 270"/>
                  <a:gd name="T47" fmla="*/ 145 h 323"/>
                  <a:gd name="T48" fmla="*/ 182 w 270"/>
                  <a:gd name="T49" fmla="*/ 130 h 323"/>
                  <a:gd name="T50" fmla="*/ 194 w 270"/>
                  <a:gd name="T51" fmla="*/ 116 h 323"/>
                  <a:gd name="T52" fmla="*/ 205 w 270"/>
                  <a:gd name="T53" fmla="*/ 101 h 323"/>
                  <a:gd name="T54" fmla="*/ 217 w 270"/>
                  <a:gd name="T55" fmla="*/ 86 h 323"/>
                  <a:gd name="T56" fmla="*/ 228 w 270"/>
                  <a:gd name="T57" fmla="*/ 69 h 323"/>
                  <a:gd name="T58" fmla="*/ 238 w 270"/>
                  <a:gd name="T59" fmla="*/ 53 h 323"/>
                  <a:gd name="T60" fmla="*/ 249 w 270"/>
                  <a:gd name="T61" fmla="*/ 36 h 323"/>
                  <a:gd name="T62" fmla="*/ 261 w 270"/>
                  <a:gd name="T63" fmla="*/ 17 h 323"/>
                  <a:gd name="T64" fmla="*/ 270 w 270"/>
                  <a:gd name="T65" fmla="*/ 0 h 323"/>
                  <a:gd name="T66" fmla="*/ 270 w 270"/>
                  <a:gd name="T67" fmla="*/ 90 h 323"/>
                  <a:gd name="T68" fmla="*/ 255 w 270"/>
                  <a:gd name="T69" fmla="*/ 113 h 323"/>
                  <a:gd name="T70" fmla="*/ 238 w 270"/>
                  <a:gd name="T71" fmla="*/ 135 h 323"/>
                  <a:gd name="T72" fmla="*/ 222 w 270"/>
                  <a:gd name="T73" fmla="*/ 155 h 323"/>
                  <a:gd name="T74" fmla="*/ 207 w 270"/>
                  <a:gd name="T75" fmla="*/ 174 h 323"/>
                  <a:gd name="T76" fmla="*/ 192 w 270"/>
                  <a:gd name="T77" fmla="*/ 191 h 323"/>
                  <a:gd name="T78" fmla="*/ 178 w 270"/>
                  <a:gd name="T79" fmla="*/ 206 h 323"/>
                  <a:gd name="T80" fmla="*/ 163 w 270"/>
                  <a:gd name="T81" fmla="*/ 219 h 323"/>
                  <a:gd name="T82" fmla="*/ 150 w 270"/>
                  <a:gd name="T83" fmla="*/ 231 h 323"/>
                  <a:gd name="T84" fmla="*/ 136 w 270"/>
                  <a:gd name="T85" fmla="*/ 244 h 323"/>
                  <a:gd name="T86" fmla="*/ 123 w 270"/>
                  <a:gd name="T87" fmla="*/ 254 h 323"/>
                  <a:gd name="T88" fmla="*/ 109 w 270"/>
                  <a:gd name="T89" fmla="*/ 265 h 323"/>
                  <a:gd name="T90" fmla="*/ 96 w 270"/>
                  <a:gd name="T91" fmla="*/ 275 h 323"/>
                  <a:gd name="T92" fmla="*/ 84 w 270"/>
                  <a:gd name="T93" fmla="*/ 282 h 323"/>
                  <a:gd name="T94" fmla="*/ 73 w 270"/>
                  <a:gd name="T95" fmla="*/ 290 h 323"/>
                  <a:gd name="T96" fmla="*/ 62 w 270"/>
                  <a:gd name="T97" fmla="*/ 296 h 323"/>
                  <a:gd name="T98" fmla="*/ 50 w 270"/>
                  <a:gd name="T99" fmla="*/ 302 h 323"/>
                  <a:gd name="T100" fmla="*/ 40 w 270"/>
                  <a:gd name="T101" fmla="*/ 307 h 323"/>
                  <a:gd name="T102" fmla="*/ 31 w 270"/>
                  <a:gd name="T103" fmla="*/ 311 h 323"/>
                  <a:gd name="T104" fmla="*/ 23 w 270"/>
                  <a:gd name="T105" fmla="*/ 315 h 323"/>
                  <a:gd name="T106" fmla="*/ 16 w 270"/>
                  <a:gd name="T107" fmla="*/ 319 h 323"/>
                  <a:gd name="T108" fmla="*/ 10 w 270"/>
                  <a:gd name="T109" fmla="*/ 321 h 323"/>
                  <a:gd name="T110" fmla="*/ 6 w 270"/>
                  <a:gd name="T111" fmla="*/ 323 h 323"/>
                  <a:gd name="T112" fmla="*/ 2 w 270"/>
                  <a:gd name="T113" fmla="*/ 323 h 323"/>
                  <a:gd name="T114" fmla="*/ 0 w 270"/>
                  <a:gd name="T115" fmla="*/ 321 h 323"/>
                  <a:gd name="T116" fmla="*/ 0 w 270"/>
                  <a:gd name="T117" fmla="*/ 321 h 3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70" h="323">
                    <a:moveTo>
                      <a:pt x="0" y="321"/>
                    </a:moveTo>
                    <a:lnTo>
                      <a:pt x="0" y="321"/>
                    </a:lnTo>
                    <a:lnTo>
                      <a:pt x="2" y="319"/>
                    </a:lnTo>
                    <a:lnTo>
                      <a:pt x="4" y="317"/>
                    </a:lnTo>
                    <a:lnTo>
                      <a:pt x="6" y="313"/>
                    </a:lnTo>
                    <a:lnTo>
                      <a:pt x="8" y="309"/>
                    </a:lnTo>
                    <a:lnTo>
                      <a:pt x="14" y="305"/>
                    </a:lnTo>
                    <a:lnTo>
                      <a:pt x="17" y="300"/>
                    </a:lnTo>
                    <a:lnTo>
                      <a:pt x="23" y="294"/>
                    </a:lnTo>
                    <a:lnTo>
                      <a:pt x="29" y="288"/>
                    </a:lnTo>
                    <a:lnTo>
                      <a:pt x="35" y="282"/>
                    </a:lnTo>
                    <a:lnTo>
                      <a:pt x="42" y="275"/>
                    </a:lnTo>
                    <a:lnTo>
                      <a:pt x="52" y="265"/>
                    </a:lnTo>
                    <a:lnTo>
                      <a:pt x="60" y="258"/>
                    </a:lnTo>
                    <a:lnTo>
                      <a:pt x="69" y="248"/>
                    </a:lnTo>
                    <a:lnTo>
                      <a:pt x="81" y="239"/>
                    </a:lnTo>
                    <a:lnTo>
                      <a:pt x="92" y="227"/>
                    </a:lnTo>
                    <a:lnTo>
                      <a:pt x="104" y="218"/>
                    </a:lnTo>
                    <a:lnTo>
                      <a:pt x="115" y="206"/>
                    </a:lnTo>
                    <a:lnTo>
                      <a:pt x="127" y="195"/>
                    </a:lnTo>
                    <a:lnTo>
                      <a:pt x="138" y="183"/>
                    </a:lnTo>
                    <a:lnTo>
                      <a:pt x="150" y="170"/>
                    </a:lnTo>
                    <a:lnTo>
                      <a:pt x="161" y="158"/>
                    </a:lnTo>
                    <a:lnTo>
                      <a:pt x="171" y="145"/>
                    </a:lnTo>
                    <a:lnTo>
                      <a:pt x="182" y="130"/>
                    </a:lnTo>
                    <a:lnTo>
                      <a:pt x="194" y="116"/>
                    </a:lnTo>
                    <a:lnTo>
                      <a:pt x="205" y="101"/>
                    </a:lnTo>
                    <a:lnTo>
                      <a:pt x="217" y="86"/>
                    </a:lnTo>
                    <a:lnTo>
                      <a:pt x="228" y="69"/>
                    </a:lnTo>
                    <a:lnTo>
                      <a:pt x="238" y="53"/>
                    </a:lnTo>
                    <a:lnTo>
                      <a:pt x="249" y="36"/>
                    </a:lnTo>
                    <a:lnTo>
                      <a:pt x="261" y="17"/>
                    </a:lnTo>
                    <a:lnTo>
                      <a:pt x="270" y="0"/>
                    </a:lnTo>
                    <a:lnTo>
                      <a:pt x="270" y="90"/>
                    </a:lnTo>
                    <a:lnTo>
                      <a:pt x="255" y="113"/>
                    </a:lnTo>
                    <a:lnTo>
                      <a:pt x="238" y="135"/>
                    </a:lnTo>
                    <a:lnTo>
                      <a:pt x="222" y="155"/>
                    </a:lnTo>
                    <a:lnTo>
                      <a:pt x="207" y="174"/>
                    </a:lnTo>
                    <a:lnTo>
                      <a:pt x="192" y="191"/>
                    </a:lnTo>
                    <a:lnTo>
                      <a:pt x="178" y="206"/>
                    </a:lnTo>
                    <a:lnTo>
                      <a:pt x="163" y="219"/>
                    </a:lnTo>
                    <a:lnTo>
                      <a:pt x="150" y="231"/>
                    </a:lnTo>
                    <a:lnTo>
                      <a:pt x="136" y="244"/>
                    </a:lnTo>
                    <a:lnTo>
                      <a:pt x="123" y="254"/>
                    </a:lnTo>
                    <a:lnTo>
                      <a:pt x="109" y="265"/>
                    </a:lnTo>
                    <a:lnTo>
                      <a:pt x="96" y="275"/>
                    </a:lnTo>
                    <a:lnTo>
                      <a:pt x="84" y="282"/>
                    </a:lnTo>
                    <a:lnTo>
                      <a:pt x="73" y="290"/>
                    </a:lnTo>
                    <a:lnTo>
                      <a:pt x="62" y="296"/>
                    </a:lnTo>
                    <a:lnTo>
                      <a:pt x="50" y="302"/>
                    </a:lnTo>
                    <a:lnTo>
                      <a:pt x="40" y="307"/>
                    </a:lnTo>
                    <a:lnTo>
                      <a:pt x="31" y="311"/>
                    </a:lnTo>
                    <a:lnTo>
                      <a:pt x="23" y="315"/>
                    </a:lnTo>
                    <a:lnTo>
                      <a:pt x="16" y="319"/>
                    </a:lnTo>
                    <a:lnTo>
                      <a:pt x="10" y="321"/>
                    </a:lnTo>
                    <a:lnTo>
                      <a:pt x="6" y="323"/>
                    </a:lnTo>
                    <a:lnTo>
                      <a:pt x="2" y="323"/>
                    </a:lnTo>
                    <a:lnTo>
                      <a:pt x="0" y="321"/>
                    </a:lnTo>
                    <a:lnTo>
                      <a:pt x="0" y="321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5" name="Freeform 809"/>
              <p:cNvSpPr/>
              <p:nvPr/>
            </p:nvSpPr>
            <p:spPr bwMode="auto">
              <a:xfrm>
                <a:off x="7689850" y="765175"/>
                <a:ext cx="88900" cy="69850"/>
              </a:xfrm>
              <a:custGeom>
                <a:avLst/>
                <a:gdLst>
                  <a:gd name="T0" fmla="*/ 111 w 113"/>
                  <a:gd name="T1" fmla="*/ 33 h 88"/>
                  <a:gd name="T2" fmla="*/ 113 w 113"/>
                  <a:gd name="T3" fmla="*/ 41 h 88"/>
                  <a:gd name="T4" fmla="*/ 113 w 113"/>
                  <a:gd name="T5" fmla="*/ 50 h 88"/>
                  <a:gd name="T6" fmla="*/ 113 w 113"/>
                  <a:gd name="T7" fmla="*/ 60 h 88"/>
                  <a:gd name="T8" fmla="*/ 111 w 113"/>
                  <a:gd name="T9" fmla="*/ 69 h 88"/>
                  <a:gd name="T10" fmla="*/ 109 w 113"/>
                  <a:gd name="T11" fmla="*/ 73 h 88"/>
                  <a:gd name="T12" fmla="*/ 107 w 113"/>
                  <a:gd name="T13" fmla="*/ 77 h 88"/>
                  <a:gd name="T14" fmla="*/ 106 w 113"/>
                  <a:gd name="T15" fmla="*/ 81 h 88"/>
                  <a:gd name="T16" fmla="*/ 102 w 113"/>
                  <a:gd name="T17" fmla="*/ 84 h 88"/>
                  <a:gd name="T18" fmla="*/ 100 w 113"/>
                  <a:gd name="T19" fmla="*/ 86 h 88"/>
                  <a:gd name="T20" fmla="*/ 98 w 113"/>
                  <a:gd name="T21" fmla="*/ 88 h 88"/>
                  <a:gd name="T22" fmla="*/ 96 w 113"/>
                  <a:gd name="T23" fmla="*/ 88 h 88"/>
                  <a:gd name="T24" fmla="*/ 94 w 113"/>
                  <a:gd name="T25" fmla="*/ 88 h 88"/>
                  <a:gd name="T26" fmla="*/ 90 w 113"/>
                  <a:gd name="T27" fmla="*/ 88 h 88"/>
                  <a:gd name="T28" fmla="*/ 86 w 113"/>
                  <a:gd name="T29" fmla="*/ 88 h 88"/>
                  <a:gd name="T30" fmla="*/ 83 w 113"/>
                  <a:gd name="T31" fmla="*/ 86 h 88"/>
                  <a:gd name="T32" fmla="*/ 79 w 113"/>
                  <a:gd name="T33" fmla="*/ 83 h 88"/>
                  <a:gd name="T34" fmla="*/ 73 w 113"/>
                  <a:gd name="T35" fmla="*/ 79 h 88"/>
                  <a:gd name="T36" fmla="*/ 67 w 113"/>
                  <a:gd name="T37" fmla="*/ 75 h 88"/>
                  <a:gd name="T38" fmla="*/ 63 w 113"/>
                  <a:gd name="T39" fmla="*/ 71 h 88"/>
                  <a:gd name="T40" fmla="*/ 56 w 113"/>
                  <a:gd name="T41" fmla="*/ 65 h 88"/>
                  <a:gd name="T42" fmla="*/ 44 w 113"/>
                  <a:gd name="T43" fmla="*/ 56 h 88"/>
                  <a:gd name="T44" fmla="*/ 35 w 113"/>
                  <a:gd name="T45" fmla="*/ 46 h 88"/>
                  <a:gd name="T46" fmla="*/ 25 w 113"/>
                  <a:gd name="T47" fmla="*/ 37 h 88"/>
                  <a:gd name="T48" fmla="*/ 16 w 113"/>
                  <a:gd name="T49" fmla="*/ 27 h 88"/>
                  <a:gd name="T50" fmla="*/ 10 w 113"/>
                  <a:gd name="T51" fmla="*/ 25 h 88"/>
                  <a:gd name="T52" fmla="*/ 8 w 113"/>
                  <a:gd name="T53" fmla="*/ 21 h 88"/>
                  <a:gd name="T54" fmla="*/ 4 w 113"/>
                  <a:gd name="T55" fmla="*/ 20 h 88"/>
                  <a:gd name="T56" fmla="*/ 2 w 113"/>
                  <a:gd name="T57" fmla="*/ 16 h 88"/>
                  <a:gd name="T58" fmla="*/ 2 w 113"/>
                  <a:gd name="T59" fmla="*/ 12 h 88"/>
                  <a:gd name="T60" fmla="*/ 0 w 113"/>
                  <a:gd name="T61" fmla="*/ 8 h 88"/>
                  <a:gd name="T62" fmla="*/ 2 w 113"/>
                  <a:gd name="T63" fmla="*/ 4 h 88"/>
                  <a:gd name="T64" fmla="*/ 2 w 113"/>
                  <a:gd name="T65" fmla="*/ 0 h 88"/>
                  <a:gd name="T66" fmla="*/ 14 w 113"/>
                  <a:gd name="T67" fmla="*/ 0 h 88"/>
                  <a:gd name="T68" fmla="*/ 25 w 113"/>
                  <a:gd name="T69" fmla="*/ 2 h 88"/>
                  <a:gd name="T70" fmla="*/ 37 w 113"/>
                  <a:gd name="T71" fmla="*/ 4 h 88"/>
                  <a:gd name="T72" fmla="*/ 46 w 113"/>
                  <a:gd name="T73" fmla="*/ 6 h 88"/>
                  <a:gd name="T74" fmla="*/ 56 w 113"/>
                  <a:gd name="T75" fmla="*/ 8 h 88"/>
                  <a:gd name="T76" fmla="*/ 65 w 113"/>
                  <a:gd name="T77" fmla="*/ 10 h 88"/>
                  <a:gd name="T78" fmla="*/ 73 w 113"/>
                  <a:gd name="T79" fmla="*/ 12 h 88"/>
                  <a:gd name="T80" fmla="*/ 81 w 113"/>
                  <a:gd name="T81" fmla="*/ 14 h 88"/>
                  <a:gd name="T82" fmla="*/ 86 w 113"/>
                  <a:gd name="T83" fmla="*/ 16 h 88"/>
                  <a:gd name="T84" fmla="*/ 92 w 113"/>
                  <a:gd name="T85" fmla="*/ 18 h 88"/>
                  <a:gd name="T86" fmla="*/ 98 w 113"/>
                  <a:gd name="T87" fmla="*/ 21 h 88"/>
                  <a:gd name="T88" fmla="*/ 102 w 113"/>
                  <a:gd name="T89" fmla="*/ 23 h 88"/>
                  <a:gd name="T90" fmla="*/ 106 w 113"/>
                  <a:gd name="T91" fmla="*/ 25 h 88"/>
                  <a:gd name="T92" fmla="*/ 107 w 113"/>
                  <a:gd name="T93" fmla="*/ 27 h 88"/>
                  <a:gd name="T94" fmla="*/ 109 w 113"/>
                  <a:gd name="T95" fmla="*/ 29 h 88"/>
                  <a:gd name="T96" fmla="*/ 111 w 113"/>
                  <a:gd name="T97" fmla="*/ 33 h 88"/>
                  <a:gd name="T98" fmla="*/ 111 w 113"/>
                  <a:gd name="T99" fmla="*/ 33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13" h="88">
                    <a:moveTo>
                      <a:pt x="111" y="33"/>
                    </a:moveTo>
                    <a:lnTo>
                      <a:pt x="113" y="41"/>
                    </a:lnTo>
                    <a:lnTo>
                      <a:pt x="113" y="50"/>
                    </a:lnTo>
                    <a:lnTo>
                      <a:pt x="113" y="60"/>
                    </a:lnTo>
                    <a:lnTo>
                      <a:pt x="111" y="69"/>
                    </a:lnTo>
                    <a:lnTo>
                      <a:pt x="109" y="73"/>
                    </a:lnTo>
                    <a:lnTo>
                      <a:pt x="107" y="77"/>
                    </a:lnTo>
                    <a:lnTo>
                      <a:pt x="106" y="81"/>
                    </a:lnTo>
                    <a:lnTo>
                      <a:pt x="102" y="84"/>
                    </a:lnTo>
                    <a:lnTo>
                      <a:pt x="100" y="86"/>
                    </a:lnTo>
                    <a:lnTo>
                      <a:pt x="98" y="88"/>
                    </a:lnTo>
                    <a:lnTo>
                      <a:pt x="96" y="88"/>
                    </a:lnTo>
                    <a:lnTo>
                      <a:pt x="94" y="88"/>
                    </a:lnTo>
                    <a:lnTo>
                      <a:pt x="90" y="88"/>
                    </a:lnTo>
                    <a:lnTo>
                      <a:pt x="86" y="88"/>
                    </a:lnTo>
                    <a:lnTo>
                      <a:pt x="83" y="86"/>
                    </a:lnTo>
                    <a:lnTo>
                      <a:pt x="79" y="83"/>
                    </a:lnTo>
                    <a:lnTo>
                      <a:pt x="73" y="79"/>
                    </a:lnTo>
                    <a:lnTo>
                      <a:pt x="67" y="75"/>
                    </a:lnTo>
                    <a:lnTo>
                      <a:pt x="63" y="71"/>
                    </a:lnTo>
                    <a:lnTo>
                      <a:pt x="56" y="65"/>
                    </a:lnTo>
                    <a:lnTo>
                      <a:pt x="44" y="56"/>
                    </a:lnTo>
                    <a:lnTo>
                      <a:pt x="35" y="46"/>
                    </a:lnTo>
                    <a:lnTo>
                      <a:pt x="25" y="37"/>
                    </a:lnTo>
                    <a:lnTo>
                      <a:pt x="16" y="27"/>
                    </a:lnTo>
                    <a:lnTo>
                      <a:pt x="10" y="25"/>
                    </a:lnTo>
                    <a:lnTo>
                      <a:pt x="8" y="21"/>
                    </a:lnTo>
                    <a:lnTo>
                      <a:pt x="4" y="20"/>
                    </a:lnTo>
                    <a:lnTo>
                      <a:pt x="2" y="16"/>
                    </a:lnTo>
                    <a:lnTo>
                      <a:pt x="2" y="12"/>
                    </a:lnTo>
                    <a:lnTo>
                      <a:pt x="0" y="8"/>
                    </a:lnTo>
                    <a:lnTo>
                      <a:pt x="2" y="4"/>
                    </a:lnTo>
                    <a:lnTo>
                      <a:pt x="2" y="0"/>
                    </a:lnTo>
                    <a:lnTo>
                      <a:pt x="14" y="0"/>
                    </a:lnTo>
                    <a:lnTo>
                      <a:pt x="25" y="2"/>
                    </a:lnTo>
                    <a:lnTo>
                      <a:pt x="37" y="4"/>
                    </a:lnTo>
                    <a:lnTo>
                      <a:pt x="46" y="6"/>
                    </a:lnTo>
                    <a:lnTo>
                      <a:pt x="56" y="8"/>
                    </a:lnTo>
                    <a:lnTo>
                      <a:pt x="65" y="10"/>
                    </a:lnTo>
                    <a:lnTo>
                      <a:pt x="73" y="12"/>
                    </a:lnTo>
                    <a:lnTo>
                      <a:pt x="81" y="14"/>
                    </a:lnTo>
                    <a:lnTo>
                      <a:pt x="86" y="16"/>
                    </a:lnTo>
                    <a:lnTo>
                      <a:pt x="92" y="18"/>
                    </a:lnTo>
                    <a:lnTo>
                      <a:pt x="98" y="21"/>
                    </a:lnTo>
                    <a:lnTo>
                      <a:pt x="102" y="23"/>
                    </a:lnTo>
                    <a:lnTo>
                      <a:pt x="106" y="25"/>
                    </a:lnTo>
                    <a:lnTo>
                      <a:pt x="107" y="27"/>
                    </a:lnTo>
                    <a:lnTo>
                      <a:pt x="109" y="29"/>
                    </a:lnTo>
                    <a:lnTo>
                      <a:pt x="111" y="33"/>
                    </a:lnTo>
                    <a:lnTo>
                      <a:pt x="111" y="33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6" name="Freeform 810"/>
              <p:cNvSpPr/>
              <p:nvPr/>
            </p:nvSpPr>
            <p:spPr bwMode="auto">
              <a:xfrm>
                <a:off x="7843838" y="693738"/>
                <a:ext cx="279400" cy="358775"/>
              </a:xfrm>
              <a:custGeom>
                <a:avLst/>
                <a:gdLst>
                  <a:gd name="T0" fmla="*/ 89 w 353"/>
                  <a:gd name="T1" fmla="*/ 51 h 450"/>
                  <a:gd name="T2" fmla="*/ 146 w 353"/>
                  <a:gd name="T3" fmla="*/ 40 h 450"/>
                  <a:gd name="T4" fmla="*/ 203 w 353"/>
                  <a:gd name="T5" fmla="*/ 26 h 450"/>
                  <a:gd name="T6" fmla="*/ 240 w 353"/>
                  <a:gd name="T7" fmla="*/ 15 h 450"/>
                  <a:gd name="T8" fmla="*/ 270 w 353"/>
                  <a:gd name="T9" fmla="*/ 0 h 450"/>
                  <a:gd name="T10" fmla="*/ 288 w 353"/>
                  <a:gd name="T11" fmla="*/ 3 h 450"/>
                  <a:gd name="T12" fmla="*/ 312 w 353"/>
                  <a:gd name="T13" fmla="*/ 15 h 450"/>
                  <a:gd name="T14" fmla="*/ 339 w 353"/>
                  <a:gd name="T15" fmla="*/ 32 h 450"/>
                  <a:gd name="T16" fmla="*/ 353 w 353"/>
                  <a:gd name="T17" fmla="*/ 45 h 450"/>
                  <a:gd name="T18" fmla="*/ 347 w 353"/>
                  <a:gd name="T19" fmla="*/ 66 h 450"/>
                  <a:gd name="T20" fmla="*/ 335 w 353"/>
                  <a:gd name="T21" fmla="*/ 88 h 450"/>
                  <a:gd name="T22" fmla="*/ 328 w 353"/>
                  <a:gd name="T23" fmla="*/ 112 h 450"/>
                  <a:gd name="T24" fmla="*/ 322 w 353"/>
                  <a:gd name="T25" fmla="*/ 152 h 450"/>
                  <a:gd name="T26" fmla="*/ 311 w 353"/>
                  <a:gd name="T27" fmla="*/ 215 h 450"/>
                  <a:gd name="T28" fmla="*/ 297 w 353"/>
                  <a:gd name="T29" fmla="*/ 286 h 450"/>
                  <a:gd name="T30" fmla="*/ 278 w 353"/>
                  <a:gd name="T31" fmla="*/ 345 h 450"/>
                  <a:gd name="T32" fmla="*/ 253 w 353"/>
                  <a:gd name="T33" fmla="*/ 393 h 450"/>
                  <a:gd name="T34" fmla="*/ 228 w 353"/>
                  <a:gd name="T35" fmla="*/ 427 h 450"/>
                  <a:gd name="T36" fmla="*/ 203 w 353"/>
                  <a:gd name="T37" fmla="*/ 445 h 450"/>
                  <a:gd name="T38" fmla="*/ 186 w 353"/>
                  <a:gd name="T39" fmla="*/ 450 h 450"/>
                  <a:gd name="T40" fmla="*/ 177 w 353"/>
                  <a:gd name="T41" fmla="*/ 437 h 450"/>
                  <a:gd name="T42" fmla="*/ 173 w 353"/>
                  <a:gd name="T43" fmla="*/ 416 h 450"/>
                  <a:gd name="T44" fmla="*/ 159 w 353"/>
                  <a:gd name="T45" fmla="*/ 389 h 450"/>
                  <a:gd name="T46" fmla="*/ 133 w 353"/>
                  <a:gd name="T47" fmla="*/ 359 h 450"/>
                  <a:gd name="T48" fmla="*/ 113 w 353"/>
                  <a:gd name="T49" fmla="*/ 338 h 450"/>
                  <a:gd name="T50" fmla="*/ 111 w 353"/>
                  <a:gd name="T51" fmla="*/ 328 h 450"/>
                  <a:gd name="T52" fmla="*/ 127 w 353"/>
                  <a:gd name="T53" fmla="*/ 328 h 450"/>
                  <a:gd name="T54" fmla="*/ 163 w 353"/>
                  <a:gd name="T55" fmla="*/ 342 h 450"/>
                  <a:gd name="T56" fmla="*/ 196 w 353"/>
                  <a:gd name="T57" fmla="*/ 345 h 450"/>
                  <a:gd name="T58" fmla="*/ 213 w 353"/>
                  <a:gd name="T59" fmla="*/ 334 h 450"/>
                  <a:gd name="T60" fmla="*/ 221 w 353"/>
                  <a:gd name="T61" fmla="*/ 319 h 450"/>
                  <a:gd name="T62" fmla="*/ 228 w 353"/>
                  <a:gd name="T63" fmla="*/ 292 h 450"/>
                  <a:gd name="T64" fmla="*/ 238 w 353"/>
                  <a:gd name="T65" fmla="*/ 257 h 450"/>
                  <a:gd name="T66" fmla="*/ 249 w 353"/>
                  <a:gd name="T67" fmla="*/ 200 h 450"/>
                  <a:gd name="T68" fmla="*/ 259 w 353"/>
                  <a:gd name="T69" fmla="*/ 154 h 450"/>
                  <a:gd name="T70" fmla="*/ 263 w 353"/>
                  <a:gd name="T71" fmla="*/ 126 h 450"/>
                  <a:gd name="T72" fmla="*/ 265 w 353"/>
                  <a:gd name="T73" fmla="*/ 105 h 450"/>
                  <a:gd name="T74" fmla="*/ 261 w 353"/>
                  <a:gd name="T75" fmla="*/ 70 h 450"/>
                  <a:gd name="T76" fmla="*/ 249 w 353"/>
                  <a:gd name="T77" fmla="*/ 63 h 450"/>
                  <a:gd name="T78" fmla="*/ 230 w 353"/>
                  <a:gd name="T79" fmla="*/ 63 h 450"/>
                  <a:gd name="T80" fmla="*/ 200 w 353"/>
                  <a:gd name="T81" fmla="*/ 66 h 450"/>
                  <a:gd name="T82" fmla="*/ 159 w 353"/>
                  <a:gd name="T83" fmla="*/ 74 h 450"/>
                  <a:gd name="T84" fmla="*/ 115 w 353"/>
                  <a:gd name="T85" fmla="*/ 82 h 450"/>
                  <a:gd name="T86" fmla="*/ 77 w 353"/>
                  <a:gd name="T87" fmla="*/ 89 h 450"/>
                  <a:gd name="T88" fmla="*/ 52 w 353"/>
                  <a:gd name="T89" fmla="*/ 95 h 450"/>
                  <a:gd name="T90" fmla="*/ 35 w 353"/>
                  <a:gd name="T91" fmla="*/ 97 h 450"/>
                  <a:gd name="T92" fmla="*/ 20 w 353"/>
                  <a:gd name="T93" fmla="*/ 97 h 450"/>
                  <a:gd name="T94" fmla="*/ 8 w 353"/>
                  <a:gd name="T95" fmla="*/ 86 h 450"/>
                  <a:gd name="T96" fmla="*/ 0 w 353"/>
                  <a:gd name="T97" fmla="*/ 68 h 450"/>
                  <a:gd name="T98" fmla="*/ 2 w 353"/>
                  <a:gd name="T99" fmla="*/ 61 h 450"/>
                  <a:gd name="T100" fmla="*/ 14 w 353"/>
                  <a:gd name="T101" fmla="*/ 59 h 450"/>
                  <a:gd name="T102" fmla="*/ 43 w 353"/>
                  <a:gd name="T103" fmla="*/ 57 h 4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353" h="450">
                    <a:moveTo>
                      <a:pt x="54" y="55"/>
                    </a:moveTo>
                    <a:lnTo>
                      <a:pt x="64" y="55"/>
                    </a:lnTo>
                    <a:lnTo>
                      <a:pt x="77" y="53"/>
                    </a:lnTo>
                    <a:lnTo>
                      <a:pt x="89" y="51"/>
                    </a:lnTo>
                    <a:lnTo>
                      <a:pt x="102" y="49"/>
                    </a:lnTo>
                    <a:lnTo>
                      <a:pt x="117" y="45"/>
                    </a:lnTo>
                    <a:lnTo>
                      <a:pt x="131" y="44"/>
                    </a:lnTo>
                    <a:lnTo>
                      <a:pt x="146" y="40"/>
                    </a:lnTo>
                    <a:lnTo>
                      <a:pt x="161" y="36"/>
                    </a:lnTo>
                    <a:lnTo>
                      <a:pt x="177" y="32"/>
                    </a:lnTo>
                    <a:lnTo>
                      <a:pt x="190" y="30"/>
                    </a:lnTo>
                    <a:lnTo>
                      <a:pt x="203" y="26"/>
                    </a:lnTo>
                    <a:lnTo>
                      <a:pt x="215" y="23"/>
                    </a:lnTo>
                    <a:lnTo>
                      <a:pt x="224" y="21"/>
                    </a:lnTo>
                    <a:lnTo>
                      <a:pt x="232" y="17"/>
                    </a:lnTo>
                    <a:lnTo>
                      <a:pt x="240" y="15"/>
                    </a:lnTo>
                    <a:lnTo>
                      <a:pt x="245" y="11"/>
                    </a:lnTo>
                    <a:lnTo>
                      <a:pt x="253" y="5"/>
                    </a:lnTo>
                    <a:lnTo>
                      <a:pt x="263" y="2"/>
                    </a:lnTo>
                    <a:lnTo>
                      <a:pt x="270" y="0"/>
                    </a:lnTo>
                    <a:lnTo>
                      <a:pt x="278" y="0"/>
                    </a:lnTo>
                    <a:lnTo>
                      <a:pt x="280" y="0"/>
                    </a:lnTo>
                    <a:lnTo>
                      <a:pt x="284" y="2"/>
                    </a:lnTo>
                    <a:lnTo>
                      <a:pt x="288" y="3"/>
                    </a:lnTo>
                    <a:lnTo>
                      <a:pt x="293" y="5"/>
                    </a:lnTo>
                    <a:lnTo>
                      <a:pt x="299" y="7"/>
                    </a:lnTo>
                    <a:lnTo>
                      <a:pt x="305" y="11"/>
                    </a:lnTo>
                    <a:lnTo>
                      <a:pt x="312" y="15"/>
                    </a:lnTo>
                    <a:lnTo>
                      <a:pt x="320" y="19"/>
                    </a:lnTo>
                    <a:lnTo>
                      <a:pt x="328" y="23"/>
                    </a:lnTo>
                    <a:lnTo>
                      <a:pt x="333" y="28"/>
                    </a:lnTo>
                    <a:lnTo>
                      <a:pt x="339" y="32"/>
                    </a:lnTo>
                    <a:lnTo>
                      <a:pt x="343" y="34"/>
                    </a:lnTo>
                    <a:lnTo>
                      <a:pt x="347" y="38"/>
                    </a:lnTo>
                    <a:lnTo>
                      <a:pt x="351" y="42"/>
                    </a:lnTo>
                    <a:lnTo>
                      <a:pt x="353" y="45"/>
                    </a:lnTo>
                    <a:lnTo>
                      <a:pt x="353" y="47"/>
                    </a:lnTo>
                    <a:lnTo>
                      <a:pt x="353" y="53"/>
                    </a:lnTo>
                    <a:lnTo>
                      <a:pt x="351" y="61"/>
                    </a:lnTo>
                    <a:lnTo>
                      <a:pt x="347" y="66"/>
                    </a:lnTo>
                    <a:lnTo>
                      <a:pt x="345" y="72"/>
                    </a:lnTo>
                    <a:lnTo>
                      <a:pt x="339" y="80"/>
                    </a:lnTo>
                    <a:lnTo>
                      <a:pt x="337" y="84"/>
                    </a:lnTo>
                    <a:lnTo>
                      <a:pt x="335" y="88"/>
                    </a:lnTo>
                    <a:lnTo>
                      <a:pt x="333" y="93"/>
                    </a:lnTo>
                    <a:lnTo>
                      <a:pt x="332" y="99"/>
                    </a:lnTo>
                    <a:lnTo>
                      <a:pt x="330" y="105"/>
                    </a:lnTo>
                    <a:lnTo>
                      <a:pt x="328" y="112"/>
                    </a:lnTo>
                    <a:lnTo>
                      <a:pt x="326" y="122"/>
                    </a:lnTo>
                    <a:lnTo>
                      <a:pt x="324" y="131"/>
                    </a:lnTo>
                    <a:lnTo>
                      <a:pt x="322" y="141"/>
                    </a:lnTo>
                    <a:lnTo>
                      <a:pt x="322" y="152"/>
                    </a:lnTo>
                    <a:lnTo>
                      <a:pt x="318" y="166"/>
                    </a:lnTo>
                    <a:lnTo>
                      <a:pt x="316" y="181"/>
                    </a:lnTo>
                    <a:lnTo>
                      <a:pt x="314" y="196"/>
                    </a:lnTo>
                    <a:lnTo>
                      <a:pt x="311" y="215"/>
                    </a:lnTo>
                    <a:lnTo>
                      <a:pt x="309" y="235"/>
                    </a:lnTo>
                    <a:lnTo>
                      <a:pt x="305" y="252"/>
                    </a:lnTo>
                    <a:lnTo>
                      <a:pt x="301" y="269"/>
                    </a:lnTo>
                    <a:lnTo>
                      <a:pt x="297" y="286"/>
                    </a:lnTo>
                    <a:lnTo>
                      <a:pt x="291" y="301"/>
                    </a:lnTo>
                    <a:lnTo>
                      <a:pt x="288" y="317"/>
                    </a:lnTo>
                    <a:lnTo>
                      <a:pt x="282" y="332"/>
                    </a:lnTo>
                    <a:lnTo>
                      <a:pt x="278" y="345"/>
                    </a:lnTo>
                    <a:lnTo>
                      <a:pt x="272" y="359"/>
                    </a:lnTo>
                    <a:lnTo>
                      <a:pt x="267" y="372"/>
                    </a:lnTo>
                    <a:lnTo>
                      <a:pt x="259" y="384"/>
                    </a:lnTo>
                    <a:lnTo>
                      <a:pt x="253" y="393"/>
                    </a:lnTo>
                    <a:lnTo>
                      <a:pt x="247" y="403"/>
                    </a:lnTo>
                    <a:lnTo>
                      <a:pt x="240" y="412"/>
                    </a:lnTo>
                    <a:lnTo>
                      <a:pt x="234" y="420"/>
                    </a:lnTo>
                    <a:lnTo>
                      <a:pt x="228" y="427"/>
                    </a:lnTo>
                    <a:lnTo>
                      <a:pt x="221" y="433"/>
                    </a:lnTo>
                    <a:lnTo>
                      <a:pt x="215" y="437"/>
                    </a:lnTo>
                    <a:lnTo>
                      <a:pt x="207" y="441"/>
                    </a:lnTo>
                    <a:lnTo>
                      <a:pt x="203" y="445"/>
                    </a:lnTo>
                    <a:lnTo>
                      <a:pt x="198" y="448"/>
                    </a:lnTo>
                    <a:lnTo>
                      <a:pt x="194" y="450"/>
                    </a:lnTo>
                    <a:lnTo>
                      <a:pt x="190" y="450"/>
                    </a:lnTo>
                    <a:lnTo>
                      <a:pt x="186" y="450"/>
                    </a:lnTo>
                    <a:lnTo>
                      <a:pt x="180" y="447"/>
                    </a:lnTo>
                    <a:lnTo>
                      <a:pt x="178" y="445"/>
                    </a:lnTo>
                    <a:lnTo>
                      <a:pt x="177" y="441"/>
                    </a:lnTo>
                    <a:lnTo>
                      <a:pt x="177" y="437"/>
                    </a:lnTo>
                    <a:lnTo>
                      <a:pt x="175" y="433"/>
                    </a:lnTo>
                    <a:lnTo>
                      <a:pt x="175" y="429"/>
                    </a:lnTo>
                    <a:lnTo>
                      <a:pt x="175" y="424"/>
                    </a:lnTo>
                    <a:lnTo>
                      <a:pt x="173" y="416"/>
                    </a:lnTo>
                    <a:lnTo>
                      <a:pt x="169" y="410"/>
                    </a:lnTo>
                    <a:lnTo>
                      <a:pt x="167" y="403"/>
                    </a:lnTo>
                    <a:lnTo>
                      <a:pt x="163" y="395"/>
                    </a:lnTo>
                    <a:lnTo>
                      <a:pt x="159" y="389"/>
                    </a:lnTo>
                    <a:lnTo>
                      <a:pt x="154" y="382"/>
                    </a:lnTo>
                    <a:lnTo>
                      <a:pt x="148" y="374"/>
                    </a:lnTo>
                    <a:lnTo>
                      <a:pt x="140" y="366"/>
                    </a:lnTo>
                    <a:lnTo>
                      <a:pt x="133" y="359"/>
                    </a:lnTo>
                    <a:lnTo>
                      <a:pt x="127" y="351"/>
                    </a:lnTo>
                    <a:lnTo>
                      <a:pt x="121" y="345"/>
                    </a:lnTo>
                    <a:lnTo>
                      <a:pt x="117" y="342"/>
                    </a:lnTo>
                    <a:lnTo>
                      <a:pt x="113" y="338"/>
                    </a:lnTo>
                    <a:lnTo>
                      <a:pt x="111" y="334"/>
                    </a:lnTo>
                    <a:lnTo>
                      <a:pt x="111" y="330"/>
                    </a:lnTo>
                    <a:lnTo>
                      <a:pt x="111" y="328"/>
                    </a:lnTo>
                    <a:lnTo>
                      <a:pt x="111" y="328"/>
                    </a:lnTo>
                    <a:lnTo>
                      <a:pt x="113" y="326"/>
                    </a:lnTo>
                    <a:lnTo>
                      <a:pt x="117" y="326"/>
                    </a:lnTo>
                    <a:lnTo>
                      <a:pt x="121" y="326"/>
                    </a:lnTo>
                    <a:lnTo>
                      <a:pt x="127" y="328"/>
                    </a:lnTo>
                    <a:lnTo>
                      <a:pt x="134" y="330"/>
                    </a:lnTo>
                    <a:lnTo>
                      <a:pt x="142" y="334"/>
                    </a:lnTo>
                    <a:lnTo>
                      <a:pt x="154" y="338"/>
                    </a:lnTo>
                    <a:lnTo>
                      <a:pt x="163" y="342"/>
                    </a:lnTo>
                    <a:lnTo>
                      <a:pt x="173" y="343"/>
                    </a:lnTo>
                    <a:lnTo>
                      <a:pt x="180" y="345"/>
                    </a:lnTo>
                    <a:lnTo>
                      <a:pt x="188" y="347"/>
                    </a:lnTo>
                    <a:lnTo>
                      <a:pt x="196" y="345"/>
                    </a:lnTo>
                    <a:lnTo>
                      <a:pt x="201" y="343"/>
                    </a:lnTo>
                    <a:lnTo>
                      <a:pt x="207" y="342"/>
                    </a:lnTo>
                    <a:lnTo>
                      <a:pt x="211" y="338"/>
                    </a:lnTo>
                    <a:lnTo>
                      <a:pt x="213" y="334"/>
                    </a:lnTo>
                    <a:lnTo>
                      <a:pt x="215" y="332"/>
                    </a:lnTo>
                    <a:lnTo>
                      <a:pt x="217" y="328"/>
                    </a:lnTo>
                    <a:lnTo>
                      <a:pt x="219" y="322"/>
                    </a:lnTo>
                    <a:lnTo>
                      <a:pt x="221" y="319"/>
                    </a:lnTo>
                    <a:lnTo>
                      <a:pt x="222" y="313"/>
                    </a:lnTo>
                    <a:lnTo>
                      <a:pt x="224" y="307"/>
                    </a:lnTo>
                    <a:lnTo>
                      <a:pt x="226" y="300"/>
                    </a:lnTo>
                    <a:lnTo>
                      <a:pt x="228" y="292"/>
                    </a:lnTo>
                    <a:lnTo>
                      <a:pt x="230" y="284"/>
                    </a:lnTo>
                    <a:lnTo>
                      <a:pt x="234" y="277"/>
                    </a:lnTo>
                    <a:lnTo>
                      <a:pt x="236" y="267"/>
                    </a:lnTo>
                    <a:lnTo>
                      <a:pt x="238" y="257"/>
                    </a:lnTo>
                    <a:lnTo>
                      <a:pt x="240" y="246"/>
                    </a:lnTo>
                    <a:lnTo>
                      <a:pt x="242" y="235"/>
                    </a:lnTo>
                    <a:lnTo>
                      <a:pt x="245" y="223"/>
                    </a:lnTo>
                    <a:lnTo>
                      <a:pt x="249" y="200"/>
                    </a:lnTo>
                    <a:lnTo>
                      <a:pt x="253" y="181"/>
                    </a:lnTo>
                    <a:lnTo>
                      <a:pt x="255" y="172"/>
                    </a:lnTo>
                    <a:lnTo>
                      <a:pt x="257" y="162"/>
                    </a:lnTo>
                    <a:lnTo>
                      <a:pt x="259" y="154"/>
                    </a:lnTo>
                    <a:lnTo>
                      <a:pt x="259" y="147"/>
                    </a:lnTo>
                    <a:lnTo>
                      <a:pt x="261" y="139"/>
                    </a:lnTo>
                    <a:lnTo>
                      <a:pt x="263" y="131"/>
                    </a:lnTo>
                    <a:lnTo>
                      <a:pt x="263" y="126"/>
                    </a:lnTo>
                    <a:lnTo>
                      <a:pt x="265" y="120"/>
                    </a:lnTo>
                    <a:lnTo>
                      <a:pt x="265" y="114"/>
                    </a:lnTo>
                    <a:lnTo>
                      <a:pt x="265" y="109"/>
                    </a:lnTo>
                    <a:lnTo>
                      <a:pt x="265" y="105"/>
                    </a:lnTo>
                    <a:lnTo>
                      <a:pt x="265" y="101"/>
                    </a:lnTo>
                    <a:lnTo>
                      <a:pt x="265" y="89"/>
                    </a:lnTo>
                    <a:lnTo>
                      <a:pt x="263" y="80"/>
                    </a:lnTo>
                    <a:lnTo>
                      <a:pt x="261" y="70"/>
                    </a:lnTo>
                    <a:lnTo>
                      <a:pt x="257" y="65"/>
                    </a:lnTo>
                    <a:lnTo>
                      <a:pt x="255" y="63"/>
                    </a:lnTo>
                    <a:lnTo>
                      <a:pt x="253" y="63"/>
                    </a:lnTo>
                    <a:lnTo>
                      <a:pt x="249" y="63"/>
                    </a:lnTo>
                    <a:lnTo>
                      <a:pt x="245" y="63"/>
                    </a:lnTo>
                    <a:lnTo>
                      <a:pt x="242" y="63"/>
                    </a:lnTo>
                    <a:lnTo>
                      <a:pt x="236" y="63"/>
                    </a:lnTo>
                    <a:lnTo>
                      <a:pt x="230" y="63"/>
                    </a:lnTo>
                    <a:lnTo>
                      <a:pt x="222" y="65"/>
                    </a:lnTo>
                    <a:lnTo>
                      <a:pt x="217" y="65"/>
                    </a:lnTo>
                    <a:lnTo>
                      <a:pt x="209" y="66"/>
                    </a:lnTo>
                    <a:lnTo>
                      <a:pt x="200" y="66"/>
                    </a:lnTo>
                    <a:lnTo>
                      <a:pt x="192" y="68"/>
                    </a:lnTo>
                    <a:lnTo>
                      <a:pt x="180" y="70"/>
                    </a:lnTo>
                    <a:lnTo>
                      <a:pt x="171" y="72"/>
                    </a:lnTo>
                    <a:lnTo>
                      <a:pt x="159" y="74"/>
                    </a:lnTo>
                    <a:lnTo>
                      <a:pt x="150" y="76"/>
                    </a:lnTo>
                    <a:lnTo>
                      <a:pt x="136" y="78"/>
                    </a:lnTo>
                    <a:lnTo>
                      <a:pt x="125" y="80"/>
                    </a:lnTo>
                    <a:lnTo>
                      <a:pt x="115" y="82"/>
                    </a:lnTo>
                    <a:lnTo>
                      <a:pt x="104" y="84"/>
                    </a:lnTo>
                    <a:lnTo>
                      <a:pt x="94" y="86"/>
                    </a:lnTo>
                    <a:lnTo>
                      <a:pt x="87" y="88"/>
                    </a:lnTo>
                    <a:lnTo>
                      <a:pt x="77" y="89"/>
                    </a:lnTo>
                    <a:lnTo>
                      <a:pt x="69" y="91"/>
                    </a:lnTo>
                    <a:lnTo>
                      <a:pt x="64" y="93"/>
                    </a:lnTo>
                    <a:lnTo>
                      <a:pt x="58" y="93"/>
                    </a:lnTo>
                    <a:lnTo>
                      <a:pt x="52" y="95"/>
                    </a:lnTo>
                    <a:lnTo>
                      <a:pt x="46" y="95"/>
                    </a:lnTo>
                    <a:lnTo>
                      <a:pt x="43" y="95"/>
                    </a:lnTo>
                    <a:lnTo>
                      <a:pt x="39" y="97"/>
                    </a:lnTo>
                    <a:lnTo>
                      <a:pt x="35" y="97"/>
                    </a:lnTo>
                    <a:lnTo>
                      <a:pt x="33" y="97"/>
                    </a:lnTo>
                    <a:lnTo>
                      <a:pt x="27" y="97"/>
                    </a:lnTo>
                    <a:lnTo>
                      <a:pt x="23" y="97"/>
                    </a:lnTo>
                    <a:lnTo>
                      <a:pt x="20" y="97"/>
                    </a:lnTo>
                    <a:lnTo>
                      <a:pt x="16" y="95"/>
                    </a:lnTo>
                    <a:lnTo>
                      <a:pt x="14" y="91"/>
                    </a:lnTo>
                    <a:lnTo>
                      <a:pt x="12" y="89"/>
                    </a:lnTo>
                    <a:lnTo>
                      <a:pt x="8" y="86"/>
                    </a:lnTo>
                    <a:lnTo>
                      <a:pt x="8" y="80"/>
                    </a:lnTo>
                    <a:lnTo>
                      <a:pt x="4" y="76"/>
                    </a:lnTo>
                    <a:lnTo>
                      <a:pt x="2" y="72"/>
                    </a:lnTo>
                    <a:lnTo>
                      <a:pt x="0" y="68"/>
                    </a:lnTo>
                    <a:lnTo>
                      <a:pt x="0" y="65"/>
                    </a:lnTo>
                    <a:lnTo>
                      <a:pt x="0" y="63"/>
                    </a:lnTo>
                    <a:lnTo>
                      <a:pt x="0" y="61"/>
                    </a:lnTo>
                    <a:lnTo>
                      <a:pt x="2" y="61"/>
                    </a:lnTo>
                    <a:lnTo>
                      <a:pt x="2" y="61"/>
                    </a:lnTo>
                    <a:lnTo>
                      <a:pt x="6" y="61"/>
                    </a:lnTo>
                    <a:lnTo>
                      <a:pt x="8" y="61"/>
                    </a:lnTo>
                    <a:lnTo>
                      <a:pt x="14" y="59"/>
                    </a:lnTo>
                    <a:lnTo>
                      <a:pt x="20" y="59"/>
                    </a:lnTo>
                    <a:lnTo>
                      <a:pt x="25" y="59"/>
                    </a:lnTo>
                    <a:lnTo>
                      <a:pt x="33" y="59"/>
                    </a:lnTo>
                    <a:lnTo>
                      <a:pt x="43" y="57"/>
                    </a:lnTo>
                    <a:lnTo>
                      <a:pt x="54" y="55"/>
                    </a:lnTo>
                    <a:lnTo>
                      <a:pt x="54" y="55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7" name="Freeform 811"/>
              <p:cNvSpPr/>
              <p:nvPr/>
            </p:nvSpPr>
            <p:spPr bwMode="auto">
              <a:xfrm>
                <a:off x="7735888" y="749300"/>
                <a:ext cx="230187" cy="277813"/>
              </a:xfrm>
              <a:custGeom>
                <a:avLst/>
                <a:gdLst>
                  <a:gd name="T0" fmla="*/ 258 w 289"/>
                  <a:gd name="T1" fmla="*/ 134 h 352"/>
                  <a:gd name="T2" fmla="*/ 245 w 289"/>
                  <a:gd name="T3" fmla="*/ 157 h 352"/>
                  <a:gd name="T4" fmla="*/ 225 w 289"/>
                  <a:gd name="T5" fmla="*/ 180 h 352"/>
                  <a:gd name="T6" fmla="*/ 204 w 289"/>
                  <a:gd name="T7" fmla="*/ 207 h 352"/>
                  <a:gd name="T8" fmla="*/ 179 w 289"/>
                  <a:gd name="T9" fmla="*/ 235 h 352"/>
                  <a:gd name="T10" fmla="*/ 153 w 289"/>
                  <a:gd name="T11" fmla="*/ 262 h 352"/>
                  <a:gd name="T12" fmla="*/ 124 w 289"/>
                  <a:gd name="T13" fmla="*/ 287 h 352"/>
                  <a:gd name="T14" fmla="*/ 91 w 289"/>
                  <a:gd name="T15" fmla="*/ 308 h 352"/>
                  <a:gd name="T16" fmla="*/ 67 w 289"/>
                  <a:gd name="T17" fmla="*/ 323 h 352"/>
                  <a:gd name="T18" fmla="*/ 51 w 289"/>
                  <a:gd name="T19" fmla="*/ 331 h 352"/>
                  <a:gd name="T20" fmla="*/ 40 w 289"/>
                  <a:gd name="T21" fmla="*/ 337 h 352"/>
                  <a:gd name="T22" fmla="*/ 28 w 289"/>
                  <a:gd name="T23" fmla="*/ 342 h 352"/>
                  <a:gd name="T24" fmla="*/ 19 w 289"/>
                  <a:gd name="T25" fmla="*/ 348 h 352"/>
                  <a:gd name="T26" fmla="*/ 11 w 289"/>
                  <a:gd name="T27" fmla="*/ 350 h 352"/>
                  <a:gd name="T28" fmla="*/ 5 w 289"/>
                  <a:gd name="T29" fmla="*/ 352 h 352"/>
                  <a:gd name="T30" fmla="*/ 2 w 289"/>
                  <a:gd name="T31" fmla="*/ 352 h 352"/>
                  <a:gd name="T32" fmla="*/ 0 w 289"/>
                  <a:gd name="T33" fmla="*/ 348 h 352"/>
                  <a:gd name="T34" fmla="*/ 3 w 289"/>
                  <a:gd name="T35" fmla="*/ 342 h 352"/>
                  <a:gd name="T36" fmla="*/ 11 w 289"/>
                  <a:gd name="T37" fmla="*/ 335 h 352"/>
                  <a:gd name="T38" fmla="*/ 23 w 289"/>
                  <a:gd name="T39" fmla="*/ 323 h 352"/>
                  <a:gd name="T40" fmla="*/ 46 w 289"/>
                  <a:gd name="T41" fmla="*/ 304 h 352"/>
                  <a:gd name="T42" fmla="*/ 65 w 289"/>
                  <a:gd name="T43" fmla="*/ 291 h 352"/>
                  <a:gd name="T44" fmla="*/ 82 w 289"/>
                  <a:gd name="T45" fmla="*/ 274 h 352"/>
                  <a:gd name="T46" fmla="*/ 101 w 289"/>
                  <a:gd name="T47" fmla="*/ 253 h 352"/>
                  <a:gd name="T48" fmla="*/ 120 w 289"/>
                  <a:gd name="T49" fmla="*/ 233 h 352"/>
                  <a:gd name="T50" fmla="*/ 137 w 289"/>
                  <a:gd name="T51" fmla="*/ 210 h 352"/>
                  <a:gd name="T52" fmla="*/ 157 w 289"/>
                  <a:gd name="T53" fmla="*/ 186 h 352"/>
                  <a:gd name="T54" fmla="*/ 176 w 289"/>
                  <a:gd name="T55" fmla="*/ 159 h 352"/>
                  <a:gd name="T56" fmla="*/ 191 w 289"/>
                  <a:gd name="T57" fmla="*/ 128 h 352"/>
                  <a:gd name="T58" fmla="*/ 208 w 289"/>
                  <a:gd name="T59" fmla="*/ 92 h 352"/>
                  <a:gd name="T60" fmla="*/ 225 w 289"/>
                  <a:gd name="T61" fmla="*/ 48 h 352"/>
                  <a:gd name="T62" fmla="*/ 243 w 289"/>
                  <a:gd name="T63" fmla="*/ 0 h 352"/>
                  <a:gd name="T64" fmla="*/ 262 w 289"/>
                  <a:gd name="T65" fmla="*/ 25 h 352"/>
                  <a:gd name="T66" fmla="*/ 275 w 289"/>
                  <a:gd name="T67" fmla="*/ 44 h 352"/>
                  <a:gd name="T68" fmla="*/ 285 w 289"/>
                  <a:gd name="T69" fmla="*/ 58 h 352"/>
                  <a:gd name="T70" fmla="*/ 289 w 289"/>
                  <a:gd name="T71" fmla="*/ 65 h 352"/>
                  <a:gd name="T72" fmla="*/ 285 w 289"/>
                  <a:gd name="T73" fmla="*/ 73 h 352"/>
                  <a:gd name="T74" fmla="*/ 279 w 289"/>
                  <a:gd name="T75" fmla="*/ 86 h 352"/>
                  <a:gd name="T76" fmla="*/ 271 w 289"/>
                  <a:gd name="T77" fmla="*/ 102 h 352"/>
                  <a:gd name="T78" fmla="*/ 264 w 289"/>
                  <a:gd name="T79" fmla="*/ 123 h 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89" h="352">
                    <a:moveTo>
                      <a:pt x="264" y="123"/>
                    </a:moveTo>
                    <a:lnTo>
                      <a:pt x="258" y="134"/>
                    </a:lnTo>
                    <a:lnTo>
                      <a:pt x="252" y="144"/>
                    </a:lnTo>
                    <a:lnTo>
                      <a:pt x="245" y="157"/>
                    </a:lnTo>
                    <a:lnTo>
                      <a:pt x="235" y="168"/>
                    </a:lnTo>
                    <a:lnTo>
                      <a:pt x="225" y="180"/>
                    </a:lnTo>
                    <a:lnTo>
                      <a:pt x="216" y="193"/>
                    </a:lnTo>
                    <a:lnTo>
                      <a:pt x="204" y="207"/>
                    </a:lnTo>
                    <a:lnTo>
                      <a:pt x="193" y="220"/>
                    </a:lnTo>
                    <a:lnTo>
                      <a:pt x="179" y="235"/>
                    </a:lnTo>
                    <a:lnTo>
                      <a:pt x="166" y="249"/>
                    </a:lnTo>
                    <a:lnTo>
                      <a:pt x="153" y="262"/>
                    </a:lnTo>
                    <a:lnTo>
                      <a:pt x="139" y="275"/>
                    </a:lnTo>
                    <a:lnTo>
                      <a:pt x="124" y="287"/>
                    </a:lnTo>
                    <a:lnTo>
                      <a:pt x="109" y="298"/>
                    </a:lnTo>
                    <a:lnTo>
                      <a:pt x="91" y="308"/>
                    </a:lnTo>
                    <a:lnTo>
                      <a:pt x="76" y="317"/>
                    </a:lnTo>
                    <a:lnTo>
                      <a:pt x="67" y="323"/>
                    </a:lnTo>
                    <a:lnTo>
                      <a:pt x="59" y="327"/>
                    </a:lnTo>
                    <a:lnTo>
                      <a:pt x="51" y="331"/>
                    </a:lnTo>
                    <a:lnTo>
                      <a:pt x="46" y="335"/>
                    </a:lnTo>
                    <a:lnTo>
                      <a:pt x="40" y="337"/>
                    </a:lnTo>
                    <a:lnTo>
                      <a:pt x="32" y="340"/>
                    </a:lnTo>
                    <a:lnTo>
                      <a:pt x="28" y="342"/>
                    </a:lnTo>
                    <a:lnTo>
                      <a:pt x="23" y="346"/>
                    </a:lnTo>
                    <a:lnTo>
                      <a:pt x="19" y="348"/>
                    </a:lnTo>
                    <a:lnTo>
                      <a:pt x="15" y="348"/>
                    </a:lnTo>
                    <a:lnTo>
                      <a:pt x="11" y="350"/>
                    </a:lnTo>
                    <a:lnTo>
                      <a:pt x="7" y="350"/>
                    </a:lnTo>
                    <a:lnTo>
                      <a:pt x="5" y="352"/>
                    </a:lnTo>
                    <a:lnTo>
                      <a:pt x="3" y="352"/>
                    </a:lnTo>
                    <a:lnTo>
                      <a:pt x="2" y="352"/>
                    </a:lnTo>
                    <a:lnTo>
                      <a:pt x="2" y="350"/>
                    </a:lnTo>
                    <a:lnTo>
                      <a:pt x="0" y="348"/>
                    </a:lnTo>
                    <a:lnTo>
                      <a:pt x="0" y="346"/>
                    </a:lnTo>
                    <a:lnTo>
                      <a:pt x="3" y="342"/>
                    </a:lnTo>
                    <a:lnTo>
                      <a:pt x="5" y="338"/>
                    </a:lnTo>
                    <a:lnTo>
                      <a:pt x="11" y="335"/>
                    </a:lnTo>
                    <a:lnTo>
                      <a:pt x="17" y="329"/>
                    </a:lnTo>
                    <a:lnTo>
                      <a:pt x="23" y="323"/>
                    </a:lnTo>
                    <a:lnTo>
                      <a:pt x="30" y="317"/>
                    </a:lnTo>
                    <a:lnTo>
                      <a:pt x="46" y="304"/>
                    </a:lnTo>
                    <a:lnTo>
                      <a:pt x="55" y="298"/>
                    </a:lnTo>
                    <a:lnTo>
                      <a:pt x="65" y="291"/>
                    </a:lnTo>
                    <a:lnTo>
                      <a:pt x="72" y="281"/>
                    </a:lnTo>
                    <a:lnTo>
                      <a:pt x="82" y="274"/>
                    </a:lnTo>
                    <a:lnTo>
                      <a:pt x="91" y="264"/>
                    </a:lnTo>
                    <a:lnTo>
                      <a:pt x="101" y="253"/>
                    </a:lnTo>
                    <a:lnTo>
                      <a:pt x="111" y="243"/>
                    </a:lnTo>
                    <a:lnTo>
                      <a:pt x="120" y="233"/>
                    </a:lnTo>
                    <a:lnTo>
                      <a:pt x="128" y="222"/>
                    </a:lnTo>
                    <a:lnTo>
                      <a:pt x="137" y="210"/>
                    </a:lnTo>
                    <a:lnTo>
                      <a:pt x="147" y="199"/>
                    </a:lnTo>
                    <a:lnTo>
                      <a:pt x="157" y="186"/>
                    </a:lnTo>
                    <a:lnTo>
                      <a:pt x="166" y="172"/>
                    </a:lnTo>
                    <a:lnTo>
                      <a:pt x="176" y="159"/>
                    </a:lnTo>
                    <a:lnTo>
                      <a:pt x="183" y="144"/>
                    </a:lnTo>
                    <a:lnTo>
                      <a:pt x="191" y="128"/>
                    </a:lnTo>
                    <a:lnTo>
                      <a:pt x="201" y="111"/>
                    </a:lnTo>
                    <a:lnTo>
                      <a:pt x="208" y="92"/>
                    </a:lnTo>
                    <a:lnTo>
                      <a:pt x="218" y="71"/>
                    </a:lnTo>
                    <a:lnTo>
                      <a:pt x="225" y="48"/>
                    </a:lnTo>
                    <a:lnTo>
                      <a:pt x="235" y="25"/>
                    </a:lnTo>
                    <a:lnTo>
                      <a:pt x="243" y="0"/>
                    </a:lnTo>
                    <a:lnTo>
                      <a:pt x="252" y="14"/>
                    </a:lnTo>
                    <a:lnTo>
                      <a:pt x="262" y="25"/>
                    </a:lnTo>
                    <a:lnTo>
                      <a:pt x="269" y="35"/>
                    </a:lnTo>
                    <a:lnTo>
                      <a:pt x="275" y="44"/>
                    </a:lnTo>
                    <a:lnTo>
                      <a:pt x="281" y="50"/>
                    </a:lnTo>
                    <a:lnTo>
                      <a:pt x="285" y="58"/>
                    </a:lnTo>
                    <a:lnTo>
                      <a:pt x="287" y="62"/>
                    </a:lnTo>
                    <a:lnTo>
                      <a:pt x="289" y="65"/>
                    </a:lnTo>
                    <a:lnTo>
                      <a:pt x="287" y="69"/>
                    </a:lnTo>
                    <a:lnTo>
                      <a:pt x="285" y="73"/>
                    </a:lnTo>
                    <a:lnTo>
                      <a:pt x="281" y="79"/>
                    </a:lnTo>
                    <a:lnTo>
                      <a:pt x="279" y="86"/>
                    </a:lnTo>
                    <a:lnTo>
                      <a:pt x="275" y="94"/>
                    </a:lnTo>
                    <a:lnTo>
                      <a:pt x="271" y="102"/>
                    </a:lnTo>
                    <a:lnTo>
                      <a:pt x="268" y="111"/>
                    </a:lnTo>
                    <a:lnTo>
                      <a:pt x="264" y="123"/>
                    </a:lnTo>
                    <a:lnTo>
                      <a:pt x="264" y="123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" name="Freeform 812"/>
              <p:cNvSpPr/>
              <p:nvPr/>
            </p:nvSpPr>
            <p:spPr bwMode="auto">
              <a:xfrm>
                <a:off x="7635875" y="360363"/>
                <a:ext cx="77787" cy="708025"/>
              </a:xfrm>
              <a:custGeom>
                <a:avLst/>
                <a:gdLst>
                  <a:gd name="T0" fmla="*/ 4 w 98"/>
                  <a:gd name="T1" fmla="*/ 23 h 892"/>
                  <a:gd name="T2" fmla="*/ 0 w 98"/>
                  <a:gd name="T3" fmla="*/ 14 h 892"/>
                  <a:gd name="T4" fmla="*/ 6 w 98"/>
                  <a:gd name="T5" fmla="*/ 4 h 892"/>
                  <a:gd name="T6" fmla="*/ 27 w 98"/>
                  <a:gd name="T7" fmla="*/ 0 h 892"/>
                  <a:gd name="T8" fmla="*/ 60 w 98"/>
                  <a:gd name="T9" fmla="*/ 8 h 892"/>
                  <a:gd name="T10" fmla="*/ 84 w 98"/>
                  <a:gd name="T11" fmla="*/ 25 h 892"/>
                  <a:gd name="T12" fmla="*/ 96 w 98"/>
                  <a:gd name="T13" fmla="*/ 44 h 892"/>
                  <a:gd name="T14" fmla="*/ 94 w 98"/>
                  <a:gd name="T15" fmla="*/ 69 h 892"/>
                  <a:gd name="T16" fmla="*/ 90 w 98"/>
                  <a:gd name="T17" fmla="*/ 104 h 892"/>
                  <a:gd name="T18" fmla="*/ 88 w 98"/>
                  <a:gd name="T19" fmla="*/ 128 h 892"/>
                  <a:gd name="T20" fmla="*/ 86 w 98"/>
                  <a:gd name="T21" fmla="*/ 151 h 892"/>
                  <a:gd name="T22" fmla="*/ 86 w 98"/>
                  <a:gd name="T23" fmla="*/ 180 h 892"/>
                  <a:gd name="T24" fmla="*/ 84 w 98"/>
                  <a:gd name="T25" fmla="*/ 216 h 892"/>
                  <a:gd name="T26" fmla="*/ 83 w 98"/>
                  <a:gd name="T27" fmla="*/ 260 h 892"/>
                  <a:gd name="T28" fmla="*/ 81 w 98"/>
                  <a:gd name="T29" fmla="*/ 329 h 892"/>
                  <a:gd name="T30" fmla="*/ 79 w 98"/>
                  <a:gd name="T31" fmla="*/ 440 h 892"/>
                  <a:gd name="T32" fmla="*/ 77 w 98"/>
                  <a:gd name="T33" fmla="*/ 610 h 892"/>
                  <a:gd name="T34" fmla="*/ 75 w 98"/>
                  <a:gd name="T35" fmla="*/ 665 h 892"/>
                  <a:gd name="T36" fmla="*/ 75 w 98"/>
                  <a:gd name="T37" fmla="*/ 713 h 892"/>
                  <a:gd name="T38" fmla="*/ 73 w 98"/>
                  <a:gd name="T39" fmla="*/ 755 h 892"/>
                  <a:gd name="T40" fmla="*/ 71 w 98"/>
                  <a:gd name="T41" fmla="*/ 791 h 892"/>
                  <a:gd name="T42" fmla="*/ 69 w 98"/>
                  <a:gd name="T43" fmla="*/ 820 h 892"/>
                  <a:gd name="T44" fmla="*/ 67 w 98"/>
                  <a:gd name="T45" fmla="*/ 843 h 892"/>
                  <a:gd name="T46" fmla="*/ 65 w 98"/>
                  <a:gd name="T47" fmla="*/ 862 h 892"/>
                  <a:gd name="T48" fmla="*/ 62 w 98"/>
                  <a:gd name="T49" fmla="*/ 875 h 892"/>
                  <a:gd name="T50" fmla="*/ 60 w 98"/>
                  <a:gd name="T51" fmla="*/ 887 h 892"/>
                  <a:gd name="T52" fmla="*/ 54 w 98"/>
                  <a:gd name="T53" fmla="*/ 892 h 892"/>
                  <a:gd name="T54" fmla="*/ 44 w 98"/>
                  <a:gd name="T55" fmla="*/ 885 h 892"/>
                  <a:gd name="T56" fmla="*/ 33 w 98"/>
                  <a:gd name="T57" fmla="*/ 868 h 892"/>
                  <a:gd name="T58" fmla="*/ 19 w 98"/>
                  <a:gd name="T59" fmla="*/ 847 h 892"/>
                  <a:gd name="T60" fmla="*/ 14 w 98"/>
                  <a:gd name="T61" fmla="*/ 829 h 892"/>
                  <a:gd name="T62" fmla="*/ 12 w 98"/>
                  <a:gd name="T63" fmla="*/ 820 h 892"/>
                  <a:gd name="T64" fmla="*/ 12 w 98"/>
                  <a:gd name="T65" fmla="*/ 808 h 892"/>
                  <a:gd name="T66" fmla="*/ 16 w 98"/>
                  <a:gd name="T67" fmla="*/ 784 h 892"/>
                  <a:gd name="T68" fmla="*/ 19 w 98"/>
                  <a:gd name="T69" fmla="*/ 757 h 892"/>
                  <a:gd name="T70" fmla="*/ 23 w 98"/>
                  <a:gd name="T71" fmla="*/ 732 h 892"/>
                  <a:gd name="T72" fmla="*/ 25 w 98"/>
                  <a:gd name="T73" fmla="*/ 696 h 892"/>
                  <a:gd name="T74" fmla="*/ 27 w 98"/>
                  <a:gd name="T75" fmla="*/ 648 h 892"/>
                  <a:gd name="T76" fmla="*/ 29 w 98"/>
                  <a:gd name="T77" fmla="*/ 593 h 892"/>
                  <a:gd name="T78" fmla="*/ 33 w 98"/>
                  <a:gd name="T79" fmla="*/ 526 h 892"/>
                  <a:gd name="T80" fmla="*/ 35 w 98"/>
                  <a:gd name="T81" fmla="*/ 457 h 892"/>
                  <a:gd name="T82" fmla="*/ 37 w 98"/>
                  <a:gd name="T83" fmla="*/ 396 h 892"/>
                  <a:gd name="T84" fmla="*/ 37 w 98"/>
                  <a:gd name="T85" fmla="*/ 340 h 892"/>
                  <a:gd name="T86" fmla="*/ 39 w 98"/>
                  <a:gd name="T87" fmla="*/ 289 h 892"/>
                  <a:gd name="T88" fmla="*/ 37 w 98"/>
                  <a:gd name="T89" fmla="*/ 245 h 892"/>
                  <a:gd name="T90" fmla="*/ 35 w 98"/>
                  <a:gd name="T91" fmla="*/ 207 h 892"/>
                  <a:gd name="T92" fmla="*/ 33 w 98"/>
                  <a:gd name="T93" fmla="*/ 172 h 892"/>
                  <a:gd name="T94" fmla="*/ 33 w 98"/>
                  <a:gd name="T95" fmla="*/ 144 h 892"/>
                  <a:gd name="T96" fmla="*/ 31 w 98"/>
                  <a:gd name="T97" fmla="*/ 111 h 892"/>
                  <a:gd name="T98" fmla="*/ 27 w 98"/>
                  <a:gd name="T99" fmla="*/ 75 h 892"/>
                  <a:gd name="T100" fmla="*/ 21 w 98"/>
                  <a:gd name="T101" fmla="*/ 52 h 892"/>
                  <a:gd name="T102" fmla="*/ 14 w 98"/>
                  <a:gd name="T103" fmla="*/ 37 h 8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98" h="892">
                    <a:moveTo>
                      <a:pt x="12" y="33"/>
                    </a:moveTo>
                    <a:lnTo>
                      <a:pt x="6" y="27"/>
                    </a:lnTo>
                    <a:lnTo>
                      <a:pt x="4" y="23"/>
                    </a:lnTo>
                    <a:lnTo>
                      <a:pt x="2" y="20"/>
                    </a:lnTo>
                    <a:lnTo>
                      <a:pt x="2" y="18"/>
                    </a:lnTo>
                    <a:lnTo>
                      <a:pt x="0" y="14"/>
                    </a:lnTo>
                    <a:lnTo>
                      <a:pt x="2" y="12"/>
                    </a:lnTo>
                    <a:lnTo>
                      <a:pt x="2" y="8"/>
                    </a:lnTo>
                    <a:lnTo>
                      <a:pt x="6" y="4"/>
                    </a:lnTo>
                    <a:lnTo>
                      <a:pt x="12" y="2"/>
                    </a:lnTo>
                    <a:lnTo>
                      <a:pt x="19" y="0"/>
                    </a:lnTo>
                    <a:lnTo>
                      <a:pt x="27" y="0"/>
                    </a:lnTo>
                    <a:lnTo>
                      <a:pt x="39" y="2"/>
                    </a:lnTo>
                    <a:lnTo>
                      <a:pt x="48" y="6"/>
                    </a:lnTo>
                    <a:lnTo>
                      <a:pt x="60" y="8"/>
                    </a:lnTo>
                    <a:lnTo>
                      <a:pt x="69" y="12"/>
                    </a:lnTo>
                    <a:lnTo>
                      <a:pt x="79" y="18"/>
                    </a:lnTo>
                    <a:lnTo>
                      <a:pt x="84" y="25"/>
                    </a:lnTo>
                    <a:lnTo>
                      <a:pt x="90" y="31"/>
                    </a:lnTo>
                    <a:lnTo>
                      <a:pt x="94" y="37"/>
                    </a:lnTo>
                    <a:lnTo>
                      <a:pt x="96" y="44"/>
                    </a:lnTo>
                    <a:lnTo>
                      <a:pt x="98" y="52"/>
                    </a:lnTo>
                    <a:lnTo>
                      <a:pt x="96" y="60"/>
                    </a:lnTo>
                    <a:lnTo>
                      <a:pt x="94" y="69"/>
                    </a:lnTo>
                    <a:lnTo>
                      <a:pt x="92" y="79"/>
                    </a:lnTo>
                    <a:lnTo>
                      <a:pt x="90" y="90"/>
                    </a:lnTo>
                    <a:lnTo>
                      <a:pt x="90" y="104"/>
                    </a:lnTo>
                    <a:lnTo>
                      <a:pt x="90" y="119"/>
                    </a:lnTo>
                    <a:lnTo>
                      <a:pt x="90" y="123"/>
                    </a:lnTo>
                    <a:lnTo>
                      <a:pt x="88" y="128"/>
                    </a:lnTo>
                    <a:lnTo>
                      <a:pt x="88" y="136"/>
                    </a:lnTo>
                    <a:lnTo>
                      <a:pt x="88" y="142"/>
                    </a:lnTo>
                    <a:lnTo>
                      <a:pt x="86" y="151"/>
                    </a:lnTo>
                    <a:lnTo>
                      <a:pt x="86" y="159"/>
                    </a:lnTo>
                    <a:lnTo>
                      <a:pt x="86" y="169"/>
                    </a:lnTo>
                    <a:lnTo>
                      <a:pt x="86" y="180"/>
                    </a:lnTo>
                    <a:lnTo>
                      <a:pt x="86" y="191"/>
                    </a:lnTo>
                    <a:lnTo>
                      <a:pt x="84" y="203"/>
                    </a:lnTo>
                    <a:lnTo>
                      <a:pt x="84" y="216"/>
                    </a:lnTo>
                    <a:lnTo>
                      <a:pt x="84" y="230"/>
                    </a:lnTo>
                    <a:lnTo>
                      <a:pt x="84" y="245"/>
                    </a:lnTo>
                    <a:lnTo>
                      <a:pt x="83" y="260"/>
                    </a:lnTo>
                    <a:lnTo>
                      <a:pt x="83" y="276"/>
                    </a:lnTo>
                    <a:lnTo>
                      <a:pt x="83" y="293"/>
                    </a:lnTo>
                    <a:lnTo>
                      <a:pt x="81" y="329"/>
                    </a:lnTo>
                    <a:lnTo>
                      <a:pt x="79" y="365"/>
                    </a:lnTo>
                    <a:lnTo>
                      <a:pt x="79" y="402"/>
                    </a:lnTo>
                    <a:lnTo>
                      <a:pt x="79" y="440"/>
                    </a:lnTo>
                    <a:lnTo>
                      <a:pt x="79" y="514"/>
                    </a:lnTo>
                    <a:lnTo>
                      <a:pt x="79" y="591"/>
                    </a:lnTo>
                    <a:lnTo>
                      <a:pt x="77" y="610"/>
                    </a:lnTo>
                    <a:lnTo>
                      <a:pt x="77" y="629"/>
                    </a:lnTo>
                    <a:lnTo>
                      <a:pt x="77" y="648"/>
                    </a:lnTo>
                    <a:lnTo>
                      <a:pt x="75" y="665"/>
                    </a:lnTo>
                    <a:lnTo>
                      <a:pt x="75" y="682"/>
                    </a:lnTo>
                    <a:lnTo>
                      <a:pt x="75" y="698"/>
                    </a:lnTo>
                    <a:lnTo>
                      <a:pt x="75" y="713"/>
                    </a:lnTo>
                    <a:lnTo>
                      <a:pt x="73" y="728"/>
                    </a:lnTo>
                    <a:lnTo>
                      <a:pt x="73" y="742"/>
                    </a:lnTo>
                    <a:lnTo>
                      <a:pt x="73" y="755"/>
                    </a:lnTo>
                    <a:lnTo>
                      <a:pt x="73" y="768"/>
                    </a:lnTo>
                    <a:lnTo>
                      <a:pt x="71" y="780"/>
                    </a:lnTo>
                    <a:lnTo>
                      <a:pt x="71" y="791"/>
                    </a:lnTo>
                    <a:lnTo>
                      <a:pt x="71" y="801"/>
                    </a:lnTo>
                    <a:lnTo>
                      <a:pt x="71" y="810"/>
                    </a:lnTo>
                    <a:lnTo>
                      <a:pt x="69" y="820"/>
                    </a:lnTo>
                    <a:lnTo>
                      <a:pt x="69" y="827"/>
                    </a:lnTo>
                    <a:lnTo>
                      <a:pt x="67" y="835"/>
                    </a:lnTo>
                    <a:lnTo>
                      <a:pt x="67" y="843"/>
                    </a:lnTo>
                    <a:lnTo>
                      <a:pt x="67" y="848"/>
                    </a:lnTo>
                    <a:lnTo>
                      <a:pt x="65" y="856"/>
                    </a:lnTo>
                    <a:lnTo>
                      <a:pt x="65" y="862"/>
                    </a:lnTo>
                    <a:lnTo>
                      <a:pt x="63" y="866"/>
                    </a:lnTo>
                    <a:lnTo>
                      <a:pt x="63" y="871"/>
                    </a:lnTo>
                    <a:lnTo>
                      <a:pt x="62" y="875"/>
                    </a:lnTo>
                    <a:lnTo>
                      <a:pt x="62" y="879"/>
                    </a:lnTo>
                    <a:lnTo>
                      <a:pt x="62" y="883"/>
                    </a:lnTo>
                    <a:lnTo>
                      <a:pt x="60" y="887"/>
                    </a:lnTo>
                    <a:lnTo>
                      <a:pt x="58" y="890"/>
                    </a:lnTo>
                    <a:lnTo>
                      <a:pt x="58" y="892"/>
                    </a:lnTo>
                    <a:lnTo>
                      <a:pt x="54" y="892"/>
                    </a:lnTo>
                    <a:lnTo>
                      <a:pt x="50" y="890"/>
                    </a:lnTo>
                    <a:lnTo>
                      <a:pt x="48" y="889"/>
                    </a:lnTo>
                    <a:lnTo>
                      <a:pt x="44" y="885"/>
                    </a:lnTo>
                    <a:lnTo>
                      <a:pt x="40" y="879"/>
                    </a:lnTo>
                    <a:lnTo>
                      <a:pt x="37" y="873"/>
                    </a:lnTo>
                    <a:lnTo>
                      <a:pt x="33" y="868"/>
                    </a:lnTo>
                    <a:lnTo>
                      <a:pt x="27" y="860"/>
                    </a:lnTo>
                    <a:lnTo>
                      <a:pt x="23" y="852"/>
                    </a:lnTo>
                    <a:lnTo>
                      <a:pt x="19" y="847"/>
                    </a:lnTo>
                    <a:lnTo>
                      <a:pt x="18" y="839"/>
                    </a:lnTo>
                    <a:lnTo>
                      <a:pt x="16" y="833"/>
                    </a:lnTo>
                    <a:lnTo>
                      <a:pt x="14" y="829"/>
                    </a:lnTo>
                    <a:lnTo>
                      <a:pt x="12" y="824"/>
                    </a:lnTo>
                    <a:lnTo>
                      <a:pt x="12" y="822"/>
                    </a:lnTo>
                    <a:lnTo>
                      <a:pt x="12" y="820"/>
                    </a:lnTo>
                    <a:lnTo>
                      <a:pt x="12" y="818"/>
                    </a:lnTo>
                    <a:lnTo>
                      <a:pt x="12" y="814"/>
                    </a:lnTo>
                    <a:lnTo>
                      <a:pt x="12" y="808"/>
                    </a:lnTo>
                    <a:lnTo>
                      <a:pt x="14" y="801"/>
                    </a:lnTo>
                    <a:lnTo>
                      <a:pt x="16" y="793"/>
                    </a:lnTo>
                    <a:lnTo>
                      <a:pt x="16" y="784"/>
                    </a:lnTo>
                    <a:lnTo>
                      <a:pt x="18" y="774"/>
                    </a:lnTo>
                    <a:lnTo>
                      <a:pt x="19" y="763"/>
                    </a:lnTo>
                    <a:lnTo>
                      <a:pt x="19" y="757"/>
                    </a:lnTo>
                    <a:lnTo>
                      <a:pt x="21" y="749"/>
                    </a:lnTo>
                    <a:lnTo>
                      <a:pt x="21" y="742"/>
                    </a:lnTo>
                    <a:lnTo>
                      <a:pt x="23" y="732"/>
                    </a:lnTo>
                    <a:lnTo>
                      <a:pt x="23" y="721"/>
                    </a:lnTo>
                    <a:lnTo>
                      <a:pt x="23" y="709"/>
                    </a:lnTo>
                    <a:lnTo>
                      <a:pt x="25" y="696"/>
                    </a:lnTo>
                    <a:lnTo>
                      <a:pt x="25" y="680"/>
                    </a:lnTo>
                    <a:lnTo>
                      <a:pt x="27" y="665"/>
                    </a:lnTo>
                    <a:lnTo>
                      <a:pt x="27" y="648"/>
                    </a:lnTo>
                    <a:lnTo>
                      <a:pt x="27" y="631"/>
                    </a:lnTo>
                    <a:lnTo>
                      <a:pt x="29" y="612"/>
                    </a:lnTo>
                    <a:lnTo>
                      <a:pt x="29" y="593"/>
                    </a:lnTo>
                    <a:lnTo>
                      <a:pt x="31" y="572"/>
                    </a:lnTo>
                    <a:lnTo>
                      <a:pt x="31" y="549"/>
                    </a:lnTo>
                    <a:lnTo>
                      <a:pt x="33" y="526"/>
                    </a:lnTo>
                    <a:lnTo>
                      <a:pt x="33" y="503"/>
                    </a:lnTo>
                    <a:lnTo>
                      <a:pt x="33" y="480"/>
                    </a:lnTo>
                    <a:lnTo>
                      <a:pt x="35" y="457"/>
                    </a:lnTo>
                    <a:lnTo>
                      <a:pt x="35" y="436"/>
                    </a:lnTo>
                    <a:lnTo>
                      <a:pt x="35" y="415"/>
                    </a:lnTo>
                    <a:lnTo>
                      <a:pt x="37" y="396"/>
                    </a:lnTo>
                    <a:lnTo>
                      <a:pt x="37" y="377"/>
                    </a:lnTo>
                    <a:lnTo>
                      <a:pt x="37" y="358"/>
                    </a:lnTo>
                    <a:lnTo>
                      <a:pt x="37" y="340"/>
                    </a:lnTo>
                    <a:lnTo>
                      <a:pt x="39" y="321"/>
                    </a:lnTo>
                    <a:lnTo>
                      <a:pt x="39" y="306"/>
                    </a:lnTo>
                    <a:lnTo>
                      <a:pt x="39" y="289"/>
                    </a:lnTo>
                    <a:lnTo>
                      <a:pt x="37" y="274"/>
                    </a:lnTo>
                    <a:lnTo>
                      <a:pt x="37" y="260"/>
                    </a:lnTo>
                    <a:lnTo>
                      <a:pt x="37" y="245"/>
                    </a:lnTo>
                    <a:lnTo>
                      <a:pt x="37" y="232"/>
                    </a:lnTo>
                    <a:lnTo>
                      <a:pt x="35" y="220"/>
                    </a:lnTo>
                    <a:lnTo>
                      <a:pt x="35" y="207"/>
                    </a:lnTo>
                    <a:lnTo>
                      <a:pt x="35" y="195"/>
                    </a:lnTo>
                    <a:lnTo>
                      <a:pt x="33" y="184"/>
                    </a:lnTo>
                    <a:lnTo>
                      <a:pt x="33" y="172"/>
                    </a:lnTo>
                    <a:lnTo>
                      <a:pt x="33" y="163"/>
                    </a:lnTo>
                    <a:lnTo>
                      <a:pt x="33" y="153"/>
                    </a:lnTo>
                    <a:lnTo>
                      <a:pt x="33" y="144"/>
                    </a:lnTo>
                    <a:lnTo>
                      <a:pt x="31" y="134"/>
                    </a:lnTo>
                    <a:lnTo>
                      <a:pt x="31" y="127"/>
                    </a:lnTo>
                    <a:lnTo>
                      <a:pt x="31" y="111"/>
                    </a:lnTo>
                    <a:lnTo>
                      <a:pt x="29" y="98"/>
                    </a:lnTo>
                    <a:lnTo>
                      <a:pt x="27" y="86"/>
                    </a:lnTo>
                    <a:lnTo>
                      <a:pt x="27" y="75"/>
                    </a:lnTo>
                    <a:lnTo>
                      <a:pt x="25" y="65"/>
                    </a:lnTo>
                    <a:lnTo>
                      <a:pt x="23" y="58"/>
                    </a:lnTo>
                    <a:lnTo>
                      <a:pt x="21" y="52"/>
                    </a:lnTo>
                    <a:lnTo>
                      <a:pt x="19" y="44"/>
                    </a:lnTo>
                    <a:lnTo>
                      <a:pt x="18" y="41"/>
                    </a:lnTo>
                    <a:lnTo>
                      <a:pt x="14" y="37"/>
                    </a:lnTo>
                    <a:lnTo>
                      <a:pt x="12" y="33"/>
                    </a:lnTo>
                    <a:lnTo>
                      <a:pt x="12" y="33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10" name="组合 9"/>
          <p:cNvGrpSpPr/>
          <p:nvPr/>
        </p:nvGrpSpPr>
        <p:grpSpPr>
          <a:xfrm>
            <a:off x="1793045" y="2059880"/>
            <a:ext cx="1146122" cy="1151890"/>
            <a:chOff x="1619672" y="1952704"/>
            <a:chExt cx="1146122" cy="1152128"/>
          </a:xfrm>
        </p:grpSpPr>
        <p:pic>
          <p:nvPicPr>
            <p:cNvPr id="18" name="图片 17">
              <a:hlinkClick r:id="rId5" action="ppaction://hlinkfile"/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19672" y="1952704"/>
              <a:ext cx="1146122" cy="1152128"/>
            </a:xfrm>
            <a:prstGeom prst="rect">
              <a:avLst/>
            </a:prstGeom>
          </p:spPr>
        </p:pic>
        <p:grpSp>
          <p:nvGrpSpPr>
            <p:cNvPr id="69" name="组合 68"/>
            <p:cNvGrpSpPr/>
            <p:nvPr/>
          </p:nvGrpSpPr>
          <p:grpSpPr>
            <a:xfrm>
              <a:off x="1694880" y="2126064"/>
              <a:ext cx="995707" cy="805409"/>
              <a:chOff x="4941888" y="1236663"/>
              <a:chExt cx="822324" cy="665163"/>
            </a:xfrm>
          </p:grpSpPr>
          <p:sp>
            <p:nvSpPr>
              <p:cNvPr id="70" name="Freeform 813"/>
              <p:cNvSpPr/>
              <p:nvPr/>
            </p:nvSpPr>
            <p:spPr bwMode="auto">
              <a:xfrm>
                <a:off x="5043488" y="1252538"/>
                <a:ext cx="206375" cy="214313"/>
              </a:xfrm>
              <a:custGeom>
                <a:avLst/>
                <a:gdLst>
                  <a:gd name="T0" fmla="*/ 0 w 261"/>
                  <a:gd name="T1" fmla="*/ 270 h 272"/>
                  <a:gd name="T2" fmla="*/ 2 w 261"/>
                  <a:gd name="T3" fmla="*/ 266 h 272"/>
                  <a:gd name="T4" fmla="*/ 6 w 261"/>
                  <a:gd name="T5" fmla="*/ 260 h 272"/>
                  <a:gd name="T6" fmla="*/ 12 w 261"/>
                  <a:gd name="T7" fmla="*/ 253 h 272"/>
                  <a:gd name="T8" fmla="*/ 21 w 261"/>
                  <a:gd name="T9" fmla="*/ 241 h 272"/>
                  <a:gd name="T10" fmla="*/ 33 w 261"/>
                  <a:gd name="T11" fmla="*/ 228 h 272"/>
                  <a:gd name="T12" fmla="*/ 46 w 261"/>
                  <a:gd name="T13" fmla="*/ 212 h 272"/>
                  <a:gd name="T14" fmla="*/ 63 w 261"/>
                  <a:gd name="T15" fmla="*/ 195 h 272"/>
                  <a:gd name="T16" fmla="*/ 90 w 261"/>
                  <a:gd name="T17" fmla="*/ 167 h 272"/>
                  <a:gd name="T18" fmla="*/ 119 w 261"/>
                  <a:gd name="T19" fmla="*/ 136 h 272"/>
                  <a:gd name="T20" fmla="*/ 142 w 261"/>
                  <a:gd name="T21" fmla="*/ 107 h 272"/>
                  <a:gd name="T22" fmla="*/ 157 w 261"/>
                  <a:gd name="T23" fmla="*/ 85 h 272"/>
                  <a:gd name="T24" fmla="*/ 167 w 261"/>
                  <a:gd name="T25" fmla="*/ 67 h 272"/>
                  <a:gd name="T26" fmla="*/ 173 w 261"/>
                  <a:gd name="T27" fmla="*/ 50 h 272"/>
                  <a:gd name="T28" fmla="*/ 174 w 261"/>
                  <a:gd name="T29" fmla="*/ 39 h 272"/>
                  <a:gd name="T30" fmla="*/ 173 w 261"/>
                  <a:gd name="T31" fmla="*/ 27 h 272"/>
                  <a:gd name="T32" fmla="*/ 171 w 261"/>
                  <a:gd name="T33" fmla="*/ 20 h 272"/>
                  <a:gd name="T34" fmla="*/ 169 w 261"/>
                  <a:gd name="T35" fmla="*/ 14 h 272"/>
                  <a:gd name="T36" fmla="*/ 171 w 261"/>
                  <a:gd name="T37" fmla="*/ 8 h 272"/>
                  <a:gd name="T38" fmla="*/ 173 w 261"/>
                  <a:gd name="T39" fmla="*/ 4 h 272"/>
                  <a:gd name="T40" fmla="*/ 180 w 261"/>
                  <a:gd name="T41" fmla="*/ 0 h 272"/>
                  <a:gd name="T42" fmla="*/ 190 w 261"/>
                  <a:gd name="T43" fmla="*/ 0 h 272"/>
                  <a:gd name="T44" fmla="*/ 201 w 261"/>
                  <a:gd name="T45" fmla="*/ 4 h 272"/>
                  <a:gd name="T46" fmla="*/ 217 w 261"/>
                  <a:gd name="T47" fmla="*/ 12 h 272"/>
                  <a:gd name="T48" fmla="*/ 234 w 261"/>
                  <a:gd name="T49" fmla="*/ 25 h 272"/>
                  <a:gd name="T50" fmla="*/ 249 w 261"/>
                  <a:gd name="T51" fmla="*/ 39 h 272"/>
                  <a:gd name="T52" fmla="*/ 257 w 261"/>
                  <a:gd name="T53" fmla="*/ 48 h 272"/>
                  <a:gd name="T54" fmla="*/ 261 w 261"/>
                  <a:gd name="T55" fmla="*/ 58 h 272"/>
                  <a:gd name="T56" fmla="*/ 257 w 261"/>
                  <a:gd name="T57" fmla="*/ 67 h 272"/>
                  <a:gd name="T58" fmla="*/ 249 w 261"/>
                  <a:gd name="T59" fmla="*/ 81 h 272"/>
                  <a:gd name="T60" fmla="*/ 238 w 261"/>
                  <a:gd name="T61" fmla="*/ 96 h 272"/>
                  <a:gd name="T62" fmla="*/ 220 w 261"/>
                  <a:gd name="T63" fmla="*/ 117 h 272"/>
                  <a:gd name="T64" fmla="*/ 197 w 261"/>
                  <a:gd name="T65" fmla="*/ 140 h 272"/>
                  <a:gd name="T66" fmla="*/ 169 w 261"/>
                  <a:gd name="T67" fmla="*/ 165 h 272"/>
                  <a:gd name="T68" fmla="*/ 136 w 261"/>
                  <a:gd name="T69" fmla="*/ 190 h 272"/>
                  <a:gd name="T70" fmla="*/ 104 w 261"/>
                  <a:gd name="T71" fmla="*/ 214 h 272"/>
                  <a:gd name="T72" fmla="*/ 75 w 261"/>
                  <a:gd name="T73" fmla="*/ 232 h 272"/>
                  <a:gd name="T74" fmla="*/ 58 w 261"/>
                  <a:gd name="T75" fmla="*/ 243 h 272"/>
                  <a:gd name="T76" fmla="*/ 44 w 261"/>
                  <a:gd name="T77" fmla="*/ 253 h 272"/>
                  <a:gd name="T78" fmla="*/ 31 w 261"/>
                  <a:gd name="T79" fmla="*/ 260 h 272"/>
                  <a:gd name="T80" fmla="*/ 21 w 261"/>
                  <a:gd name="T81" fmla="*/ 266 h 272"/>
                  <a:gd name="T82" fmla="*/ 12 w 261"/>
                  <a:gd name="T83" fmla="*/ 270 h 272"/>
                  <a:gd name="T84" fmla="*/ 6 w 261"/>
                  <a:gd name="T85" fmla="*/ 272 h 272"/>
                  <a:gd name="T86" fmla="*/ 2 w 261"/>
                  <a:gd name="T87" fmla="*/ 272 h 272"/>
                  <a:gd name="T88" fmla="*/ 0 w 261"/>
                  <a:gd name="T89" fmla="*/ 272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261" h="272">
                    <a:moveTo>
                      <a:pt x="0" y="272"/>
                    </a:moveTo>
                    <a:lnTo>
                      <a:pt x="0" y="270"/>
                    </a:lnTo>
                    <a:lnTo>
                      <a:pt x="0" y="268"/>
                    </a:lnTo>
                    <a:lnTo>
                      <a:pt x="2" y="266"/>
                    </a:lnTo>
                    <a:lnTo>
                      <a:pt x="4" y="264"/>
                    </a:lnTo>
                    <a:lnTo>
                      <a:pt x="6" y="260"/>
                    </a:lnTo>
                    <a:lnTo>
                      <a:pt x="8" y="256"/>
                    </a:lnTo>
                    <a:lnTo>
                      <a:pt x="12" y="253"/>
                    </a:lnTo>
                    <a:lnTo>
                      <a:pt x="16" y="247"/>
                    </a:lnTo>
                    <a:lnTo>
                      <a:pt x="21" y="241"/>
                    </a:lnTo>
                    <a:lnTo>
                      <a:pt x="27" y="235"/>
                    </a:lnTo>
                    <a:lnTo>
                      <a:pt x="33" y="228"/>
                    </a:lnTo>
                    <a:lnTo>
                      <a:pt x="39" y="220"/>
                    </a:lnTo>
                    <a:lnTo>
                      <a:pt x="46" y="212"/>
                    </a:lnTo>
                    <a:lnTo>
                      <a:pt x="54" y="205"/>
                    </a:lnTo>
                    <a:lnTo>
                      <a:pt x="63" y="195"/>
                    </a:lnTo>
                    <a:lnTo>
                      <a:pt x="71" y="186"/>
                    </a:lnTo>
                    <a:lnTo>
                      <a:pt x="90" y="167"/>
                    </a:lnTo>
                    <a:lnTo>
                      <a:pt x="106" y="151"/>
                    </a:lnTo>
                    <a:lnTo>
                      <a:pt x="119" y="136"/>
                    </a:lnTo>
                    <a:lnTo>
                      <a:pt x="132" y="121"/>
                    </a:lnTo>
                    <a:lnTo>
                      <a:pt x="142" y="107"/>
                    </a:lnTo>
                    <a:lnTo>
                      <a:pt x="151" y="96"/>
                    </a:lnTo>
                    <a:lnTo>
                      <a:pt x="157" y="85"/>
                    </a:lnTo>
                    <a:lnTo>
                      <a:pt x="163" y="75"/>
                    </a:lnTo>
                    <a:lnTo>
                      <a:pt x="167" y="67"/>
                    </a:lnTo>
                    <a:lnTo>
                      <a:pt x="171" y="58"/>
                    </a:lnTo>
                    <a:lnTo>
                      <a:pt x="173" y="50"/>
                    </a:lnTo>
                    <a:lnTo>
                      <a:pt x="174" y="44"/>
                    </a:lnTo>
                    <a:lnTo>
                      <a:pt x="174" y="39"/>
                    </a:lnTo>
                    <a:lnTo>
                      <a:pt x="174" y="33"/>
                    </a:lnTo>
                    <a:lnTo>
                      <a:pt x="173" y="27"/>
                    </a:lnTo>
                    <a:lnTo>
                      <a:pt x="173" y="21"/>
                    </a:lnTo>
                    <a:lnTo>
                      <a:pt x="171" y="20"/>
                    </a:lnTo>
                    <a:lnTo>
                      <a:pt x="169" y="16"/>
                    </a:lnTo>
                    <a:lnTo>
                      <a:pt x="169" y="14"/>
                    </a:lnTo>
                    <a:lnTo>
                      <a:pt x="169" y="10"/>
                    </a:lnTo>
                    <a:lnTo>
                      <a:pt x="171" y="8"/>
                    </a:lnTo>
                    <a:lnTo>
                      <a:pt x="171" y="6"/>
                    </a:lnTo>
                    <a:lnTo>
                      <a:pt x="173" y="4"/>
                    </a:lnTo>
                    <a:lnTo>
                      <a:pt x="176" y="2"/>
                    </a:lnTo>
                    <a:lnTo>
                      <a:pt x="180" y="0"/>
                    </a:lnTo>
                    <a:lnTo>
                      <a:pt x="184" y="0"/>
                    </a:lnTo>
                    <a:lnTo>
                      <a:pt x="190" y="0"/>
                    </a:lnTo>
                    <a:lnTo>
                      <a:pt x="195" y="2"/>
                    </a:lnTo>
                    <a:lnTo>
                      <a:pt x="201" y="4"/>
                    </a:lnTo>
                    <a:lnTo>
                      <a:pt x="209" y="8"/>
                    </a:lnTo>
                    <a:lnTo>
                      <a:pt x="217" y="12"/>
                    </a:lnTo>
                    <a:lnTo>
                      <a:pt x="226" y="18"/>
                    </a:lnTo>
                    <a:lnTo>
                      <a:pt x="234" y="25"/>
                    </a:lnTo>
                    <a:lnTo>
                      <a:pt x="241" y="33"/>
                    </a:lnTo>
                    <a:lnTo>
                      <a:pt x="249" y="39"/>
                    </a:lnTo>
                    <a:lnTo>
                      <a:pt x="253" y="44"/>
                    </a:lnTo>
                    <a:lnTo>
                      <a:pt x="257" y="48"/>
                    </a:lnTo>
                    <a:lnTo>
                      <a:pt x="259" y="54"/>
                    </a:lnTo>
                    <a:lnTo>
                      <a:pt x="261" y="58"/>
                    </a:lnTo>
                    <a:lnTo>
                      <a:pt x="259" y="64"/>
                    </a:lnTo>
                    <a:lnTo>
                      <a:pt x="257" y="67"/>
                    </a:lnTo>
                    <a:lnTo>
                      <a:pt x="253" y="73"/>
                    </a:lnTo>
                    <a:lnTo>
                      <a:pt x="249" y="81"/>
                    </a:lnTo>
                    <a:lnTo>
                      <a:pt x="243" y="88"/>
                    </a:lnTo>
                    <a:lnTo>
                      <a:pt x="238" y="96"/>
                    </a:lnTo>
                    <a:lnTo>
                      <a:pt x="228" y="106"/>
                    </a:lnTo>
                    <a:lnTo>
                      <a:pt x="220" y="117"/>
                    </a:lnTo>
                    <a:lnTo>
                      <a:pt x="209" y="128"/>
                    </a:lnTo>
                    <a:lnTo>
                      <a:pt x="197" y="140"/>
                    </a:lnTo>
                    <a:lnTo>
                      <a:pt x="182" y="153"/>
                    </a:lnTo>
                    <a:lnTo>
                      <a:pt x="169" y="165"/>
                    </a:lnTo>
                    <a:lnTo>
                      <a:pt x="153" y="178"/>
                    </a:lnTo>
                    <a:lnTo>
                      <a:pt x="136" y="190"/>
                    </a:lnTo>
                    <a:lnTo>
                      <a:pt x="121" y="201"/>
                    </a:lnTo>
                    <a:lnTo>
                      <a:pt x="104" y="214"/>
                    </a:lnTo>
                    <a:lnTo>
                      <a:pt x="84" y="226"/>
                    </a:lnTo>
                    <a:lnTo>
                      <a:pt x="75" y="232"/>
                    </a:lnTo>
                    <a:lnTo>
                      <a:pt x="67" y="237"/>
                    </a:lnTo>
                    <a:lnTo>
                      <a:pt x="58" y="243"/>
                    </a:lnTo>
                    <a:lnTo>
                      <a:pt x="52" y="247"/>
                    </a:lnTo>
                    <a:lnTo>
                      <a:pt x="44" y="253"/>
                    </a:lnTo>
                    <a:lnTo>
                      <a:pt x="37" y="256"/>
                    </a:lnTo>
                    <a:lnTo>
                      <a:pt x="31" y="260"/>
                    </a:lnTo>
                    <a:lnTo>
                      <a:pt x="25" y="262"/>
                    </a:lnTo>
                    <a:lnTo>
                      <a:pt x="21" y="266"/>
                    </a:lnTo>
                    <a:lnTo>
                      <a:pt x="16" y="268"/>
                    </a:lnTo>
                    <a:lnTo>
                      <a:pt x="12" y="270"/>
                    </a:lnTo>
                    <a:lnTo>
                      <a:pt x="8" y="270"/>
                    </a:lnTo>
                    <a:lnTo>
                      <a:pt x="6" y="272"/>
                    </a:lnTo>
                    <a:lnTo>
                      <a:pt x="4" y="272"/>
                    </a:lnTo>
                    <a:lnTo>
                      <a:pt x="2" y="272"/>
                    </a:lnTo>
                    <a:lnTo>
                      <a:pt x="0" y="272"/>
                    </a:lnTo>
                    <a:lnTo>
                      <a:pt x="0" y="272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1" name="Freeform 814"/>
              <p:cNvSpPr/>
              <p:nvPr/>
            </p:nvSpPr>
            <p:spPr bwMode="auto">
              <a:xfrm>
                <a:off x="5376863" y="1236663"/>
                <a:ext cx="185737" cy="123825"/>
              </a:xfrm>
              <a:custGeom>
                <a:avLst/>
                <a:gdLst>
                  <a:gd name="T0" fmla="*/ 0 w 234"/>
                  <a:gd name="T1" fmla="*/ 8 h 157"/>
                  <a:gd name="T2" fmla="*/ 6 w 234"/>
                  <a:gd name="T3" fmla="*/ 4 h 157"/>
                  <a:gd name="T4" fmla="*/ 14 w 234"/>
                  <a:gd name="T5" fmla="*/ 2 h 157"/>
                  <a:gd name="T6" fmla="*/ 27 w 234"/>
                  <a:gd name="T7" fmla="*/ 0 h 157"/>
                  <a:gd name="T8" fmla="*/ 42 w 234"/>
                  <a:gd name="T9" fmla="*/ 2 h 157"/>
                  <a:gd name="T10" fmla="*/ 60 w 234"/>
                  <a:gd name="T11" fmla="*/ 6 h 157"/>
                  <a:gd name="T12" fmla="*/ 81 w 234"/>
                  <a:gd name="T13" fmla="*/ 10 h 157"/>
                  <a:gd name="T14" fmla="*/ 104 w 234"/>
                  <a:gd name="T15" fmla="*/ 18 h 157"/>
                  <a:gd name="T16" fmla="*/ 130 w 234"/>
                  <a:gd name="T17" fmla="*/ 25 h 157"/>
                  <a:gd name="T18" fmla="*/ 155 w 234"/>
                  <a:gd name="T19" fmla="*/ 35 h 157"/>
                  <a:gd name="T20" fmla="*/ 178 w 234"/>
                  <a:gd name="T21" fmla="*/ 46 h 157"/>
                  <a:gd name="T22" fmla="*/ 197 w 234"/>
                  <a:gd name="T23" fmla="*/ 58 h 157"/>
                  <a:gd name="T24" fmla="*/ 213 w 234"/>
                  <a:gd name="T25" fmla="*/ 73 h 157"/>
                  <a:gd name="T26" fmla="*/ 222 w 234"/>
                  <a:gd name="T27" fmla="*/ 88 h 157"/>
                  <a:gd name="T28" fmla="*/ 230 w 234"/>
                  <a:gd name="T29" fmla="*/ 104 h 157"/>
                  <a:gd name="T30" fmla="*/ 234 w 234"/>
                  <a:gd name="T31" fmla="*/ 117 h 157"/>
                  <a:gd name="T32" fmla="*/ 234 w 234"/>
                  <a:gd name="T33" fmla="*/ 130 h 157"/>
                  <a:gd name="T34" fmla="*/ 234 w 234"/>
                  <a:gd name="T35" fmla="*/ 142 h 157"/>
                  <a:gd name="T36" fmla="*/ 232 w 234"/>
                  <a:gd name="T37" fmla="*/ 149 h 157"/>
                  <a:gd name="T38" fmla="*/ 232 w 234"/>
                  <a:gd name="T39" fmla="*/ 153 h 157"/>
                  <a:gd name="T40" fmla="*/ 228 w 234"/>
                  <a:gd name="T41" fmla="*/ 157 h 157"/>
                  <a:gd name="T42" fmla="*/ 222 w 234"/>
                  <a:gd name="T43" fmla="*/ 157 h 157"/>
                  <a:gd name="T44" fmla="*/ 209 w 234"/>
                  <a:gd name="T45" fmla="*/ 151 h 157"/>
                  <a:gd name="T46" fmla="*/ 188 w 234"/>
                  <a:gd name="T47" fmla="*/ 142 h 157"/>
                  <a:gd name="T48" fmla="*/ 163 w 234"/>
                  <a:gd name="T49" fmla="*/ 126 h 157"/>
                  <a:gd name="T50" fmla="*/ 104 w 234"/>
                  <a:gd name="T51" fmla="*/ 94 h 157"/>
                  <a:gd name="T52" fmla="*/ 63 w 234"/>
                  <a:gd name="T53" fmla="*/ 63 h 157"/>
                  <a:gd name="T54" fmla="*/ 39 w 234"/>
                  <a:gd name="T55" fmla="*/ 44 h 157"/>
                  <a:gd name="T56" fmla="*/ 19 w 234"/>
                  <a:gd name="T57" fmla="*/ 29 h 157"/>
                  <a:gd name="T58" fmla="*/ 8 w 234"/>
                  <a:gd name="T59" fmla="*/ 18 h 157"/>
                  <a:gd name="T60" fmla="*/ 2 w 234"/>
                  <a:gd name="T61" fmla="*/ 10 h 157"/>
                  <a:gd name="T62" fmla="*/ 0 w 234"/>
                  <a:gd name="T63" fmla="*/ 8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34" h="157">
                    <a:moveTo>
                      <a:pt x="0" y="8"/>
                    </a:moveTo>
                    <a:lnTo>
                      <a:pt x="0" y="8"/>
                    </a:lnTo>
                    <a:lnTo>
                      <a:pt x="2" y="6"/>
                    </a:lnTo>
                    <a:lnTo>
                      <a:pt x="6" y="4"/>
                    </a:lnTo>
                    <a:lnTo>
                      <a:pt x="10" y="2"/>
                    </a:lnTo>
                    <a:lnTo>
                      <a:pt x="14" y="2"/>
                    </a:lnTo>
                    <a:lnTo>
                      <a:pt x="19" y="2"/>
                    </a:lnTo>
                    <a:lnTo>
                      <a:pt x="27" y="0"/>
                    </a:lnTo>
                    <a:lnTo>
                      <a:pt x="35" y="0"/>
                    </a:lnTo>
                    <a:lnTo>
                      <a:pt x="42" y="2"/>
                    </a:lnTo>
                    <a:lnTo>
                      <a:pt x="50" y="4"/>
                    </a:lnTo>
                    <a:lnTo>
                      <a:pt x="60" y="6"/>
                    </a:lnTo>
                    <a:lnTo>
                      <a:pt x="69" y="8"/>
                    </a:lnTo>
                    <a:lnTo>
                      <a:pt x="81" y="10"/>
                    </a:lnTo>
                    <a:lnTo>
                      <a:pt x="92" y="14"/>
                    </a:lnTo>
                    <a:lnTo>
                      <a:pt x="104" y="18"/>
                    </a:lnTo>
                    <a:lnTo>
                      <a:pt x="117" y="21"/>
                    </a:lnTo>
                    <a:lnTo>
                      <a:pt x="130" y="25"/>
                    </a:lnTo>
                    <a:lnTo>
                      <a:pt x="144" y="31"/>
                    </a:lnTo>
                    <a:lnTo>
                      <a:pt x="155" y="35"/>
                    </a:lnTo>
                    <a:lnTo>
                      <a:pt x="167" y="40"/>
                    </a:lnTo>
                    <a:lnTo>
                      <a:pt x="178" y="46"/>
                    </a:lnTo>
                    <a:lnTo>
                      <a:pt x="188" y="52"/>
                    </a:lnTo>
                    <a:lnTo>
                      <a:pt x="197" y="58"/>
                    </a:lnTo>
                    <a:lnTo>
                      <a:pt x="205" y="65"/>
                    </a:lnTo>
                    <a:lnTo>
                      <a:pt x="213" y="73"/>
                    </a:lnTo>
                    <a:lnTo>
                      <a:pt x="219" y="81"/>
                    </a:lnTo>
                    <a:lnTo>
                      <a:pt x="222" y="88"/>
                    </a:lnTo>
                    <a:lnTo>
                      <a:pt x="226" y="96"/>
                    </a:lnTo>
                    <a:lnTo>
                      <a:pt x="230" y="104"/>
                    </a:lnTo>
                    <a:lnTo>
                      <a:pt x="232" y="109"/>
                    </a:lnTo>
                    <a:lnTo>
                      <a:pt x="234" y="117"/>
                    </a:lnTo>
                    <a:lnTo>
                      <a:pt x="234" y="123"/>
                    </a:lnTo>
                    <a:lnTo>
                      <a:pt x="234" y="130"/>
                    </a:lnTo>
                    <a:lnTo>
                      <a:pt x="234" y="136"/>
                    </a:lnTo>
                    <a:lnTo>
                      <a:pt x="234" y="142"/>
                    </a:lnTo>
                    <a:lnTo>
                      <a:pt x="234" y="146"/>
                    </a:lnTo>
                    <a:lnTo>
                      <a:pt x="232" y="149"/>
                    </a:lnTo>
                    <a:lnTo>
                      <a:pt x="232" y="151"/>
                    </a:lnTo>
                    <a:lnTo>
                      <a:pt x="232" y="153"/>
                    </a:lnTo>
                    <a:lnTo>
                      <a:pt x="230" y="155"/>
                    </a:lnTo>
                    <a:lnTo>
                      <a:pt x="228" y="157"/>
                    </a:lnTo>
                    <a:lnTo>
                      <a:pt x="228" y="157"/>
                    </a:lnTo>
                    <a:lnTo>
                      <a:pt x="222" y="157"/>
                    </a:lnTo>
                    <a:lnTo>
                      <a:pt x="217" y="155"/>
                    </a:lnTo>
                    <a:lnTo>
                      <a:pt x="209" y="151"/>
                    </a:lnTo>
                    <a:lnTo>
                      <a:pt x="199" y="147"/>
                    </a:lnTo>
                    <a:lnTo>
                      <a:pt x="188" y="142"/>
                    </a:lnTo>
                    <a:lnTo>
                      <a:pt x="176" y="136"/>
                    </a:lnTo>
                    <a:lnTo>
                      <a:pt x="163" y="126"/>
                    </a:lnTo>
                    <a:lnTo>
                      <a:pt x="132" y="111"/>
                    </a:lnTo>
                    <a:lnTo>
                      <a:pt x="104" y="94"/>
                    </a:lnTo>
                    <a:lnTo>
                      <a:pt x="77" y="75"/>
                    </a:lnTo>
                    <a:lnTo>
                      <a:pt x="63" y="63"/>
                    </a:lnTo>
                    <a:lnTo>
                      <a:pt x="50" y="54"/>
                    </a:lnTo>
                    <a:lnTo>
                      <a:pt x="39" y="44"/>
                    </a:lnTo>
                    <a:lnTo>
                      <a:pt x="29" y="37"/>
                    </a:lnTo>
                    <a:lnTo>
                      <a:pt x="19" y="29"/>
                    </a:lnTo>
                    <a:lnTo>
                      <a:pt x="14" y="23"/>
                    </a:lnTo>
                    <a:lnTo>
                      <a:pt x="8" y="18"/>
                    </a:lnTo>
                    <a:lnTo>
                      <a:pt x="4" y="14"/>
                    </a:lnTo>
                    <a:lnTo>
                      <a:pt x="2" y="10"/>
                    </a:lnTo>
                    <a:lnTo>
                      <a:pt x="0" y="8"/>
                    </a:lnTo>
                    <a:lnTo>
                      <a:pt x="0" y="8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2" name="Freeform 815"/>
              <p:cNvSpPr/>
              <p:nvPr/>
            </p:nvSpPr>
            <p:spPr bwMode="auto">
              <a:xfrm>
                <a:off x="5314950" y="1411288"/>
                <a:ext cx="449262" cy="277813"/>
              </a:xfrm>
              <a:custGeom>
                <a:avLst/>
                <a:gdLst>
                  <a:gd name="T0" fmla="*/ 308 w 566"/>
                  <a:gd name="T1" fmla="*/ 315 h 350"/>
                  <a:gd name="T2" fmla="*/ 298 w 566"/>
                  <a:gd name="T3" fmla="*/ 308 h 350"/>
                  <a:gd name="T4" fmla="*/ 279 w 566"/>
                  <a:gd name="T5" fmla="*/ 292 h 350"/>
                  <a:gd name="T6" fmla="*/ 249 w 566"/>
                  <a:gd name="T7" fmla="*/ 265 h 350"/>
                  <a:gd name="T8" fmla="*/ 212 w 566"/>
                  <a:gd name="T9" fmla="*/ 231 h 350"/>
                  <a:gd name="T10" fmla="*/ 168 w 566"/>
                  <a:gd name="T11" fmla="*/ 193 h 350"/>
                  <a:gd name="T12" fmla="*/ 120 w 566"/>
                  <a:gd name="T13" fmla="*/ 149 h 350"/>
                  <a:gd name="T14" fmla="*/ 73 w 566"/>
                  <a:gd name="T15" fmla="*/ 101 h 350"/>
                  <a:gd name="T16" fmla="*/ 25 w 566"/>
                  <a:gd name="T17" fmla="*/ 52 h 350"/>
                  <a:gd name="T18" fmla="*/ 11 w 566"/>
                  <a:gd name="T19" fmla="*/ 0 h 350"/>
                  <a:gd name="T20" fmla="*/ 63 w 566"/>
                  <a:gd name="T21" fmla="*/ 42 h 350"/>
                  <a:gd name="T22" fmla="*/ 168 w 566"/>
                  <a:gd name="T23" fmla="*/ 122 h 350"/>
                  <a:gd name="T24" fmla="*/ 252 w 566"/>
                  <a:gd name="T25" fmla="*/ 180 h 350"/>
                  <a:gd name="T26" fmla="*/ 308 w 566"/>
                  <a:gd name="T27" fmla="*/ 212 h 350"/>
                  <a:gd name="T28" fmla="*/ 365 w 566"/>
                  <a:gd name="T29" fmla="*/ 241 h 350"/>
                  <a:gd name="T30" fmla="*/ 425 w 566"/>
                  <a:gd name="T31" fmla="*/ 264 h 350"/>
                  <a:gd name="T32" fmla="*/ 467 w 566"/>
                  <a:gd name="T33" fmla="*/ 279 h 350"/>
                  <a:gd name="T34" fmla="*/ 492 w 566"/>
                  <a:gd name="T35" fmla="*/ 288 h 350"/>
                  <a:gd name="T36" fmla="*/ 513 w 566"/>
                  <a:gd name="T37" fmla="*/ 298 h 350"/>
                  <a:gd name="T38" fmla="*/ 530 w 566"/>
                  <a:gd name="T39" fmla="*/ 304 h 350"/>
                  <a:gd name="T40" fmla="*/ 543 w 566"/>
                  <a:gd name="T41" fmla="*/ 311 h 350"/>
                  <a:gd name="T42" fmla="*/ 555 w 566"/>
                  <a:gd name="T43" fmla="*/ 315 h 350"/>
                  <a:gd name="T44" fmla="*/ 563 w 566"/>
                  <a:gd name="T45" fmla="*/ 319 h 350"/>
                  <a:gd name="T46" fmla="*/ 564 w 566"/>
                  <a:gd name="T47" fmla="*/ 323 h 350"/>
                  <a:gd name="T48" fmla="*/ 564 w 566"/>
                  <a:gd name="T49" fmla="*/ 325 h 350"/>
                  <a:gd name="T50" fmla="*/ 559 w 566"/>
                  <a:gd name="T51" fmla="*/ 329 h 350"/>
                  <a:gd name="T52" fmla="*/ 545 w 566"/>
                  <a:gd name="T53" fmla="*/ 332 h 350"/>
                  <a:gd name="T54" fmla="*/ 524 w 566"/>
                  <a:gd name="T55" fmla="*/ 338 h 350"/>
                  <a:gd name="T56" fmla="*/ 511 w 566"/>
                  <a:gd name="T57" fmla="*/ 340 h 350"/>
                  <a:gd name="T58" fmla="*/ 486 w 566"/>
                  <a:gd name="T59" fmla="*/ 342 h 350"/>
                  <a:gd name="T60" fmla="*/ 463 w 566"/>
                  <a:gd name="T61" fmla="*/ 344 h 350"/>
                  <a:gd name="T62" fmla="*/ 446 w 566"/>
                  <a:gd name="T63" fmla="*/ 346 h 350"/>
                  <a:gd name="T64" fmla="*/ 429 w 566"/>
                  <a:gd name="T65" fmla="*/ 348 h 350"/>
                  <a:gd name="T66" fmla="*/ 400 w 566"/>
                  <a:gd name="T67" fmla="*/ 350 h 350"/>
                  <a:gd name="T68" fmla="*/ 375 w 566"/>
                  <a:gd name="T69" fmla="*/ 348 h 350"/>
                  <a:gd name="T70" fmla="*/ 354 w 566"/>
                  <a:gd name="T71" fmla="*/ 340 h 350"/>
                  <a:gd name="T72" fmla="*/ 339 w 566"/>
                  <a:gd name="T73" fmla="*/ 334 h 350"/>
                  <a:gd name="T74" fmla="*/ 321 w 566"/>
                  <a:gd name="T75" fmla="*/ 325 h 350"/>
                  <a:gd name="T76" fmla="*/ 312 w 566"/>
                  <a:gd name="T77" fmla="*/ 319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566" h="350">
                    <a:moveTo>
                      <a:pt x="312" y="319"/>
                    </a:moveTo>
                    <a:lnTo>
                      <a:pt x="308" y="315"/>
                    </a:lnTo>
                    <a:lnTo>
                      <a:pt x="302" y="311"/>
                    </a:lnTo>
                    <a:lnTo>
                      <a:pt x="298" y="308"/>
                    </a:lnTo>
                    <a:lnTo>
                      <a:pt x="293" y="302"/>
                    </a:lnTo>
                    <a:lnTo>
                      <a:pt x="279" y="292"/>
                    </a:lnTo>
                    <a:lnTo>
                      <a:pt x="266" y="279"/>
                    </a:lnTo>
                    <a:lnTo>
                      <a:pt x="249" y="265"/>
                    </a:lnTo>
                    <a:lnTo>
                      <a:pt x="231" y="250"/>
                    </a:lnTo>
                    <a:lnTo>
                      <a:pt x="212" y="231"/>
                    </a:lnTo>
                    <a:lnTo>
                      <a:pt x="191" y="212"/>
                    </a:lnTo>
                    <a:lnTo>
                      <a:pt x="168" y="193"/>
                    </a:lnTo>
                    <a:lnTo>
                      <a:pt x="143" y="170"/>
                    </a:lnTo>
                    <a:lnTo>
                      <a:pt x="120" y="149"/>
                    </a:lnTo>
                    <a:lnTo>
                      <a:pt x="97" y="126"/>
                    </a:lnTo>
                    <a:lnTo>
                      <a:pt x="73" y="101"/>
                    </a:lnTo>
                    <a:lnTo>
                      <a:pt x="48" y="76"/>
                    </a:lnTo>
                    <a:lnTo>
                      <a:pt x="25" y="52"/>
                    </a:lnTo>
                    <a:lnTo>
                      <a:pt x="0" y="25"/>
                    </a:lnTo>
                    <a:lnTo>
                      <a:pt x="11" y="0"/>
                    </a:lnTo>
                    <a:lnTo>
                      <a:pt x="36" y="23"/>
                    </a:lnTo>
                    <a:lnTo>
                      <a:pt x="63" y="42"/>
                    </a:lnTo>
                    <a:lnTo>
                      <a:pt x="115" y="84"/>
                    </a:lnTo>
                    <a:lnTo>
                      <a:pt x="168" y="122"/>
                    </a:lnTo>
                    <a:lnTo>
                      <a:pt x="224" y="160"/>
                    </a:lnTo>
                    <a:lnTo>
                      <a:pt x="252" y="180"/>
                    </a:lnTo>
                    <a:lnTo>
                      <a:pt x="281" y="197"/>
                    </a:lnTo>
                    <a:lnTo>
                      <a:pt x="308" y="212"/>
                    </a:lnTo>
                    <a:lnTo>
                      <a:pt x="337" y="227"/>
                    </a:lnTo>
                    <a:lnTo>
                      <a:pt x="365" y="241"/>
                    </a:lnTo>
                    <a:lnTo>
                      <a:pt x="394" y="254"/>
                    </a:lnTo>
                    <a:lnTo>
                      <a:pt x="425" y="264"/>
                    </a:lnTo>
                    <a:lnTo>
                      <a:pt x="453" y="273"/>
                    </a:lnTo>
                    <a:lnTo>
                      <a:pt x="467" y="279"/>
                    </a:lnTo>
                    <a:lnTo>
                      <a:pt x="480" y="285"/>
                    </a:lnTo>
                    <a:lnTo>
                      <a:pt x="492" y="288"/>
                    </a:lnTo>
                    <a:lnTo>
                      <a:pt x="503" y="294"/>
                    </a:lnTo>
                    <a:lnTo>
                      <a:pt x="513" y="298"/>
                    </a:lnTo>
                    <a:lnTo>
                      <a:pt x="522" y="302"/>
                    </a:lnTo>
                    <a:lnTo>
                      <a:pt x="530" y="304"/>
                    </a:lnTo>
                    <a:lnTo>
                      <a:pt x="538" y="308"/>
                    </a:lnTo>
                    <a:lnTo>
                      <a:pt x="543" y="311"/>
                    </a:lnTo>
                    <a:lnTo>
                      <a:pt x="549" y="313"/>
                    </a:lnTo>
                    <a:lnTo>
                      <a:pt x="555" y="315"/>
                    </a:lnTo>
                    <a:lnTo>
                      <a:pt x="559" y="317"/>
                    </a:lnTo>
                    <a:lnTo>
                      <a:pt x="563" y="319"/>
                    </a:lnTo>
                    <a:lnTo>
                      <a:pt x="564" y="321"/>
                    </a:lnTo>
                    <a:lnTo>
                      <a:pt x="564" y="323"/>
                    </a:lnTo>
                    <a:lnTo>
                      <a:pt x="566" y="323"/>
                    </a:lnTo>
                    <a:lnTo>
                      <a:pt x="564" y="325"/>
                    </a:lnTo>
                    <a:lnTo>
                      <a:pt x="563" y="327"/>
                    </a:lnTo>
                    <a:lnTo>
                      <a:pt x="559" y="329"/>
                    </a:lnTo>
                    <a:lnTo>
                      <a:pt x="553" y="330"/>
                    </a:lnTo>
                    <a:lnTo>
                      <a:pt x="545" y="332"/>
                    </a:lnTo>
                    <a:lnTo>
                      <a:pt x="536" y="336"/>
                    </a:lnTo>
                    <a:lnTo>
                      <a:pt x="524" y="338"/>
                    </a:lnTo>
                    <a:lnTo>
                      <a:pt x="519" y="338"/>
                    </a:lnTo>
                    <a:lnTo>
                      <a:pt x="511" y="340"/>
                    </a:lnTo>
                    <a:lnTo>
                      <a:pt x="497" y="340"/>
                    </a:lnTo>
                    <a:lnTo>
                      <a:pt x="486" y="342"/>
                    </a:lnTo>
                    <a:lnTo>
                      <a:pt x="474" y="344"/>
                    </a:lnTo>
                    <a:lnTo>
                      <a:pt x="463" y="344"/>
                    </a:lnTo>
                    <a:lnTo>
                      <a:pt x="453" y="346"/>
                    </a:lnTo>
                    <a:lnTo>
                      <a:pt x="446" y="346"/>
                    </a:lnTo>
                    <a:lnTo>
                      <a:pt x="436" y="348"/>
                    </a:lnTo>
                    <a:lnTo>
                      <a:pt x="429" y="348"/>
                    </a:lnTo>
                    <a:lnTo>
                      <a:pt x="413" y="350"/>
                    </a:lnTo>
                    <a:lnTo>
                      <a:pt x="400" y="350"/>
                    </a:lnTo>
                    <a:lnTo>
                      <a:pt x="386" y="350"/>
                    </a:lnTo>
                    <a:lnTo>
                      <a:pt x="375" y="348"/>
                    </a:lnTo>
                    <a:lnTo>
                      <a:pt x="362" y="344"/>
                    </a:lnTo>
                    <a:lnTo>
                      <a:pt x="354" y="340"/>
                    </a:lnTo>
                    <a:lnTo>
                      <a:pt x="346" y="338"/>
                    </a:lnTo>
                    <a:lnTo>
                      <a:pt x="339" y="334"/>
                    </a:lnTo>
                    <a:lnTo>
                      <a:pt x="329" y="330"/>
                    </a:lnTo>
                    <a:lnTo>
                      <a:pt x="321" y="325"/>
                    </a:lnTo>
                    <a:lnTo>
                      <a:pt x="312" y="319"/>
                    </a:lnTo>
                    <a:lnTo>
                      <a:pt x="312" y="319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3" name="Freeform 816"/>
              <p:cNvSpPr/>
              <p:nvPr/>
            </p:nvSpPr>
            <p:spPr bwMode="auto">
              <a:xfrm>
                <a:off x="5149850" y="1652588"/>
                <a:ext cx="77787" cy="249238"/>
              </a:xfrm>
              <a:custGeom>
                <a:avLst/>
                <a:gdLst>
                  <a:gd name="T0" fmla="*/ 8 w 100"/>
                  <a:gd name="T1" fmla="*/ 49 h 315"/>
                  <a:gd name="T2" fmla="*/ 0 w 100"/>
                  <a:gd name="T3" fmla="*/ 36 h 315"/>
                  <a:gd name="T4" fmla="*/ 0 w 100"/>
                  <a:gd name="T5" fmla="*/ 19 h 315"/>
                  <a:gd name="T6" fmla="*/ 8 w 100"/>
                  <a:gd name="T7" fmla="*/ 5 h 315"/>
                  <a:gd name="T8" fmla="*/ 14 w 100"/>
                  <a:gd name="T9" fmla="*/ 2 h 315"/>
                  <a:gd name="T10" fmla="*/ 19 w 100"/>
                  <a:gd name="T11" fmla="*/ 0 h 315"/>
                  <a:gd name="T12" fmla="*/ 35 w 100"/>
                  <a:gd name="T13" fmla="*/ 0 h 315"/>
                  <a:gd name="T14" fmla="*/ 56 w 100"/>
                  <a:gd name="T15" fmla="*/ 4 h 315"/>
                  <a:gd name="T16" fmla="*/ 84 w 100"/>
                  <a:gd name="T17" fmla="*/ 11 h 315"/>
                  <a:gd name="T18" fmla="*/ 86 w 100"/>
                  <a:gd name="T19" fmla="*/ 49 h 315"/>
                  <a:gd name="T20" fmla="*/ 88 w 100"/>
                  <a:gd name="T21" fmla="*/ 84 h 315"/>
                  <a:gd name="T22" fmla="*/ 92 w 100"/>
                  <a:gd name="T23" fmla="*/ 116 h 315"/>
                  <a:gd name="T24" fmla="*/ 94 w 100"/>
                  <a:gd name="T25" fmla="*/ 145 h 315"/>
                  <a:gd name="T26" fmla="*/ 96 w 100"/>
                  <a:gd name="T27" fmla="*/ 172 h 315"/>
                  <a:gd name="T28" fmla="*/ 98 w 100"/>
                  <a:gd name="T29" fmla="*/ 196 h 315"/>
                  <a:gd name="T30" fmla="*/ 98 w 100"/>
                  <a:gd name="T31" fmla="*/ 217 h 315"/>
                  <a:gd name="T32" fmla="*/ 100 w 100"/>
                  <a:gd name="T33" fmla="*/ 235 h 315"/>
                  <a:gd name="T34" fmla="*/ 100 w 100"/>
                  <a:gd name="T35" fmla="*/ 252 h 315"/>
                  <a:gd name="T36" fmla="*/ 100 w 100"/>
                  <a:gd name="T37" fmla="*/ 267 h 315"/>
                  <a:gd name="T38" fmla="*/ 98 w 100"/>
                  <a:gd name="T39" fmla="*/ 280 h 315"/>
                  <a:gd name="T40" fmla="*/ 98 w 100"/>
                  <a:gd name="T41" fmla="*/ 290 h 315"/>
                  <a:gd name="T42" fmla="*/ 96 w 100"/>
                  <a:gd name="T43" fmla="*/ 300 h 315"/>
                  <a:gd name="T44" fmla="*/ 94 w 100"/>
                  <a:gd name="T45" fmla="*/ 305 h 315"/>
                  <a:gd name="T46" fmla="*/ 94 w 100"/>
                  <a:gd name="T47" fmla="*/ 309 h 315"/>
                  <a:gd name="T48" fmla="*/ 92 w 100"/>
                  <a:gd name="T49" fmla="*/ 313 h 315"/>
                  <a:gd name="T50" fmla="*/ 88 w 100"/>
                  <a:gd name="T51" fmla="*/ 315 h 315"/>
                  <a:gd name="T52" fmla="*/ 83 w 100"/>
                  <a:gd name="T53" fmla="*/ 313 h 315"/>
                  <a:gd name="T54" fmla="*/ 77 w 100"/>
                  <a:gd name="T55" fmla="*/ 307 h 315"/>
                  <a:gd name="T56" fmla="*/ 71 w 100"/>
                  <a:gd name="T57" fmla="*/ 300 h 315"/>
                  <a:gd name="T58" fmla="*/ 63 w 100"/>
                  <a:gd name="T59" fmla="*/ 290 h 315"/>
                  <a:gd name="T60" fmla="*/ 58 w 100"/>
                  <a:gd name="T61" fmla="*/ 275 h 315"/>
                  <a:gd name="T62" fmla="*/ 54 w 100"/>
                  <a:gd name="T63" fmla="*/ 258 h 315"/>
                  <a:gd name="T64" fmla="*/ 50 w 100"/>
                  <a:gd name="T65" fmla="*/ 235 h 315"/>
                  <a:gd name="T66" fmla="*/ 44 w 100"/>
                  <a:gd name="T67" fmla="*/ 183 h 315"/>
                  <a:gd name="T68" fmla="*/ 39 w 100"/>
                  <a:gd name="T69" fmla="*/ 126 h 315"/>
                  <a:gd name="T70" fmla="*/ 35 w 100"/>
                  <a:gd name="T71" fmla="*/ 99 h 315"/>
                  <a:gd name="T72" fmla="*/ 29 w 100"/>
                  <a:gd name="T73" fmla="*/ 80 h 315"/>
                  <a:gd name="T74" fmla="*/ 21 w 100"/>
                  <a:gd name="T75" fmla="*/ 65 h 315"/>
                  <a:gd name="T76" fmla="*/ 14 w 100"/>
                  <a:gd name="T77" fmla="*/ 55 h 3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00" h="315">
                    <a:moveTo>
                      <a:pt x="14" y="55"/>
                    </a:moveTo>
                    <a:lnTo>
                      <a:pt x="8" y="49"/>
                    </a:lnTo>
                    <a:lnTo>
                      <a:pt x="4" y="44"/>
                    </a:lnTo>
                    <a:lnTo>
                      <a:pt x="0" y="36"/>
                    </a:lnTo>
                    <a:lnTo>
                      <a:pt x="0" y="26"/>
                    </a:lnTo>
                    <a:lnTo>
                      <a:pt x="0" y="19"/>
                    </a:lnTo>
                    <a:lnTo>
                      <a:pt x="4" y="11"/>
                    </a:lnTo>
                    <a:lnTo>
                      <a:pt x="8" y="5"/>
                    </a:lnTo>
                    <a:lnTo>
                      <a:pt x="14" y="2"/>
                    </a:lnTo>
                    <a:lnTo>
                      <a:pt x="14" y="2"/>
                    </a:lnTo>
                    <a:lnTo>
                      <a:pt x="16" y="2"/>
                    </a:lnTo>
                    <a:lnTo>
                      <a:pt x="19" y="0"/>
                    </a:lnTo>
                    <a:lnTo>
                      <a:pt x="25" y="0"/>
                    </a:lnTo>
                    <a:lnTo>
                      <a:pt x="35" y="0"/>
                    </a:lnTo>
                    <a:lnTo>
                      <a:pt x="44" y="2"/>
                    </a:lnTo>
                    <a:lnTo>
                      <a:pt x="56" y="4"/>
                    </a:lnTo>
                    <a:lnTo>
                      <a:pt x="69" y="7"/>
                    </a:lnTo>
                    <a:lnTo>
                      <a:pt x="84" y="11"/>
                    </a:lnTo>
                    <a:lnTo>
                      <a:pt x="84" y="30"/>
                    </a:lnTo>
                    <a:lnTo>
                      <a:pt x="86" y="49"/>
                    </a:lnTo>
                    <a:lnTo>
                      <a:pt x="88" y="67"/>
                    </a:lnTo>
                    <a:lnTo>
                      <a:pt x="88" y="84"/>
                    </a:lnTo>
                    <a:lnTo>
                      <a:pt x="90" y="101"/>
                    </a:lnTo>
                    <a:lnTo>
                      <a:pt x="92" y="116"/>
                    </a:lnTo>
                    <a:lnTo>
                      <a:pt x="92" y="131"/>
                    </a:lnTo>
                    <a:lnTo>
                      <a:pt x="94" y="145"/>
                    </a:lnTo>
                    <a:lnTo>
                      <a:pt x="94" y="160"/>
                    </a:lnTo>
                    <a:lnTo>
                      <a:pt x="96" y="172"/>
                    </a:lnTo>
                    <a:lnTo>
                      <a:pt x="96" y="185"/>
                    </a:lnTo>
                    <a:lnTo>
                      <a:pt x="98" y="196"/>
                    </a:lnTo>
                    <a:lnTo>
                      <a:pt x="98" y="206"/>
                    </a:lnTo>
                    <a:lnTo>
                      <a:pt x="98" y="217"/>
                    </a:lnTo>
                    <a:lnTo>
                      <a:pt x="100" y="227"/>
                    </a:lnTo>
                    <a:lnTo>
                      <a:pt x="100" y="235"/>
                    </a:lnTo>
                    <a:lnTo>
                      <a:pt x="100" y="244"/>
                    </a:lnTo>
                    <a:lnTo>
                      <a:pt x="100" y="252"/>
                    </a:lnTo>
                    <a:lnTo>
                      <a:pt x="100" y="259"/>
                    </a:lnTo>
                    <a:lnTo>
                      <a:pt x="100" y="267"/>
                    </a:lnTo>
                    <a:lnTo>
                      <a:pt x="100" y="273"/>
                    </a:lnTo>
                    <a:lnTo>
                      <a:pt x="98" y="280"/>
                    </a:lnTo>
                    <a:lnTo>
                      <a:pt x="98" y="286"/>
                    </a:lnTo>
                    <a:lnTo>
                      <a:pt x="98" y="290"/>
                    </a:lnTo>
                    <a:lnTo>
                      <a:pt x="98" y="296"/>
                    </a:lnTo>
                    <a:lnTo>
                      <a:pt x="96" y="300"/>
                    </a:lnTo>
                    <a:lnTo>
                      <a:pt x="96" y="301"/>
                    </a:lnTo>
                    <a:lnTo>
                      <a:pt x="94" y="305"/>
                    </a:lnTo>
                    <a:lnTo>
                      <a:pt x="94" y="307"/>
                    </a:lnTo>
                    <a:lnTo>
                      <a:pt x="94" y="309"/>
                    </a:lnTo>
                    <a:lnTo>
                      <a:pt x="92" y="311"/>
                    </a:lnTo>
                    <a:lnTo>
                      <a:pt x="92" y="313"/>
                    </a:lnTo>
                    <a:lnTo>
                      <a:pt x="90" y="313"/>
                    </a:lnTo>
                    <a:lnTo>
                      <a:pt x="88" y="315"/>
                    </a:lnTo>
                    <a:lnTo>
                      <a:pt x="86" y="313"/>
                    </a:lnTo>
                    <a:lnTo>
                      <a:pt x="83" y="313"/>
                    </a:lnTo>
                    <a:lnTo>
                      <a:pt x="81" y="311"/>
                    </a:lnTo>
                    <a:lnTo>
                      <a:pt x="77" y="307"/>
                    </a:lnTo>
                    <a:lnTo>
                      <a:pt x="75" y="303"/>
                    </a:lnTo>
                    <a:lnTo>
                      <a:pt x="71" y="300"/>
                    </a:lnTo>
                    <a:lnTo>
                      <a:pt x="67" y="296"/>
                    </a:lnTo>
                    <a:lnTo>
                      <a:pt x="63" y="290"/>
                    </a:lnTo>
                    <a:lnTo>
                      <a:pt x="60" y="282"/>
                    </a:lnTo>
                    <a:lnTo>
                      <a:pt x="58" y="275"/>
                    </a:lnTo>
                    <a:lnTo>
                      <a:pt x="56" y="267"/>
                    </a:lnTo>
                    <a:lnTo>
                      <a:pt x="54" y="258"/>
                    </a:lnTo>
                    <a:lnTo>
                      <a:pt x="52" y="246"/>
                    </a:lnTo>
                    <a:lnTo>
                      <a:pt x="50" y="235"/>
                    </a:lnTo>
                    <a:lnTo>
                      <a:pt x="48" y="210"/>
                    </a:lnTo>
                    <a:lnTo>
                      <a:pt x="44" y="183"/>
                    </a:lnTo>
                    <a:lnTo>
                      <a:pt x="40" y="154"/>
                    </a:lnTo>
                    <a:lnTo>
                      <a:pt x="39" y="126"/>
                    </a:lnTo>
                    <a:lnTo>
                      <a:pt x="37" y="112"/>
                    </a:lnTo>
                    <a:lnTo>
                      <a:pt x="35" y="99"/>
                    </a:lnTo>
                    <a:lnTo>
                      <a:pt x="31" y="89"/>
                    </a:lnTo>
                    <a:lnTo>
                      <a:pt x="29" y="80"/>
                    </a:lnTo>
                    <a:lnTo>
                      <a:pt x="25" y="72"/>
                    </a:lnTo>
                    <a:lnTo>
                      <a:pt x="21" y="65"/>
                    </a:lnTo>
                    <a:lnTo>
                      <a:pt x="17" y="59"/>
                    </a:lnTo>
                    <a:lnTo>
                      <a:pt x="14" y="55"/>
                    </a:lnTo>
                    <a:lnTo>
                      <a:pt x="14" y="55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4" name="Freeform 817"/>
              <p:cNvSpPr/>
              <p:nvPr/>
            </p:nvSpPr>
            <p:spPr bwMode="auto">
              <a:xfrm>
                <a:off x="5175250" y="1622425"/>
                <a:ext cx="354012" cy="193675"/>
              </a:xfrm>
              <a:custGeom>
                <a:avLst/>
                <a:gdLst>
                  <a:gd name="T0" fmla="*/ 300 w 446"/>
                  <a:gd name="T1" fmla="*/ 245 h 245"/>
                  <a:gd name="T2" fmla="*/ 308 w 446"/>
                  <a:gd name="T3" fmla="*/ 203 h 245"/>
                  <a:gd name="T4" fmla="*/ 314 w 446"/>
                  <a:gd name="T5" fmla="*/ 167 h 245"/>
                  <a:gd name="T6" fmla="*/ 317 w 446"/>
                  <a:gd name="T7" fmla="*/ 136 h 245"/>
                  <a:gd name="T8" fmla="*/ 321 w 446"/>
                  <a:gd name="T9" fmla="*/ 109 h 245"/>
                  <a:gd name="T10" fmla="*/ 325 w 446"/>
                  <a:gd name="T11" fmla="*/ 90 h 245"/>
                  <a:gd name="T12" fmla="*/ 327 w 446"/>
                  <a:gd name="T13" fmla="*/ 73 h 245"/>
                  <a:gd name="T14" fmla="*/ 327 w 446"/>
                  <a:gd name="T15" fmla="*/ 64 h 245"/>
                  <a:gd name="T16" fmla="*/ 325 w 446"/>
                  <a:gd name="T17" fmla="*/ 58 h 245"/>
                  <a:gd name="T18" fmla="*/ 321 w 446"/>
                  <a:gd name="T19" fmla="*/ 56 h 245"/>
                  <a:gd name="T20" fmla="*/ 312 w 446"/>
                  <a:gd name="T21" fmla="*/ 56 h 245"/>
                  <a:gd name="T22" fmla="*/ 300 w 446"/>
                  <a:gd name="T23" fmla="*/ 56 h 245"/>
                  <a:gd name="T24" fmla="*/ 285 w 446"/>
                  <a:gd name="T25" fmla="*/ 56 h 245"/>
                  <a:gd name="T26" fmla="*/ 268 w 446"/>
                  <a:gd name="T27" fmla="*/ 56 h 245"/>
                  <a:gd name="T28" fmla="*/ 245 w 446"/>
                  <a:gd name="T29" fmla="*/ 60 h 245"/>
                  <a:gd name="T30" fmla="*/ 220 w 446"/>
                  <a:gd name="T31" fmla="*/ 62 h 245"/>
                  <a:gd name="T32" fmla="*/ 193 w 446"/>
                  <a:gd name="T33" fmla="*/ 65 h 245"/>
                  <a:gd name="T34" fmla="*/ 162 w 446"/>
                  <a:gd name="T35" fmla="*/ 71 h 245"/>
                  <a:gd name="T36" fmla="*/ 107 w 446"/>
                  <a:gd name="T37" fmla="*/ 77 h 245"/>
                  <a:gd name="T38" fmla="*/ 59 w 446"/>
                  <a:gd name="T39" fmla="*/ 81 h 245"/>
                  <a:gd name="T40" fmla="*/ 19 w 446"/>
                  <a:gd name="T41" fmla="*/ 83 h 245"/>
                  <a:gd name="T42" fmla="*/ 0 w 446"/>
                  <a:gd name="T43" fmla="*/ 50 h 245"/>
                  <a:gd name="T44" fmla="*/ 76 w 446"/>
                  <a:gd name="T45" fmla="*/ 48 h 245"/>
                  <a:gd name="T46" fmla="*/ 124 w 446"/>
                  <a:gd name="T47" fmla="*/ 44 h 245"/>
                  <a:gd name="T48" fmla="*/ 172 w 446"/>
                  <a:gd name="T49" fmla="*/ 37 h 245"/>
                  <a:gd name="T50" fmla="*/ 208 w 446"/>
                  <a:gd name="T51" fmla="*/ 31 h 245"/>
                  <a:gd name="T52" fmla="*/ 229 w 446"/>
                  <a:gd name="T53" fmla="*/ 29 h 245"/>
                  <a:gd name="T54" fmla="*/ 249 w 446"/>
                  <a:gd name="T55" fmla="*/ 25 h 245"/>
                  <a:gd name="T56" fmla="*/ 264 w 446"/>
                  <a:gd name="T57" fmla="*/ 23 h 245"/>
                  <a:gd name="T58" fmla="*/ 277 w 446"/>
                  <a:gd name="T59" fmla="*/ 20 h 245"/>
                  <a:gd name="T60" fmla="*/ 291 w 446"/>
                  <a:gd name="T61" fmla="*/ 16 h 245"/>
                  <a:gd name="T62" fmla="*/ 298 w 446"/>
                  <a:gd name="T63" fmla="*/ 14 h 245"/>
                  <a:gd name="T64" fmla="*/ 306 w 446"/>
                  <a:gd name="T65" fmla="*/ 10 h 245"/>
                  <a:gd name="T66" fmla="*/ 317 w 446"/>
                  <a:gd name="T67" fmla="*/ 6 h 245"/>
                  <a:gd name="T68" fmla="*/ 333 w 446"/>
                  <a:gd name="T69" fmla="*/ 0 h 245"/>
                  <a:gd name="T70" fmla="*/ 346 w 446"/>
                  <a:gd name="T71" fmla="*/ 2 h 245"/>
                  <a:gd name="T72" fmla="*/ 356 w 446"/>
                  <a:gd name="T73" fmla="*/ 8 h 245"/>
                  <a:gd name="T74" fmla="*/ 371 w 446"/>
                  <a:gd name="T75" fmla="*/ 18 h 245"/>
                  <a:gd name="T76" fmla="*/ 390 w 446"/>
                  <a:gd name="T77" fmla="*/ 31 h 245"/>
                  <a:gd name="T78" fmla="*/ 411 w 446"/>
                  <a:gd name="T79" fmla="*/ 44 h 245"/>
                  <a:gd name="T80" fmla="*/ 428 w 446"/>
                  <a:gd name="T81" fmla="*/ 58 h 245"/>
                  <a:gd name="T82" fmla="*/ 440 w 446"/>
                  <a:gd name="T83" fmla="*/ 69 h 245"/>
                  <a:gd name="T84" fmla="*/ 446 w 446"/>
                  <a:gd name="T85" fmla="*/ 77 h 245"/>
                  <a:gd name="T86" fmla="*/ 446 w 446"/>
                  <a:gd name="T87" fmla="*/ 81 h 245"/>
                  <a:gd name="T88" fmla="*/ 442 w 446"/>
                  <a:gd name="T89" fmla="*/ 86 h 245"/>
                  <a:gd name="T90" fmla="*/ 436 w 446"/>
                  <a:gd name="T91" fmla="*/ 90 h 245"/>
                  <a:gd name="T92" fmla="*/ 427 w 446"/>
                  <a:gd name="T93" fmla="*/ 92 h 245"/>
                  <a:gd name="T94" fmla="*/ 417 w 446"/>
                  <a:gd name="T95" fmla="*/ 96 h 245"/>
                  <a:gd name="T96" fmla="*/ 411 w 446"/>
                  <a:gd name="T97" fmla="*/ 102 h 245"/>
                  <a:gd name="T98" fmla="*/ 402 w 446"/>
                  <a:gd name="T99" fmla="*/ 113 h 245"/>
                  <a:gd name="T100" fmla="*/ 392 w 446"/>
                  <a:gd name="T101" fmla="*/ 127 h 245"/>
                  <a:gd name="T102" fmla="*/ 381 w 446"/>
                  <a:gd name="T103" fmla="*/ 146 h 245"/>
                  <a:gd name="T104" fmla="*/ 369 w 446"/>
                  <a:gd name="T105" fmla="*/ 169 h 245"/>
                  <a:gd name="T106" fmla="*/ 356 w 446"/>
                  <a:gd name="T107" fmla="*/ 197 h 245"/>
                  <a:gd name="T108" fmla="*/ 340 w 446"/>
                  <a:gd name="T109" fmla="*/ 228 h 245"/>
                  <a:gd name="T110" fmla="*/ 335 w 446"/>
                  <a:gd name="T111" fmla="*/ 245 h 2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446" h="245">
                    <a:moveTo>
                      <a:pt x="335" y="245"/>
                    </a:moveTo>
                    <a:lnTo>
                      <a:pt x="300" y="245"/>
                    </a:lnTo>
                    <a:lnTo>
                      <a:pt x="304" y="224"/>
                    </a:lnTo>
                    <a:lnTo>
                      <a:pt x="308" y="203"/>
                    </a:lnTo>
                    <a:lnTo>
                      <a:pt x="310" y="184"/>
                    </a:lnTo>
                    <a:lnTo>
                      <a:pt x="314" y="167"/>
                    </a:lnTo>
                    <a:lnTo>
                      <a:pt x="316" y="151"/>
                    </a:lnTo>
                    <a:lnTo>
                      <a:pt x="317" y="136"/>
                    </a:lnTo>
                    <a:lnTo>
                      <a:pt x="321" y="123"/>
                    </a:lnTo>
                    <a:lnTo>
                      <a:pt x="321" y="109"/>
                    </a:lnTo>
                    <a:lnTo>
                      <a:pt x="323" y="100"/>
                    </a:lnTo>
                    <a:lnTo>
                      <a:pt x="325" y="90"/>
                    </a:lnTo>
                    <a:lnTo>
                      <a:pt x="325" y="81"/>
                    </a:lnTo>
                    <a:lnTo>
                      <a:pt x="327" y="73"/>
                    </a:lnTo>
                    <a:lnTo>
                      <a:pt x="327" y="67"/>
                    </a:lnTo>
                    <a:lnTo>
                      <a:pt x="327" y="64"/>
                    </a:lnTo>
                    <a:lnTo>
                      <a:pt x="325" y="60"/>
                    </a:lnTo>
                    <a:lnTo>
                      <a:pt x="325" y="58"/>
                    </a:lnTo>
                    <a:lnTo>
                      <a:pt x="323" y="58"/>
                    </a:lnTo>
                    <a:lnTo>
                      <a:pt x="321" y="56"/>
                    </a:lnTo>
                    <a:lnTo>
                      <a:pt x="317" y="56"/>
                    </a:lnTo>
                    <a:lnTo>
                      <a:pt x="312" y="56"/>
                    </a:lnTo>
                    <a:lnTo>
                      <a:pt x="306" y="56"/>
                    </a:lnTo>
                    <a:lnTo>
                      <a:pt x="300" y="56"/>
                    </a:lnTo>
                    <a:lnTo>
                      <a:pt x="293" y="56"/>
                    </a:lnTo>
                    <a:lnTo>
                      <a:pt x="285" y="56"/>
                    </a:lnTo>
                    <a:lnTo>
                      <a:pt x="277" y="56"/>
                    </a:lnTo>
                    <a:lnTo>
                      <a:pt x="268" y="56"/>
                    </a:lnTo>
                    <a:lnTo>
                      <a:pt x="256" y="58"/>
                    </a:lnTo>
                    <a:lnTo>
                      <a:pt x="245" y="60"/>
                    </a:lnTo>
                    <a:lnTo>
                      <a:pt x="233" y="60"/>
                    </a:lnTo>
                    <a:lnTo>
                      <a:pt x="220" y="62"/>
                    </a:lnTo>
                    <a:lnTo>
                      <a:pt x="206" y="64"/>
                    </a:lnTo>
                    <a:lnTo>
                      <a:pt x="193" y="65"/>
                    </a:lnTo>
                    <a:lnTo>
                      <a:pt x="176" y="67"/>
                    </a:lnTo>
                    <a:lnTo>
                      <a:pt x="162" y="71"/>
                    </a:lnTo>
                    <a:lnTo>
                      <a:pt x="134" y="73"/>
                    </a:lnTo>
                    <a:lnTo>
                      <a:pt x="107" y="77"/>
                    </a:lnTo>
                    <a:lnTo>
                      <a:pt x="82" y="79"/>
                    </a:lnTo>
                    <a:lnTo>
                      <a:pt x="59" y="81"/>
                    </a:lnTo>
                    <a:lnTo>
                      <a:pt x="38" y="81"/>
                    </a:lnTo>
                    <a:lnTo>
                      <a:pt x="19" y="83"/>
                    </a:lnTo>
                    <a:lnTo>
                      <a:pt x="0" y="83"/>
                    </a:lnTo>
                    <a:lnTo>
                      <a:pt x="0" y="50"/>
                    </a:lnTo>
                    <a:lnTo>
                      <a:pt x="51" y="48"/>
                    </a:lnTo>
                    <a:lnTo>
                      <a:pt x="76" y="48"/>
                    </a:lnTo>
                    <a:lnTo>
                      <a:pt x="99" y="46"/>
                    </a:lnTo>
                    <a:lnTo>
                      <a:pt x="124" y="44"/>
                    </a:lnTo>
                    <a:lnTo>
                      <a:pt x="149" y="41"/>
                    </a:lnTo>
                    <a:lnTo>
                      <a:pt x="172" y="37"/>
                    </a:lnTo>
                    <a:lnTo>
                      <a:pt x="197" y="33"/>
                    </a:lnTo>
                    <a:lnTo>
                      <a:pt x="208" y="31"/>
                    </a:lnTo>
                    <a:lnTo>
                      <a:pt x="218" y="31"/>
                    </a:lnTo>
                    <a:lnTo>
                      <a:pt x="229" y="29"/>
                    </a:lnTo>
                    <a:lnTo>
                      <a:pt x="239" y="27"/>
                    </a:lnTo>
                    <a:lnTo>
                      <a:pt x="249" y="25"/>
                    </a:lnTo>
                    <a:lnTo>
                      <a:pt x="256" y="23"/>
                    </a:lnTo>
                    <a:lnTo>
                      <a:pt x="264" y="23"/>
                    </a:lnTo>
                    <a:lnTo>
                      <a:pt x="272" y="21"/>
                    </a:lnTo>
                    <a:lnTo>
                      <a:pt x="277" y="20"/>
                    </a:lnTo>
                    <a:lnTo>
                      <a:pt x="285" y="18"/>
                    </a:lnTo>
                    <a:lnTo>
                      <a:pt x="291" y="16"/>
                    </a:lnTo>
                    <a:lnTo>
                      <a:pt x="295" y="16"/>
                    </a:lnTo>
                    <a:lnTo>
                      <a:pt x="298" y="14"/>
                    </a:lnTo>
                    <a:lnTo>
                      <a:pt x="302" y="12"/>
                    </a:lnTo>
                    <a:lnTo>
                      <a:pt x="306" y="10"/>
                    </a:lnTo>
                    <a:lnTo>
                      <a:pt x="308" y="8"/>
                    </a:lnTo>
                    <a:lnTo>
                      <a:pt x="317" y="6"/>
                    </a:lnTo>
                    <a:lnTo>
                      <a:pt x="325" y="2"/>
                    </a:lnTo>
                    <a:lnTo>
                      <a:pt x="333" y="0"/>
                    </a:lnTo>
                    <a:lnTo>
                      <a:pt x="342" y="0"/>
                    </a:lnTo>
                    <a:lnTo>
                      <a:pt x="346" y="2"/>
                    </a:lnTo>
                    <a:lnTo>
                      <a:pt x="350" y="6"/>
                    </a:lnTo>
                    <a:lnTo>
                      <a:pt x="356" y="8"/>
                    </a:lnTo>
                    <a:lnTo>
                      <a:pt x="363" y="12"/>
                    </a:lnTo>
                    <a:lnTo>
                      <a:pt x="371" y="18"/>
                    </a:lnTo>
                    <a:lnTo>
                      <a:pt x="381" y="23"/>
                    </a:lnTo>
                    <a:lnTo>
                      <a:pt x="390" y="31"/>
                    </a:lnTo>
                    <a:lnTo>
                      <a:pt x="400" y="37"/>
                    </a:lnTo>
                    <a:lnTo>
                      <a:pt x="411" y="44"/>
                    </a:lnTo>
                    <a:lnTo>
                      <a:pt x="419" y="52"/>
                    </a:lnTo>
                    <a:lnTo>
                      <a:pt x="428" y="58"/>
                    </a:lnTo>
                    <a:lnTo>
                      <a:pt x="434" y="64"/>
                    </a:lnTo>
                    <a:lnTo>
                      <a:pt x="440" y="69"/>
                    </a:lnTo>
                    <a:lnTo>
                      <a:pt x="444" y="73"/>
                    </a:lnTo>
                    <a:lnTo>
                      <a:pt x="446" y="77"/>
                    </a:lnTo>
                    <a:lnTo>
                      <a:pt x="446" y="79"/>
                    </a:lnTo>
                    <a:lnTo>
                      <a:pt x="446" y="81"/>
                    </a:lnTo>
                    <a:lnTo>
                      <a:pt x="444" y="85"/>
                    </a:lnTo>
                    <a:lnTo>
                      <a:pt x="442" y="86"/>
                    </a:lnTo>
                    <a:lnTo>
                      <a:pt x="440" y="88"/>
                    </a:lnTo>
                    <a:lnTo>
                      <a:pt x="436" y="90"/>
                    </a:lnTo>
                    <a:lnTo>
                      <a:pt x="432" y="92"/>
                    </a:lnTo>
                    <a:lnTo>
                      <a:pt x="427" y="92"/>
                    </a:lnTo>
                    <a:lnTo>
                      <a:pt x="421" y="94"/>
                    </a:lnTo>
                    <a:lnTo>
                      <a:pt x="417" y="96"/>
                    </a:lnTo>
                    <a:lnTo>
                      <a:pt x="415" y="98"/>
                    </a:lnTo>
                    <a:lnTo>
                      <a:pt x="411" y="102"/>
                    </a:lnTo>
                    <a:lnTo>
                      <a:pt x="406" y="107"/>
                    </a:lnTo>
                    <a:lnTo>
                      <a:pt x="402" y="113"/>
                    </a:lnTo>
                    <a:lnTo>
                      <a:pt x="398" y="119"/>
                    </a:lnTo>
                    <a:lnTo>
                      <a:pt x="392" y="127"/>
                    </a:lnTo>
                    <a:lnTo>
                      <a:pt x="386" y="136"/>
                    </a:lnTo>
                    <a:lnTo>
                      <a:pt x="381" y="146"/>
                    </a:lnTo>
                    <a:lnTo>
                      <a:pt x="375" y="157"/>
                    </a:lnTo>
                    <a:lnTo>
                      <a:pt x="369" y="169"/>
                    </a:lnTo>
                    <a:lnTo>
                      <a:pt x="361" y="182"/>
                    </a:lnTo>
                    <a:lnTo>
                      <a:pt x="356" y="197"/>
                    </a:lnTo>
                    <a:lnTo>
                      <a:pt x="348" y="212"/>
                    </a:lnTo>
                    <a:lnTo>
                      <a:pt x="340" y="228"/>
                    </a:lnTo>
                    <a:lnTo>
                      <a:pt x="335" y="245"/>
                    </a:lnTo>
                    <a:lnTo>
                      <a:pt x="335" y="245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5" name="Freeform 818"/>
              <p:cNvSpPr/>
              <p:nvPr/>
            </p:nvSpPr>
            <p:spPr bwMode="auto">
              <a:xfrm>
                <a:off x="4941888" y="1363663"/>
                <a:ext cx="419100" cy="401638"/>
              </a:xfrm>
              <a:custGeom>
                <a:avLst/>
                <a:gdLst>
                  <a:gd name="T0" fmla="*/ 0 w 528"/>
                  <a:gd name="T1" fmla="*/ 498 h 504"/>
                  <a:gd name="T2" fmla="*/ 2 w 528"/>
                  <a:gd name="T3" fmla="*/ 494 h 504"/>
                  <a:gd name="T4" fmla="*/ 8 w 528"/>
                  <a:gd name="T5" fmla="*/ 489 h 504"/>
                  <a:gd name="T6" fmla="*/ 15 w 528"/>
                  <a:gd name="T7" fmla="*/ 483 h 504"/>
                  <a:gd name="T8" fmla="*/ 25 w 528"/>
                  <a:gd name="T9" fmla="*/ 475 h 504"/>
                  <a:gd name="T10" fmla="*/ 36 w 528"/>
                  <a:gd name="T11" fmla="*/ 468 h 504"/>
                  <a:gd name="T12" fmla="*/ 52 w 528"/>
                  <a:gd name="T13" fmla="*/ 458 h 504"/>
                  <a:gd name="T14" fmla="*/ 69 w 528"/>
                  <a:gd name="T15" fmla="*/ 449 h 504"/>
                  <a:gd name="T16" fmla="*/ 100 w 528"/>
                  <a:gd name="T17" fmla="*/ 431 h 504"/>
                  <a:gd name="T18" fmla="*/ 138 w 528"/>
                  <a:gd name="T19" fmla="*/ 407 h 504"/>
                  <a:gd name="T20" fmla="*/ 176 w 528"/>
                  <a:gd name="T21" fmla="*/ 380 h 504"/>
                  <a:gd name="T22" fmla="*/ 212 w 528"/>
                  <a:gd name="T23" fmla="*/ 349 h 504"/>
                  <a:gd name="T24" fmla="*/ 247 w 528"/>
                  <a:gd name="T25" fmla="*/ 317 h 504"/>
                  <a:gd name="T26" fmla="*/ 279 w 528"/>
                  <a:gd name="T27" fmla="*/ 284 h 504"/>
                  <a:gd name="T28" fmla="*/ 312 w 528"/>
                  <a:gd name="T29" fmla="*/ 248 h 504"/>
                  <a:gd name="T30" fmla="*/ 345 w 528"/>
                  <a:gd name="T31" fmla="*/ 210 h 504"/>
                  <a:gd name="T32" fmla="*/ 371 w 528"/>
                  <a:gd name="T33" fmla="*/ 172 h 504"/>
                  <a:gd name="T34" fmla="*/ 394 w 528"/>
                  <a:gd name="T35" fmla="*/ 137 h 504"/>
                  <a:gd name="T36" fmla="*/ 413 w 528"/>
                  <a:gd name="T37" fmla="*/ 109 h 504"/>
                  <a:gd name="T38" fmla="*/ 429 w 528"/>
                  <a:gd name="T39" fmla="*/ 86 h 504"/>
                  <a:gd name="T40" fmla="*/ 436 w 528"/>
                  <a:gd name="T41" fmla="*/ 67 h 504"/>
                  <a:gd name="T42" fmla="*/ 438 w 528"/>
                  <a:gd name="T43" fmla="*/ 51 h 504"/>
                  <a:gd name="T44" fmla="*/ 440 w 528"/>
                  <a:gd name="T45" fmla="*/ 38 h 504"/>
                  <a:gd name="T46" fmla="*/ 436 w 528"/>
                  <a:gd name="T47" fmla="*/ 23 h 504"/>
                  <a:gd name="T48" fmla="*/ 433 w 528"/>
                  <a:gd name="T49" fmla="*/ 17 h 504"/>
                  <a:gd name="T50" fmla="*/ 431 w 528"/>
                  <a:gd name="T51" fmla="*/ 11 h 504"/>
                  <a:gd name="T52" fmla="*/ 433 w 528"/>
                  <a:gd name="T53" fmla="*/ 6 h 504"/>
                  <a:gd name="T54" fmla="*/ 436 w 528"/>
                  <a:gd name="T55" fmla="*/ 2 h 504"/>
                  <a:gd name="T56" fmla="*/ 444 w 528"/>
                  <a:gd name="T57" fmla="*/ 0 h 504"/>
                  <a:gd name="T58" fmla="*/ 456 w 528"/>
                  <a:gd name="T59" fmla="*/ 0 h 504"/>
                  <a:gd name="T60" fmla="*/ 471 w 528"/>
                  <a:gd name="T61" fmla="*/ 4 h 504"/>
                  <a:gd name="T62" fmla="*/ 488 w 528"/>
                  <a:gd name="T63" fmla="*/ 11 h 504"/>
                  <a:gd name="T64" fmla="*/ 503 w 528"/>
                  <a:gd name="T65" fmla="*/ 21 h 504"/>
                  <a:gd name="T66" fmla="*/ 515 w 528"/>
                  <a:gd name="T67" fmla="*/ 28 h 504"/>
                  <a:gd name="T68" fmla="*/ 524 w 528"/>
                  <a:gd name="T69" fmla="*/ 38 h 504"/>
                  <a:gd name="T70" fmla="*/ 528 w 528"/>
                  <a:gd name="T71" fmla="*/ 48 h 504"/>
                  <a:gd name="T72" fmla="*/ 526 w 528"/>
                  <a:gd name="T73" fmla="*/ 67 h 504"/>
                  <a:gd name="T74" fmla="*/ 517 w 528"/>
                  <a:gd name="T75" fmla="*/ 84 h 504"/>
                  <a:gd name="T76" fmla="*/ 507 w 528"/>
                  <a:gd name="T77" fmla="*/ 97 h 504"/>
                  <a:gd name="T78" fmla="*/ 494 w 528"/>
                  <a:gd name="T79" fmla="*/ 116 h 504"/>
                  <a:gd name="T80" fmla="*/ 477 w 528"/>
                  <a:gd name="T81" fmla="*/ 145 h 504"/>
                  <a:gd name="T82" fmla="*/ 454 w 528"/>
                  <a:gd name="T83" fmla="*/ 177 h 504"/>
                  <a:gd name="T84" fmla="*/ 425 w 528"/>
                  <a:gd name="T85" fmla="*/ 214 h 504"/>
                  <a:gd name="T86" fmla="*/ 394 w 528"/>
                  <a:gd name="T87" fmla="*/ 248 h 504"/>
                  <a:gd name="T88" fmla="*/ 360 w 528"/>
                  <a:gd name="T89" fmla="*/ 282 h 504"/>
                  <a:gd name="T90" fmla="*/ 325 w 528"/>
                  <a:gd name="T91" fmla="*/ 317 h 504"/>
                  <a:gd name="T92" fmla="*/ 289 w 528"/>
                  <a:gd name="T93" fmla="*/ 349 h 504"/>
                  <a:gd name="T94" fmla="*/ 253 w 528"/>
                  <a:gd name="T95" fmla="*/ 378 h 504"/>
                  <a:gd name="T96" fmla="*/ 218 w 528"/>
                  <a:gd name="T97" fmla="*/ 403 h 504"/>
                  <a:gd name="T98" fmla="*/ 184 w 528"/>
                  <a:gd name="T99" fmla="*/ 426 h 504"/>
                  <a:gd name="T100" fmla="*/ 149 w 528"/>
                  <a:gd name="T101" fmla="*/ 447 h 504"/>
                  <a:gd name="T102" fmla="*/ 117 w 528"/>
                  <a:gd name="T103" fmla="*/ 464 h 504"/>
                  <a:gd name="T104" fmla="*/ 88 w 528"/>
                  <a:gd name="T105" fmla="*/ 477 h 504"/>
                  <a:gd name="T106" fmla="*/ 57 w 528"/>
                  <a:gd name="T107" fmla="*/ 489 h 504"/>
                  <a:gd name="T108" fmla="*/ 46 w 528"/>
                  <a:gd name="T109" fmla="*/ 493 h 504"/>
                  <a:gd name="T110" fmla="*/ 25 w 528"/>
                  <a:gd name="T111" fmla="*/ 502 h 504"/>
                  <a:gd name="T112" fmla="*/ 10 w 528"/>
                  <a:gd name="T113" fmla="*/ 504 h 504"/>
                  <a:gd name="T114" fmla="*/ 2 w 528"/>
                  <a:gd name="T115" fmla="*/ 502 h 504"/>
                  <a:gd name="T116" fmla="*/ 0 w 528"/>
                  <a:gd name="T117" fmla="*/ 500 h 5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528" h="504">
                    <a:moveTo>
                      <a:pt x="0" y="500"/>
                    </a:moveTo>
                    <a:lnTo>
                      <a:pt x="0" y="498"/>
                    </a:lnTo>
                    <a:lnTo>
                      <a:pt x="2" y="496"/>
                    </a:lnTo>
                    <a:lnTo>
                      <a:pt x="2" y="494"/>
                    </a:lnTo>
                    <a:lnTo>
                      <a:pt x="4" y="493"/>
                    </a:lnTo>
                    <a:lnTo>
                      <a:pt x="8" y="489"/>
                    </a:lnTo>
                    <a:lnTo>
                      <a:pt x="12" y="487"/>
                    </a:lnTo>
                    <a:lnTo>
                      <a:pt x="15" y="483"/>
                    </a:lnTo>
                    <a:lnTo>
                      <a:pt x="19" y="479"/>
                    </a:lnTo>
                    <a:lnTo>
                      <a:pt x="25" y="475"/>
                    </a:lnTo>
                    <a:lnTo>
                      <a:pt x="31" y="472"/>
                    </a:lnTo>
                    <a:lnTo>
                      <a:pt x="36" y="468"/>
                    </a:lnTo>
                    <a:lnTo>
                      <a:pt x="44" y="464"/>
                    </a:lnTo>
                    <a:lnTo>
                      <a:pt x="52" y="458"/>
                    </a:lnTo>
                    <a:lnTo>
                      <a:pt x="59" y="452"/>
                    </a:lnTo>
                    <a:lnTo>
                      <a:pt x="69" y="449"/>
                    </a:lnTo>
                    <a:lnTo>
                      <a:pt x="78" y="443"/>
                    </a:lnTo>
                    <a:lnTo>
                      <a:pt x="100" y="431"/>
                    </a:lnTo>
                    <a:lnTo>
                      <a:pt x="119" y="420"/>
                    </a:lnTo>
                    <a:lnTo>
                      <a:pt x="138" y="407"/>
                    </a:lnTo>
                    <a:lnTo>
                      <a:pt x="157" y="393"/>
                    </a:lnTo>
                    <a:lnTo>
                      <a:pt x="176" y="380"/>
                    </a:lnTo>
                    <a:lnTo>
                      <a:pt x="193" y="365"/>
                    </a:lnTo>
                    <a:lnTo>
                      <a:pt x="212" y="349"/>
                    </a:lnTo>
                    <a:lnTo>
                      <a:pt x="230" y="332"/>
                    </a:lnTo>
                    <a:lnTo>
                      <a:pt x="247" y="317"/>
                    </a:lnTo>
                    <a:lnTo>
                      <a:pt x="262" y="302"/>
                    </a:lnTo>
                    <a:lnTo>
                      <a:pt x="279" y="284"/>
                    </a:lnTo>
                    <a:lnTo>
                      <a:pt x="297" y="265"/>
                    </a:lnTo>
                    <a:lnTo>
                      <a:pt x="312" y="248"/>
                    </a:lnTo>
                    <a:lnTo>
                      <a:pt x="329" y="229"/>
                    </a:lnTo>
                    <a:lnTo>
                      <a:pt x="345" y="210"/>
                    </a:lnTo>
                    <a:lnTo>
                      <a:pt x="358" y="191"/>
                    </a:lnTo>
                    <a:lnTo>
                      <a:pt x="371" y="172"/>
                    </a:lnTo>
                    <a:lnTo>
                      <a:pt x="383" y="153"/>
                    </a:lnTo>
                    <a:lnTo>
                      <a:pt x="394" y="137"/>
                    </a:lnTo>
                    <a:lnTo>
                      <a:pt x="406" y="122"/>
                    </a:lnTo>
                    <a:lnTo>
                      <a:pt x="413" y="109"/>
                    </a:lnTo>
                    <a:lnTo>
                      <a:pt x="421" y="97"/>
                    </a:lnTo>
                    <a:lnTo>
                      <a:pt x="429" y="86"/>
                    </a:lnTo>
                    <a:lnTo>
                      <a:pt x="433" y="76"/>
                    </a:lnTo>
                    <a:lnTo>
                      <a:pt x="436" y="67"/>
                    </a:lnTo>
                    <a:lnTo>
                      <a:pt x="438" y="59"/>
                    </a:lnTo>
                    <a:lnTo>
                      <a:pt x="438" y="51"/>
                    </a:lnTo>
                    <a:lnTo>
                      <a:pt x="440" y="46"/>
                    </a:lnTo>
                    <a:lnTo>
                      <a:pt x="440" y="38"/>
                    </a:lnTo>
                    <a:lnTo>
                      <a:pt x="440" y="32"/>
                    </a:lnTo>
                    <a:lnTo>
                      <a:pt x="436" y="23"/>
                    </a:lnTo>
                    <a:lnTo>
                      <a:pt x="434" y="21"/>
                    </a:lnTo>
                    <a:lnTo>
                      <a:pt x="433" y="17"/>
                    </a:lnTo>
                    <a:lnTo>
                      <a:pt x="431" y="13"/>
                    </a:lnTo>
                    <a:lnTo>
                      <a:pt x="431" y="11"/>
                    </a:lnTo>
                    <a:lnTo>
                      <a:pt x="431" y="9"/>
                    </a:lnTo>
                    <a:lnTo>
                      <a:pt x="433" y="6"/>
                    </a:lnTo>
                    <a:lnTo>
                      <a:pt x="434" y="4"/>
                    </a:lnTo>
                    <a:lnTo>
                      <a:pt x="436" y="2"/>
                    </a:lnTo>
                    <a:lnTo>
                      <a:pt x="440" y="2"/>
                    </a:lnTo>
                    <a:lnTo>
                      <a:pt x="444" y="0"/>
                    </a:lnTo>
                    <a:lnTo>
                      <a:pt x="450" y="0"/>
                    </a:lnTo>
                    <a:lnTo>
                      <a:pt x="456" y="0"/>
                    </a:lnTo>
                    <a:lnTo>
                      <a:pt x="463" y="2"/>
                    </a:lnTo>
                    <a:lnTo>
                      <a:pt x="471" y="4"/>
                    </a:lnTo>
                    <a:lnTo>
                      <a:pt x="479" y="7"/>
                    </a:lnTo>
                    <a:lnTo>
                      <a:pt x="488" y="11"/>
                    </a:lnTo>
                    <a:lnTo>
                      <a:pt x="496" y="15"/>
                    </a:lnTo>
                    <a:lnTo>
                      <a:pt x="503" y="21"/>
                    </a:lnTo>
                    <a:lnTo>
                      <a:pt x="511" y="25"/>
                    </a:lnTo>
                    <a:lnTo>
                      <a:pt x="515" y="28"/>
                    </a:lnTo>
                    <a:lnTo>
                      <a:pt x="521" y="34"/>
                    </a:lnTo>
                    <a:lnTo>
                      <a:pt x="524" y="38"/>
                    </a:lnTo>
                    <a:lnTo>
                      <a:pt x="526" y="44"/>
                    </a:lnTo>
                    <a:lnTo>
                      <a:pt x="528" y="48"/>
                    </a:lnTo>
                    <a:lnTo>
                      <a:pt x="528" y="57"/>
                    </a:lnTo>
                    <a:lnTo>
                      <a:pt x="526" y="67"/>
                    </a:lnTo>
                    <a:lnTo>
                      <a:pt x="523" y="74"/>
                    </a:lnTo>
                    <a:lnTo>
                      <a:pt x="517" y="84"/>
                    </a:lnTo>
                    <a:lnTo>
                      <a:pt x="513" y="90"/>
                    </a:lnTo>
                    <a:lnTo>
                      <a:pt x="507" y="97"/>
                    </a:lnTo>
                    <a:lnTo>
                      <a:pt x="501" y="107"/>
                    </a:lnTo>
                    <a:lnTo>
                      <a:pt x="494" y="116"/>
                    </a:lnTo>
                    <a:lnTo>
                      <a:pt x="486" y="130"/>
                    </a:lnTo>
                    <a:lnTo>
                      <a:pt x="477" y="145"/>
                    </a:lnTo>
                    <a:lnTo>
                      <a:pt x="465" y="160"/>
                    </a:lnTo>
                    <a:lnTo>
                      <a:pt x="454" y="177"/>
                    </a:lnTo>
                    <a:lnTo>
                      <a:pt x="440" y="197"/>
                    </a:lnTo>
                    <a:lnTo>
                      <a:pt x="425" y="214"/>
                    </a:lnTo>
                    <a:lnTo>
                      <a:pt x="410" y="231"/>
                    </a:lnTo>
                    <a:lnTo>
                      <a:pt x="394" y="248"/>
                    </a:lnTo>
                    <a:lnTo>
                      <a:pt x="377" y="265"/>
                    </a:lnTo>
                    <a:lnTo>
                      <a:pt x="360" y="282"/>
                    </a:lnTo>
                    <a:lnTo>
                      <a:pt x="343" y="300"/>
                    </a:lnTo>
                    <a:lnTo>
                      <a:pt x="325" y="317"/>
                    </a:lnTo>
                    <a:lnTo>
                      <a:pt x="306" y="334"/>
                    </a:lnTo>
                    <a:lnTo>
                      <a:pt x="289" y="349"/>
                    </a:lnTo>
                    <a:lnTo>
                      <a:pt x="270" y="365"/>
                    </a:lnTo>
                    <a:lnTo>
                      <a:pt x="253" y="378"/>
                    </a:lnTo>
                    <a:lnTo>
                      <a:pt x="235" y="391"/>
                    </a:lnTo>
                    <a:lnTo>
                      <a:pt x="218" y="403"/>
                    </a:lnTo>
                    <a:lnTo>
                      <a:pt x="201" y="416"/>
                    </a:lnTo>
                    <a:lnTo>
                      <a:pt x="184" y="426"/>
                    </a:lnTo>
                    <a:lnTo>
                      <a:pt x="167" y="437"/>
                    </a:lnTo>
                    <a:lnTo>
                      <a:pt x="149" y="447"/>
                    </a:lnTo>
                    <a:lnTo>
                      <a:pt x="134" y="456"/>
                    </a:lnTo>
                    <a:lnTo>
                      <a:pt x="117" y="464"/>
                    </a:lnTo>
                    <a:lnTo>
                      <a:pt x="101" y="472"/>
                    </a:lnTo>
                    <a:lnTo>
                      <a:pt x="88" y="477"/>
                    </a:lnTo>
                    <a:lnTo>
                      <a:pt x="73" y="483"/>
                    </a:lnTo>
                    <a:lnTo>
                      <a:pt x="57" y="489"/>
                    </a:lnTo>
                    <a:lnTo>
                      <a:pt x="52" y="491"/>
                    </a:lnTo>
                    <a:lnTo>
                      <a:pt x="46" y="493"/>
                    </a:lnTo>
                    <a:lnTo>
                      <a:pt x="34" y="498"/>
                    </a:lnTo>
                    <a:lnTo>
                      <a:pt x="25" y="502"/>
                    </a:lnTo>
                    <a:lnTo>
                      <a:pt x="17" y="504"/>
                    </a:lnTo>
                    <a:lnTo>
                      <a:pt x="10" y="504"/>
                    </a:lnTo>
                    <a:lnTo>
                      <a:pt x="6" y="504"/>
                    </a:lnTo>
                    <a:lnTo>
                      <a:pt x="2" y="502"/>
                    </a:lnTo>
                    <a:lnTo>
                      <a:pt x="0" y="500"/>
                    </a:lnTo>
                    <a:lnTo>
                      <a:pt x="0" y="500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6" name="Freeform 819"/>
              <p:cNvSpPr/>
              <p:nvPr/>
            </p:nvSpPr>
            <p:spPr bwMode="auto">
              <a:xfrm>
                <a:off x="5202238" y="1800225"/>
                <a:ext cx="271462" cy="52388"/>
              </a:xfrm>
              <a:custGeom>
                <a:avLst/>
                <a:gdLst>
                  <a:gd name="T0" fmla="*/ 153 w 343"/>
                  <a:gd name="T1" fmla="*/ 11 h 65"/>
                  <a:gd name="T2" fmla="*/ 188 w 343"/>
                  <a:gd name="T3" fmla="*/ 6 h 65"/>
                  <a:gd name="T4" fmla="*/ 220 w 343"/>
                  <a:gd name="T5" fmla="*/ 2 h 65"/>
                  <a:gd name="T6" fmla="*/ 251 w 343"/>
                  <a:gd name="T7" fmla="*/ 0 h 65"/>
                  <a:gd name="T8" fmla="*/ 280 w 343"/>
                  <a:gd name="T9" fmla="*/ 0 h 65"/>
                  <a:gd name="T10" fmla="*/ 293 w 343"/>
                  <a:gd name="T11" fmla="*/ 0 h 65"/>
                  <a:gd name="T12" fmla="*/ 305 w 343"/>
                  <a:gd name="T13" fmla="*/ 0 h 65"/>
                  <a:gd name="T14" fmla="*/ 314 w 343"/>
                  <a:gd name="T15" fmla="*/ 2 h 65"/>
                  <a:gd name="T16" fmla="*/ 322 w 343"/>
                  <a:gd name="T17" fmla="*/ 4 h 65"/>
                  <a:gd name="T18" fmla="*/ 329 w 343"/>
                  <a:gd name="T19" fmla="*/ 7 h 65"/>
                  <a:gd name="T20" fmla="*/ 335 w 343"/>
                  <a:gd name="T21" fmla="*/ 11 h 65"/>
                  <a:gd name="T22" fmla="*/ 339 w 343"/>
                  <a:gd name="T23" fmla="*/ 15 h 65"/>
                  <a:gd name="T24" fmla="*/ 341 w 343"/>
                  <a:gd name="T25" fmla="*/ 19 h 65"/>
                  <a:gd name="T26" fmla="*/ 343 w 343"/>
                  <a:gd name="T27" fmla="*/ 25 h 65"/>
                  <a:gd name="T28" fmla="*/ 343 w 343"/>
                  <a:gd name="T29" fmla="*/ 30 h 65"/>
                  <a:gd name="T30" fmla="*/ 341 w 343"/>
                  <a:gd name="T31" fmla="*/ 34 h 65"/>
                  <a:gd name="T32" fmla="*/ 339 w 343"/>
                  <a:gd name="T33" fmla="*/ 38 h 65"/>
                  <a:gd name="T34" fmla="*/ 335 w 343"/>
                  <a:gd name="T35" fmla="*/ 40 h 65"/>
                  <a:gd name="T36" fmla="*/ 329 w 343"/>
                  <a:gd name="T37" fmla="*/ 42 h 65"/>
                  <a:gd name="T38" fmla="*/ 324 w 343"/>
                  <a:gd name="T39" fmla="*/ 44 h 65"/>
                  <a:gd name="T40" fmla="*/ 316 w 343"/>
                  <a:gd name="T41" fmla="*/ 44 h 65"/>
                  <a:gd name="T42" fmla="*/ 314 w 343"/>
                  <a:gd name="T43" fmla="*/ 44 h 65"/>
                  <a:gd name="T44" fmla="*/ 312 w 343"/>
                  <a:gd name="T45" fmla="*/ 44 h 65"/>
                  <a:gd name="T46" fmla="*/ 308 w 343"/>
                  <a:gd name="T47" fmla="*/ 44 h 65"/>
                  <a:gd name="T48" fmla="*/ 305 w 343"/>
                  <a:gd name="T49" fmla="*/ 44 h 65"/>
                  <a:gd name="T50" fmla="*/ 301 w 343"/>
                  <a:gd name="T51" fmla="*/ 44 h 65"/>
                  <a:gd name="T52" fmla="*/ 297 w 343"/>
                  <a:gd name="T53" fmla="*/ 44 h 65"/>
                  <a:gd name="T54" fmla="*/ 291 w 343"/>
                  <a:gd name="T55" fmla="*/ 46 h 65"/>
                  <a:gd name="T56" fmla="*/ 285 w 343"/>
                  <a:gd name="T57" fmla="*/ 46 h 65"/>
                  <a:gd name="T58" fmla="*/ 280 w 343"/>
                  <a:gd name="T59" fmla="*/ 46 h 65"/>
                  <a:gd name="T60" fmla="*/ 272 w 343"/>
                  <a:gd name="T61" fmla="*/ 46 h 65"/>
                  <a:gd name="T62" fmla="*/ 264 w 343"/>
                  <a:gd name="T63" fmla="*/ 46 h 65"/>
                  <a:gd name="T64" fmla="*/ 259 w 343"/>
                  <a:gd name="T65" fmla="*/ 48 h 65"/>
                  <a:gd name="T66" fmla="*/ 249 w 343"/>
                  <a:gd name="T67" fmla="*/ 48 h 65"/>
                  <a:gd name="T68" fmla="*/ 241 w 343"/>
                  <a:gd name="T69" fmla="*/ 48 h 65"/>
                  <a:gd name="T70" fmla="*/ 232 w 343"/>
                  <a:gd name="T71" fmla="*/ 50 h 65"/>
                  <a:gd name="T72" fmla="*/ 222 w 343"/>
                  <a:gd name="T73" fmla="*/ 50 h 65"/>
                  <a:gd name="T74" fmla="*/ 213 w 343"/>
                  <a:gd name="T75" fmla="*/ 50 h 65"/>
                  <a:gd name="T76" fmla="*/ 201 w 343"/>
                  <a:gd name="T77" fmla="*/ 51 h 65"/>
                  <a:gd name="T78" fmla="*/ 190 w 343"/>
                  <a:gd name="T79" fmla="*/ 51 h 65"/>
                  <a:gd name="T80" fmla="*/ 178 w 343"/>
                  <a:gd name="T81" fmla="*/ 51 h 65"/>
                  <a:gd name="T82" fmla="*/ 167 w 343"/>
                  <a:gd name="T83" fmla="*/ 53 h 65"/>
                  <a:gd name="T84" fmla="*/ 153 w 343"/>
                  <a:gd name="T85" fmla="*/ 53 h 65"/>
                  <a:gd name="T86" fmla="*/ 140 w 343"/>
                  <a:gd name="T87" fmla="*/ 55 h 65"/>
                  <a:gd name="T88" fmla="*/ 127 w 343"/>
                  <a:gd name="T89" fmla="*/ 55 h 65"/>
                  <a:gd name="T90" fmla="*/ 113 w 343"/>
                  <a:gd name="T91" fmla="*/ 57 h 65"/>
                  <a:gd name="T92" fmla="*/ 98 w 343"/>
                  <a:gd name="T93" fmla="*/ 57 h 65"/>
                  <a:gd name="T94" fmla="*/ 83 w 343"/>
                  <a:gd name="T95" fmla="*/ 59 h 65"/>
                  <a:gd name="T96" fmla="*/ 67 w 343"/>
                  <a:gd name="T97" fmla="*/ 59 h 65"/>
                  <a:gd name="T98" fmla="*/ 52 w 343"/>
                  <a:gd name="T99" fmla="*/ 61 h 65"/>
                  <a:gd name="T100" fmla="*/ 35 w 343"/>
                  <a:gd name="T101" fmla="*/ 61 h 65"/>
                  <a:gd name="T102" fmla="*/ 17 w 343"/>
                  <a:gd name="T103" fmla="*/ 63 h 65"/>
                  <a:gd name="T104" fmla="*/ 0 w 343"/>
                  <a:gd name="T105" fmla="*/ 65 h 65"/>
                  <a:gd name="T106" fmla="*/ 0 w 343"/>
                  <a:gd name="T107" fmla="*/ 19 h 65"/>
                  <a:gd name="T108" fmla="*/ 21 w 343"/>
                  <a:gd name="T109" fmla="*/ 19 h 65"/>
                  <a:gd name="T110" fmla="*/ 42 w 343"/>
                  <a:gd name="T111" fmla="*/ 19 h 65"/>
                  <a:gd name="T112" fmla="*/ 61 w 343"/>
                  <a:gd name="T113" fmla="*/ 17 h 65"/>
                  <a:gd name="T114" fmla="*/ 83 w 343"/>
                  <a:gd name="T115" fmla="*/ 17 h 65"/>
                  <a:gd name="T116" fmla="*/ 100 w 343"/>
                  <a:gd name="T117" fmla="*/ 15 h 65"/>
                  <a:gd name="T118" fmla="*/ 119 w 343"/>
                  <a:gd name="T119" fmla="*/ 15 h 65"/>
                  <a:gd name="T120" fmla="*/ 136 w 343"/>
                  <a:gd name="T121" fmla="*/ 13 h 65"/>
                  <a:gd name="T122" fmla="*/ 153 w 343"/>
                  <a:gd name="T123" fmla="*/ 11 h 65"/>
                  <a:gd name="T124" fmla="*/ 153 w 343"/>
                  <a:gd name="T125" fmla="*/ 11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343" h="65">
                    <a:moveTo>
                      <a:pt x="153" y="11"/>
                    </a:moveTo>
                    <a:lnTo>
                      <a:pt x="188" y="6"/>
                    </a:lnTo>
                    <a:lnTo>
                      <a:pt x="220" y="2"/>
                    </a:lnTo>
                    <a:lnTo>
                      <a:pt x="251" y="0"/>
                    </a:lnTo>
                    <a:lnTo>
                      <a:pt x="280" y="0"/>
                    </a:lnTo>
                    <a:lnTo>
                      <a:pt x="293" y="0"/>
                    </a:lnTo>
                    <a:lnTo>
                      <a:pt x="305" y="0"/>
                    </a:lnTo>
                    <a:lnTo>
                      <a:pt x="314" y="2"/>
                    </a:lnTo>
                    <a:lnTo>
                      <a:pt x="322" y="4"/>
                    </a:lnTo>
                    <a:lnTo>
                      <a:pt x="329" y="7"/>
                    </a:lnTo>
                    <a:lnTo>
                      <a:pt x="335" y="11"/>
                    </a:lnTo>
                    <a:lnTo>
                      <a:pt x="339" y="15"/>
                    </a:lnTo>
                    <a:lnTo>
                      <a:pt x="341" y="19"/>
                    </a:lnTo>
                    <a:lnTo>
                      <a:pt x="343" y="25"/>
                    </a:lnTo>
                    <a:lnTo>
                      <a:pt x="343" y="30"/>
                    </a:lnTo>
                    <a:lnTo>
                      <a:pt x="341" y="34"/>
                    </a:lnTo>
                    <a:lnTo>
                      <a:pt x="339" y="38"/>
                    </a:lnTo>
                    <a:lnTo>
                      <a:pt x="335" y="40"/>
                    </a:lnTo>
                    <a:lnTo>
                      <a:pt x="329" y="42"/>
                    </a:lnTo>
                    <a:lnTo>
                      <a:pt x="324" y="44"/>
                    </a:lnTo>
                    <a:lnTo>
                      <a:pt x="316" y="44"/>
                    </a:lnTo>
                    <a:lnTo>
                      <a:pt x="314" y="44"/>
                    </a:lnTo>
                    <a:lnTo>
                      <a:pt x="312" y="44"/>
                    </a:lnTo>
                    <a:lnTo>
                      <a:pt x="308" y="44"/>
                    </a:lnTo>
                    <a:lnTo>
                      <a:pt x="305" y="44"/>
                    </a:lnTo>
                    <a:lnTo>
                      <a:pt x="301" y="44"/>
                    </a:lnTo>
                    <a:lnTo>
                      <a:pt x="297" y="44"/>
                    </a:lnTo>
                    <a:lnTo>
                      <a:pt x="291" y="46"/>
                    </a:lnTo>
                    <a:lnTo>
                      <a:pt x="285" y="46"/>
                    </a:lnTo>
                    <a:lnTo>
                      <a:pt x="280" y="46"/>
                    </a:lnTo>
                    <a:lnTo>
                      <a:pt x="272" y="46"/>
                    </a:lnTo>
                    <a:lnTo>
                      <a:pt x="264" y="46"/>
                    </a:lnTo>
                    <a:lnTo>
                      <a:pt x="259" y="48"/>
                    </a:lnTo>
                    <a:lnTo>
                      <a:pt x="249" y="48"/>
                    </a:lnTo>
                    <a:lnTo>
                      <a:pt x="241" y="48"/>
                    </a:lnTo>
                    <a:lnTo>
                      <a:pt x="232" y="50"/>
                    </a:lnTo>
                    <a:lnTo>
                      <a:pt x="222" y="50"/>
                    </a:lnTo>
                    <a:lnTo>
                      <a:pt x="213" y="50"/>
                    </a:lnTo>
                    <a:lnTo>
                      <a:pt x="201" y="51"/>
                    </a:lnTo>
                    <a:lnTo>
                      <a:pt x="190" y="51"/>
                    </a:lnTo>
                    <a:lnTo>
                      <a:pt x="178" y="51"/>
                    </a:lnTo>
                    <a:lnTo>
                      <a:pt x="167" y="53"/>
                    </a:lnTo>
                    <a:lnTo>
                      <a:pt x="153" y="53"/>
                    </a:lnTo>
                    <a:lnTo>
                      <a:pt x="140" y="55"/>
                    </a:lnTo>
                    <a:lnTo>
                      <a:pt x="127" y="55"/>
                    </a:lnTo>
                    <a:lnTo>
                      <a:pt x="113" y="57"/>
                    </a:lnTo>
                    <a:lnTo>
                      <a:pt x="98" y="57"/>
                    </a:lnTo>
                    <a:lnTo>
                      <a:pt x="83" y="59"/>
                    </a:lnTo>
                    <a:lnTo>
                      <a:pt x="67" y="59"/>
                    </a:lnTo>
                    <a:lnTo>
                      <a:pt x="52" y="61"/>
                    </a:lnTo>
                    <a:lnTo>
                      <a:pt x="35" y="61"/>
                    </a:lnTo>
                    <a:lnTo>
                      <a:pt x="17" y="63"/>
                    </a:lnTo>
                    <a:lnTo>
                      <a:pt x="0" y="65"/>
                    </a:lnTo>
                    <a:lnTo>
                      <a:pt x="0" y="19"/>
                    </a:lnTo>
                    <a:lnTo>
                      <a:pt x="21" y="19"/>
                    </a:lnTo>
                    <a:lnTo>
                      <a:pt x="42" y="19"/>
                    </a:lnTo>
                    <a:lnTo>
                      <a:pt x="61" y="17"/>
                    </a:lnTo>
                    <a:lnTo>
                      <a:pt x="83" y="17"/>
                    </a:lnTo>
                    <a:lnTo>
                      <a:pt x="100" y="15"/>
                    </a:lnTo>
                    <a:lnTo>
                      <a:pt x="119" y="15"/>
                    </a:lnTo>
                    <a:lnTo>
                      <a:pt x="136" y="13"/>
                    </a:lnTo>
                    <a:lnTo>
                      <a:pt x="153" y="11"/>
                    </a:lnTo>
                    <a:lnTo>
                      <a:pt x="153" y="11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11" name="组合 10"/>
          <p:cNvGrpSpPr/>
          <p:nvPr/>
        </p:nvGrpSpPr>
        <p:grpSpPr>
          <a:xfrm>
            <a:off x="2971178" y="2059567"/>
            <a:ext cx="1146122" cy="1152128"/>
            <a:chOff x="2797805" y="1952704"/>
            <a:chExt cx="1146122" cy="1152128"/>
          </a:xfrm>
        </p:grpSpPr>
        <p:pic>
          <p:nvPicPr>
            <p:cNvPr id="19" name="图片 18">
              <a:hlinkClick r:id="rId6" action="ppaction://hlinkfile"/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97805" y="1952704"/>
              <a:ext cx="1146122" cy="1152128"/>
            </a:xfrm>
            <a:prstGeom prst="rect">
              <a:avLst/>
            </a:prstGeom>
          </p:spPr>
        </p:pic>
        <p:grpSp>
          <p:nvGrpSpPr>
            <p:cNvPr id="77" name="组合 76"/>
            <p:cNvGrpSpPr/>
            <p:nvPr/>
          </p:nvGrpSpPr>
          <p:grpSpPr>
            <a:xfrm>
              <a:off x="2890313" y="2102036"/>
              <a:ext cx="961106" cy="853464"/>
              <a:chOff x="5789613" y="1204913"/>
              <a:chExt cx="793749" cy="704850"/>
            </a:xfrm>
          </p:grpSpPr>
          <p:sp>
            <p:nvSpPr>
              <p:cNvPr id="78" name="Freeform 820"/>
              <p:cNvSpPr/>
              <p:nvPr/>
            </p:nvSpPr>
            <p:spPr bwMode="auto">
              <a:xfrm>
                <a:off x="5981700" y="1204913"/>
                <a:ext cx="73025" cy="704850"/>
              </a:xfrm>
              <a:custGeom>
                <a:avLst/>
                <a:gdLst>
                  <a:gd name="T0" fmla="*/ 13 w 92"/>
                  <a:gd name="T1" fmla="*/ 2 h 888"/>
                  <a:gd name="T2" fmla="*/ 29 w 92"/>
                  <a:gd name="T3" fmla="*/ 2 h 888"/>
                  <a:gd name="T4" fmla="*/ 50 w 92"/>
                  <a:gd name="T5" fmla="*/ 8 h 888"/>
                  <a:gd name="T6" fmla="*/ 71 w 92"/>
                  <a:gd name="T7" fmla="*/ 17 h 888"/>
                  <a:gd name="T8" fmla="*/ 84 w 92"/>
                  <a:gd name="T9" fmla="*/ 25 h 888"/>
                  <a:gd name="T10" fmla="*/ 90 w 92"/>
                  <a:gd name="T11" fmla="*/ 35 h 888"/>
                  <a:gd name="T12" fmla="*/ 88 w 92"/>
                  <a:gd name="T13" fmla="*/ 61 h 888"/>
                  <a:gd name="T14" fmla="*/ 84 w 92"/>
                  <a:gd name="T15" fmla="*/ 82 h 888"/>
                  <a:gd name="T16" fmla="*/ 79 w 92"/>
                  <a:gd name="T17" fmla="*/ 119 h 888"/>
                  <a:gd name="T18" fmla="*/ 75 w 92"/>
                  <a:gd name="T19" fmla="*/ 161 h 888"/>
                  <a:gd name="T20" fmla="*/ 73 w 92"/>
                  <a:gd name="T21" fmla="*/ 201 h 888"/>
                  <a:gd name="T22" fmla="*/ 71 w 92"/>
                  <a:gd name="T23" fmla="*/ 258 h 888"/>
                  <a:gd name="T24" fmla="*/ 69 w 92"/>
                  <a:gd name="T25" fmla="*/ 329 h 888"/>
                  <a:gd name="T26" fmla="*/ 67 w 92"/>
                  <a:gd name="T27" fmla="*/ 417 h 888"/>
                  <a:gd name="T28" fmla="*/ 67 w 92"/>
                  <a:gd name="T29" fmla="*/ 522 h 888"/>
                  <a:gd name="T30" fmla="*/ 67 w 92"/>
                  <a:gd name="T31" fmla="*/ 575 h 888"/>
                  <a:gd name="T32" fmla="*/ 67 w 92"/>
                  <a:gd name="T33" fmla="*/ 625 h 888"/>
                  <a:gd name="T34" fmla="*/ 67 w 92"/>
                  <a:gd name="T35" fmla="*/ 671 h 888"/>
                  <a:gd name="T36" fmla="*/ 65 w 92"/>
                  <a:gd name="T37" fmla="*/ 711 h 888"/>
                  <a:gd name="T38" fmla="*/ 65 w 92"/>
                  <a:gd name="T39" fmla="*/ 745 h 888"/>
                  <a:gd name="T40" fmla="*/ 63 w 92"/>
                  <a:gd name="T41" fmla="*/ 776 h 888"/>
                  <a:gd name="T42" fmla="*/ 63 w 92"/>
                  <a:gd name="T43" fmla="*/ 802 h 888"/>
                  <a:gd name="T44" fmla="*/ 61 w 92"/>
                  <a:gd name="T45" fmla="*/ 823 h 888"/>
                  <a:gd name="T46" fmla="*/ 61 w 92"/>
                  <a:gd name="T47" fmla="*/ 839 h 888"/>
                  <a:gd name="T48" fmla="*/ 59 w 92"/>
                  <a:gd name="T49" fmla="*/ 850 h 888"/>
                  <a:gd name="T50" fmla="*/ 56 w 92"/>
                  <a:gd name="T51" fmla="*/ 864 h 888"/>
                  <a:gd name="T52" fmla="*/ 50 w 92"/>
                  <a:gd name="T53" fmla="*/ 881 h 888"/>
                  <a:gd name="T54" fmla="*/ 44 w 92"/>
                  <a:gd name="T55" fmla="*/ 888 h 888"/>
                  <a:gd name="T56" fmla="*/ 38 w 92"/>
                  <a:gd name="T57" fmla="*/ 886 h 888"/>
                  <a:gd name="T58" fmla="*/ 31 w 92"/>
                  <a:gd name="T59" fmla="*/ 875 h 888"/>
                  <a:gd name="T60" fmla="*/ 21 w 92"/>
                  <a:gd name="T61" fmla="*/ 856 h 888"/>
                  <a:gd name="T62" fmla="*/ 12 w 92"/>
                  <a:gd name="T63" fmla="*/ 835 h 888"/>
                  <a:gd name="T64" fmla="*/ 6 w 92"/>
                  <a:gd name="T65" fmla="*/ 818 h 888"/>
                  <a:gd name="T66" fmla="*/ 6 w 92"/>
                  <a:gd name="T67" fmla="*/ 804 h 888"/>
                  <a:gd name="T68" fmla="*/ 6 w 92"/>
                  <a:gd name="T69" fmla="*/ 793 h 888"/>
                  <a:gd name="T70" fmla="*/ 8 w 92"/>
                  <a:gd name="T71" fmla="*/ 776 h 888"/>
                  <a:gd name="T72" fmla="*/ 10 w 92"/>
                  <a:gd name="T73" fmla="*/ 755 h 888"/>
                  <a:gd name="T74" fmla="*/ 13 w 92"/>
                  <a:gd name="T75" fmla="*/ 726 h 888"/>
                  <a:gd name="T76" fmla="*/ 17 w 92"/>
                  <a:gd name="T77" fmla="*/ 694 h 888"/>
                  <a:gd name="T78" fmla="*/ 19 w 92"/>
                  <a:gd name="T79" fmla="*/ 652 h 888"/>
                  <a:gd name="T80" fmla="*/ 21 w 92"/>
                  <a:gd name="T81" fmla="*/ 596 h 888"/>
                  <a:gd name="T82" fmla="*/ 23 w 92"/>
                  <a:gd name="T83" fmla="*/ 527 h 888"/>
                  <a:gd name="T84" fmla="*/ 25 w 92"/>
                  <a:gd name="T85" fmla="*/ 445 h 888"/>
                  <a:gd name="T86" fmla="*/ 25 w 92"/>
                  <a:gd name="T87" fmla="*/ 350 h 888"/>
                  <a:gd name="T88" fmla="*/ 25 w 92"/>
                  <a:gd name="T89" fmla="*/ 279 h 888"/>
                  <a:gd name="T90" fmla="*/ 25 w 92"/>
                  <a:gd name="T91" fmla="*/ 233 h 888"/>
                  <a:gd name="T92" fmla="*/ 25 w 92"/>
                  <a:gd name="T93" fmla="*/ 189 h 888"/>
                  <a:gd name="T94" fmla="*/ 23 w 92"/>
                  <a:gd name="T95" fmla="*/ 153 h 888"/>
                  <a:gd name="T96" fmla="*/ 23 w 92"/>
                  <a:gd name="T97" fmla="*/ 119 h 888"/>
                  <a:gd name="T98" fmla="*/ 21 w 92"/>
                  <a:gd name="T99" fmla="*/ 90 h 888"/>
                  <a:gd name="T100" fmla="*/ 19 w 92"/>
                  <a:gd name="T101" fmla="*/ 67 h 888"/>
                  <a:gd name="T102" fmla="*/ 17 w 92"/>
                  <a:gd name="T103" fmla="*/ 48 h 888"/>
                  <a:gd name="T104" fmla="*/ 15 w 92"/>
                  <a:gd name="T105" fmla="*/ 35 h 888"/>
                  <a:gd name="T106" fmla="*/ 12 w 92"/>
                  <a:gd name="T107" fmla="*/ 25 h 888"/>
                  <a:gd name="T108" fmla="*/ 10 w 92"/>
                  <a:gd name="T109" fmla="*/ 19 h 888"/>
                  <a:gd name="T110" fmla="*/ 0 w 92"/>
                  <a:gd name="T111" fmla="*/ 14 h 888"/>
                  <a:gd name="T112" fmla="*/ 0 w 92"/>
                  <a:gd name="T113" fmla="*/ 8 h 888"/>
                  <a:gd name="T114" fmla="*/ 4 w 92"/>
                  <a:gd name="T115" fmla="*/ 4 h 8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92" h="888">
                    <a:moveTo>
                      <a:pt x="4" y="4"/>
                    </a:moveTo>
                    <a:lnTo>
                      <a:pt x="8" y="2"/>
                    </a:lnTo>
                    <a:lnTo>
                      <a:pt x="13" y="2"/>
                    </a:lnTo>
                    <a:lnTo>
                      <a:pt x="17" y="0"/>
                    </a:lnTo>
                    <a:lnTo>
                      <a:pt x="23" y="2"/>
                    </a:lnTo>
                    <a:lnTo>
                      <a:pt x="29" y="2"/>
                    </a:lnTo>
                    <a:lnTo>
                      <a:pt x="36" y="4"/>
                    </a:lnTo>
                    <a:lnTo>
                      <a:pt x="42" y="6"/>
                    </a:lnTo>
                    <a:lnTo>
                      <a:pt x="50" y="8"/>
                    </a:lnTo>
                    <a:lnTo>
                      <a:pt x="57" y="12"/>
                    </a:lnTo>
                    <a:lnTo>
                      <a:pt x="65" y="14"/>
                    </a:lnTo>
                    <a:lnTo>
                      <a:pt x="71" y="17"/>
                    </a:lnTo>
                    <a:lnTo>
                      <a:pt x="75" y="19"/>
                    </a:lnTo>
                    <a:lnTo>
                      <a:pt x="80" y="23"/>
                    </a:lnTo>
                    <a:lnTo>
                      <a:pt x="84" y="25"/>
                    </a:lnTo>
                    <a:lnTo>
                      <a:pt x="86" y="27"/>
                    </a:lnTo>
                    <a:lnTo>
                      <a:pt x="88" y="29"/>
                    </a:lnTo>
                    <a:lnTo>
                      <a:pt x="90" y="35"/>
                    </a:lnTo>
                    <a:lnTo>
                      <a:pt x="92" y="42"/>
                    </a:lnTo>
                    <a:lnTo>
                      <a:pt x="90" y="52"/>
                    </a:lnTo>
                    <a:lnTo>
                      <a:pt x="88" y="61"/>
                    </a:lnTo>
                    <a:lnTo>
                      <a:pt x="86" y="67"/>
                    </a:lnTo>
                    <a:lnTo>
                      <a:pt x="84" y="75"/>
                    </a:lnTo>
                    <a:lnTo>
                      <a:pt x="84" y="82"/>
                    </a:lnTo>
                    <a:lnTo>
                      <a:pt x="82" y="94"/>
                    </a:lnTo>
                    <a:lnTo>
                      <a:pt x="80" y="105"/>
                    </a:lnTo>
                    <a:lnTo>
                      <a:pt x="79" y="119"/>
                    </a:lnTo>
                    <a:lnTo>
                      <a:pt x="77" y="134"/>
                    </a:lnTo>
                    <a:lnTo>
                      <a:pt x="75" y="151"/>
                    </a:lnTo>
                    <a:lnTo>
                      <a:pt x="75" y="161"/>
                    </a:lnTo>
                    <a:lnTo>
                      <a:pt x="75" y="172"/>
                    </a:lnTo>
                    <a:lnTo>
                      <a:pt x="73" y="186"/>
                    </a:lnTo>
                    <a:lnTo>
                      <a:pt x="73" y="201"/>
                    </a:lnTo>
                    <a:lnTo>
                      <a:pt x="73" y="218"/>
                    </a:lnTo>
                    <a:lnTo>
                      <a:pt x="71" y="237"/>
                    </a:lnTo>
                    <a:lnTo>
                      <a:pt x="71" y="258"/>
                    </a:lnTo>
                    <a:lnTo>
                      <a:pt x="69" y="279"/>
                    </a:lnTo>
                    <a:lnTo>
                      <a:pt x="69" y="304"/>
                    </a:lnTo>
                    <a:lnTo>
                      <a:pt x="69" y="329"/>
                    </a:lnTo>
                    <a:lnTo>
                      <a:pt x="69" y="357"/>
                    </a:lnTo>
                    <a:lnTo>
                      <a:pt x="67" y="386"/>
                    </a:lnTo>
                    <a:lnTo>
                      <a:pt x="67" y="417"/>
                    </a:lnTo>
                    <a:lnTo>
                      <a:pt x="67" y="451"/>
                    </a:lnTo>
                    <a:lnTo>
                      <a:pt x="67" y="485"/>
                    </a:lnTo>
                    <a:lnTo>
                      <a:pt x="67" y="522"/>
                    </a:lnTo>
                    <a:lnTo>
                      <a:pt x="67" y="541"/>
                    </a:lnTo>
                    <a:lnTo>
                      <a:pt x="67" y="558"/>
                    </a:lnTo>
                    <a:lnTo>
                      <a:pt x="67" y="575"/>
                    </a:lnTo>
                    <a:lnTo>
                      <a:pt x="67" y="592"/>
                    </a:lnTo>
                    <a:lnTo>
                      <a:pt x="67" y="610"/>
                    </a:lnTo>
                    <a:lnTo>
                      <a:pt x="67" y="625"/>
                    </a:lnTo>
                    <a:lnTo>
                      <a:pt x="67" y="640"/>
                    </a:lnTo>
                    <a:lnTo>
                      <a:pt x="67" y="655"/>
                    </a:lnTo>
                    <a:lnTo>
                      <a:pt x="67" y="671"/>
                    </a:lnTo>
                    <a:lnTo>
                      <a:pt x="67" y="684"/>
                    </a:lnTo>
                    <a:lnTo>
                      <a:pt x="65" y="697"/>
                    </a:lnTo>
                    <a:lnTo>
                      <a:pt x="65" y="711"/>
                    </a:lnTo>
                    <a:lnTo>
                      <a:pt x="65" y="722"/>
                    </a:lnTo>
                    <a:lnTo>
                      <a:pt x="65" y="734"/>
                    </a:lnTo>
                    <a:lnTo>
                      <a:pt x="65" y="745"/>
                    </a:lnTo>
                    <a:lnTo>
                      <a:pt x="65" y="757"/>
                    </a:lnTo>
                    <a:lnTo>
                      <a:pt x="65" y="766"/>
                    </a:lnTo>
                    <a:lnTo>
                      <a:pt x="63" y="776"/>
                    </a:lnTo>
                    <a:lnTo>
                      <a:pt x="63" y="785"/>
                    </a:lnTo>
                    <a:lnTo>
                      <a:pt x="63" y="795"/>
                    </a:lnTo>
                    <a:lnTo>
                      <a:pt x="63" y="802"/>
                    </a:lnTo>
                    <a:lnTo>
                      <a:pt x="63" y="810"/>
                    </a:lnTo>
                    <a:lnTo>
                      <a:pt x="63" y="816"/>
                    </a:lnTo>
                    <a:lnTo>
                      <a:pt x="61" y="823"/>
                    </a:lnTo>
                    <a:lnTo>
                      <a:pt x="61" y="829"/>
                    </a:lnTo>
                    <a:lnTo>
                      <a:pt x="61" y="835"/>
                    </a:lnTo>
                    <a:lnTo>
                      <a:pt x="61" y="839"/>
                    </a:lnTo>
                    <a:lnTo>
                      <a:pt x="61" y="844"/>
                    </a:lnTo>
                    <a:lnTo>
                      <a:pt x="59" y="848"/>
                    </a:lnTo>
                    <a:lnTo>
                      <a:pt x="59" y="850"/>
                    </a:lnTo>
                    <a:lnTo>
                      <a:pt x="59" y="854"/>
                    </a:lnTo>
                    <a:lnTo>
                      <a:pt x="59" y="856"/>
                    </a:lnTo>
                    <a:lnTo>
                      <a:pt x="56" y="864"/>
                    </a:lnTo>
                    <a:lnTo>
                      <a:pt x="54" y="869"/>
                    </a:lnTo>
                    <a:lnTo>
                      <a:pt x="52" y="875"/>
                    </a:lnTo>
                    <a:lnTo>
                      <a:pt x="50" y="881"/>
                    </a:lnTo>
                    <a:lnTo>
                      <a:pt x="48" y="885"/>
                    </a:lnTo>
                    <a:lnTo>
                      <a:pt x="46" y="886"/>
                    </a:lnTo>
                    <a:lnTo>
                      <a:pt x="44" y="888"/>
                    </a:lnTo>
                    <a:lnTo>
                      <a:pt x="42" y="888"/>
                    </a:lnTo>
                    <a:lnTo>
                      <a:pt x="40" y="888"/>
                    </a:lnTo>
                    <a:lnTo>
                      <a:pt x="38" y="886"/>
                    </a:lnTo>
                    <a:lnTo>
                      <a:pt x="36" y="885"/>
                    </a:lnTo>
                    <a:lnTo>
                      <a:pt x="33" y="881"/>
                    </a:lnTo>
                    <a:lnTo>
                      <a:pt x="31" y="875"/>
                    </a:lnTo>
                    <a:lnTo>
                      <a:pt x="27" y="869"/>
                    </a:lnTo>
                    <a:lnTo>
                      <a:pt x="25" y="864"/>
                    </a:lnTo>
                    <a:lnTo>
                      <a:pt x="21" y="856"/>
                    </a:lnTo>
                    <a:lnTo>
                      <a:pt x="17" y="848"/>
                    </a:lnTo>
                    <a:lnTo>
                      <a:pt x="13" y="841"/>
                    </a:lnTo>
                    <a:lnTo>
                      <a:pt x="12" y="835"/>
                    </a:lnTo>
                    <a:lnTo>
                      <a:pt x="8" y="829"/>
                    </a:lnTo>
                    <a:lnTo>
                      <a:pt x="8" y="823"/>
                    </a:lnTo>
                    <a:lnTo>
                      <a:pt x="6" y="818"/>
                    </a:lnTo>
                    <a:lnTo>
                      <a:pt x="6" y="812"/>
                    </a:lnTo>
                    <a:lnTo>
                      <a:pt x="4" y="806"/>
                    </a:lnTo>
                    <a:lnTo>
                      <a:pt x="6" y="804"/>
                    </a:lnTo>
                    <a:lnTo>
                      <a:pt x="6" y="801"/>
                    </a:lnTo>
                    <a:lnTo>
                      <a:pt x="6" y="797"/>
                    </a:lnTo>
                    <a:lnTo>
                      <a:pt x="6" y="793"/>
                    </a:lnTo>
                    <a:lnTo>
                      <a:pt x="6" y="789"/>
                    </a:lnTo>
                    <a:lnTo>
                      <a:pt x="6" y="783"/>
                    </a:lnTo>
                    <a:lnTo>
                      <a:pt x="8" y="776"/>
                    </a:lnTo>
                    <a:lnTo>
                      <a:pt x="8" y="770"/>
                    </a:lnTo>
                    <a:lnTo>
                      <a:pt x="10" y="762"/>
                    </a:lnTo>
                    <a:lnTo>
                      <a:pt x="10" y="755"/>
                    </a:lnTo>
                    <a:lnTo>
                      <a:pt x="12" y="745"/>
                    </a:lnTo>
                    <a:lnTo>
                      <a:pt x="12" y="736"/>
                    </a:lnTo>
                    <a:lnTo>
                      <a:pt x="13" y="726"/>
                    </a:lnTo>
                    <a:lnTo>
                      <a:pt x="15" y="716"/>
                    </a:lnTo>
                    <a:lnTo>
                      <a:pt x="15" y="705"/>
                    </a:lnTo>
                    <a:lnTo>
                      <a:pt x="17" y="694"/>
                    </a:lnTo>
                    <a:lnTo>
                      <a:pt x="17" y="680"/>
                    </a:lnTo>
                    <a:lnTo>
                      <a:pt x="19" y="667"/>
                    </a:lnTo>
                    <a:lnTo>
                      <a:pt x="19" y="652"/>
                    </a:lnTo>
                    <a:lnTo>
                      <a:pt x="21" y="634"/>
                    </a:lnTo>
                    <a:lnTo>
                      <a:pt x="21" y="617"/>
                    </a:lnTo>
                    <a:lnTo>
                      <a:pt x="21" y="596"/>
                    </a:lnTo>
                    <a:lnTo>
                      <a:pt x="23" y="575"/>
                    </a:lnTo>
                    <a:lnTo>
                      <a:pt x="23" y="552"/>
                    </a:lnTo>
                    <a:lnTo>
                      <a:pt x="23" y="527"/>
                    </a:lnTo>
                    <a:lnTo>
                      <a:pt x="25" y="503"/>
                    </a:lnTo>
                    <a:lnTo>
                      <a:pt x="25" y="474"/>
                    </a:lnTo>
                    <a:lnTo>
                      <a:pt x="25" y="445"/>
                    </a:lnTo>
                    <a:lnTo>
                      <a:pt x="25" y="415"/>
                    </a:lnTo>
                    <a:lnTo>
                      <a:pt x="25" y="382"/>
                    </a:lnTo>
                    <a:lnTo>
                      <a:pt x="25" y="350"/>
                    </a:lnTo>
                    <a:lnTo>
                      <a:pt x="25" y="313"/>
                    </a:lnTo>
                    <a:lnTo>
                      <a:pt x="25" y="296"/>
                    </a:lnTo>
                    <a:lnTo>
                      <a:pt x="25" y="279"/>
                    </a:lnTo>
                    <a:lnTo>
                      <a:pt x="25" y="264"/>
                    </a:lnTo>
                    <a:lnTo>
                      <a:pt x="25" y="249"/>
                    </a:lnTo>
                    <a:lnTo>
                      <a:pt x="25" y="233"/>
                    </a:lnTo>
                    <a:lnTo>
                      <a:pt x="25" y="218"/>
                    </a:lnTo>
                    <a:lnTo>
                      <a:pt x="25" y="203"/>
                    </a:lnTo>
                    <a:lnTo>
                      <a:pt x="25" y="189"/>
                    </a:lnTo>
                    <a:lnTo>
                      <a:pt x="25" y="176"/>
                    </a:lnTo>
                    <a:lnTo>
                      <a:pt x="25" y="165"/>
                    </a:lnTo>
                    <a:lnTo>
                      <a:pt x="23" y="153"/>
                    </a:lnTo>
                    <a:lnTo>
                      <a:pt x="23" y="142"/>
                    </a:lnTo>
                    <a:lnTo>
                      <a:pt x="23" y="130"/>
                    </a:lnTo>
                    <a:lnTo>
                      <a:pt x="23" y="119"/>
                    </a:lnTo>
                    <a:lnTo>
                      <a:pt x="23" y="109"/>
                    </a:lnTo>
                    <a:lnTo>
                      <a:pt x="21" y="100"/>
                    </a:lnTo>
                    <a:lnTo>
                      <a:pt x="21" y="90"/>
                    </a:lnTo>
                    <a:lnTo>
                      <a:pt x="21" y="82"/>
                    </a:lnTo>
                    <a:lnTo>
                      <a:pt x="21" y="75"/>
                    </a:lnTo>
                    <a:lnTo>
                      <a:pt x="19" y="67"/>
                    </a:lnTo>
                    <a:lnTo>
                      <a:pt x="19" y="61"/>
                    </a:lnTo>
                    <a:lnTo>
                      <a:pt x="19" y="54"/>
                    </a:lnTo>
                    <a:lnTo>
                      <a:pt x="17" y="48"/>
                    </a:lnTo>
                    <a:lnTo>
                      <a:pt x="17" y="42"/>
                    </a:lnTo>
                    <a:lnTo>
                      <a:pt x="15" y="38"/>
                    </a:lnTo>
                    <a:lnTo>
                      <a:pt x="15" y="35"/>
                    </a:lnTo>
                    <a:lnTo>
                      <a:pt x="13" y="31"/>
                    </a:lnTo>
                    <a:lnTo>
                      <a:pt x="13" y="27"/>
                    </a:lnTo>
                    <a:lnTo>
                      <a:pt x="12" y="25"/>
                    </a:lnTo>
                    <a:lnTo>
                      <a:pt x="12" y="23"/>
                    </a:lnTo>
                    <a:lnTo>
                      <a:pt x="10" y="21"/>
                    </a:lnTo>
                    <a:lnTo>
                      <a:pt x="10" y="19"/>
                    </a:lnTo>
                    <a:lnTo>
                      <a:pt x="6" y="19"/>
                    </a:lnTo>
                    <a:lnTo>
                      <a:pt x="2" y="16"/>
                    </a:lnTo>
                    <a:lnTo>
                      <a:pt x="0" y="14"/>
                    </a:lnTo>
                    <a:lnTo>
                      <a:pt x="0" y="12"/>
                    </a:lnTo>
                    <a:lnTo>
                      <a:pt x="0" y="10"/>
                    </a:lnTo>
                    <a:lnTo>
                      <a:pt x="0" y="8"/>
                    </a:lnTo>
                    <a:lnTo>
                      <a:pt x="2" y="6"/>
                    </a:lnTo>
                    <a:lnTo>
                      <a:pt x="4" y="4"/>
                    </a:lnTo>
                    <a:lnTo>
                      <a:pt x="4" y="4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9" name="Freeform 821"/>
              <p:cNvSpPr/>
              <p:nvPr/>
            </p:nvSpPr>
            <p:spPr bwMode="auto">
              <a:xfrm>
                <a:off x="5818188" y="1482725"/>
                <a:ext cx="325437" cy="90488"/>
              </a:xfrm>
              <a:custGeom>
                <a:avLst/>
                <a:gdLst>
                  <a:gd name="T0" fmla="*/ 234 w 412"/>
                  <a:gd name="T1" fmla="*/ 32 h 114"/>
                  <a:gd name="T2" fmla="*/ 268 w 412"/>
                  <a:gd name="T3" fmla="*/ 23 h 114"/>
                  <a:gd name="T4" fmla="*/ 297 w 412"/>
                  <a:gd name="T5" fmla="*/ 15 h 114"/>
                  <a:gd name="T6" fmla="*/ 324 w 412"/>
                  <a:gd name="T7" fmla="*/ 9 h 114"/>
                  <a:gd name="T8" fmla="*/ 345 w 412"/>
                  <a:gd name="T9" fmla="*/ 4 h 114"/>
                  <a:gd name="T10" fmla="*/ 362 w 412"/>
                  <a:gd name="T11" fmla="*/ 2 h 114"/>
                  <a:gd name="T12" fmla="*/ 377 w 412"/>
                  <a:gd name="T13" fmla="*/ 0 h 114"/>
                  <a:gd name="T14" fmla="*/ 387 w 412"/>
                  <a:gd name="T15" fmla="*/ 0 h 114"/>
                  <a:gd name="T16" fmla="*/ 395 w 412"/>
                  <a:gd name="T17" fmla="*/ 2 h 114"/>
                  <a:gd name="T18" fmla="*/ 402 w 412"/>
                  <a:gd name="T19" fmla="*/ 6 h 114"/>
                  <a:gd name="T20" fmla="*/ 408 w 412"/>
                  <a:gd name="T21" fmla="*/ 11 h 114"/>
                  <a:gd name="T22" fmla="*/ 412 w 412"/>
                  <a:gd name="T23" fmla="*/ 15 h 114"/>
                  <a:gd name="T24" fmla="*/ 412 w 412"/>
                  <a:gd name="T25" fmla="*/ 19 h 114"/>
                  <a:gd name="T26" fmla="*/ 408 w 412"/>
                  <a:gd name="T27" fmla="*/ 27 h 114"/>
                  <a:gd name="T28" fmla="*/ 400 w 412"/>
                  <a:gd name="T29" fmla="*/ 30 h 114"/>
                  <a:gd name="T30" fmla="*/ 389 w 412"/>
                  <a:gd name="T31" fmla="*/ 36 h 114"/>
                  <a:gd name="T32" fmla="*/ 377 w 412"/>
                  <a:gd name="T33" fmla="*/ 38 h 114"/>
                  <a:gd name="T34" fmla="*/ 368 w 412"/>
                  <a:gd name="T35" fmla="*/ 42 h 114"/>
                  <a:gd name="T36" fmla="*/ 353 w 412"/>
                  <a:gd name="T37" fmla="*/ 48 h 114"/>
                  <a:gd name="T38" fmla="*/ 335 w 412"/>
                  <a:gd name="T39" fmla="*/ 51 h 114"/>
                  <a:gd name="T40" fmla="*/ 314 w 412"/>
                  <a:gd name="T41" fmla="*/ 57 h 114"/>
                  <a:gd name="T42" fmla="*/ 289 w 412"/>
                  <a:gd name="T43" fmla="*/ 65 h 114"/>
                  <a:gd name="T44" fmla="*/ 261 w 412"/>
                  <a:gd name="T45" fmla="*/ 70 h 114"/>
                  <a:gd name="T46" fmla="*/ 230 w 412"/>
                  <a:gd name="T47" fmla="*/ 78 h 114"/>
                  <a:gd name="T48" fmla="*/ 194 w 412"/>
                  <a:gd name="T49" fmla="*/ 86 h 114"/>
                  <a:gd name="T50" fmla="*/ 163 w 412"/>
                  <a:gd name="T51" fmla="*/ 93 h 114"/>
                  <a:gd name="T52" fmla="*/ 134 w 412"/>
                  <a:gd name="T53" fmla="*/ 99 h 114"/>
                  <a:gd name="T54" fmla="*/ 111 w 412"/>
                  <a:gd name="T55" fmla="*/ 103 h 114"/>
                  <a:gd name="T56" fmla="*/ 90 w 412"/>
                  <a:gd name="T57" fmla="*/ 109 h 114"/>
                  <a:gd name="T58" fmla="*/ 77 w 412"/>
                  <a:gd name="T59" fmla="*/ 111 h 114"/>
                  <a:gd name="T60" fmla="*/ 65 w 412"/>
                  <a:gd name="T61" fmla="*/ 112 h 114"/>
                  <a:gd name="T62" fmla="*/ 60 w 412"/>
                  <a:gd name="T63" fmla="*/ 114 h 114"/>
                  <a:gd name="T64" fmla="*/ 50 w 412"/>
                  <a:gd name="T65" fmla="*/ 114 h 114"/>
                  <a:gd name="T66" fmla="*/ 33 w 412"/>
                  <a:gd name="T67" fmla="*/ 109 h 114"/>
                  <a:gd name="T68" fmla="*/ 18 w 412"/>
                  <a:gd name="T69" fmla="*/ 101 h 114"/>
                  <a:gd name="T70" fmla="*/ 10 w 412"/>
                  <a:gd name="T71" fmla="*/ 97 h 114"/>
                  <a:gd name="T72" fmla="*/ 2 w 412"/>
                  <a:gd name="T73" fmla="*/ 91 h 114"/>
                  <a:gd name="T74" fmla="*/ 0 w 412"/>
                  <a:gd name="T75" fmla="*/ 88 h 114"/>
                  <a:gd name="T76" fmla="*/ 0 w 412"/>
                  <a:gd name="T77" fmla="*/ 84 h 114"/>
                  <a:gd name="T78" fmla="*/ 4 w 412"/>
                  <a:gd name="T79" fmla="*/ 82 h 114"/>
                  <a:gd name="T80" fmla="*/ 14 w 412"/>
                  <a:gd name="T81" fmla="*/ 82 h 114"/>
                  <a:gd name="T82" fmla="*/ 25 w 412"/>
                  <a:gd name="T83" fmla="*/ 80 h 114"/>
                  <a:gd name="T84" fmla="*/ 37 w 412"/>
                  <a:gd name="T85" fmla="*/ 76 h 114"/>
                  <a:gd name="T86" fmla="*/ 48 w 412"/>
                  <a:gd name="T87" fmla="*/ 74 h 114"/>
                  <a:gd name="T88" fmla="*/ 64 w 412"/>
                  <a:gd name="T89" fmla="*/ 72 h 114"/>
                  <a:gd name="T90" fmla="*/ 85 w 412"/>
                  <a:gd name="T91" fmla="*/ 69 h 114"/>
                  <a:gd name="T92" fmla="*/ 108 w 412"/>
                  <a:gd name="T93" fmla="*/ 63 h 114"/>
                  <a:gd name="T94" fmla="*/ 134 w 412"/>
                  <a:gd name="T95" fmla="*/ 57 h 114"/>
                  <a:gd name="T96" fmla="*/ 163 w 412"/>
                  <a:gd name="T97" fmla="*/ 49 h 114"/>
                  <a:gd name="T98" fmla="*/ 197 w 412"/>
                  <a:gd name="T99" fmla="*/ 42 h 114"/>
                  <a:gd name="T100" fmla="*/ 217 w 412"/>
                  <a:gd name="T101" fmla="*/ 38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412" h="114">
                    <a:moveTo>
                      <a:pt x="217" y="38"/>
                    </a:moveTo>
                    <a:lnTo>
                      <a:pt x="234" y="32"/>
                    </a:lnTo>
                    <a:lnTo>
                      <a:pt x="251" y="27"/>
                    </a:lnTo>
                    <a:lnTo>
                      <a:pt x="268" y="23"/>
                    </a:lnTo>
                    <a:lnTo>
                      <a:pt x="284" y="19"/>
                    </a:lnTo>
                    <a:lnTo>
                      <a:pt x="297" y="15"/>
                    </a:lnTo>
                    <a:lnTo>
                      <a:pt x="310" y="11"/>
                    </a:lnTo>
                    <a:lnTo>
                      <a:pt x="324" y="9"/>
                    </a:lnTo>
                    <a:lnTo>
                      <a:pt x="335" y="6"/>
                    </a:lnTo>
                    <a:lnTo>
                      <a:pt x="345" y="4"/>
                    </a:lnTo>
                    <a:lnTo>
                      <a:pt x="354" y="2"/>
                    </a:lnTo>
                    <a:lnTo>
                      <a:pt x="362" y="2"/>
                    </a:lnTo>
                    <a:lnTo>
                      <a:pt x="370" y="0"/>
                    </a:lnTo>
                    <a:lnTo>
                      <a:pt x="377" y="0"/>
                    </a:lnTo>
                    <a:lnTo>
                      <a:pt x="383" y="0"/>
                    </a:lnTo>
                    <a:lnTo>
                      <a:pt x="387" y="0"/>
                    </a:lnTo>
                    <a:lnTo>
                      <a:pt x="391" y="0"/>
                    </a:lnTo>
                    <a:lnTo>
                      <a:pt x="395" y="2"/>
                    </a:lnTo>
                    <a:lnTo>
                      <a:pt x="398" y="4"/>
                    </a:lnTo>
                    <a:lnTo>
                      <a:pt x="402" y="6"/>
                    </a:lnTo>
                    <a:lnTo>
                      <a:pt x="406" y="9"/>
                    </a:lnTo>
                    <a:lnTo>
                      <a:pt x="408" y="11"/>
                    </a:lnTo>
                    <a:lnTo>
                      <a:pt x="410" y="13"/>
                    </a:lnTo>
                    <a:lnTo>
                      <a:pt x="412" y="15"/>
                    </a:lnTo>
                    <a:lnTo>
                      <a:pt x="412" y="17"/>
                    </a:lnTo>
                    <a:lnTo>
                      <a:pt x="412" y="19"/>
                    </a:lnTo>
                    <a:lnTo>
                      <a:pt x="410" y="23"/>
                    </a:lnTo>
                    <a:lnTo>
                      <a:pt x="408" y="27"/>
                    </a:lnTo>
                    <a:lnTo>
                      <a:pt x="404" y="28"/>
                    </a:lnTo>
                    <a:lnTo>
                      <a:pt x="400" y="30"/>
                    </a:lnTo>
                    <a:lnTo>
                      <a:pt x="397" y="34"/>
                    </a:lnTo>
                    <a:lnTo>
                      <a:pt x="389" y="36"/>
                    </a:lnTo>
                    <a:lnTo>
                      <a:pt x="383" y="38"/>
                    </a:lnTo>
                    <a:lnTo>
                      <a:pt x="377" y="38"/>
                    </a:lnTo>
                    <a:lnTo>
                      <a:pt x="374" y="40"/>
                    </a:lnTo>
                    <a:lnTo>
                      <a:pt x="368" y="42"/>
                    </a:lnTo>
                    <a:lnTo>
                      <a:pt x="360" y="46"/>
                    </a:lnTo>
                    <a:lnTo>
                      <a:pt x="353" y="48"/>
                    </a:lnTo>
                    <a:lnTo>
                      <a:pt x="345" y="49"/>
                    </a:lnTo>
                    <a:lnTo>
                      <a:pt x="335" y="51"/>
                    </a:lnTo>
                    <a:lnTo>
                      <a:pt x="326" y="55"/>
                    </a:lnTo>
                    <a:lnTo>
                      <a:pt x="314" y="57"/>
                    </a:lnTo>
                    <a:lnTo>
                      <a:pt x="303" y="61"/>
                    </a:lnTo>
                    <a:lnTo>
                      <a:pt x="289" y="65"/>
                    </a:lnTo>
                    <a:lnTo>
                      <a:pt x="276" y="67"/>
                    </a:lnTo>
                    <a:lnTo>
                      <a:pt x="261" y="70"/>
                    </a:lnTo>
                    <a:lnTo>
                      <a:pt x="245" y="74"/>
                    </a:lnTo>
                    <a:lnTo>
                      <a:pt x="230" y="78"/>
                    </a:lnTo>
                    <a:lnTo>
                      <a:pt x="211" y="82"/>
                    </a:lnTo>
                    <a:lnTo>
                      <a:pt x="194" y="86"/>
                    </a:lnTo>
                    <a:lnTo>
                      <a:pt x="178" y="90"/>
                    </a:lnTo>
                    <a:lnTo>
                      <a:pt x="163" y="93"/>
                    </a:lnTo>
                    <a:lnTo>
                      <a:pt x="148" y="95"/>
                    </a:lnTo>
                    <a:lnTo>
                      <a:pt x="134" y="99"/>
                    </a:lnTo>
                    <a:lnTo>
                      <a:pt x="123" y="101"/>
                    </a:lnTo>
                    <a:lnTo>
                      <a:pt x="111" y="103"/>
                    </a:lnTo>
                    <a:lnTo>
                      <a:pt x="100" y="107"/>
                    </a:lnTo>
                    <a:lnTo>
                      <a:pt x="90" y="109"/>
                    </a:lnTo>
                    <a:lnTo>
                      <a:pt x="83" y="111"/>
                    </a:lnTo>
                    <a:lnTo>
                      <a:pt x="77" y="111"/>
                    </a:lnTo>
                    <a:lnTo>
                      <a:pt x="69" y="112"/>
                    </a:lnTo>
                    <a:lnTo>
                      <a:pt x="65" y="112"/>
                    </a:lnTo>
                    <a:lnTo>
                      <a:pt x="62" y="114"/>
                    </a:lnTo>
                    <a:lnTo>
                      <a:pt x="60" y="114"/>
                    </a:lnTo>
                    <a:lnTo>
                      <a:pt x="58" y="114"/>
                    </a:lnTo>
                    <a:lnTo>
                      <a:pt x="50" y="114"/>
                    </a:lnTo>
                    <a:lnTo>
                      <a:pt x="42" y="112"/>
                    </a:lnTo>
                    <a:lnTo>
                      <a:pt x="33" y="109"/>
                    </a:lnTo>
                    <a:lnTo>
                      <a:pt x="25" y="103"/>
                    </a:lnTo>
                    <a:lnTo>
                      <a:pt x="18" y="101"/>
                    </a:lnTo>
                    <a:lnTo>
                      <a:pt x="14" y="99"/>
                    </a:lnTo>
                    <a:lnTo>
                      <a:pt x="10" y="97"/>
                    </a:lnTo>
                    <a:lnTo>
                      <a:pt x="6" y="93"/>
                    </a:lnTo>
                    <a:lnTo>
                      <a:pt x="2" y="91"/>
                    </a:lnTo>
                    <a:lnTo>
                      <a:pt x="0" y="90"/>
                    </a:lnTo>
                    <a:lnTo>
                      <a:pt x="0" y="88"/>
                    </a:lnTo>
                    <a:lnTo>
                      <a:pt x="0" y="86"/>
                    </a:lnTo>
                    <a:lnTo>
                      <a:pt x="0" y="84"/>
                    </a:lnTo>
                    <a:lnTo>
                      <a:pt x="2" y="84"/>
                    </a:lnTo>
                    <a:lnTo>
                      <a:pt x="4" y="82"/>
                    </a:lnTo>
                    <a:lnTo>
                      <a:pt x="8" y="82"/>
                    </a:lnTo>
                    <a:lnTo>
                      <a:pt x="14" y="82"/>
                    </a:lnTo>
                    <a:lnTo>
                      <a:pt x="19" y="80"/>
                    </a:lnTo>
                    <a:lnTo>
                      <a:pt x="25" y="80"/>
                    </a:lnTo>
                    <a:lnTo>
                      <a:pt x="33" y="78"/>
                    </a:lnTo>
                    <a:lnTo>
                      <a:pt x="37" y="76"/>
                    </a:lnTo>
                    <a:lnTo>
                      <a:pt x="42" y="76"/>
                    </a:lnTo>
                    <a:lnTo>
                      <a:pt x="48" y="74"/>
                    </a:lnTo>
                    <a:lnTo>
                      <a:pt x="56" y="72"/>
                    </a:lnTo>
                    <a:lnTo>
                      <a:pt x="64" y="72"/>
                    </a:lnTo>
                    <a:lnTo>
                      <a:pt x="73" y="70"/>
                    </a:lnTo>
                    <a:lnTo>
                      <a:pt x="85" y="69"/>
                    </a:lnTo>
                    <a:lnTo>
                      <a:pt x="94" y="65"/>
                    </a:lnTo>
                    <a:lnTo>
                      <a:pt x="108" y="63"/>
                    </a:lnTo>
                    <a:lnTo>
                      <a:pt x="119" y="59"/>
                    </a:lnTo>
                    <a:lnTo>
                      <a:pt x="134" y="57"/>
                    </a:lnTo>
                    <a:lnTo>
                      <a:pt x="148" y="53"/>
                    </a:lnTo>
                    <a:lnTo>
                      <a:pt x="163" y="49"/>
                    </a:lnTo>
                    <a:lnTo>
                      <a:pt x="180" y="46"/>
                    </a:lnTo>
                    <a:lnTo>
                      <a:pt x="197" y="42"/>
                    </a:lnTo>
                    <a:lnTo>
                      <a:pt x="217" y="38"/>
                    </a:lnTo>
                    <a:lnTo>
                      <a:pt x="217" y="38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0" name="Freeform 822"/>
              <p:cNvSpPr/>
              <p:nvPr/>
            </p:nvSpPr>
            <p:spPr bwMode="auto">
              <a:xfrm>
                <a:off x="5872163" y="1377950"/>
                <a:ext cx="85725" cy="92075"/>
              </a:xfrm>
              <a:custGeom>
                <a:avLst/>
                <a:gdLst>
                  <a:gd name="T0" fmla="*/ 2 w 107"/>
                  <a:gd name="T1" fmla="*/ 6 h 116"/>
                  <a:gd name="T2" fmla="*/ 4 w 107"/>
                  <a:gd name="T3" fmla="*/ 4 h 116"/>
                  <a:gd name="T4" fmla="*/ 6 w 107"/>
                  <a:gd name="T5" fmla="*/ 4 h 116"/>
                  <a:gd name="T6" fmla="*/ 12 w 107"/>
                  <a:gd name="T7" fmla="*/ 2 h 116"/>
                  <a:gd name="T8" fmla="*/ 16 w 107"/>
                  <a:gd name="T9" fmla="*/ 0 h 116"/>
                  <a:gd name="T10" fmla="*/ 23 w 107"/>
                  <a:gd name="T11" fmla="*/ 0 h 116"/>
                  <a:gd name="T12" fmla="*/ 29 w 107"/>
                  <a:gd name="T13" fmla="*/ 0 h 116"/>
                  <a:gd name="T14" fmla="*/ 39 w 107"/>
                  <a:gd name="T15" fmla="*/ 0 h 116"/>
                  <a:gd name="T16" fmla="*/ 46 w 107"/>
                  <a:gd name="T17" fmla="*/ 2 h 116"/>
                  <a:gd name="T18" fmla="*/ 54 w 107"/>
                  <a:gd name="T19" fmla="*/ 4 h 116"/>
                  <a:gd name="T20" fmla="*/ 61 w 107"/>
                  <a:gd name="T21" fmla="*/ 6 h 116"/>
                  <a:gd name="T22" fmla="*/ 69 w 107"/>
                  <a:gd name="T23" fmla="*/ 10 h 116"/>
                  <a:gd name="T24" fmla="*/ 75 w 107"/>
                  <a:gd name="T25" fmla="*/ 13 h 116"/>
                  <a:gd name="T26" fmla="*/ 81 w 107"/>
                  <a:gd name="T27" fmla="*/ 19 h 116"/>
                  <a:gd name="T28" fmla="*/ 86 w 107"/>
                  <a:gd name="T29" fmla="*/ 23 h 116"/>
                  <a:gd name="T30" fmla="*/ 92 w 107"/>
                  <a:gd name="T31" fmla="*/ 29 h 116"/>
                  <a:gd name="T32" fmla="*/ 98 w 107"/>
                  <a:gd name="T33" fmla="*/ 34 h 116"/>
                  <a:gd name="T34" fmla="*/ 102 w 107"/>
                  <a:gd name="T35" fmla="*/ 40 h 116"/>
                  <a:gd name="T36" fmla="*/ 104 w 107"/>
                  <a:gd name="T37" fmla="*/ 48 h 116"/>
                  <a:gd name="T38" fmla="*/ 106 w 107"/>
                  <a:gd name="T39" fmla="*/ 53 h 116"/>
                  <a:gd name="T40" fmla="*/ 107 w 107"/>
                  <a:gd name="T41" fmla="*/ 59 h 116"/>
                  <a:gd name="T42" fmla="*/ 107 w 107"/>
                  <a:gd name="T43" fmla="*/ 67 h 116"/>
                  <a:gd name="T44" fmla="*/ 107 w 107"/>
                  <a:gd name="T45" fmla="*/ 73 h 116"/>
                  <a:gd name="T46" fmla="*/ 107 w 107"/>
                  <a:gd name="T47" fmla="*/ 80 h 116"/>
                  <a:gd name="T48" fmla="*/ 106 w 107"/>
                  <a:gd name="T49" fmla="*/ 88 h 116"/>
                  <a:gd name="T50" fmla="*/ 104 w 107"/>
                  <a:gd name="T51" fmla="*/ 95 h 116"/>
                  <a:gd name="T52" fmla="*/ 102 w 107"/>
                  <a:gd name="T53" fmla="*/ 101 h 116"/>
                  <a:gd name="T54" fmla="*/ 100 w 107"/>
                  <a:gd name="T55" fmla="*/ 105 h 116"/>
                  <a:gd name="T56" fmla="*/ 96 w 107"/>
                  <a:gd name="T57" fmla="*/ 109 h 116"/>
                  <a:gd name="T58" fmla="*/ 92 w 107"/>
                  <a:gd name="T59" fmla="*/ 113 h 116"/>
                  <a:gd name="T60" fmla="*/ 88 w 107"/>
                  <a:gd name="T61" fmla="*/ 115 h 116"/>
                  <a:gd name="T62" fmla="*/ 84 w 107"/>
                  <a:gd name="T63" fmla="*/ 116 h 116"/>
                  <a:gd name="T64" fmla="*/ 81 w 107"/>
                  <a:gd name="T65" fmla="*/ 116 h 116"/>
                  <a:gd name="T66" fmla="*/ 75 w 107"/>
                  <a:gd name="T67" fmla="*/ 116 h 116"/>
                  <a:gd name="T68" fmla="*/ 71 w 107"/>
                  <a:gd name="T69" fmla="*/ 116 h 116"/>
                  <a:gd name="T70" fmla="*/ 67 w 107"/>
                  <a:gd name="T71" fmla="*/ 115 h 116"/>
                  <a:gd name="T72" fmla="*/ 61 w 107"/>
                  <a:gd name="T73" fmla="*/ 111 h 116"/>
                  <a:gd name="T74" fmla="*/ 58 w 107"/>
                  <a:gd name="T75" fmla="*/ 107 h 116"/>
                  <a:gd name="T76" fmla="*/ 54 w 107"/>
                  <a:gd name="T77" fmla="*/ 101 h 116"/>
                  <a:gd name="T78" fmla="*/ 50 w 107"/>
                  <a:gd name="T79" fmla="*/ 95 h 116"/>
                  <a:gd name="T80" fmla="*/ 46 w 107"/>
                  <a:gd name="T81" fmla="*/ 88 h 116"/>
                  <a:gd name="T82" fmla="*/ 40 w 107"/>
                  <a:gd name="T83" fmla="*/ 73 h 116"/>
                  <a:gd name="T84" fmla="*/ 35 w 107"/>
                  <a:gd name="T85" fmla="*/ 59 h 116"/>
                  <a:gd name="T86" fmla="*/ 27 w 107"/>
                  <a:gd name="T87" fmla="*/ 48 h 116"/>
                  <a:gd name="T88" fmla="*/ 17 w 107"/>
                  <a:gd name="T89" fmla="*/ 34 h 116"/>
                  <a:gd name="T90" fmla="*/ 14 w 107"/>
                  <a:gd name="T91" fmla="*/ 31 h 116"/>
                  <a:gd name="T92" fmla="*/ 10 w 107"/>
                  <a:gd name="T93" fmla="*/ 25 h 116"/>
                  <a:gd name="T94" fmla="*/ 6 w 107"/>
                  <a:gd name="T95" fmla="*/ 21 h 116"/>
                  <a:gd name="T96" fmla="*/ 4 w 107"/>
                  <a:gd name="T97" fmla="*/ 17 h 116"/>
                  <a:gd name="T98" fmla="*/ 2 w 107"/>
                  <a:gd name="T99" fmla="*/ 13 h 116"/>
                  <a:gd name="T100" fmla="*/ 0 w 107"/>
                  <a:gd name="T101" fmla="*/ 11 h 116"/>
                  <a:gd name="T102" fmla="*/ 0 w 107"/>
                  <a:gd name="T103" fmla="*/ 8 h 116"/>
                  <a:gd name="T104" fmla="*/ 2 w 107"/>
                  <a:gd name="T105" fmla="*/ 6 h 116"/>
                  <a:gd name="T106" fmla="*/ 2 w 107"/>
                  <a:gd name="T107" fmla="*/ 6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07" h="116">
                    <a:moveTo>
                      <a:pt x="2" y="6"/>
                    </a:moveTo>
                    <a:lnTo>
                      <a:pt x="4" y="4"/>
                    </a:lnTo>
                    <a:lnTo>
                      <a:pt x="6" y="4"/>
                    </a:lnTo>
                    <a:lnTo>
                      <a:pt x="12" y="2"/>
                    </a:lnTo>
                    <a:lnTo>
                      <a:pt x="16" y="0"/>
                    </a:lnTo>
                    <a:lnTo>
                      <a:pt x="23" y="0"/>
                    </a:lnTo>
                    <a:lnTo>
                      <a:pt x="29" y="0"/>
                    </a:lnTo>
                    <a:lnTo>
                      <a:pt x="39" y="0"/>
                    </a:lnTo>
                    <a:lnTo>
                      <a:pt x="46" y="2"/>
                    </a:lnTo>
                    <a:lnTo>
                      <a:pt x="54" y="4"/>
                    </a:lnTo>
                    <a:lnTo>
                      <a:pt x="61" y="6"/>
                    </a:lnTo>
                    <a:lnTo>
                      <a:pt x="69" y="10"/>
                    </a:lnTo>
                    <a:lnTo>
                      <a:pt x="75" y="13"/>
                    </a:lnTo>
                    <a:lnTo>
                      <a:pt x="81" y="19"/>
                    </a:lnTo>
                    <a:lnTo>
                      <a:pt x="86" y="23"/>
                    </a:lnTo>
                    <a:lnTo>
                      <a:pt x="92" y="29"/>
                    </a:lnTo>
                    <a:lnTo>
                      <a:pt x="98" y="34"/>
                    </a:lnTo>
                    <a:lnTo>
                      <a:pt x="102" y="40"/>
                    </a:lnTo>
                    <a:lnTo>
                      <a:pt x="104" y="48"/>
                    </a:lnTo>
                    <a:lnTo>
                      <a:pt x="106" y="53"/>
                    </a:lnTo>
                    <a:lnTo>
                      <a:pt x="107" y="59"/>
                    </a:lnTo>
                    <a:lnTo>
                      <a:pt x="107" y="67"/>
                    </a:lnTo>
                    <a:lnTo>
                      <a:pt x="107" y="73"/>
                    </a:lnTo>
                    <a:lnTo>
                      <a:pt x="107" y="80"/>
                    </a:lnTo>
                    <a:lnTo>
                      <a:pt x="106" y="88"/>
                    </a:lnTo>
                    <a:lnTo>
                      <a:pt x="104" y="95"/>
                    </a:lnTo>
                    <a:lnTo>
                      <a:pt x="102" y="101"/>
                    </a:lnTo>
                    <a:lnTo>
                      <a:pt x="100" y="105"/>
                    </a:lnTo>
                    <a:lnTo>
                      <a:pt x="96" y="109"/>
                    </a:lnTo>
                    <a:lnTo>
                      <a:pt x="92" y="113"/>
                    </a:lnTo>
                    <a:lnTo>
                      <a:pt x="88" y="115"/>
                    </a:lnTo>
                    <a:lnTo>
                      <a:pt x="84" y="116"/>
                    </a:lnTo>
                    <a:lnTo>
                      <a:pt x="81" y="116"/>
                    </a:lnTo>
                    <a:lnTo>
                      <a:pt x="75" y="116"/>
                    </a:lnTo>
                    <a:lnTo>
                      <a:pt x="71" y="116"/>
                    </a:lnTo>
                    <a:lnTo>
                      <a:pt x="67" y="115"/>
                    </a:lnTo>
                    <a:lnTo>
                      <a:pt x="61" y="111"/>
                    </a:lnTo>
                    <a:lnTo>
                      <a:pt x="58" y="107"/>
                    </a:lnTo>
                    <a:lnTo>
                      <a:pt x="54" y="101"/>
                    </a:lnTo>
                    <a:lnTo>
                      <a:pt x="50" y="95"/>
                    </a:lnTo>
                    <a:lnTo>
                      <a:pt x="46" y="88"/>
                    </a:lnTo>
                    <a:lnTo>
                      <a:pt x="40" y="73"/>
                    </a:lnTo>
                    <a:lnTo>
                      <a:pt x="35" y="59"/>
                    </a:lnTo>
                    <a:lnTo>
                      <a:pt x="27" y="48"/>
                    </a:lnTo>
                    <a:lnTo>
                      <a:pt x="17" y="34"/>
                    </a:lnTo>
                    <a:lnTo>
                      <a:pt x="14" y="31"/>
                    </a:lnTo>
                    <a:lnTo>
                      <a:pt x="10" y="25"/>
                    </a:lnTo>
                    <a:lnTo>
                      <a:pt x="6" y="21"/>
                    </a:lnTo>
                    <a:lnTo>
                      <a:pt x="4" y="17"/>
                    </a:lnTo>
                    <a:lnTo>
                      <a:pt x="2" y="13"/>
                    </a:lnTo>
                    <a:lnTo>
                      <a:pt x="0" y="11"/>
                    </a:lnTo>
                    <a:lnTo>
                      <a:pt x="0" y="8"/>
                    </a:lnTo>
                    <a:lnTo>
                      <a:pt x="2" y="6"/>
                    </a:lnTo>
                    <a:lnTo>
                      <a:pt x="2" y="6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1" name="Freeform 823"/>
              <p:cNvSpPr/>
              <p:nvPr/>
            </p:nvSpPr>
            <p:spPr bwMode="auto">
              <a:xfrm>
                <a:off x="6067425" y="1331913"/>
                <a:ext cx="119062" cy="127000"/>
              </a:xfrm>
              <a:custGeom>
                <a:avLst/>
                <a:gdLst>
                  <a:gd name="T0" fmla="*/ 105 w 151"/>
                  <a:gd name="T1" fmla="*/ 103 h 158"/>
                  <a:gd name="T2" fmla="*/ 90 w 151"/>
                  <a:gd name="T3" fmla="*/ 116 h 158"/>
                  <a:gd name="T4" fmla="*/ 61 w 151"/>
                  <a:gd name="T5" fmla="*/ 131 h 158"/>
                  <a:gd name="T6" fmla="*/ 35 w 151"/>
                  <a:gd name="T7" fmla="*/ 145 h 158"/>
                  <a:gd name="T8" fmla="*/ 21 w 151"/>
                  <a:gd name="T9" fmla="*/ 152 h 158"/>
                  <a:gd name="T10" fmla="*/ 10 w 151"/>
                  <a:gd name="T11" fmla="*/ 156 h 158"/>
                  <a:gd name="T12" fmla="*/ 4 w 151"/>
                  <a:gd name="T13" fmla="*/ 158 h 158"/>
                  <a:gd name="T14" fmla="*/ 0 w 151"/>
                  <a:gd name="T15" fmla="*/ 154 h 158"/>
                  <a:gd name="T16" fmla="*/ 4 w 151"/>
                  <a:gd name="T17" fmla="*/ 149 h 158"/>
                  <a:gd name="T18" fmla="*/ 12 w 151"/>
                  <a:gd name="T19" fmla="*/ 139 h 158"/>
                  <a:gd name="T20" fmla="*/ 23 w 151"/>
                  <a:gd name="T21" fmla="*/ 124 h 158"/>
                  <a:gd name="T22" fmla="*/ 46 w 151"/>
                  <a:gd name="T23" fmla="*/ 99 h 158"/>
                  <a:gd name="T24" fmla="*/ 58 w 151"/>
                  <a:gd name="T25" fmla="*/ 82 h 158"/>
                  <a:gd name="T26" fmla="*/ 69 w 151"/>
                  <a:gd name="T27" fmla="*/ 68 h 158"/>
                  <a:gd name="T28" fmla="*/ 77 w 151"/>
                  <a:gd name="T29" fmla="*/ 55 h 158"/>
                  <a:gd name="T30" fmla="*/ 81 w 151"/>
                  <a:gd name="T31" fmla="*/ 46 h 158"/>
                  <a:gd name="T32" fmla="*/ 84 w 151"/>
                  <a:gd name="T33" fmla="*/ 36 h 158"/>
                  <a:gd name="T34" fmla="*/ 83 w 151"/>
                  <a:gd name="T35" fmla="*/ 26 h 158"/>
                  <a:gd name="T36" fmla="*/ 81 w 151"/>
                  <a:gd name="T37" fmla="*/ 19 h 158"/>
                  <a:gd name="T38" fmla="*/ 79 w 151"/>
                  <a:gd name="T39" fmla="*/ 11 h 158"/>
                  <a:gd name="T40" fmla="*/ 79 w 151"/>
                  <a:gd name="T41" fmla="*/ 7 h 158"/>
                  <a:gd name="T42" fmla="*/ 83 w 151"/>
                  <a:gd name="T43" fmla="*/ 4 h 158"/>
                  <a:gd name="T44" fmla="*/ 86 w 151"/>
                  <a:gd name="T45" fmla="*/ 2 h 158"/>
                  <a:gd name="T46" fmla="*/ 94 w 151"/>
                  <a:gd name="T47" fmla="*/ 0 h 158"/>
                  <a:gd name="T48" fmla="*/ 104 w 151"/>
                  <a:gd name="T49" fmla="*/ 4 h 158"/>
                  <a:gd name="T50" fmla="*/ 115 w 151"/>
                  <a:gd name="T51" fmla="*/ 9 h 158"/>
                  <a:gd name="T52" fmla="*/ 130 w 151"/>
                  <a:gd name="T53" fmla="*/ 19 h 158"/>
                  <a:gd name="T54" fmla="*/ 142 w 151"/>
                  <a:gd name="T55" fmla="*/ 28 h 158"/>
                  <a:gd name="T56" fmla="*/ 148 w 151"/>
                  <a:gd name="T57" fmla="*/ 38 h 158"/>
                  <a:gd name="T58" fmla="*/ 151 w 151"/>
                  <a:gd name="T59" fmla="*/ 46 h 158"/>
                  <a:gd name="T60" fmla="*/ 150 w 151"/>
                  <a:gd name="T61" fmla="*/ 55 h 158"/>
                  <a:gd name="T62" fmla="*/ 144 w 151"/>
                  <a:gd name="T63" fmla="*/ 65 h 158"/>
                  <a:gd name="T64" fmla="*/ 134 w 151"/>
                  <a:gd name="T65" fmla="*/ 76 h 158"/>
                  <a:gd name="T66" fmla="*/ 121 w 151"/>
                  <a:gd name="T67" fmla="*/ 88 h 158"/>
                  <a:gd name="T68" fmla="*/ 115 w 151"/>
                  <a:gd name="T69" fmla="*/ 95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51" h="158">
                    <a:moveTo>
                      <a:pt x="115" y="95"/>
                    </a:moveTo>
                    <a:lnTo>
                      <a:pt x="105" y="103"/>
                    </a:lnTo>
                    <a:lnTo>
                      <a:pt x="98" y="110"/>
                    </a:lnTo>
                    <a:lnTo>
                      <a:pt x="90" y="116"/>
                    </a:lnTo>
                    <a:lnTo>
                      <a:pt x="81" y="122"/>
                    </a:lnTo>
                    <a:lnTo>
                      <a:pt x="61" y="131"/>
                    </a:lnTo>
                    <a:lnTo>
                      <a:pt x="44" y="141"/>
                    </a:lnTo>
                    <a:lnTo>
                      <a:pt x="35" y="145"/>
                    </a:lnTo>
                    <a:lnTo>
                      <a:pt x="27" y="149"/>
                    </a:lnTo>
                    <a:lnTo>
                      <a:pt x="21" y="152"/>
                    </a:lnTo>
                    <a:lnTo>
                      <a:pt x="16" y="154"/>
                    </a:lnTo>
                    <a:lnTo>
                      <a:pt x="10" y="156"/>
                    </a:lnTo>
                    <a:lnTo>
                      <a:pt x="6" y="158"/>
                    </a:lnTo>
                    <a:lnTo>
                      <a:pt x="4" y="158"/>
                    </a:lnTo>
                    <a:lnTo>
                      <a:pt x="2" y="156"/>
                    </a:lnTo>
                    <a:lnTo>
                      <a:pt x="0" y="154"/>
                    </a:lnTo>
                    <a:lnTo>
                      <a:pt x="2" y="152"/>
                    </a:lnTo>
                    <a:lnTo>
                      <a:pt x="4" y="149"/>
                    </a:lnTo>
                    <a:lnTo>
                      <a:pt x="8" y="145"/>
                    </a:lnTo>
                    <a:lnTo>
                      <a:pt x="12" y="139"/>
                    </a:lnTo>
                    <a:lnTo>
                      <a:pt x="17" y="131"/>
                    </a:lnTo>
                    <a:lnTo>
                      <a:pt x="23" y="124"/>
                    </a:lnTo>
                    <a:lnTo>
                      <a:pt x="31" y="116"/>
                    </a:lnTo>
                    <a:lnTo>
                      <a:pt x="46" y="99"/>
                    </a:lnTo>
                    <a:lnTo>
                      <a:pt x="52" y="89"/>
                    </a:lnTo>
                    <a:lnTo>
                      <a:pt x="58" y="82"/>
                    </a:lnTo>
                    <a:lnTo>
                      <a:pt x="63" y="74"/>
                    </a:lnTo>
                    <a:lnTo>
                      <a:pt x="69" y="68"/>
                    </a:lnTo>
                    <a:lnTo>
                      <a:pt x="73" y="61"/>
                    </a:lnTo>
                    <a:lnTo>
                      <a:pt x="77" y="55"/>
                    </a:lnTo>
                    <a:lnTo>
                      <a:pt x="79" y="49"/>
                    </a:lnTo>
                    <a:lnTo>
                      <a:pt x="81" y="46"/>
                    </a:lnTo>
                    <a:lnTo>
                      <a:pt x="83" y="42"/>
                    </a:lnTo>
                    <a:lnTo>
                      <a:pt x="84" y="36"/>
                    </a:lnTo>
                    <a:lnTo>
                      <a:pt x="84" y="32"/>
                    </a:lnTo>
                    <a:lnTo>
                      <a:pt x="83" y="26"/>
                    </a:lnTo>
                    <a:lnTo>
                      <a:pt x="83" y="23"/>
                    </a:lnTo>
                    <a:lnTo>
                      <a:pt x="81" y="19"/>
                    </a:lnTo>
                    <a:lnTo>
                      <a:pt x="79" y="13"/>
                    </a:lnTo>
                    <a:lnTo>
                      <a:pt x="79" y="11"/>
                    </a:lnTo>
                    <a:lnTo>
                      <a:pt x="79" y="9"/>
                    </a:lnTo>
                    <a:lnTo>
                      <a:pt x="79" y="7"/>
                    </a:lnTo>
                    <a:lnTo>
                      <a:pt x="81" y="5"/>
                    </a:lnTo>
                    <a:lnTo>
                      <a:pt x="83" y="4"/>
                    </a:lnTo>
                    <a:lnTo>
                      <a:pt x="84" y="2"/>
                    </a:lnTo>
                    <a:lnTo>
                      <a:pt x="86" y="2"/>
                    </a:lnTo>
                    <a:lnTo>
                      <a:pt x="90" y="0"/>
                    </a:lnTo>
                    <a:lnTo>
                      <a:pt x="94" y="0"/>
                    </a:lnTo>
                    <a:lnTo>
                      <a:pt x="98" y="2"/>
                    </a:lnTo>
                    <a:lnTo>
                      <a:pt x="104" y="4"/>
                    </a:lnTo>
                    <a:lnTo>
                      <a:pt x="109" y="5"/>
                    </a:lnTo>
                    <a:lnTo>
                      <a:pt x="115" y="9"/>
                    </a:lnTo>
                    <a:lnTo>
                      <a:pt x="123" y="15"/>
                    </a:lnTo>
                    <a:lnTo>
                      <a:pt x="130" y="19"/>
                    </a:lnTo>
                    <a:lnTo>
                      <a:pt x="136" y="23"/>
                    </a:lnTo>
                    <a:lnTo>
                      <a:pt x="142" y="28"/>
                    </a:lnTo>
                    <a:lnTo>
                      <a:pt x="146" y="32"/>
                    </a:lnTo>
                    <a:lnTo>
                      <a:pt x="148" y="38"/>
                    </a:lnTo>
                    <a:lnTo>
                      <a:pt x="150" y="42"/>
                    </a:lnTo>
                    <a:lnTo>
                      <a:pt x="151" y="46"/>
                    </a:lnTo>
                    <a:lnTo>
                      <a:pt x="151" y="51"/>
                    </a:lnTo>
                    <a:lnTo>
                      <a:pt x="150" y="55"/>
                    </a:lnTo>
                    <a:lnTo>
                      <a:pt x="148" y="61"/>
                    </a:lnTo>
                    <a:lnTo>
                      <a:pt x="144" y="65"/>
                    </a:lnTo>
                    <a:lnTo>
                      <a:pt x="140" y="70"/>
                    </a:lnTo>
                    <a:lnTo>
                      <a:pt x="134" y="76"/>
                    </a:lnTo>
                    <a:lnTo>
                      <a:pt x="128" y="82"/>
                    </a:lnTo>
                    <a:lnTo>
                      <a:pt x="121" y="88"/>
                    </a:lnTo>
                    <a:lnTo>
                      <a:pt x="115" y="95"/>
                    </a:lnTo>
                    <a:lnTo>
                      <a:pt x="115" y="95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2" name="Freeform 824"/>
              <p:cNvSpPr/>
              <p:nvPr/>
            </p:nvSpPr>
            <p:spPr bwMode="auto">
              <a:xfrm>
                <a:off x="6265863" y="1273175"/>
                <a:ext cx="125412" cy="77788"/>
              </a:xfrm>
              <a:custGeom>
                <a:avLst/>
                <a:gdLst>
                  <a:gd name="T0" fmla="*/ 25 w 159"/>
                  <a:gd name="T1" fmla="*/ 40 h 98"/>
                  <a:gd name="T2" fmla="*/ 19 w 159"/>
                  <a:gd name="T3" fmla="*/ 37 h 98"/>
                  <a:gd name="T4" fmla="*/ 15 w 159"/>
                  <a:gd name="T5" fmla="*/ 31 h 98"/>
                  <a:gd name="T6" fmla="*/ 11 w 159"/>
                  <a:gd name="T7" fmla="*/ 29 h 98"/>
                  <a:gd name="T8" fmla="*/ 8 w 159"/>
                  <a:gd name="T9" fmla="*/ 25 h 98"/>
                  <a:gd name="T10" fmla="*/ 4 w 159"/>
                  <a:gd name="T11" fmla="*/ 21 h 98"/>
                  <a:gd name="T12" fmla="*/ 2 w 159"/>
                  <a:gd name="T13" fmla="*/ 19 h 98"/>
                  <a:gd name="T14" fmla="*/ 2 w 159"/>
                  <a:gd name="T15" fmla="*/ 17 h 98"/>
                  <a:gd name="T16" fmla="*/ 0 w 159"/>
                  <a:gd name="T17" fmla="*/ 15 h 98"/>
                  <a:gd name="T18" fmla="*/ 2 w 159"/>
                  <a:gd name="T19" fmla="*/ 14 h 98"/>
                  <a:gd name="T20" fmla="*/ 4 w 159"/>
                  <a:gd name="T21" fmla="*/ 10 h 98"/>
                  <a:gd name="T22" fmla="*/ 8 w 159"/>
                  <a:gd name="T23" fmla="*/ 6 h 98"/>
                  <a:gd name="T24" fmla="*/ 13 w 159"/>
                  <a:gd name="T25" fmla="*/ 4 h 98"/>
                  <a:gd name="T26" fmla="*/ 15 w 159"/>
                  <a:gd name="T27" fmla="*/ 2 h 98"/>
                  <a:gd name="T28" fmla="*/ 19 w 159"/>
                  <a:gd name="T29" fmla="*/ 2 h 98"/>
                  <a:gd name="T30" fmla="*/ 23 w 159"/>
                  <a:gd name="T31" fmla="*/ 0 h 98"/>
                  <a:gd name="T32" fmla="*/ 29 w 159"/>
                  <a:gd name="T33" fmla="*/ 0 h 98"/>
                  <a:gd name="T34" fmla="*/ 36 w 159"/>
                  <a:gd name="T35" fmla="*/ 0 h 98"/>
                  <a:gd name="T36" fmla="*/ 44 w 159"/>
                  <a:gd name="T37" fmla="*/ 0 h 98"/>
                  <a:gd name="T38" fmla="*/ 54 w 159"/>
                  <a:gd name="T39" fmla="*/ 0 h 98"/>
                  <a:gd name="T40" fmla="*/ 63 w 159"/>
                  <a:gd name="T41" fmla="*/ 0 h 98"/>
                  <a:gd name="T42" fmla="*/ 80 w 159"/>
                  <a:gd name="T43" fmla="*/ 0 h 98"/>
                  <a:gd name="T44" fmla="*/ 98 w 159"/>
                  <a:gd name="T45" fmla="*/ 2 h 98"/>
                  <a:gd name="T46" fmla="*/ 115 w 159"/>
                  <a:gd name="T47" fmla="*/ 6 h 98"/>
                  <a:gd name="T48" fmla="*/ 130 w 159"/>
                  <a:gd name="T49" fmla="*/ 12 h 98"/>
                  <a:gd name="T50" fmla="*/ 138 w 159"/>
                  <a:gd name="T51" fmla="*/ 15 h 98"/>
                  <a:gd name="T52" fmla="*/ 143 w 159"/>
                  <a:gd name="T53" fmla="*/ 21 h 98"/>
                  <a:gd name="T54" fmla="*/ 147 w 159"/>
                  <a:gd name="T55" fmla="*/ 25 h 98"/>
                  <a:gd name="T56" fmla="*/ 153 w 159"/>
                  <a:gd name="T57" fmla="*/ 31 h 98"/>
                  <a:gd name="T58" fmla="*/ 155 w 159"/>
                  <a:gd name="T59" fmla="*/ 37 h 98"/>
                  <a:gd name="T60" fmla="*/ 157 w 159"/>
                  <a:gd name="T61" fmla="*/ 40 h 98"/>
                  <a:gd name="T62" fmla="*/ 159 w 159"/>
                  <a:gd name="T63" fmla="*/ 46 h 98"/>
                  <a:gd name="T64" fmla="*/ 159 w 159"/>
                  <a:gd name="T65" fmla="*/ 52 h 98"/>
                  <a:gd name="T66" fmla="*/ 159 w 159"/>
                  <a:gd name="T67" fmla="*/ 63 h 98"/>
                  <a:gd name="T68" fmla="*/ 159 w 159"/>
                  <a:gd name="T69" fmla="*/ 69 h 98"/>
                  <a:gd name="T70" fmla="*/ 159 w 159"/>
                  <a:gd name="T71" fmla="*/ 73 h 98"/>
                  <a:gd name="T72" fmla="*/ 159 w 159"/>
                  <a:gd name="T73" fmla="*/ 77 h 98"/>
                  <a:gd name="T74" fmla="*/ 157 w 159"/>
                  <a:gd name="T75" fmla="*/ 80 h 98"/>
                  <a:gd name="T76" fmla="*/ 157 w 159"/>
                  <a:gd name="T77" fmla="*/ 82 h 98"/>
                  <a:gd name="T78" fmla="*/ 155 w 159"/>
                  <a:gd name="T79" fmla="*/ 84 h 98"/>
                  <a:gd name="T80" fmla="*/ 151 w 159"/>
                  <a:gd name="T81" fmla="*/ 90 h 98"/>
                  <a:gd name="T82" fmla="*/ 145 w 159"/>
                  <a:gd name="T83" fmla="*/ 94 h 98"/>
                  <a:gd name="T84" fmla="*/ 140 w 159"/>
                  <a:gd name="T85" fmla="*/ 96 h 98"/>
                  <a:gd name="T86" fmla="*/ 134 w 159"/>
                  <a:gd name="T87" fmla="*/ 98 h 98"/>
                  <a:gd name="T88" fmla="*/ 130 w 159"/>
                  <a:gd name="T89" fmla="*/ 98 h 98"/>
                  <a:gd name="T90" fmla="*/ 126 w 159"/>
                  <a:gd name="T91" fmla="*/ 96 h 98"/>
                  <a:gd name="T92" fmla="*/ 121 w 159"/>
                  <a:gd name="T93" fmla="*/ 94 h 98"/>
                  <a:gd name="T94" fmla="*/ 115 w 159"/>
                  <a:gd name="T95" fmla="*/ 92 h 98"/>
                  <a:gd name="T96" fmla="*/ 109 w 159"/>
                  <a:gd name="T97" fmla="*/ 88 h 98"/>
                  <a:gd name="T98" fmla="*/ 103 w 159"/>
                  <a:gd name="T99" fmla="*/ 86 h 98"/>
                  <a:gd name="T100" fmla="*/ 96 w 159"/>
                  <a:gd name="T101" fmla="*/ 80 h 98"/>
                  <a:gd name="T102" fmla="*/ 88 w 159"/>
                  <a:gd name="T103" fmla="*/ 77 h 98"/>
                  <a:gd name="T104" fmla="*/ 71 w 159"/>
                  <a:gd name="T105" fmla="*/ 67 h 98"/>
                  <a:gd name="T106" fmla="*/ 54 w 159"/>
                  <a:gd name="T107" fmla="*/ 59 h 98"/>
                  <a:gd name="T108" fmla="*/ 38 w 159"/>
                  <a:gd name="T109" fmla="*/ 50 h 98"/>
                  <a:gd name="T110" fmla="*/ 25 w 159"/>
                  <a:gd name="T111" fmla="*/ 40 h 98"/>
                  <a:gd name="T112" fmla="*/ 25 w 159"/>
                  <a:gd name="T113" fmla="*/ 4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59" h="98">
                    <a:moveTo>
                      <a:pt x="25" y="40"/>
                    </a:moveTo>
                    <a:lnTo>
                      <a:pt x="19" y="37"/>
                    </a:lnTo>
                    <a:lnTo>
                      <a:pt x="15" y="31"/>
                    </a:lnTo>
                    <a:lnTo>
                      <a:pt x="11" y="29"/>
                    </a:lnTo>
                    <a:lnTo>
                      <a:pt x="8" y="25"/>
                    </a:lnTo>
                    <a:lnTo>
                      <a:pt x="4" y="21"/>
                    </a:lnTo>
                    <a:lnTo>
                      <a:pt x="2" y="19"/>
                    </a:lnTo>
                    <a:lnTo>
                      <a:pt x="2" y="17"/>
                    </a:lnTo>
                    <a:lnTo>
                      <a:pt x="0" y="15"/>
                    </a:lnTo>
                    <a:lnTo>
                      <a:pt x="2" y="14"/>
                    </a:lnTo>
                    <a:lnTo>
                      <a:pt x="4" y="10"/>
                    </a:lnTo>
                    <a:lnTo>
                      <a:pt x="8" y="6"/>
                    </a:lnTo>
                    <a:lnTo>
                      <a:pt x="13" y="4"/>
                    </a:lnTo>
                    <a:lnTo>
                      <a:pt x="15" y="2"/>
                    </a:lnTo>
                    <a:lnTo>
                      <a:pt x="19" y="2"/>
                    </a:lnTo>
                    <a:lnTo>
                      <a:pt x="23" y="0"/>
                    </a:lnTo>
                    <a:lnTo>
                      <a:pt x="29" y="0"/>
                    </a:lnTo>
                    <a:lnTo>
                      <a:pt x="36" y="0"/>
                    </a:lnTo>
                    <a:lnTo>
                      <a:pt x="44" y="0"/>
                    </a:lnTo>
                    <a:lnTo>
                      <a:pt x="54" y="0"/>
                    </a:lnTo>
                    <a:lnTo>
                      <a:pt x="63" y="0"/>
                    </a:lnTo>
                    <a:lnTo>
                      <a:pt x="80" y="0"/>
                    </a:lnTo>
                    <a:lnTo>
                      <a:pt x="98" y="2"/>
                    </a:lnTo>
                    <a:lnTo>
                      <a:pt x="115" y="6"/>
                    </a:lnTo>
                    <a:lnTo>
                      <a:pt x="130" y="12"/>
                    </a:lnTo>
                    <a:lnTo>
                      <a:pt x="138" y="15"/>
                    </a:lnTo>
                    <a:lnTo>
                      <a:pt x="143" y="21"/>
                    </a:lnTo>
                    <a:lnTo>
                      <a:pt x="147" y="25"/>
                    </a:lnTo>
                    <a:lnTo>
                      <a:pt x="153" y="31"/>
                    </a:lnTo>
                    <a:lnTo>
                      <a:pt x="155" y="37"/>
                    </a:lnTo>
                    <a:lnTo>
                      <a:pt x="157" y="40"/>
                    </a:lnTo>
                    <a:lnTo>
                      <a:pt x="159" y="46"/>
                    </a:lnTo>
                    <a:lnTo>
                      <a:pt x="159" y="52"/>
                    </a:lnTo>
                    <a:lnTo>
                      <a:pt x="159" y="63"/>
                    </a:lnTo>
                    <a:lnTo>
                      <a:pt x="159" y="69"/>
                    </a:lnTo>
                    <a:lnTo>
                      <a:pt x="159" y="73"/>
                    </a:lnTo>
                    <a:lnTo>
                      <a:pt x="159" y="77"/>
                    </a:lnTo>
                    <a:lnTo>
                      <a:pt x="157" y="80"/>
                    </a:lnTo>
                    <a:lnTo>
                      <a:pt x="157" y="82"/>
                    </a:lnTo>
                    <a:lnTo>
                      <a:pt x="155" y="84"/>
                    </a:lnTo>
                    <a:lnTo>
                      <a:pt x="151" y="90"/>
                    </a:lnTo>
                    <a:lnTo>
                      <a:pt x="145" y="94"/>
                    </a:lnTo>
                    <a:lnTo>
                      <a:pt x="140" y="96"/>
                    </a:lnTo>
                    <a:lnTo>
                      <a:pt x="134" y="98"/>
                    </a:lnTo>
                    <a:lnTo>
                      <a:pt x="130" y="98"/>
                    </a:lnTo>
                    <a:lnTo>
                      <a:pt x="126" y="96"/>
                    </a:lnTo>
                    <a:lnTo>
                      <a:pt x="121" y="94"/>
                    </a:lnTo>
                    <a:lnTo>
                      <a:pt x="115" y="92"/>
                    </a:lnTo>
                    <a:lnTo>
                      <a:pt x="109" y="88"/>
                    </a:lnTo>
                    <a:lnTo>
                      <a:pt x="103" y="86"/>
                    </a:lnTo>
                    <a:lnTo>
                      <a:pt x="96" y="80"/>
                    </a:lnTo>
                    <a:lnTo>
                      <a:pt x="88" y="77"/>
                    </a:lnTo>
                    <a:lnTo>
                      <a:pt x="71" y="67"/>
                    </a:lnTo>
                    <a:lnTo>
                      <a:pt x="54" y="59"/>
                    </a:lnTo>
                    <a:lnTo>
                      <a:pt x="38" y="50"/>
                    </a:lnTo>
                    <a:lnTo>
                      <a:pt x="25" y="40"/>
                    </a:lnTo>
                    <a:lnTo>
                      <a:pt x="25" y="40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3" name="Freeform 825"/>
              <p:cNvSpPr/>
              <p:nvPr/>
            </p:nvSpPr>
            <p:spPr bwMode="auto">
              <a:xfrm>
                <a:off x="6202363" y="1573213"/>
                <a:ext cx="76200" cy="112713"/>
              </a:xfrm>
              <a:custGeom>
                <a:avLst/>
                <a:gdLst>
                  <a:gd name="T0" fmla="*/ 93 w 95"/>
                  <a:gd name="T1" fmla="*/ 102 h 142"/>
                  <a:gd name="T2" fmla="*/ 93 w 95"/>
                  <a:gd name="T3" fmla="*/ 109 h 142"/>
                  <a:gd name="T4" fmla="*/ 93 w 95"/>
                  <a:gd name="T5" fmla="*/ 117 h 142"/>
                  <a:gd name="T6" fmla="*/ 91 w 95"/>
                  <a:gd name="T7" fmla="*/ 123 h 142"/>
                  <a:gd name="T8" fmla="*/ 91 w 95"/>
                  <a:gd name="T9" fmla="*/ 126 h 142"/>
                  <a:gd name="T10" fmla="*/ 90 w 95"/>
                  <a:gd name="T11" fmla="*/ 130 h 142"/>
                  <a:gd name="T12" fmla="*/ 88 w 95"/>
                  <a:gd name="T13" fmla="*/ 134 h 142"/>
                  <a:gd name="T14" fmla="*/ 86 w 95"/>
                  <a:gd name="T15" fmla="*/ 138 h 142"/>
                  <a:gd name="T16" fmla="*/ 86 w 95"/>
                  <a:gd name="T17" fmla="*/ 140 h 142"/>
                  <a:gd name="T18" fmla="*/ 82 w 95"/>
                  <a:gd name="T19" fmla="*/ 140 h 142"/>
                  <a:gd name="T20" fmla="*/ 78 w 95"/>
                  <a:gd name="T21" fmla="*/ 142 h 142"/>
                  <a:gd name="T22" fmla="*/ 76 w 95"/>
                  <a:gd name="T23" fmla="*/ 140 h 142"/>
                  <a:gd name="T24" fmla="*/ 72 w 95"/>
                  <a:gd name="T25" fmla="*/ 140 h 142"/>
                  <a:gd name="T26" fmla="*/ 68 w 95"/>
                  <a:gd name="T27" fmla="*/ 138 h 142"/>
                  <a:gd name="T28" fmla="*/ 65 w 95"/>
                  <a:gd name="T29" fmla="*/ 134 h 142"/>
                  <a:gd name="T30" fmla="*/ 61 w 95"/>
                  <a:gd name="T31" fmla="*/ 130 h 142"/>
                  <a:gd name="T32" fmla="*/ 55 w 95"/>
                  <a:gd name="T33" fmla="*/ 126 h 142"/>
                  <a:gd name="T34" fmla="*/ 51 w 95"/>
                  <a:gd name="T35" fmla="*/ 123 h 142"/>
                  <a:gd name="T36" fmla="*/ 45 w 95"/>
                  <a:gd name="T37" fmla="*/ 115 h 142"/>
                  <a:gd name="T38" fmla="*/ 42 w 95"/>
                  <a:gd name="T39" fmla="*/ 107 h 142"/>
                  <a:gd name="T40" fmla="*/ 38 w 95"/>
                  <a:gd name="T41" fmla="*/ 100 h 142"/>
                  <a:gd name="T42" fmla="*/ 32 w 95"/>
                  <a:gd name="T43" fmla="*/ 90 h 142"/>
                  <a:gd name="T44" fmla="*/ 28 w 95"/>
                  <a:gd name="T45" fmla="*/ 79 h 142"/>
                  <a:gd name="T46" fmla="*/ 23 w 95"/>
                  <a:gd name="T47" fmla="*/ 67 h 142"/>
                  <a:gd name="T48" fmla="*/ 19 w 95"/>
                  <a:gd name="T49" fmla="*/ 54 h 142"/>
                  <a:gd name="T50" fmla="*/ 15 w 95"/>
                  <a:gd name="T51" fmla="*/ 46 h 142"/>
                  <a:gd name="T52" fmla="*/ 13 w 95"/>
                  <a:gd name="T53" fmla="*/ 40 h 142"/>
                  <a:gd name="T54" fmla="*/ 9 w 95"/>
                  <a:gd name="T55" fmla="*/ 29 h 142"/>
                  <a:gd name="T56" fmla="*/ 5 w 95"/>
                  <a:gd name="T57" fmla="*/ 21 h 142"/>
                  <a:gd name="T58" fmla="*/ 1 w 95"/>
                  <a:gd name="T59" fmla="*/ 14 h 142"/>
                  <a:gd name="T60" fmla="*/ 1 w 95"/>
                  <a:gd name="T61" fmla="*/ 8 h 142"/>
                  <a:gd name="T62" fmla="*/ 0 w 95"/>
                  <a:gd name="T63" fmla="*/ 4 h 142"/>
                  <a:gd name="T64" fmla="*/ 0 w 95"/>
                  <a:gd name="T65" fmla="*/ 2 h 142"/>
                  <a:gd name="T66" fmla="*/ 1 w 95"/>
                  <a:gd name="T67" fmla="*/ 0 h 142"/>
                  <a:gd name="T68" fmla="*/ 3 w 95"/>
                  <a:gd name="T69" fmla="*/ 0 h 142"/>
                  <a:gd name="T70" fmla="*/ 5 w 95"/>
                  <a:gd name="T71" fmla="*/ 0 h 142"/>
                  <a:gd name="T72" fmla="*/ 9 w 95"/>
                  <a:gd name="T73" fmla="*/ 2 h 142"/>
                  <a:gd name="T74" fmla="*/ 15 w 95"/>
                  <a:gd name="T75" fmla="*/ 2 h 142"/>
                  <a:gd name="T76" fmla="*/ 19 w 95"/>
                  <a:gd name="T77" fmla="*/ 4 h 142"/>
                  <a:gd name="T78" fmla="*/ 24 w 95"/>
                  <a:gd name="T79" fmla="*/ 6 h 142"/>
                  <a:gd name="T80" fmla="*/ 32 w 95"/>
                  <a:gd name="T81" fmla="*/ 8 h 142"/>
                  <a:gd name="T82" fmla="*/ 40 w 95"/>
                  <a:gd name="T83" fmla="*/ 8 h 142"/>
                  <a:gd name="T84" fmla="*/ 51 w 95"/>
                  <a:gd name="T85" fmla="*/ 16 h 142"/>
                  <a:gd name="T86" fmla="*/ 61 w 95"/>
                  <a:gd name="T87" fmla="*/ 23 h 142"/>
                  <a:gd name="T88" fmla="*/ 72 w 95"/>
                  <a:gd name="T89" fmla="*/ 35 h 142"/>
                  <a:gd name="T90" fmla="*/ 80 w 95"/>
                  <a:gd name="T91" fmla="*/ 46 h 142"/>
                  <a:gd name="T92" fmla="*/ 86 w 95"/>
                  <a:gd name="T93" fmla="*/ 52 h 142"/>
                  <a:gd name="T94" fmla="*/ 88 w 95"/>
                  <a:gd name="T95" fmla="*/ 58 h 142"/>
                  <a:gd name="T96" fmla="*/ 91 w 95"/>
                  <a:gd name="T97" fmla="*/ 65 h 142"/>
                  <a:gd name="T98" fmla="*/ 93 w 95"/>
                  <a:gd name="T99" fmla="*/ 73 h 142"/>
                  <a:gd name="T100" fmla="*/ 95 w 95"/>
                  <a:gd name="T101" fmla="*/ 81 h 142"/>
                  <a:gd name="T102" fmla="*/ 95 w 95"/>
                  <a:gd name="T103" fmla="*/ 88 h 142"/>
                  <a:gd name="T104" fmla="*/ 95 w 95"/>
                  <a:gd name="T105" fmla="*/ 94 h 142"/>
                  <a:gd name="T106" fmla="*/ 93 w 95"/>
                  <a:gd name="T107" fmla="*/ 102 h 142"/>
                  <a:gd name="T108" fmla="*/ 93 w 95"/>
                  <a:gd name="T109" fmla="*/ 102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95" h="142">
                    <a:moveTo>
                      <a:pt x="93" y="102"/>
                    </a:moveTo>
                    <a:lnTo>
                      <a:pt x="93" y="109"/>
                    </a:lnTo>
                    <a:lnTo>
                      <a:pt x="93" y="117"/>
                    </a:lnTo>
                    <a:lnTo>
                      <a:pt x="91" y="123"/>
                    </a:lnTo>
                    <a:lnTo>
                      <a:pt x="91" y="126"/>
                    </a:lnTo>
                    <a:lnTo>
                      <a:pt x="90" y="130"/>
                    </a:lnTo>
                    <a:lnTo>
                      <a:pt x="88" y="134"/>
                    </a:lnTo>
                    <a:lnTo>
                      <a:pt x="86" y="138"/>
                    </a:lnTo>
                    <a:lnTo>
                      <a:pt x="86" y="140"/>
                    </a:lnTo>
                    <a:lnTo>
                      <a:pt x="82" y="140"/>
                    </a:lnTo>
                    <a:lnTo>
                      <a:pt x="78" y="142"/>
                    </a:lnTo>
                    <a:lnTo>
                      <a:pt x="76" y="140"/>
                    </a:lnTo>
                    <a:lnTo>
                      <a:pt x="72" y="140"/>
                    </a:lnTo>
                    <a:lnTo>
                      <a:pt x="68" y="138"/>
                    </a:lnTo>
                    <a:lnTo>
                      <a:pt x="65" y="134"/>
                    </a:lnTo>
                    <a:lnTo>
                      <a:pt x="61" y="130"/>
                    </a:lnTo>
                    <a:lnTo>
                      <a:pt x="55" y="126"/>
                    </a:lnTo>
                    <a:lnTo>
                      <a:pt x="51" y="123"/>
                    </a:lnTo>
                    <a:lnTo>
                      <a:pt x="45" y="115"/>
                    </a:lnTo>
                    <a:lnTo>
                      <a:pt x="42" y="107"/>
                    </a:lnTo>
                    <a:lnTo>
                      <a:pt x="38" y="100"/>
                    </a:lnTo>
                    <a:lnTo>
                      <a:pt x="32" y="90"/>
                    </a:lnTo>
                    <a:lnTo>
                      <a:pt x="28" y="79"/>
                    </a:lnTo>
                    <a:lnTo>
                      <a:pt x="23" y="67"/>
                    </a:lnTo>
                    <a:lnTo>
                      <a:pt x="19" y="54"/>
                    </a:lnTo>
                    <a:lnTo>
                      <a:pt x="15" y="46"/>
                    </a:lnTo>
                    <a:lnTo>
                      <a:pt x="13" y="40"/>
                    </a:lnTo>
                    <a:lnTo>
                      <a:pt x="9" y="29"/>
                    </a:lnTo>
                    <a:lnTo>
                      <a:pt x="5" y="21"/>
                    </a:lnTo>
                    <a:lnTo>
                      <a:pt x="1" y="14"/>
                    </a:lnTo>
                    <a:lnTo>
                      <a:pt x="1" y="8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1" y="0"/>
                    </a:lnTo>
                    <a:lnTo>
                      <a:pt x="3" y="0"/>
                    </a:lnTo>
                    <a:lnTo>
                      <a:pt x="5" y="0"/>
                    </a:lnTo>
                    <a:lnTo>
                      <a:pt x="9" y="2"/>
                    </a:lnTo>
                    <a:lnTo>
                      <a:pt x="15" y="2"/>
                    </a:lnTo>
                    <a:lnTo>
                      <a:pt x="19" y="4"/>
                    </a:lnTo>
                    <a:lnTo>
                      <a:pt x="24" y="6"/>
                    </a:lnTo>
                    <a:lnTo>
                      <a:pt x="32" y="8"/>
                    </a:lnTo>
                    <a:lnTo>
                      <a:pt x="40" y="8"/>
                    </a:lnTo>
                    <a:lnTo>
                      <a:pt x="51" y="16"/>
                    </a:lnTo>
                    <a:lnTo>
                      <a:pt x="61" y="23"/>
                    </a:lnTo>
                    <a:lnTo>
                      <a:pt x="72" y="35"/>
                    </a:lnTo>
                    <a:lnTo>
                      <a:pt x="80" y="46"/>
                    </a:lnTo>
                    <a:lnTo>
                      <a:pt x="86" y="52"/>
                    </a:lnTo>
                    <a:lnTo>
                      <a:pt x="88" y="58"/>
                    </a:lnTo>
                    <a:lnTo>
                      <a:pt x="91" y="65"/>
                    </a:lnTo>
                    <a:lnTo>
                      <a:pt x="93" y="73"/>
                    </a:lnTo>
                    <a:lnTo>
                      <a:pt x="95" y="81"/>
                    </a:lnTo>
                    <a:lnTo>
                      <a:pt x="95" y="88"/>
                    </a:lnTo>
                    <a:lnTo>
                      <a:pt x="95" y="94"/>
                    </a:lnTo>
                    <a:lnTo>
                      <a:pt x="93" y="102"/>
                    </a:lnTo>
                    <a:lnTo>
                      <a:pt x="93" y="102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4" name="Freeform 826"/>
              <p:cNvSpPr/>
              <p:nvPr/>
            </p:nvSpPr>
            <p:spPr bwMode="auto">
              <a:xfrm>
                <a:off x="6186488" y="1419225"/>
                <a:ext cx="301625" cy="71438"/>
              </a:xfrm>
              <a:custGeom>
                <a:avLst/>
                <a:gdLst>
                  <a:gd name="T0" fmla="*/ 150 w 379"/>
                  <a:gd name="T1" fmla="*/ 28 h 89"/>
                  <a:gd name="T2" fmla="*/ 180 w 379"/>
                  <a:gd name="T3" fmla="*/ 21 h 89"/>
                  <a:gd name="T4" fmla="*/ 207 w 379"/>
                  <a:gd name="T5" fmla="*/ 15 h 89"/>
                  <a:gd name="T6" fmla="*/ 232 w 379"/>
                  <a:gd name="T7" fmla="*/ 9 h 89"/>
                  <a:gd name="T8" fmla="*/ 253 w 379"/>
                  <a:gd name="T9" fmla="*/ 5 h 89"/>
                  <a:gd name="T10" fmla="*/ 272 w 379"/>
                  <a:gd name="T11" fmla="*/ 1 h 89"/>
                  <a:gd name="T12" fmla="*/ 289 w 379"/>
                  <a:gd name="T13" fmla="*/ 0 h 89"/>
                  <a:gd name="T14" fmla="*/ 303 w 379"/>
                  <a:gd name="T15" fmla="*/ 0 h 89"/>
                  <a:gd name="T16" fmla="*/ 318 w 379"/>
                  <a:gd name="T17" fmla="*/ 0 h 89"/>
                  <a:gd name="T18" fmla="*/ 333 w 379"/>
                  <a:gd name="T19" fmla="*/ 0 h 89"/>
                  <a:gd name="T20" fmla="*/ 347 w 379"/>
                  <a:gd name="T21" fmla="*/ 0 h 89"/>
                  <a:gd name="T22" fmla="*/ 358 w 379"/>
                  <a:gd name="T23" fmla="*/ 1 h 89"/>
                  <a:gd name="T24" fmla="*/ 368 w 379"/>
                  <a:gd name="T25" fmla="*/ 5 h 89"/>
                  <a:gd name="T26" fmla="*/ 374 w 379"/>
                  <a:gd name="T27" fmla="*/ 9 h 89"/>
                  <a:gd name="T28" fmla="*/ 377 w 379"/>
                  <a:gd name="T29" fmla="*/ 13 h 89"/>
                  <a:gd name="T30" fmla="*/ 379 w 379"/>
                  <a:gd name="T31" fmla="*/ 17 h 89"/>
                  <a:gd name="T32" fmla="*/ 379 w 379"/>
                  <a:gd name="T33" fmla="*/ 24 h 89"/>
                  <a:gd name="T34" fmla="*/ 372 w 379"/>
                  <a:gd name="T35" fmla="*/ 32 h 89"/>
                  <a:gd name="T36" fmla="*/ 366 w 379"/>
                  <a:gd name="T37" fmla="*/ 36 h 89"/>
                  <a:gd name="T38" fmla="*/ 358 w 379"/>
                  <a:gd name="T39" fmla="*/ 38 h 89"/>
                  <a:gd name="T40" fmla="*/ 347 w 379"/>
                  <a:gd name="T41" fmla="*/ 42 h 89"/>
                  <a:gd name="T42" fmla="*/ 332 w 379"/>
                  <a:gd name="T43" fmla="*/ 45 h 89"/>
                  <a:gd name="T44" fmla="*/ 314 w 379"/>
                  <a:gd name="T45" fmla="*/ 49 h 89"/>
                  <a:gd name="T46" fmla="*/ 291 w 379"/>
                  <a:gd name="T47" fmla="*/ 55 h 89"/>
                  <a:gd name="T48" fmla="*/ 265 w 379"/>
                  <a:gd name="T49" fmla="*/ 59 h 89"/>
                  <a:gd name="T50" fmla="*/ 234 w 379"/>
                  <a:gd name="T51" fmla="*/ 64 h 89"/>
                  <a:gd name="T52" fmla="*/ 201 w 379"/>
                  <a:gd name="T53" fmla="*/ 72 h 89"/>
                  <a:gd name="T54" fmla="*/ 169 w 379"/>
                  <a:gd name="T55" fmla="*/ 78 h 89"/>
                  <a:gd name="T56" fmla="*/ 142 w 379"/>
                  <a:gd name="T57" fmla="*/ 84 h 89"/>
                  <a:gd name="T58" fmla="*/ 117 w 379"/>
                  <a:gd name="T59" fmla="*/ 86 h 89"/>
                  <a:gd name="T60" fmla="*/ 94 w 379"/>
                  <a:gd name="T61" fmla="*/ 87 h 89"/>
                  <a:gd name="T62" fmla="*/ 75 w 379"/>
                  <a:gd name="T63" fmla="*/ 89 h 89"/>
                  <a:gd name="T64" fmla="*/ 60 w 379"/>
                  <a:gd name="T65" fmla="*/ 87 h 89"/>
                  <a:gd name="T66" fmla="*/ 48 w 379"/>
                  <a:gd name="T67" fmla="*/ 86 h 89"/>
                  <a:gd name="T68" fmla="*/ 33 w 379"/>
                  <a:gd name="T69" fmla="*/ 84 h 89"/>
                  <a:gd name="T70" fmla="*/ 16 w 379"/>
                  <a:gd name="T71" fmla="*/ 78 h 89"/>
                  <a:gd name="T72" fmla="*/ 6 w 379"/>
                  <a:gd name="T73" fmla="*/ 74 h 89"/>
                  <a:gd name="T74" fmla="*/ 0 w 379"/>
                  <a:gd name="T75" fmla="*/ 70 h 89"/>
                  <a:gd name="T76" fmla="*/ 0 w 379"/>
                  <a:gd name="T77" fmla="*/ 66 h 89"/>
                  <a:gd name="T78" fmla="*/ 6 w 379"/>
                  <a:gd name="T79" fmla="*/ 64 h 89"/>
                  <a:gd name="T80" fmla="*/ 14 w 379"/>
                  <a:gd name="T81" fmla="*/ 63 h 89"/>
                  <a:gd name="T82" fmla="*/ 27 w 379"/>
                  <a:gd name="T83" fmla="*/ 59 h 89"/>
                  <a:gd name="T84" fmla="*/ 44 w 379"/>
                  <a:gd name="T85" fmla="*/ 53 h 89"/>
                  <a:gd name="T86" fmla="*/ 64 w 379"/>
                  <a:gd name="T87" fmla="*/ 49 h 89"/>
                  <a:gd name="T88" fmla="*/ 88 w 379"/>
                  <a:gd name="T89" fmla="*/ 42 h 89"/>
                  <a:gd name="T90" fmla="*/ 117 w 379"/>
                  <a:gd name="T91" fmla="*/ 36 h 89"/>
                  <a:gd name="T92" fmla="*/ 134 w 379"/>
                  <a:gd name="T93" fmla="*/ 32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379" h="89">
                    <a:moveTo>
                      <a:pt x="134" y="32"/>
                    </a:moveTo>
                    <a:lnTo>
                      <a:pt x="150" y="28"/>
                    </a:lnTo>
                    <a:lnTo>
                      <a:pt x="165" y="24"/>
                    </a:lnTo>
                    <a:lnTo>
                      <a:pt x="180" y="21"/>
                    </a:lnTo>
                    <a:lnTo>
                      <a:pt x="194" y="17"/>
                    </a:lnTo>
                    <a:lnTo>
                      <a:pt x="207" y="15"/>
                    </a:lnTo>
                    <a:lnTo>
                      <a:pt x="221" y="13"/>
                    </a:lnTo>
                    <a:lnTo>
                      <a:pt x="232" y="9"/>
                    </a:lnTo>
                    <a:lnTo>
                      <a:pt x="243" y="7"/>
                    </a:lnTo>
                    <a:lnTo>
                      <a:pt x="253" y="5"/>
                    </a:lnTo>
                    <a:lnTo>
                      <a:pt x="265" y="3"/>
                    </a:lnTo>
                    <a:lnTo>
                      <a:pt x="272" y="1"/>
                    </a:lnTo>
                    <a:lnTo>
                      <a:pt x="282" y="1"/>
                    </a:lnTo>
                    <a:lnTo>
                      <a:pt x="289" y="0"/>
                    </a:lnTo>
                    <a:lnTo>
                      <a:pt x="297" y="0"/>
                    </a:lnTo>
                    <a:lnTo>
                      <a:pt x="303" y="0"/>
                    </a:lnTo>
                    <a:lnTo>
                      <a:pt x="309" y="0"/>
                    </a:lnTo>
                    <a:lnTo>
                      <a:pt x="318" y="0"/>
                    </a:lnTo>
                    <a:lnTo>
                      <a:pt x="326" y="0"/>
                    </a:lnTo>
                    <a:lnTo>
                      <a:pt x="333" y="0"/>
                    </a:lnTo>
                    <a:lnTo>
                      <a:pt x="341" y="0"/>
                    </a:lnTo>
                    <a:lnTo>
                      <a:pt x="347" y="0"/>
                    </a:lnTo>
                    <a:lnTo>
                      <a:pt x="353" y="1"/>
                    </a:lnTo>
                    <a:lnTo>
                      <a:pt x="358" y="1"/>
                    </a:lnTo>
                    <a:lnTo>
                      <a:pt x="362" y="3"/>
                    </a:lnTo>
                    <a:lnTo>
                      <a:pt x="368" y="5"/>
                    </a:lnTo>
                    <a:lnTo>
                      <a:pt x="372" y="7"/>
                    </a:lnTo>
                    <a:lnTo>
                      <a:pt x="374" y="9"/>
                    </a:lnTo>
                    <a:lnTo>
                      <a:pt x="376" y="11"/>
                    </a:lnTo>
                    <a:lnTo>
                      <a:pt x="377" y="13"/>
                    </a:lnTo>
                    <a:lnTo>
                      <a:pt x="379" y="15"/>
                    </a:lnTo>
                    <a:lnTo>
                      <a:pt x="379" y="17"/>
                    </a:lnTo>
                    <a:lnTo>
                      <a:pt x="379" y="19"/>
                    </a:lnTo>
                    <a:lnTo>
                      <a:pt x="379" y="24"/>
                    </a:lnTo>
                    <a:lnTo>
                      <a:pt x="377" y="28"/>
                    </a:lnTo>
                    <a:lnTo>
                      <a:pt x="372" y="32"/>
                    </a:lnTo>
                    <a:lnTo>
                      <a:pt x="368" y="36"/>
                    </a:lnTo>
                    <a:lnTo>
                      <a:pt x="366" y="36"/>
                    </a:lnTo>
                    <a:lnTo>
                      <a:pt x="362" y="38"/>
                    </a:lnTo>
                    <a:lnTo>
                      <a:pt x="358" y="38"/>
                    </a:lnTo>
                    <a:lnTo>
                      <a:pt x="353" y="40"/>
                    </a:lnTo>
                    <a:lnTo>
                      <a:pt x="347" y="42"/>
                    </a:lnTo>
                    <a:lnTo>
                      <a:pt x="341" y="43"/>
                    </a:lnTo>
                    <a:lnTo>
                      <a:pt x="332" y="45"/>
                    </a:lnTo>
                    <a:lnTo>
                      <a:pt x="324" y="47"/>
                    </a:lnTo>
                    <a:lnTo>
                      <a:pt x="314" y="49"/>
                    </a:lnTo>
                    <a:lnTo>
                      <a:pt x="303" y="51"/>
                    </a:lnTo>
                    <a:lnTo>
                      <a:pt x="291" y="55"/>
                    </a:lnTo>
                    <a:lnTo>
                      <a:pt x="278" y="57"/>
                    </a:lnTo>
                    <a:lnTo>
                      <a:pt x="265" y="59"/>
                    </a:lnTo>
                    <a:lnTo>
                      <a:pt x="249" y="63"/>
                    </a:lnTo>
                    <a:lnTo>
                      <a:pt x="234" y="64"/>
                    </a:lnTo>
                    <a:lnTo>
                      <a:pt x="217" y="68"/>
                    </a:lnTo>
                    <a:lnTo>
                      <a:pt x="201" y="72"/>
                    </a:lnTo>
                    <a:lnTo>
                      <a:pt x="184" y="76"/>
                    </a:lnTo>
                    <a:lnTo>
                      <a:pt x="169" y="78"/>
                    </a:lnTo>
                    <a:lnTo>
                      <a:pt x="155" y="80"/>
                    </a:lnTo>
                    <a:lnTo>
                      <a:pt x="142" y="84"/>
                    </a:lnTo>
                    <a:lnTo>
                      <a:pt x="129" y="86"/>
                    </a:lnTo>
                    <a:lnTo>
                      <a:pt x="117" y="86"/>
                    </a:lnTo>
                    <a:lnTo>
                      <a:pt x="106" y="87"/>
                    </a:lnTo>
                    <a:lnTo>
                      <a:pt x="94" y="87"/>
                    </a:lnTo>
                    <a:lnTo>
                      <a:pt x="85" y="89"/>
                    </a:lnTo>
                    <a:lnTo>
                      <a:pt x="75" y="89"/>
                    </a:lnTo>
                    <a:lnTo>
                      <a:pt x="67" y="87"/>
                    </a:lnTo>
                    <a:lnTo>
                      <a:pt x="60" y="87"/>
                    </a:lnTo>
                    <a:lnTo>
                      <a:pt x="54" y="87"/>
                    </a:lnTo>
                    <a:lnTo>
                      <a:pt x="48" y="86"/>
                    </a:lnTo>
                    <a:lnTo>
                      <a:pt x="43" y="84"/>
                    </a:lnTo>
                    <a:lnTo>
                      <a:pt x="33" y="84"/>
                    </a:lnTo>
                    <a:lnTo>
                      <a:pt x="23" y="82"/>
                    </a:lnTo>
                    <a:lnTo>
                      <a:pt x="16" y="78"/>
                    </a:lnTo>
                    <a:lnTo>
                      <a:pt x="10" y="76"/>
                    </a:lnTo>
                    <a:lnTo>
                      <a:pt x="6" y="74"/>
                    </a:lnTo>
                    <a:lnTo>
                      <a:pt x="2" y="72"/>
                    </a:lnTo>
                    <a:lnTo>
                      <a:pt x="0" y="70"/>
                    </a:lnTo>
                    <a:lnTo>
                      <a:pt x="0" y="68"/>
                    </a:lnTo>
                    <a:lnTo>
                      <a:pt x="0" y="66"/>
                    </a:lnTo>
                    <a:lnTo>
                      <a:pt x="2" y="66"/>
                    </a:lnTo>
                    <a:lnTo>
                      <a:pt x="6" y="64"/>
                    </a:lnTo>
                    <a:lnTo>
                      <a:pt x="10" y="64"/>
                    </a:lnTo>
                    <a:lnTo>
                      <a:pt x="14" y="63"/>
                    </a:lnTo>
                    <a:lnTo>
                      <a:pt x="20" y="61"/>
                    </a:lnTo>
                    <a:lnTo>
                      <a:pt x="27" y="59"/>
                    </a:lnTo>
                    <a:lnTo>
                      <a:pt x="35" y="57"/>
                    </a:lnTo>
                    <a:lnTo>
                      <a:pt x="44" y="53"/>
                    </a:lnTo>
                    <a:lnTo>
                      <a:pt x="54" y="51"/>
                    </a:lnTo>
                    <a:lnTo>
                      <a:pt x="64" y="49"/>
                    </a:lnTo>
                    <a:lnTo>
                      <a:pt x="77" y="45"/>
                    </a:lnTo>
                    <a:lnTo>
                      <a:pt x="88" y="42"/>
                    </a:lnTo>
                    <a:lnTo>
                      <a:pt x="104" y="40"/>
                    </a:lnTo>
                    <a:lnTo>
                      <a:pt x="117" y="36"/>
                    </a:lnTo>
                    <a:lnTo>
                      <a:pt x="134" y="32"/>
                    </a:lnTo>
                    <a:lnTo>
                      <a:pt x="134" y="32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5" name="Freeform 827"/>
              <p:cNvSpPr/>
              <p:nvPr/>
            </p:nvSpPr>
            <p:spPr bwMode="auto">
              <a:xfrm>
                <a:off x="6299200" y="1514475"/>
                <a:ext cx="146050" cy="258763"/>
              </a:xfrm>
              <a:custGeom>
                <a:avLst/>
                <a:gdLst>
                  <a:gd name="T0" fmla="*/ 12 w 184"/>
                  <a:gd name="T1" fmla="*/ 307 h 326"/>
                  <a:gd name="T2" fmla="*/ 33 w 184"/>
                  <a:gd name="T3" fmla="*/ 263 h 326"/>
                  <a:gd name="T4" fmla="*/ 54 w 184"/>
                  <a:gd name="T5" fmla="*/ 218 h 326"/>
                  <a:gd name="T6" fmla="*/ 71 w 184"/>
                  <a:gd name="T7" fmla="*/ 170 h 326"/>
                  <a:gd name="T8" fmla="*/ 82 w 184"/>
                  <a:gd name="T9" fmla="*/ 132 h 326"/>
                  <a:gd name="T10" fmla="*/ 90 w 184"/>
                  <a:gd name="T11" fmla="*/ 109 h 326"/>
                  <a:gd name="T12" fmla="*/ 96 w 184"/>
                  <a:gd name="T13" fmla="*/ 88 h 326"/>
                  <a:gd name="T14" fmla="*/ 100 w 184"/>
                  <a:gd name="T15" fmla="*/ 71 h 326"/>
                  <a:gd name="T16" fmla="*/ 101 w 184"/>
                  <a:gd name="T17" fmla="*/ 57 h 326"/>
                  <a:gd name="T18" fmla="*/ 103 w 184"/>
                  <a:gd name="T19" fmla="*/ 44 h 326"/>
                  <a:gd name="T20" fmla="*/ 103 w 184"/>
                  <a:gd name="T21" fmla="*/ 34 h 326"/>
                  <a:gd name="T22" fmla="*/ 101 w 184"/>
                  <a:gd name="T23" fmla="*/ 29 h 326"/>
                  <a:gd name="T24" fmla="*/ 96 w 184"/>
                  <a:gd name="T25" fmla="*/ 21 h 326"/>
                  <a:gd name="T26" fmla="*/ 92 w 184"/>
                  <a:gd name="T27" fmla="*/ 13 h 326"/>
                  <a:gd name="T28" fmla="*/ 92 w 184"/>
                  <a:gd name="T29" fmla="*/ 8 h 326"/>
                  <a:gd name="T30" fmla="*/ 96 w 184"/>
                  <a:gd name="T31" fmla="*/ 4 h 326"/>
                  <a:gd name="T32" fmla="*/ 103 w 184"/>
                  <a:gd name="T33" fmla="*/ 0 h 326"/>
                  <a:gd name="T34" fmla="*/ 113 w 184"/>
                  <a:gd name="T35" fmla="*/ 0 h 326"/>
                  <a:gd name="T36" fmla="*/ 124 w 184"/>
                  <a:gd name="T37" fmla="*/ 4 h 326"/>
                  <a:gd name="T38" fmla="*/ 138 w 184"/>
                  <a:gd name="T39" fmla="*/ 9 h 326"/>
                  <a:gd name="T40" fmla="*/ 153 w 184"/>
                  <a:gd name="T41" fmla="*/ 19 h 326"/>
                  <a:gd name="T42" fmla="*/ 167 w 184"/>
                  <a:gd name="T43" fmla="*/ 30 h 326"/>
                  <a:gd name="T44" fmla="*/ 176 w 184"/>
                  <a:gd name="T45" fmla="*/ 40 h 326"/>
                  <a:gd name="T46" fmla="*/ 182 w 184"/>
                  <a:gd name="T47" fmla="*/ 50 h 326"/>
                  <a:gd name="T48" fmla="*/ 184 w 184"/>
                  <a:gd name="T49" fmla="*/ 57 h 326"/>
                  <a:gd name="T50" fmla="*/ 180 w 184"/>
                  <a:gd name="T51" fmla="*/ 69 h 326"/>
                  <a:gd name="T52" fmla="*/ 172 w 184"/>
                  <a:gd name="T53" fmla="*/ 88 h 326"/>
                  <a:gd name="T54" fmla="*/ 161 w 184"/>
                  <a:gd name="T55" fmla="*/ 114 h 326"/>
                  <a:gd name="T56" fmla="*/ 144 w 184"/>
                  <a:gd name="T57" fmla="*/ 149 h 326"/>
                  <a:gd name="T58" fmla="*/ 123 w 184"/>
                  <a:gd name="T59" fmla="*/ 191 h 326"/>
                  <a:gd name="T60" fmla="*/ 109 w 184"/>
                  <a:gd name="T61" fmla="*/ 214 h 326"/>
                  <a:gd name="T62" fmla="*/ 96 w 184"/>
                  <a:gd name="T63" fmla="*/ 239 h 326"/>
                  <a:gd name="T64" fmla="*/ 82 w 184"/>
                  <a:gd name="T65" fmla="*/ 267 h 326"/>
                  <a:gd name="T66" fmla="*/ 67 w 184"/>
                  <a:gd name="T67" fmla="*/ 296 h 326"/>
                  <a:gd name="T68" fmla="*/ 50 w 184"/>
                  <a:gd name="T69" fmla="*/ 326 h 326"/>
                  <a:gd name="T70" fmla="*/ 0 w 184"/>
                  <a:gd name="T71" fmla="*/ 326 h 3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84" h="326">
                    <a:moveTo>
                      <a:pt x="0" y="326"/>
                    </a:moveTo>
                    <a:lnTo>
                      <a:pt x="12" y="307"/>
                    </a:lnTo>
                    <a:lnTo>
                      <a:pt x="21" y="286"/>
                    </a:lnTo>
                    <a:lnTo>
                      <a:pt x="33" y="263"/>
                    </a:lnTo>
                    <a:lnTo>
                      <a:pt x="42" y="242"/>
                    </a:lnTo>
                    <a:lnTo>
                      <a:pt x="54" y="218"/>
                    </a:lnTo>
                    <a:lnTo>
                      <a:pt x="63" y="195"/>
                    </a:lnTo>
                    <a:lnTo>
                      <a:pt x="71" y="170"/>
                    </a:lnTo>
                    <a:lnTo>
                      <a:pt x="79" y="143"/>
                    </a:lnTo>
                    <a:lnTo>
                      <a:pt x="82" y="132"/>
                    </a:lnTo>
                    <a:lnTo>
                      <a:pt x="86" y="120"/>
                    </a:lnTo>
                    <a:lnTo>
                      <a:pt x="90" y="109"/>
                    </a:lnTo>
                    <a:lnTo>
                      <a:pt x="92" y="97"/>
                    </a:lnTo>
                    <a:lnTo>
                      <a:pt x="96" y="88"/>
                    </a:lnTo>
                    <a:lnTo>
                      <a:pt x="98" y="80"/>
                    </a:lnTo>
                    <a:lnTo>
                      <a:pt x="100" y="71"/>
                    </a:lnTo>
                    <a:lnTo>
                      <a:pt x="101" y="63"/>
                    </a:lnTo>
                    <a:lnTo>
                      <a:pt x="101" y="57"/>
                    </a:lnTo>
                    <a:lnTo>
                      <a:pt x="103" y="50"/>
                    </a:lnTo>
                    <a:lnTo>
                      <a:pt x="103" y="44"/>
                    </a:lnTo>
                    <a:lnTo>
                      <a:pt x="103" y="40"/>
                    </a:lnTo>
                    <a:lnTo>
                      <a:pt x="103" y="34"/>
                    </a:lnTo>
                    <a:lnTo>
                      <a:pt x="103" y="32"/>
                    </a:lnTo>
                    <a:lnTo>
                      <a:pt x="101" y="29"/>
                    </a:lnTo>
                    <a:lnTo>
                      <a:pt x="100" y="27"/>
                    </a:lnTo>
                    <a:lnTo>
                      <a:pt x="96" y="21"/>
                    </a:lnTo>
                    <a:lnTo>
                      <a:pt x="94" y="17"/>
                    </a:lnTo>
                    <a:lnTo>
                      <a:pt x="92" y="13"/>
                    </a:lnTo>
                    <a:lnTo>
                      <a:pt x="90" y="9"/>
                    </a:lnTo>
                    <a:lnTo>
                      <a:pt x="92" y="8"/>
                    </a:lnTo>
                    <a:lnTo>
                      <a:pt x="94" y="6"/>
                    </a:lnTo>
                    <a:lnTo>
                      <a:pt x="96" y="4"/>
                    </a:lnTo>
                    <a:lnTo>
                      <a:pt x="100" y="2"/>
                    </a:lnTo>
                    <a:lnTo>
                      <a:pt x="103" y="0"/>
                    </a:lnTo>
                    <a:lnTo>
                      <a:pt x="107" y="0"/>
                    </a:lnTo>
                    <a:lnTo>
                      <a:pt x="113" y="0"/>
                    </a:lnTo>
                    <a:lnTo>
                      <a:pt x="119" y="2"/>
                    </a:lnTo>
                    <a:lnTo>
                      <a:pt x="124" y="4"/>
                    </a:lnTo>
                    <a:lnTo>
                      <a:pt x="132" y="6"/>
                    </a:lnTo>
                    <a:lnTo>
                      <a:pt x="138" y="9"/>
                    </a:lnTo>
                    <a:lnTo>
                      <a:pt x="146" y="13"/>
                    </a:lnTo>
                    <a:lnTo>
                      <a:pt x="153" y="19"/>
                    </a:lnTo>
                    <a:lnTo>
                      <a:pt x="161" y="25"/>
                    </a:lnTo>
                    <a:lnTo>
                      <a:pt x="167" y="30"/>
                    </a:lnTo>
                    <a:lnTo>
                      <a:pt x="170" y="36"/>
                    </a:lnTo>
                    <a:lnTo>
                      <a:pt x="176" y="40"/>
                    </a:lnTo>
                    <a:lnTo>
                      <a:pt x="178" y="46"/>
                    </a:lnTo>
                    <a:lnTo>
                      <a:pt x="182" y="50"/>
                    </a:lnTo>
                    <a:lnTo>
                      <a:pt x="184" y="53"/>
                    </a:lnTo>
                    <a:lnTo>
                      <a:pt x="184" y="57"/>
                    </a:lnTo>
                    <a:lnTo>
                      <a:pt x="182" y="63"/>
                    </a:lnTo>
                    <a:lnTo>
                      <a:pt x="180" y="69"/>
                    </a:lnTo>
                    <a:lnTo>
                      <a:pt x="178" y="78"/>
                    </a:lnTo>
                    <a:lnTo>
                      <a:pt x="172" y="88"/>
                    </a:lnTo>
                    <a:lnTo>
                      <a:pt x="167" y="101"/>
                    </a:lnTo>
                    <a:lnTo>
                      <a:pt x="161" y="114"/>
                    </a:lnTo>
                    <a:lnTo>
                      <a:pt x="153" y="132"/>
                    </a:lnTo>
                    <a:lnTo>
                      <a:pt x="144" y="149"/>
                    </a:lnTo>
                    <a:lnTo>
                      <a:pt x="134" y="168"/>
                    </a:lnTo>
                    <a:lnTo>
                      <a:pt x="123" y="191"/>
                    </a:lnTo>
                    <a:lnTo>
                      <a:pt x="117" y="202"/>
                    </a:lnTo>
                    <a:lnTo>
                      <a:pt x="109" y="214"/>
                    </a:lnTo>
                    <a:lnTo>
                      <a:pt x="103" y="227"/>
                    </a:lnTo>
                    <a:lnTo>
                      <a:pt x="96" y="239"/>
                    </a:lnTo>
                    <a:lnTo>
                      <a:pt x="90" y="252"/>
                    </a:lnTo>
                    <a:lnTo>
                      <a:pt x="82" y="267"/>
                    </a:lnTo>
                    <a:lnTo>
                      <a:pt x="75" y="281"/>
                    </a:lnTo>
                    <a:lnTo>
                      <a:pt x="67" y="296"/>
                    </a:lnTo>
                    <a:lnTo>
                      <a:pt x="59" y="311"/>
                    </a:lnTo>
                    <a:lnTo>
                      <a:pt x="50" y="326"/>
                    </a:lnTo>
                    <a:lnTo>
                      <a:pt x="0" y="326"/>
                    </a:lnTo>
                    <a:lnTo>
                      <a:pt x="0" y="326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6" name="Freeform 828"/>
              <p:cNvSpPr/>
              <p:nvPr/>
            </p:nvSpPr>
            <p:spPr bwMode="auto">
              <a:xfrm>
                <a:off x="6073775" y="1725613"/>
                <a:ext cx="509587" cy="90488"/>
              </a:xfrm>
              <a:custGeom>
                <a:avLst/>
                <a:gdLst>
                  <a:gd name="T0" fmla="*/ 626 w 641"/>
                  <a:gd name="T1" fmla="*/ 75 h 115"/>
                  <a:gd name="T2" fmla="*/ 616 w 641"/>
                  <a:gd name="T3" fmla="*/ 73 h 115"/>
                  <a:gd name="T4" fmla="*/ 601 w 641"/>
                  <a:gd name="T5" fmla="*/ 73 h 115"/>
                  <a:gd name="T6" fmla="*/ 580 w 641"/>
                  <a:gd name="T7" fmla="*/ 71 h 115"/>
                  <a:gd name="T8" fmla="*/ 555 w 641"/>
                  <a:gd name="T9" fmla="*/ 67 h 115"/>
                  <a:gd name="T10" fmla="*/ 511 w 641"/>
                  <a:gd name="T11" fmla="*/ 65 h 115"/>
                  <a:gd name="T12" fmla="*/ 442 w 641"/>
                  <a:gd name="T13" fmla="*/ 65 h 115"/>
                  <a:gd name="T14" fmla="*/ 367 w 641"/>
                  <a:gd name="T15" fmla="*/ 69 h 115"/>
                  <a:gd name="T16" fmla="*/ 291 w 641"/>
                  <a:gd name="T17" fmla="*/ 77 h 115"/>
                  <a:gd name="T18" fmla="*/ 218 w 641"/>
                  <a:gd name="T19" fmla="*/ 86 h 115"/>
                  <a:gd name="T20" fmla="*/ 155 w 641"/>
                  <a:gd name="T21" fmla="*/ 100 h 115"/>
                  <a:gd name="T22" fmla="*/ 126 w 641"/>
                  <a:gd name="T23" fmla="*/ 105 h 115"/>
                  <a:gd name="T24" fmla="*/ 103 w 641"/>
                  <a:gd name="T25" fmla="*/ 109 h 115"/>
                  <a:gd name="T26" fmla="*/ 84 w 641"/>
                  <a:gd name="T27" fmla="*/ 113 h 115"/>
                  <a:gd name="T28" fmla="*/ 71 w 641"/>
                  <a:gd name="T29" fmla="*/ 115 h 115"/>
                  <a:gd name="T30" fmla="*/ 63 w 641"/>
                  <a:gd name="T31" fmla="*/ 115 h 115"/>
                  <a:gd name="T32" fmla="*/ 57 w 641"/>
                  <a:gd name="T33" fmla="*/ 115 h 115"/>
                  <a:gd name="T34" fmla="*/ 46 w 641"/>
                  <a:gd name="T35" fmla="*/ 109 h 115"/>
                  <a:gd name="T36" fmla="*/ 29 w 641"/>
                  <a:gd name="T37" fmla="*/ 100 h 115"/>
                  <a:gd name="T38" fmla="*/ 11 w 641"/>
                  <a:gd name="T39" fmla="*/ 86 h 115"/>
                  <a:gd name="T40" fmla="*/ 2 w 641"/>
                  <a:gd name="T41" fmla="*/ 79 h 115"/>
                  <a:gd name="T42" fmla="*/ 2 w 641"/>
                  <a:gd name="T43" fmla="*/ 73 h 115"/>
                  <a:gd name="T44" fmla="*/ 9 w 641"/>
                  <a:gd name="T45" fmla="*/ 71 h 115"/>
                  <a:gd name="T46" fmla="*/ 27 w 641"/>
                  <a:gd name="T47" fmla="*/ 69 h 115"/>
                  <a:gd name="T48" fmla="*/ 53 w 641"/>
                  <a:gd name="T49" fmla="*/ 65 h 115"/>
                  <a:gd name="T50" fmla="*/ 92 w 641"/>
                  <a:gd name="T51" fmla="*/ 60 h 115"/>
                  <a:gd name="T52" fmla="*/ 138 w 641"/>
                  <a:gd name="T53" fmla="*/ 54 h 115"/>
                  <a:gd name="T54" fmla="*/ 239 w 641"/>
                  <a:gd name="T55" fmla="*/ 44 h 115"/>
                  <a:gd name="T56" fmla="*/ 335 w 641"/>
                  <a:gd name="T57" fmla="*/ 31 h 115"/>
                  <a:gd name="T58" fmla="*/ 409 w 641"/>
                  <a:gd name="T59" fmla="*/ 19 h 115"/>
                  <a:gd name="T60" fmla="*/ 448 w 641"/>
                  <a:gd name="T61" fmla="*/ 14 h 115"/>
                  <a:gd name="T62" fmla="*/ 478 w 641"/>
                  <a:gd name="T63" fmla="*/ 8 h 115"/>
                  <a:gd name="T64" fmla="*/ 503 w 641"/>
                  <a:gd name="T65" fmla="*/ 4 h 115"/>
                  <a:gd name="T66" fmla="*/ 518 w 641"/>
                  <a:gd name="T67" fmla="*/ 2 h 115"/>
                  <a:gd name="T68" fmla="*/ 530 w 641"/>
                  <a:gd name="T69" fmla="*/ 0 h 115"/>
                  <a:gd name="T70" fmla="*/ 564 w 641"/>
                  <a:gd name="T71" fmla="*/ 6 h 115"/>
                  <a:gd name="T72" fmla="*/ 593 w 641"/>
                  <a:gd name="T73" fmla="*/ 16 h 115"/>
                  <a:gd name="T74" fmla="*/ 616 w 641"/>
                  <a:gd name="T75" fmla="*/ 33 h 115"/>
                  <a:gd name="T76" fmla="*/ 633 w 641"/>
                  <a:gd name="T77" fmla="*/ 50 h 115"/>
                  <a:gd name="T78" fmla="*/ 639 w 641"/>
                  <a:gd name="T79" fmla="*/ 60 h 115"/>
                  <a:gd name="T80" fmla="*/ 641 w 641"/>
                  <a:gd name="T81" fmla="*/ 67 h 115"/>
                  <a:gd name="T82" fmla="*/ 631 w 641"/>
                  <a:gd name="T83" fmla="*/ 73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641" h="115">
                    <a:moveTo>
                      <a:pt x="629" y="75"/>
                    </a:moveTo>
                    <a:lnTo>
                      <a:pt x="628" y="75"/>
                    </a:lnTo>
                    <a:lnTo>
                      <a:pt x="626" y="75"/>
                    </a:lnTo>
                    <a:lnTo>
                      <a:pt x="624" y="75"/>
                    </a:lnTo>
                    <a:lnTo>
                      <a:pt x="620" y="73"/>
                    </a:lnTo>
                    <a:lnTo>
                      <a:pt x="616" y="73"/>
                    </a:lnTo>
                    <a:lnTo>
                      <a:pt x="612" y="73"/>
                    </a:lnTo>
                    <a:lnTo>
                      <a:pt x="606" y="73"/>
                    </a:lnTo>
                    <a:lnTo>
                      <a:pt x="601" y="73"/>
                    </a:lnTo>
                    <a:lnTo>
                      <a:pt x="595" y="71"/>
                    </a:lnTo>
                    <a:lnTo>
                      <a:pt x="587" y="71"/>
                    </a:lnTo>
                    <a:lnTo>
                      <a:pt x="580" y="71"/>
                    </a:lnTo>
                    <a:lnTo>
                      <a:pt x="572" y="69"/>
                    </a:lnTo>
                    <a:lnTo>
                      <a:pt x="562" y="69"/>
                    </a:lnTo>
                    <a:lnTo>
                      <a:pt x="555" y="67"/>
                    </a:lnTo>
                    <a:lnTo>
                      <a:pt x="543" y="67"/>
                    </a:lnTo>
                    <a:lnTo>
                      <a:pt x="534" y="67"/>
                    </a:lnTo>
                    <a:lnTo>
                      <a:pt x="511" y="65"/>
                    </a:lnTo>
                    <a:lnTo>
                      <a:pt x="488" y="65"/>
                    </a:lnTo>
                    <a:lnTo>
                      <a:pt x="465" y="65"/>
                    </a:lnTo>
                    <a:lnTo>
                      <a:pt x="442" y="65"/>
                    </a:lnTo>
                    <a:lnTo>
                      <a:pt x="419" y="67"/>
                    </a:lnTo>
                    <a:lnTo>
                      <a:pt x="394" y="67"/>
                    </a:lnTo>
                    <a:lnTo>
                      <a:pt x="367" y="69"/>
                    </a:lnTo>
                    <a:lnTo>
                      <a:pt x="342" y="71"/>
                    </a:lnTo>
                    <a:lnTo>
                      <a:pt x="316" y="73"/>
                    </a:lnTo>
                    <a:lnTo>
                      <a:pt x="291" y="77"/>
                    </a:lnTo>
                    <a:lnTo>
                      <a:pt x="266" y="81"/>
                    </a:lnTo>
                    <a:lnTo>
                      <a:pt x="241" y="82"/>
                    </a:lnTo>
                    <a:lnTo>
                      <a:pt x="218" y="86"/>
                    </a:lnTo>
                    <a:lnTo>
                      <a:pt x="197" y="90"/>
                    </a:lnTo>
                    <a:lnTo>
                      <a:pt x="176" y="94"/>
                    </a:lnTo>
                    <a:lnTo>
                      <a:pt x="155" y="100"/>
                    </a:lnTo>
                    <a:lnTo>
                      <a:pt x="145" y="102"/>
                    </a:lnTo>
                    <a:lnTo>
                      <a:pt x="136" y="103"/>
                    </a:lnTo>
                    <a:lnTo>
                      <a:pt x="126" y="105"/>
                    </a:lnTo>
                    <a:lnTo>
                      <a:pt x="118" y="107"/>
                    </a:lnTo>
                    <a:lnTo>
                      <a:pt x="111" y="107"/>
                    </a:lnTo>
                    <a:lnTo>
                      <a:pt x="103" y="109"/>
                    </a:lnTo>
                    <a:lnTo>
                      <a:pt x="95" y="111"/>
                    </a:lnTo>
                    <a:lnTo>
                      <a:pt x="90" y="111"/>
                    </a:lnTo>
                    <a:lnTo>
                      <a:pt x="84" y="113"/>
                    </a:lnTo>
                    <a:lnTo>
                      <a:pt x="80" y="113"/>
                    </a:lnTo>
                    <a:lnTo>
                      <a:pt x="74" y="113"/>
                    </a:lnTo>
                    <a:lnTo>
                      <a:pt x="71" y="115"/>
                    </a:lnTo>
                    <a:lnTo>
                      <a:pt x="69" y="115"/>
                    </a:lnTo>
                    <a:lnTo>
                      <a:pt x="65" y="115"/>
                    </a:lnTo>
                    <a:lnTo>
                      <a:pt x="63" y="115"/>
                    </a:lnTo>
                    <a:lnTo>
                      <a:pt x="63" y="115"/>
                    </a:lnTo>
                    <a:lnTo>
                      <a:pt x="61" y="115"/>
                    </a:lnTo>
                    <a:lnTo>
                      <a:pt x="57" y="115"/>
                    </a:lnTo>
                    <a:lnTo>
                      <a:pt x="55" y="113"/>
                    </a:lnTo>
                    <a:lnTo>
                      <a:pt x="51" y="111"/>
                    </a:lnTo>
                    <a:lnTo>
                      <a:pt x="46" y="109"/>
                    </a:lnTo>
                    <a:lnTo>
                      <a:pt x="40" y="107"/>
                    </a:lnTo>
                    <a:lnTo>
                      <a:pt x="36" y="103"/>
                    </a:lnTo>
                    <a:lnTo>
                      <a:pt x="29" y="100"/>
                    </a:lnTo>
                    <a:lnTo>
                      <a:pt x="23" y="94"/>
                    </a:lnTo>
                    <a:lnTo>
                      <a:pt x="15" y="90"/>
                    </a:lnTo>
                    <a:lnTo>
                      <a:pt x="11" y="86"/>
                    </a:lnTo>
                    <a:lnTo>
                      <a:pt x="7" y="84"/>
                    </a:lnTo>
                    <a:lnTo>
                      <a:pt x="4" y="81"/>
                    </a:lnTo>
                    <a:lnTo>
                      <a:pt x="2" y="79"/>
                    </a:lnTo>
                    <a:lnTo>
                      <a:pt x="0" y="77"/>
                    </a:lnTo>
                    <a:lnTo>
                      <a:pt x="0" y="75"/>
                    </a:lnTo>
                    <a:lnTo>
                      <a:pt x="2" y="73"/>
                    </a:lnTo>
                    <a:lnTo>
                      <a:pt x="2" y="73"/>
                    </a:lnTo>
                    <a:lnTo>
                      <a:pt x="6" y="73"/>
                    </a:lnTo>
                    <a:lnTo>
                      <a:pt x="9" y="71"/>
                    </a:lnTo>
                    <a:lnTo>
                      <a:pt x="13" y="71"/>
                    </a:lnTo>
                    <a:lnTo>
                      <a:pt x="19" y="69"/>
                    </a:lnTo>
                    <a:lnTo>
                      <a:pt x="27" y="69"/>
                    </a:lnTo>
                    <a:lnTo>
                      <a:pt x="34" y="67"/>
                    </a:lnTo>
                    <a:lnTo>
                      <a:pt x="44" y="67"/>
                    </a:lnTo>
                    <a:lnTo>
                      <a:pt x="53" y="65"/>
                    </a:lnTo>
                    <a:lnTo>
                      <a:pt x="65" y="63"/>
                    </a:lnTo>
                    <a:lnTo>
                      <a:pt x="78" y="61"/>
                    </a:lnTo>
                    <a:lnTo>
                      <a:pt x="92" y="60"/>
                    </a:lnTo>
                    <a:lnTo>
                      <a:pt x="105" y="58"/>
                    </a:lnTo>
                    <a:lnTo>
                      <a:pt x="120" y="56"/>
                    </a:lnTo>
                    <a:lnTo>
                      <a:pt x="138" y="54"/>
                    </a:lnTo>
                    <a:lnTo>
                      <a:pt x="172" y="50"/>
                    </a:lnTo>
                    <a:lnTo>
                      <a:pt x="205" y="48"/>
                    </a:lnTo>
                    <a:lnTo>
                      <a:pt x="239" y="44"/>
                    </a:lnTo>
                    <a:lnTo>
                      <a:pt x="272" y="39"/>
                    </a:lnTo>
                    <a:lnTo>
                      <a:pt x="304" y="35"/>
                    </a:lnTo>
                    <a:lnTo>
                      <a:pt x="335" y="31"/>
                    </a:lnTo>
                    <a:lnTo>
                      <a:pt x="365" y="27"/>
                    </a:lnTo>
                    <a:lnTo>
                      <a:pt x="396" y="21"/>
                    </a:lnTo>
                    <a:lnTo>
                      <a:pt x="409" y="19"/>
                    </a:lnTo>
                    <a:lnTo>
                      <a:pt x="423" y="18"/>
                    </a:lnTo>
                    <a:lnTo>
                      <a:pt x="436" y="16"/>
                    </a:lnTo>
                    <a:lnTo>
                      <a:pt x="448" y="14"/>
                    </a:lnTo>
                    <a:lnTo>
                      <a:pt x="459" y="12"/>
                    </a:lnTo>
                    <a:lnTo>
                      <a:pt x="469" y="10"/>
                    </a:lnTo>
                    <a:lnTo>
                      <a:pt x="478" y="8"/>
                    </a:lnTo>
                    <a:lnTo>
                      <a:pt x="488" y="6"/>
                    </a:lnTo>
                    <a:lnTo>
                      <a:pt x="495" y="6"/>
                    </a:lnTo>
                    <a:lnTo>
                      <a:pt x="503" y="4"/>
                    </a:lnTo>
                    <a:lnTo>
                      <a:pt x="509" y="4"/>
                    </a:lnTo>
                    <a:lnTo>
                      <a:pt x="515" y="2"/>
                    </a:lnTo>
                    <a:lnTo>
                      <a:pt x="518" y="2"/>
                    </a:lnTo>
                    <a:lnTo>
                      <a:pt x="522" y="2"/>
                    </a:lnTo>
                    <a:lnTo>
                      <a:pt x="526" y="0"/>
                    </a:lnTo>
                    <a:lnTo>
                      <a:pt x="530" y="0"/>
                    </a:lnTo>
                    <a:lnTo>
                      <a:pt x="540" y="2"/>
                    </a:lnTo>
                    <a:lnTo>
                      <a:pt x="551" y="4"/>
                    </a:lnTo>
                    <a:lnTo>
                      <a:pt x="564" y="6"/>
                    </a:lnTo>
                    <a:lnTo>
                      <a:pt x="580" y="10"/>
                    </a:lnTo>
                    <a:lnTo>
                      <a:pt x="585" y="12"/>
                    </a:lnTo>
                    <a:lnTo>
                      <a:pt x="593" y="16"/>
                    </a:lnTo>
                    <a:lnTo>
                      <a:pt x="599" y="19"/>
                    </a:lnTo>
                    <a:lnTo>
                      <a:pt x="605" y="23"/>
                    </a:lnTo>
                    <a:lnTo>
                      <a:pt x="616" y="33"/>
                    </a:lnTo>
                    <a:lnTo>
                      <a:pt x="626" y="42"/>
                    </a:lnTo>
                    <a:lnTo>
                      <a:pt x="629" y="46"/>
                    </a:lnTo>
                    <a:lnTo>
                      <a:pt x="633" y="50"/>
                    </a:lnTo>
                    <a:lnTo>
                      <a:pt x="635" y="54"/>
                    </a:lnTo>
                    <a:lnTo>
                      <a:pt x="637" y="58"/>
                    </a:lnTo>
                    <a:lnTo>
                      <a:pt x="639" y="60"/>
                    </a:lnTo>
                    <a:lnTo>
                      <a:pt x="641" y="63"/>
                    </a:lnTo>
                    <a:lnTo>
                      <a:pt x="641" y="65"/>
                    </a:lnTo>
                    <a:lnTo>
                      <a:pt x="641" y="67"/>
                    </a:lnTo>
                    <a:lnTo>
                      <a:pt x="639" y="69"/>
                    </a:lnTo>
                    <a:lnTo>
                      <a:pt x="635" y="73"/>
                    </a:lnTo>
                    <a:lnTo>
                      <a:pt x="631" y="73"/>
                    </a:lnTo>
                    <a:lnTo>
                      <a:pt x="629" y="75"/>
                    </a:lnTo>
                    <a:lnTo>
                      <a:pt x="629" y="75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7" name="Freeform 829"/>
              <p:cNvSpPr/>
              <p:nvPr/>
            </p:nvSpPr>
            <p:spPr bwMode="auto">
              <a:xfrm>
                <a:off x="5789613" y="1522413"/>
                <a:ext cx="236537" cy="269875"/>
              </a:xfrm>
              <a:custGeom>
                <a:avLst/>
                <a:gdLst>
                  <a:gd name="T0" fmla="*/ 283 w 297"/>
                  <a:gd name="T1" fmla="*/ 79 h 340"/>
                  <a:gd name="T2" fmla="*/ 258 w 297"/>
                  <a:gd name="T3" fmla="*/ 113 h 340"/>
                  <a:gd name="T4" fmla="*/ 235 w 297"/>
                  <a:gd name="T5" fmla="*/ 144 h 340"/>
                  <a:gd name="T6" fmla="*/ 214 w 297"/>
                  <a:gd name="T7" fmla="*/ 169 h 340"/>
                  <a:gd name="T8" fmla="*/ 195 w 297"/>
                  <a:gd name="T9" fmla="*/ 193 h 340"/>
                  <a:gd name="T10" fmla="*/ 178 w 297"/>
                  <a:gd name="T11" fmla="*/ 212 h 340"/>
                  <a:gd name="T12" fmla="*/ 163 w 297"/>
                  <a:gd name="T13" fmla="*/ 230 h 340"/>
                  <a:gd name="T14" fmla="*/ 147 w 297"/>
                  <a:gd name="T15" fmla="*/ 243 h 340"/>
                  <a:gd name="T16" fmla="*/ 130 w 297"/>
                  <a:gd name="T17" fmla="*/ 260 h 340"/>
                  <a:gd name="T18" fmla="*/ 105 w 297"/>
                  <a:gd name="T19" fmla="*/ 279 h 340"/>
                  <a:gd name="T20" fmla="*/ 80 w 297"/>
                  <a:gd name="T21" fmla="*/ 296 h 340"/>
                  <a:gd name="T22" fmla="*/ 57 w 297"/>
                  <a:gd name="T23" fmla="*/ 312 h 340"/>
                  <a:gd name="T24" fmla="*/ 36 w 297"/>
                  <a:gd name="T25" fmla="*/ 325 h 340"/>
                  <a:gd name="T26" fmla="*/ 19 w 297"/>
                  <a:gd name="T27" fmla="*/ 335 h 340"/>
                  <a:gd name="T28" fmla="*/ 8 w 297"/>
                  <a:gd name="T29" fmla="*/ 340 h 340"/>
                  <a:gd name="T30" fmla="*/ 2 w 297"/>
                  <a:gd name="T31" fmla="*/ 340 h 340"/>
                  <a:gd name="T32" fmla="*/ 0 w 297"/>
                  <a:gd name="T33" fmla="*/ 338 h 340"/>
                  <a:gd name="T34" fmla="*/ 0 w 297"/>
                  <a:gd name="T35" fmla="*/ 335 h 340"/>
                  <a:gd name="T36" fmla="*/ 4 w 297"/>
                  <a:gd name="T37" fmla="*/ 329 h 340"/>
                  <a:gd name="T38" fmla="*/ 11 w 297"/>
                  <a:gd name="T39" fmla="*/ 323 h 340"/>
                  <a:gd name="T40" fmla="*/ 19 w 297"/>
                  <a:gd name="T41" fmla="*/ 314 h 340"/>
                  <a:gd name="T42" fmla="*/ 31 w 297"/>
                  <a:gd name="T43" fmla="*/ 304 h 340"/>
                  <a:gd name="T44" fmla="*/ 44 w 297"/>
                  <a:gd name="T45" fmla="*/ 293 h 340"/>
                  <a:gd name="T46" fmla="*/ 59 w 297"/>
                  <a:gd name="T47" fmla="*/ 281 h 340"/>
                  <a:gd name="T48" fmla="*/ 75 w 297"/>
                  <a:gd name="T49" fmla="*/ 266 h 340"/>
                  <a:gd name="T50" fmla="*/ 96 w 297"/>
                  <a:gd name="T51" fmla="*/ 247 h 340"/>
                  <a:gd name="T52" fmla="*/ 117 w 297"/>
                  <a:gd name="T53" fmla="*/ 222 h 340"/>
                  <a:gd name="T54" fmla="*/ 140 w 297"/>
                  <a:gd name="T55" fmla="*/ 193 h 340"/>
                  <a:gd name="T56" fmla="*/ 164 w 297"/>
                  <a:gd name="T57" fmla="*/ 159 h 340"/>
                  <a:gd name="T58" fmla="*/ 193 w 297"/>
                  <a:gd name="T59" fmla="*/ 121 h 340"/>
                  <a:gd name="T60" fmla="*/ 222 w 297"/>
                  <a:gd name="T61" fmla="*/ 75 h 340"/>
                  <a:gd name="T62" fmla="*/ 254 w 297"/>
                  <a:gd name="T63" fmla="*/ 27 h 340"/>
                  <a:gd name="T64" fmla="*/ 283 w 297"/>
                  <a:gd name="T65" fmla="*/ 31 h 340"/>
                  <a:gd name="T66" fmla="*/ 297 w 297"/>
                  <a:gd name="T67" fmla="*/ 62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97" h="340">
                    <a:moveTo>
                      <a:pt x="297" y="62"/>
                    </a:moveTo>
                    <a:lnTo>
                      <a:pt x="283" y="79"/>
                    </a:lnTo>
                    <a:lnTo>
                      <a:pt x="270" y="96"/>
                    </a:lnTo>
                    <a:lnTo>
                      <a:pt x="258" y="113"/>
                    </a:lnTo>
                    <a:lnTo>
                      <a:pt x="247" y="128"/>
                    </a:lnTo>
                    <a:lnTo>
                      <a:pt x="235" y="144"/>
                    </a:lnTo>
                    <a:lnTo>
                      <a:pt x="226" y="157"/>
                    </a:lnTo>
                    <a:lnTo>
                      <a:pt x="214" y="169"/>
                    </a:lnTo>
                    <a:lnTo>
                      <a:pt x="205" y="182"/>
                    </a:lnTo>
                    <a:lnTo>
                      <a:pt x="195" y="193"/>
                    </a:lnTo>
                    <a:lnTo>
                      <a:pt x="187" y="203"/>
                    </a:lnTo>
                    <a:lnTo>
                      <a:pt x="178" y="212"/>
                    </a:lnTo>
                    <a:lnTo>
                      <a:pt x="170" y="222"/>
                    </a:lnTo>
                    <a:lnTo>
                      <a:pt x="163" y="230"/>
                    </a:lnTo>
                    <a:lnTo>
                      <a:pt x="155" y="237"/>
                    </a:lnTo>
                    <a:lnTo>
                      <a:pt x="147" y="243"/>
                    </a:lnTo>
                    <a:lnTo>
                      <a:pt x="142" y="249"/>
                    </a:lnTo>
                    <a:lnTo>
                      <a:pt x="130" y="260"/>
                    </a:lnTo>
                    <a:lnTo>
                      <a:pt x="117" y="270"/>
                    </a:lnTo>
                    <a:lnTo>
                      <a:pt x="105" y="279"/>
                    </a:lnTo>
                    <a:lnTo>
                      <a:pt x="92" y="289"/>
                    </a:lnTo>
                    <a:lnTo>
                      <a:pt x="80" y="296"/>
                    </a:lnTo>
                    <a:lnTo>
                      <a:pt x="69" y="304"/>
                    </a:lnTo>
                    <a:lnTo>
                      <a:pt x="57" y="312"/>
                    </a:lnTo>
                    <a:lnTo>
                      <a:pt x="46" y="317"/>
                    </a:lnTo>
                    <a:lnTo>
                      <a:pt x="36" y="325"/>
                    </a:lnTo>
                    <a:lnTo>
                      <a:pt x="27" y="331"/>
                    </a:lnTo>
                    <a:lnTo>
                      <a:pt x="19" y="335"/>
                    </a:lnTo>
                    <a:lnTo>
                      <a:pt x="11" y="338"/>
                    </a:lnTo>
                    <a:lnTo>
                      <a:pt x="8" y="340"/>
                    </a:lnTo>
                    <a:lnTo>
                      <a:pt x="4" y="340"/>
                    </a:lnTo>
                    <a:lnTo>
                      <a:pt x="2" y="340"/>
                    </a:lnTo>
                    <a:lnTo>
                      <a:pt x="0" y="338"/>
                    </a:lnTo>
                    <a:lnTo>
                      <a:pt x="0" y="338"/>
                    </a:lnTo>
                    <a:lnTo>
                      <a:pt x="0" y="337"/>
                    </a:lnTo>
                    <a:lnTo>
                      <a:pt x="0" y="335"/>
                    </a:lnTo>
                    <a:lnTo>
                      <a:pt x="2" y="333"/>
                    </a:lnTo>
                    <a:lnTo>
                      <a:pt x="4" y="329"/>
                    </a:lnTo>
                    <a:lnTo>
                      <a:pt x="8" y="325"/>
                    </a:lnTo>
                    <a:lnTo>
                      <a:pt x="11" y="323"/>
                    </a:lnTo>
                    <a:lnTo>
                      <a:pt x="15" y="319"/>
                    </a:lnTo>
                    <a:lnTo>
                      <a:pt x="19" y="314"/>
                    </a:lnTo>
                    <a:lnTo>
                      <a:pt x="25" y="310"/>
                    </a:lnTo>
                    <a:lnTo>
                      <a:pt x="31" y="304"/>
                    </a:lnTo>
                    <a:lnTo>
                      <a:pt x="36" y="298"/>
                    </a:lnTo>
                    <a:lnTo>
                      <a:pt x="44" y="293"/>
                    </a:lnTo>
                    <a:lnTo>
                      <a:pt x="50" y="287"/>
                    </a:lnTo>
                    <a:lnTo>
                      <a:pt x="59" y="281"/>
                    </a:lnTo>
                    <a:lnTo>
                      <a:pt x="67" y="274"/>
                    </a:lnTo>
                    <a:lnTo>
                      <a:pt x="75" y="266"/>
                    </a:lnTo>
                    <a:lnTo>
                      <a:pt x="84" y="256"/>
                    </a:lnTo>
                    <a:lnTo>
                      <a:pt x="96" y="247"/>
                    </a:lnTo>
                    <a:lnTo>
                      <a:pt x="105" y="235"/>
                    </a:lnTo>
                    <a:lnTo>
                      <a:pt x="117" y="222"/>
                    </a:lnTo>
                    <a:lnTo>
                      <a:pt x="128" y="209"/>
                    </a:lnTo>
                    <a:lnTo>
                      <a:pt x="140" y="193"/>
                    </a:lnTo>
                    <a:lnTo>
                      <a:pt x="151" y="176"/>
                    </a:lnTo>
                    <a:lnTo>
                      <a:pt x="164" y="159"/>
                    </a:lnTo>
                    <a:lnTo>
                      <a:pt x="178" y="140"/>
                    </a:lnTo>
                    <a:lnTo>
                      <a:pt x="193" y="121"/>
                    </a:lnTo>
                    <a:lnTo>
                      <a:pt x="207" y="98"/>
                    </a:lnTo>
                    <a:lnTo>
                      <a:pt x="222" y="75"/>
                    </a:lnTo>
                    <a:lnTo>
                      <a:pt x="237" y="52"/>
                    </a:lnTo>
                    <a:lnTo>
                      <a:pt x="254" y="27"/>
                    </a:lnTo>
                    <a:lnTo>
                      <a:pt x="272" y="0"/>
                    </a:lnTo>
                    <a:lnTo>
                      <a:pt x="283" y="31"/>
                    </a:lnTo>
                    <a:lnTo>
                      <a:pt x="297" y="62"/>
                    </a:lnTo>
                    <a:lnTo>
                      <a:pt x="297" y="62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8" name="Freeform 830"/>
              <p:cNvSpPr/>
              <p:nvPr/>
            </p:nvSpPr>
            <p:spPr bwMode="auto">
              <a:xfrm>
                <a:off x="6021388" y="1609725"/>
                <a:ext cx="106362" cy="60325"/>
              </a:xfrm>
              <a:custGeom>
                <a:avLst/>
                <a:gdLst>
                  <a:gd name="T0" fmla="*/ 0 w 134"/>
                  <a:gd name="T1" fmla="*/ 0 h 77"/>
                  <a:gd name="T2" fmla="*/ 13 w 134"/>
                  <a:gd name="T3" fmla="*/ 0 h 77"/>
                  <a:gd name="T4" fmla="*/ 25 w 134"/>
                  <a:gd name="T5" fmla="*/ 0 h 77"/>
                  <a:gd name="T6" fmla="*/ 34 w 134"/>
                  <a:gd name="T7" fmla="*/ 0 h 77"/>
                  <a:gd name="T8" fmla="*/ 46 w 134"/>
                  <a:gd name="T9" fmla="*/ 0 h 77"/>
                  <a:gd name="T10" fmla="*/ 55 w 134"/>
                  <a:gd name="T11" fmla="*/ 0 h 77"/>
                  <a:gd name="T12" fmla="*/ 63 w 134"/>
                  <a:gd name="T13" fmla="*/ 2 h 77"/>
                  <a:gd name="T14" fmla="*/ 73 w 134"/>
                  <a:gd name="T15" fmla="*/ 2 h 77"/>
                  <a:gd name="T16" fmla="*/ 80 w 134"/>
                  <a:gd name="T17" fmla="*/ 2 h 77"/>
                  <a:gd name="T18" fmla="*/ 86 w 134"/>
                  <a:gd name="T19" fmla="*/ 4 h 77"/>
                  <a:gd name="T20" fmla="*/ 92 w 134"/>
                  <a:gd name="T21" fmla="*/ 6 h 77"/>
                  <a:gd name="T22" fmla="*/ 97 w 134"/>
                  <a:gd name="T23" fmla="*/ 6 h 77"/>
                  <a:gd name="T24" fmla="*/ 103 w 134"/>
                  <a:gd name="T25" fmla="*/ 8 h 77"/>
                  <a:gd name="T26" fmla="*/ 107 w 134"/>
                  <a:gd name="T27" fmla="*/ 10 h 77"/>
                  <a:gd name="T28" fmla="*/ 111 w 134"/>
                  <a:gd name="T29" fmla="*/ 12 h 77"/>
                  <a:gd name="T30" fmla="*/ 115 w 134"/>
                  <a:gd name="T31" fmla="*/ 14 h 77"/>
                  <a:gd name="T32" fmla="*/ 117 w 134"/>
                  <a:gd name="T33" fmla="*/ 15 h 77"/>
                  <a:gd name="T34" fmla="*/ 122 w 134"/>
                  <a:gd name="T35" fmla="*/ 21 h 77"/>
                  <a:gd name="T36" fmla="*/ 124 w 134"/>
                  <a:gd name="T37" fmla="*/ 25 h 77"/>
                  <a:gd name="T38" fmla="*/ 128 w 134"/>
                  <a:gd name="T39" fmla="*/ 29 h 77"/>
                  <a:gd name="T40" fmla="*/ 130 w 134"/>
                  <a:gd name="T41" fmla="*/ 35 h 77"/>
                  <a:gd name="T42" fmla="*/ 132 w 134"/>
                  <a:gd name="T43" fmla="*/ 38 h 77"/>
                  <a:gd name="T44" fmla="*/ 134 w 134"/>
                  <a:gd name="T45" fmla="*/ 44 h 77"/>
                  <a:gd name="T46" fmla="*/ 134 w 134"/>
                  <a:gd name="T47" fmla="*/ 48 h 77"/>
                  <a:gd name="T48" fmla="*/ 134 w 134"/>
                  <a:gd name="T49" fmla="*/ 52 h 77"/>
                  <a:gd name="T50" fmla="*/ 134 w 134"/>
                  <a:gd name="T51" fmla="*/ 58 h 77"/>
                  <a:gd name="T52" fmla="*/ 134 w 134"/>
                  <a:gd name="T53" fmla="*/ 63 h 77"/>
                  <a:gd name="T54" fmla="*/ 132 w 134"/>
                  <a:gd name="T55" fmla="*/ 67 h 77"/>
                  <a:gd name="T56" fmla="*/ 130 w 134"/>
                  <a:gd name="T57" fmla="*/ 71 h 77"/>
                  <a:gd name="T58" fmla="*/ 128 w 134"/>
                  <a:gd name="T59" fmla="*/ 73 h 77"/>
                  <a:gd name="T60" fmla="*/ 124 w 134"/>
                  <a:gd name="T61" fmla="*/ 75 h 77"/>
                  <a:gd name="T62" fmla="*/ 122 w 134"/>
                  <a:gd name="T63" fmla="*/ 77 h 77"/>
                  <a:gd name="T64" fmla="*/ 117 w 134"/>
                  <a:gd name="T65" fmla="*/ 77 h 77"/>
                  <a:gd name="T66" fmla="*/ 115 w 134"/>
                  <a:gd name="T67" fmla="*/ 77 h 77"/>
                  <a:gd name="T68" fmla="*/ 111 w 134"/>
                  <a:gd name="T69" fmla="*/ 77 h 77"/>
                  <a:gd name="T70" fmla="*/ 107 w 134"/>
                  <a:gd name="T71" fmla="*/ 77 h 77"/>
                  <a:gd name="T72" fmla="*/ 103 w 134"/>
                  <a:gd name="T73" fmla="*/ 75 h 77"/>
                  <a:gd name="T74" fmla="*/ 97 w 134"/>
                  <a:gd name="T75" fmla="*/ 71 h 77"/>
                  <a:gd name="T76" fmla="*/ 92 w 134"/>
                  <a:gd name="T77" fmla="*/ 69 h 77"/>
                  <a:gd name="T78" fmla="*/ 84 w 134"/>
                  <a:gd name="T79" fmla="*/ 65 h 77"/>
                  <a:gd name="T80" fmla="*/ 78 w 134"/>
                  <a:gd name="T81" fmla="*/ 59 h 77"/>
                  <a:gd name="T82" fmla="*/ 71 w 134"/>
                  <a:gd name="T83" fmla="*/ 54 h 77"/>
                  <a:gd name="T84" fmla="*/ 61 w 134"/>
                  <a:gd name="T85" fmla="*/ 48 h 77"/>
                  <a:gd name="T86" fmla="*/ 53 w 134"/>
                  <a:gd name="T87" fmla="*/ 42 h 77"/>
                  <a:gd name="T88" fmla="*/ 44 w 134"/>
                  <a:gd name="T89" fmla="*/ 35 h 77"/>
                  <a:gd name="T90" fmla="*/ 32 w 134"/>
                  <a:gd name="T91" fmla="*/ 27 h 77"/>
                  <a:gd name="T92" fmla="*/ 23 w 134"/>
                  <a:gd name="T93" fmla="*/ 17 h 77"/>
                  <a:gd name="T94" fmla="*/ 11 w 134"/>
                  <a:gd name="T95" fmla="*/ 10 h 77"/>
                  <a:gd name="T96" fmla="*/ 0 w 134"/>
                  <a:gd name="T97" fmla="*/ 0 h 77"/>
                  <a:gd name="T98" fmla="*/ 0 w 134"/>
                  <a:gd name="T99" fmla="*/ 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34" h="77">
                    <a:moveTo>
                      <a:pt x="0" y="0"/>
                    </a:moveTo>
                    <a:lnTo>
                      <a:pt x="13" y="0"/>
                    </a:lnTo>
                    <a:lnTo>
                      <a:pt x="25" y="0"/>
                    </a:lnTo>
                    <a:lnTo>
                      <a:pt x="34" y="0"/>
                    </a:lnTo>
                    <a:lnTo>
                      <a:pt x="46" y="0"/>
                    </a:lnTo>
                    <a:lnTo>
                      <a:pt x="55" y="0"/>
                    </a:lnTo>
                    <a:lnTo>
                      <a:pt x="63" y="2"/>
                    </a:lnTo>
                    <a:lnTo>
                      <a:pt x="73" y="2"/>
                    </a:lnTo>
                    <a:lnTo>
                      <a:pt x="80" y="2"/>
                    </a:lnTo>
                    <a:lnTo>
                      <a:pt x="86" y="4"/>
                    </a:lnTo>
                    <a:lnTo>
                      <a:pt x="92" y="6"/>
                    </a:lnTo>
                    <a:lnTo>
                      <a:pt x="97" y="6"/>
                    </a:lnTo>
                    <a:lnTo>
                      <a:pt x="103" y="8"/>
                    </a:lnTo>
                    <a:lnTo>
                      <a:pt x="107" y="10"/>
                    </a:lnTo>
                    <a:lnTo>
                      <a:pt x="111" y="12"/>
                    </a:lnTo>
                    <a:lnTo>
                      <a:pt x="115" y="14"/>
                    </a:lnTo>
                    <a:lnTo>
                      <a:pt x="117" y="15"/>
                    </a:lnTo>
                    <a:lnTo>
                      <a:pt x="122" y="21"/>
                    </a:lnTo>
                    <a:lnTo>
                      <a:pt x="124" y="25"/>
                    </a:lnTo>
                    <a:lnTo>
                      <a:pt x="128" y="29"/>
                    </a:lnTo>
                    <a:lnTo>
                      <a:pt x="130" y="35"/>
                    </a:lnTo>
                    <a:lnTo>
                      <a:pt x="132" y="38"/>
                    </a:lnTo>
                    <a:lnTo>
                      <a:pt x="134" y="44"/>
                    </a:lnTo>
                    <a:lnTo>
                      <a:pt x="134" y="48"/>
                    </a:lnTo>
                    <a:lnTo>
                      <a:pt x="134" y="52"/>
                    </a:lnTo>
                    <a:lnTo>
                      <a:pt x="134" y="58"/>
                    </a:lnTo>
                    <a:lnTo>
                      <a:pt x="134" y="63"/>
                    </a:lnTo>
                    <a:lnTo>
                      <a:pt x="132" y="67"/>
                    </a:lnTo>
                    <a:lnTo>
                      <a:pt x="130" y="71"/>
                    </a:lnTo>
                    <a:lnTo>
                      <a:pt x="128" y="73"/>
                    </a:lnTo>
                    <a:lnTo>
                      <a:pt x="124" y="75"/>
                    </a:lnTo>
                    <a:lnTo>
                      <a:pt x="122" y="77"/>
                    </a:lnTo>
                    <a:lnTo>
                      <a:pt x="117" y="77"/>
                    </a:lnTo>
                    <a:lnTo>
                      <a:pt x="115" y="77"/>
                    </a:lnTo>
                    <a:lnTo>
                      <a:pt x="111" y="77"/>
                    </a:lnTo>
                    <a:lnTo>
                      <a:pt x="107" y="77"/>
                    </a:lnTo>
                    <a:lnTo>
                      <a:pt x="103" y="75"/>
                    </a:lnTo>
                    <a:lnTo>
                      <a:pt x="97" y="71"/>
                    </a:lnTo>
                    <a:lnTo>
                      <a:pt x="92" y="69"/>
                    </a:lnTo>
                    <a:lnTo>
                      <a:pt x="84" y="65"/>
                    </a:lnTo>
                    <a:lnTo>
                      <a:pt x="78" y="59"/>
                    </a:lnTo>
                    <a:lnTo>
                      <a:pt x="71" y="54"/>
                    </a:lnTo>
                    <a:lnTo>
                      <a:pt x="61" y="48"/>
                    </a:lnTo>
                    <a:lnTo>
                      <a:pt x="53" y="42"/>
                    </a:lnTo>
                    <a:lnTo>
                      <a:pt x="44" y="35"/>
                    </a:lnTo>
                    <a:lnTo>
                      <a:pt x="32" y="27"/>
                    </a:lnTo>
                    <a:lnTo>
                      <a:pt x="23" y="17"/>
                    </a:lnTo>
                    <a:lnTo>
                      <a:pt x="11" y="10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12" name="组合 11"/>
          <p:cNvGrpSpPr/>
          <p:nvPr/>
        </p:nvGrpSpPr>
        <p:grpSpPr>
          <a:xfrm>
            <a:off x="4149311" y="2059567"/>
            <a:ext cx="1146122" cy="1152128"/>
            <a:chOff x="3975938" y="1952704"/>
            <a:chExt cx="1146122" cy="1152128"/>
          </a:xfrm>
        </p:grpSpPr>
        <p:pic>
          <p:nvPicPr>
            <p:cNvPr id="20" name="图片 19">
              <a:hlinkClick r:id="rId7" action="ppaction://hlinkfile"/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75938" y="1952704"/>
              <a:ext cx="1146122" cy="1152128"/>
            </a:xfrm>
            <a:prstGeom prst="rect">
              <a:avLst/>
            </a:prstGeom>
          </p:spPr>
        </p:pic>
        <p:grpSp>
          <p:nvGrpSpPr>
            <p:cNvPr id="89" name="组合 88"/>
            <p:cNvGrpSpPr/>
            <p:nvPr/>
          </p:nvGrpSpPr>
          <p:grpSpPr>
            <a:xfrm>
              <a:off x="4191467" y="2111647"/>
              <a:ext cx="715064" cy="834242"/>
              <a:chOff x="6729413" y="1204913"/>
              <a:chExt cx="590550" cy="688975"/>
            </a:xfrm>
          </p:grpSpPr>
          <p:sp>
            <p:nvSpPr>
              <p:cNvPr id="90" name="Freeform 831"/>
              <p:cNvSpPr/>
              <p:nvPr/>
            </p:nvSpPr>
            <p:spPr bwMode="auto">
              <a:xfrm>
                <a:off x="6826250" y="1238250"/>
                <a:ext cx="93662" cy="260350"/>
              </a:xfrm>
              <a:custGeom>
                <a:avLst/>
                <a:gdLst>
                  <a:gd name="T0" fmla="*/ 104 w 119"/>
                  <a:gd name="T1" fmla="*/ 168 h 329"/>
                  <a:gd name="T2" fmla="*/ 111 w 119"/>
                  <a:gd name="T3" fmla="*/ 207 h 329"/>
                  <a:gd name="T4" fmla="*/ 115 w 119"/>
                  <a:gd name="T5" fmla="*/ 241 h 329"/>
                  <a:gd name="T6" fmla="*/ 119 w 119"/>
                  <a:gd name="T7" fmla="*/ 268 h 329"/>
                  <a:gd name="T8" fmla="*/ 119 w 119"/>
                  <a:gd name="T9" fmla="*/ 291 h 329"/>
                  <a:gd name="T10" fmla="*/ 117 w 119"/>
                  <a:gd name="T11" fmla="*/ 308 h 329"/>
                  <a:gd name="T12" fmla="*/ 115 w 119"/>
                  <a:gd name="T13" fmla="*/ 319 h 329"/>
                  <a:gd name="T14" fmla="*/ 109 w 119"/>
                  <a:gd name="T15" fmla="*/ 327 h 329"/>
                  <a:gd name="T16" fmla="*/ 105 w 119"/>
                  <a:gd name="T17" fmla="*/ 329 h 329"/>
                  <a:gd name="T18" fmla="*/ 102 w 119"/>
                  <a:gd name="T19" fmla="*/ 327 h 329"/>
                  <a:gd name="T20" fmla="*/ 98 w 119"/>
                  <a:gd name="T21" fmla="*/ 323 h 329"/>
                  <a:gd name="T22" fmla="*/ 94 w 119"/>
                  <a:gd name="T23" fmla="*/ 315 h 329"/>
                  <a:gd name="T24" fmla="*/ 90 w 119"/>
                  <a:gd name="T25" fmla="*/ 304 h 329"/>
                  <a:gd name="T26" fmla="*/ 84 w 119"/>
                  <a:gd name="T27" fmla="*/ 291 h 329"/>
                  <a:gd name="T28" fmla="*/ 81 w 119"/>
                  <a:gd name="T29" fmla="*/ 273 h 329"/>
                  <a:gd name="T30" fmla="*/ 75 w 119"/>
                  <a:gd name="T31" fmla="*/ 254 h 329"/>
                  <a:gd name="T32" fmla="*/ 67 w 119"/>
                  <a:gd name="T33" fmla="*/ 222 h 329"/>
                  <a:gd name="T34" fmla="*/ 58 w 119"/>
                  <a:gd name="T35" fmla="*/ 182 h 329"/>
                  <a:gd name="T36" fmla="*/ 48 w 119"/>
                  <a:gd name="T37" fmla="*/ 147 h 329"/>
                  <a:gd name="T38" fmla="*/ 42 w 119"/>
                  <a:gd name="T39" fmla="*/ 121 h 329"/>
                  <a:gd name="T40" fmla="*/ 38 w 119"/>
                  <a:gd name="T41" fmla="*/ 98 h 329"/>
                  <a:gd name="T42" fmla="*/ 33 w 119"/>
                  <a:gd name="T43" fmla="*/ 79 h 329"/>
                  <a:gd name="T44" fmla="*/ 23 w 119"/>
                  <a:gd name="T45" fmla="*/ 56 h 329"/>
                  <a:gd name="T46" fmla="*/ 12 w 119"/>
                  <a:gd name="T47" fmla="*/ 33 h 329"/>
                  <a:gd name="T48" fmla="*/ 4 w 119"/>
                  <a:gd name="T49" fmla="*/ 19 h 329"/>
                  <a:gd name="T50" fmla="*/ 2 w 119"/>
                  <a:gd name="T51" fmla="*/ 10 h 329"/>
                  <a:gd name="T52" fmla="*/ 2 w 119"/>
                  <a:gd name="T53" fmla="*/ 4 h 329"/>
                  <a:gd name="T54" fmla="*/ 4 w 119"/>
                  <a:gd name="T55" fmla="*/ 2 h 329"/>
                  <a:gd name="T56" fmla="*/ 15 w 119"/>
                  <a:gd name="T57" fmla="*/ 2 h 329"/>
                  <a:gd name="T58" fmla="*/ 23 w 119"/>
                  <a:gd name="T59" fmla="*/ 2 h 329"/>
                  <a:gd name="T60" fmla="*/ 33 w 119"/>
                  <a:gd name="T61" fmla="*/ 4 h 329"/>
                  <a:gd name="T62" fmla="*/ 44 w 119"/>
                  <a:gd name="T63" fmla="*/ 8 h 329"/>
                  <a:gd name="T64" fmla="*/ 58 w 119"/>
                  <a:gd name="T65" fmla="*/ 10 h 329"/>
                  <a:gd name="T66" fmla="*/ 73 w 119"/>
                  <a:gd name="T67" fmla="*/ 16 h 329"/>
                  <a:gd name="T68" fmla="*/ 75 w 119"/>
                  <a:gd name="T69" fmla="*/ 23 h 329"/>
                  <a:gd name="T70" fmla="*/ 77 w 119"/>
                  <a:gd name="T71" fmla="*/ 35 h 329"/>
                  <a:gd name="T72" fmla="*/ 81 w 119"/>
                  <a:gd name="T73" fmla="*/ 48 h 329"/>
                  <a:gd name="T74" fmla="*/ 82 w 119"/>
                  <a:gd name="T75" fmla="*/ 63 h 329"/>
                  <a:gd name="T76" fmla="*/ 86 w 119"/>
                  <a:gd name="T77" fmla="*/ 81 h 329"/>
                  <a:gd name="T78" fmla="*/ 90 w 119"/>
                  <a:gd name="T79" fmla="*/ 100 h 329"/>
                  <a:gd name="T80" fmla="*/ 94 w 119"/>
                  <a:gd name="T81" fmla="*/ 123 h 329"/>
                  <a:gd name="T82" fmla="*/ 98 w 119"/>
                  <a:gd name="T83" fmla="*/ 145 h 3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19" h="329">
                    <a:moveTo>
                      <a:pt x="98" y="145"/>
                    </a:moveTo>
                    <a:lnTo>
                      <a:pt x="104" y="168"/>
                    </a:lnTo>
                    <a:lnTo>
                      <a:pt x="107" y="187"/>
                    </a:lnTo>
                    <a:lnTo>
                      <a:pt x="111" y="207"/>
                    </a:lnTo>
                    <a:lnTo>
                      <a:pt x="113" y="226"/>
                    </a:lnTo>
                    <a:lnTo>
                      <a:pt x="115" y="241"/>
                    </a:lnTo>
                    <a:lnTo>
                      <a:pt x="117" y="256"/>
                    </a:lnTo>
                    <a:lnTo>
                      <a:pt x="119" y="268"/>
                    </a:lnTo>
                    <a:lnTo>
                      <a:pt x="119" y="279"/>
                    </a:lnTo>
                    <a:lnTo>
                      <a:pt x="119" y="291"/>
                    </a:lnTo>
                    <a:lnTo>
                      <a:pt x="119" y="298"/>
                    </a:lnTo>
                    <a:lnTo>
                      <a:pt x="117" y="308"/>
                    </a:lnTo>
                    <a:lnTo>
                      <a:pt x="117" y="314"/>
                    </a:lnTo>
                    <a:lnTo>
                      <a:pt x="115" y="319"/>
                    </a:lnTo>
                    <a:lnTo>
                      <a:pt x="111" y="323"/>
                    </a:lnTo>
                    <a:lnTo>
                      <a:pt x="109" y="327"/>
                    </a:lnTo>
                    <a:lnTo>
                      <a:pt x="107" y="329"/>
                    </a:lnTo>
                    <a:lnTo>
                      <a:pt x="105" y="329"/>
                    </a:lnTo>
                    <a:lnTo>
                      <a:pt x="104" y="329"/>
                    </a:lnTo>
                    <a:lnTo>
                      <a:pt x="102" y="327"/>
                    </a:lnTo>
                    <a:lnTo>
                      <a:pt x="100" y="325"/>
                    </a:lnTo>
                    <a:lnTo>
                      <a:pt x="98" y="323"/>
                    </a:lnTo>
                    <a:lnTo>
                      <a:pt x="96" y="319"/>
                    </a:lnTo>
                    <a:lnTo>
                      <a:pt x="94" y="315"/>
                    </a:lnTo>
                    <a:lnTo>
                      <a:pt x="92" y="310"/>
                    </a:lnTo>
                    <a:lnTo>
                      <a:pt x="90" y="304"/>
                    </a:lnTo>
                    <a:lnTo>
                      <a:pt x="86" y="298"/>
                    </a:lnTo>
                    <a:lnTo>
                      <a:pt x="84" y="291"/>
                    </a:lnTo>
                    <a:lnTo>
                      <a:pt x="82" y="283"/>
                    </a:lnTo>
                    <a:lnTo>
                      <a:pt x="81" y="273"/>
                    </a:lnTo>
                    <a:lnTo>
                      <a:pt x="79" y="264"/>
                    </a:lnTo>
                    <a:lnTo>
                      <a:pt x="75" y="254"/>
                    </a:lnTo>
                    <a:lnTo>
                      <a:pt x="73" y="243"/>
                    </a:lnTo>
                    <a:lnTo>
                      <a:pt x="67" y="222"/>
                    </a:lnTo>
                    <a:lnTo>
                      <a:pt x="61" y="201"/>
                    </a:lnTo>
                    <a:lnTo>
                      <a:pt x="58" y="182"/>
                    </a:lnTo>
                    <a:lnTo>
                      <a:pt x="52" y="165"/>
                    </a:lnTo>
                    <a:lnTo>
                      <a:pt x="48" y="147"/>
                    </a:lnTo>
                    <a:lnTo>
                      <a:pt x="44" y="134"/>
                    </a:lnTo>
                    <a:lnTo>
                      <a:pt x="42" y="121"/>
                    </a:lnTo>
                    <a:lnTo>
                      <a:pt x="40" y="109"/>
                    </a:lnTo>
                    <a:lnTo>
                      <a:pt x="38" y="98"/>
                    </a:lnTo>
                    <a:lnTo>
                      <a:pt x="37" y="88"/>
                    </a:lnTo>
                    <a:lnTo>
                      <a:pt x="33" y="79"/>
                    </a:lnTo>
                    <a:lnTo>
                      <a:pt x="31" y="71"/>
                    </a:lnTo>
                    <a:lnTo>
                      <a:pt x="23" y="56"/>
                    </a:lnTo>
                    <a:lnTo>
                      <a:pt x="15" y="38"/>
                    </a:lnTo>
                    <a:lnTo>
                      <a:pt x="12" y="33"/>
                    </a:lnTo>
                    <a:lnTo>
                      <a:pt x="8" y="25"/>
                    </a:lnTo>
                    <a:lnTo>
                      <a:pt x="4" y="19"/>
                    </a:lnTo>
                    <a:lnTo>
                      <a:pt x="2" y="16"/>
                    </a:lnTo>
                    <a:lnTo>
                      <a:pt x="2" y="10"/>
                    </a:lnTo>
                    <a:lnTo>
                      <a:pt x="0" y="8"/>
                    </a:lnTo>
                    <a:lnTo>
                      <a:pt x="2" y="4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10" y="0"/>
                    </a:lnTo>
                    <a:lnTo>
                      <a:pt x="15" y="2"/>
                    </a:lnTo>
                    <a:lnTo>
                      <a:pt x="17" y="2"/>
                    </a:lnTo>
                    <a:lnTo>
                      <a:pt x="23" y="2"/>
                    </a:lnTo>
                    <a:lnTo>
                      <a:pt x="27" y="4"/>
                    </a:lnTo>
                    <a:lnTo>
                      <a:pt x="33" y="4"/>
                    </a:lnTo>
                    <a:lnTo>
                      <a:pt x="38" y="6"/>
                    </a:lnTo>
                    <a:lnTo>
                      <a:pt x="44" y="8"/>
                    </a:lnTo>
                    <a:lnTo>
                      <a:pt x="50" y="8"/>
                    </a:lnTo>
                    <a:lnTo>
                      <a:pt x="58" y="10"/>
                    </a:lnTo>
                    <a:lnTo>
                      <a:pt x="65" y="12"/>
                    </a:lnTo>
                    <a:lnTo>
                      <a:pt x="73" y="16"/>
                    </a:lnTo>
                    <a:lnTo>
                      <a:pt x="75" y="19"/>
                    </a:lnTo>
                    <a:lnTo>
                      <a:pt x="75" y="23"/>
                    </a:lnTo>
                    <a:lnTo>
                      <a:pt x="77" y="29"/>
                    </a:lnTo>
                    <a:lnTo>
                      <a:pt x="77" y="35"/>
                    </a:lnTo>
                    <a:lnTo>
                      <a:pt x="79" y="40"/>
                    </a:lnTo>
                    <a:lnTo>
                      <a:pt x="81" y="48"/>
                    </a:lnTo>
                    <a:lnTo>
                      <a:pt x="81" y="56"/>
                    </a:lnTo>
                    <a:lnTo>
                      <a:pt x="82" y="63"/>
                    </a:lnTo>
                    <a:lnTo>
                      <a:pt x="84" y="71"/>
                    </a:lnTo>
                    <a:lnTo>
                      <a:pt x="86" y="81"/>
                    </a:lnTo>
                    <a:lnTo>
                      <a:pt x="88" y="90"/>
                    </a:lnTo>
                    <a:lnTo>
                      <a:pt x="90" y="100"/>
                    </a:lnTo>
                    <a:lnTo>
                      <a:pt x="92" y="111"/>
                    </a:lnTo>
                    <a:lnTo>
                      <a:pt x="94" y="123"/>
                    </a:lnTo>
                    <a:lnTo>
                      <a:pt x="96" y="134"/>
                    </a:lnTo>
                    <a:lnTo>
                      <a:pt x="98" y="145"/>
                    </a:lnTo>
                    <a:lnTo>
                      <a:pt x="98" y="145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1" name="Freeform 832"/>
              <p:cNvSpPr/>
              <p:nvPr/>
            </p:nvSpPr>
            <p:spPr bwMode="auto">
              <a:xfrm>
                <a:off x="7026275" y="1247775"/>
                <a:ext cx="42862" cy="206375"/>
              </a:xfrm>
              <a:custGeom>
                <a:avLst/>
                <a:gdLst>
                  <a:gd name="T0" fmla="*/ 4 w 53"/>
                  <a:gd name="T1" fmla="*/ 259 h 259"/>
                  <a:gd name="T2" fmla="*/ 6 w 53"/>
                  <a:gd name="T3" fmla="*/ 223 h 259"/>
                  <a:gd name="T4" fmla="*/ 6 w 53"/>
                  <a:gd name="T5" fmla="*/ 187 h 259"/>
                  <a:gd name="T6" fmla="*/ 6 w 53"/>
                  <a:gd name="T7" fmla="*/ 153 h 259"/>
                  <a:gd name="T8" fmla="*/ 4 w 53"/>
                  <a:gd name="T9" fmla="*/ 118 h 259"/>
                  <a:gd name="T10" fmla="*/ 4 w 53"/>
                  <a:gd name="T11" fmla="*/ 88 h 259"/>
                  <a:gd name="T12" fmla="*/ 2 w 53"/>
                  <a:gd name="T13" fmla="*/ 57 h 259"/>
                  <a:gd name="T14" fmla="*/ 2 w 53"/>
                  <a:gd name="T15" fmla="*/ 26 h 259"/>
                  <a:gd name="T16" fmla="*/ 0 w 53"/>
                  <a:gd name="T17" fmla="*/ 0 h 259"/>
                  <a:gd name="T18" fmla="*/ 53 w 53"/>
                  <a:gd name="T19" fmla="*/ 0 h 259"/>
                  <a:gd name="T20" fmla="*/ 53 w 53"/>
                  <a:gd name="T21" fmla="*/ 34 h 259"/>
                  <a:gd name="T22" fmla="*/ 53 w 53"/>
                  <a:gd name="T23" fmla="*/ 69 h 259"/>
                  <a:gd name="T24" fmla="*/ 51 w 53"/>
                  <a:gd name="T25" fmla="*/ 103 h 259"/>
                  <a:gd name="T26" fmla="*/ 51 w 53"/>
                  <a:gd name="T27" fmla="*/ 135 h 259"/>
                  <a:gd name="T28" fmla="*/ 50 w 53"/>
                  <a:gd name="T29" fmla="*/ 168 h 259"/>
                  <a:gd name="T30" fmla="*/ 48 w 53"/>
                  <a:gd name="T31" fmla="*/ 200 h 259"/>
                  <a:gd name="T32" fmla="*/ 48 w 53"/>
                  <a:gd name="T33" fmla="*/ 231 h 259"/>
                  <a:gd name="T34" fmla="*/ 46 w 53"/>
                  <a:gd name="T35" fmla="*/ 259 h 259"/>
                  <a:gd name="T36" fmla="*/ 4 w 53"/>
                  <a:gd name="T37" fmla="*/ 259 h 259"/>
                  <a:gd name="T38" fmla="*/ 4 w 53"/>
                  <a:gd name="T39" fmla="*/ 259 h 2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53" h="259">
                    <a:moveTo>
                      <a:pt x="4" y="259"/>
                    </a:moveTo>
                    <a:lnTo>
                      <a:pt x="6" y="223"/>
                    </a:lnTo>
                    <a:lnTo>
                      <a:pt x="6" y="187"/>
                    </a:lnTo>
                    <a:lnTo>
                      <a:pt x="6" y="153"/>
                    </a:lnTo>
                    <a:lnTo>
                      <a:pt x="4" y="118"/>
                    </a:lnTo>
                    <a:lnTo>
                      <a:pt x="4" y="88"/>
                    </a:lnTo>
                    <a:lnTo>
                      <a:pt x="2" y="57"/>
                    </a:lnTo>
                    <a:lnTo>
                      <a:pt x="2" y="26"/>
                    </a:lnTo>
                    <a:lnTo>
                      <a:pt x="0" y="0"/>
                    </a:lnTo>
                    <a:lnTo>
                      <a:pt x="53" y="0"/>
                    </a:lnTo>
                    <a:lnTo>
                      <a:pt x="53" y="34"/>
                    </a:lnTo>
                    <a:lnTo>
                      <a:pt x="53" y="69"/>
                    </a:lnTo>
                    <a:lnTo>
                      <a:pt x="51" y="103"/>
                    </a:lnTo>
                    <a:lnTo>
                      <a:pt x="51" y="135"/>
                    </a:lnTo>
                    <a:lnTo>
                      <a:pt x="50" y="168"/>
                    </a:lnTo>
                    <a:lnTo>
                      <a:pt x="48" y="200"/>
                    </a:lnTo>
                    <a:lnTo>
                      <a:pt x="48" y="231"/>
                    </a:lnTo>
                    <a:lnTo>
                      <a:pt x="46" y="259"/>
                    </a:lnTo>
                    <a:lnTo>
                      <a:pt x="4" y="259"/>
                    </a:lnTo>
                    <a:lnTo>
                      <a:pt x="4" y="259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2" name="Freeform 833"/>
              <p:cNvSpPr/>
              <p:nvPr/>
            </p:nvSpPr>
            <p:spPr bwMode="auto">
              <a:xfrm>
                <a:off x="6937375" y="1317625"/>
                <a:ext cx="230187" cy="52388"/>
              </a:xfrm>
              <a:custGeom>
                <a:avLst/>
                <a:gdLst>
                  <a:gd name="T0" fmla="*/ 27 w 291"/>
                  <a:gd name="T1" fmla="*/ 32 h 66"/>
                  <a:gd name="T2" fmla="*/ 78 w 291"/>
                  <a:gd name="T3" fmla="*/ 24 h 66"/>
                  <a:gd name="T4" fmla="*/ 122 w 291"/>
                  <a:gd name="T5" fmla="*/ 17 h 66"/>
                  <a:gd name="T6" fmla="*/ 161 w 291"/>
                  <a:gd name="T7" fmla="*/ 11 h 66"/>
                  <a:gd name="T8" fmla="*/ 193 w 291"/>
                  <a:gd name="T9" fmla="*/ 7 h 66"/>
                  <a:gd name="T10" fmla="*/ 220 w 291"/>
                  <a:gd name="T11" fmla="*/ 3 h 66"/>
                  <a:gd name="T12" fmla="*/ 239 w 291"/>
                  <a:gd name="T13" fmla="*/ 2 h 66"/>
                  <a:gd name="T14" fmla="*/ 253 w 291"/>
                  <a:gd name="T15" fmla="*/ 2 h 66"/>
                  <a:gd name="T16" fmla="*/ 266 w 291"/>
                  <a:gd name="T17" fmla="*/ 2 h 66"/>
                  <a:gd name="T18" fmla="*/ 277 w 291"/>
                  <a:gd name="T19" fmla="*/ 2 h 66"/>
                  <a:gd name="T20" fmla="*/ 287 w 291"/>
                  <a:gd name="T21" fmla="*/ 5 h 66"/>
                  <a:gd name="T22" fmla="*/ 291 w 291"/>
                  <a:gd name="T23" fmla="*/ 13 h 66"/>
                  <a:gd name="T24" fmla="*/ 291 w 291"/>
                  <a:gd name="T25" fmla="*/ 19 h 66"/>
                  <a:gd name="T26" fmla="*/ 287 w 291"/>
                  <a:gd name="T27" fmla="*/ 24 h 66"/>
                  <a:gd name="T28" fmla="*/ 279 w 291"/>
                  <a:gd name="T29" fmla="*/ 28 h 66"/>
                  <a:gd name="T30" fmla="*/ 268 w 291"/>
                  <a:gd name="T31" fmla="*/ 32 h 66"/>
                  <a:gd name="T32" fmla="*/ 253 w 291"/>
                  <a:gd name="T33" fmla="*/ 38 h 66"/>
                  <a:gd name="T34" fmla="*/ 233 w 291"/>
                  <a:gd name="T35" fmla="*/ 42 h 66"/>
                  <a:gd name="T36" fmla="*/ 208 w 291"/>
                  <a:gd name="T37" fmla="*/ 47 h 66"/>
                  <a:gd name="T38" fmla="*/ 182 w 291"/>
                  <a:gd name="T39" fmla="*/ 51 h 66"/>
                  <a:gd name="T40" fmla="*/ 151 w 291"/>
                  <a:gd name="T41" fmla="*/ 55 h 66"/>
                  <a:gd name="T42" fmla="*/ 124 w 291"/>
                  <a:gd name="T43" fmla="*/ 59 h 66"/>
                  <a:gd name="T44" fmla="*/ 99 w 291"/>
                  <a:gd name="T45" fmla="*/ 63 h 66"/>
                  <a:gd name="T46" fmla="*/ 78 w 291"/>
                  <a:gd name="T47" fmla="*/ 65 h 66"/>
                  <a:gd name="T48" fmla="*/ 63 w 291"/>
                  <a:gd name="T49" fmla="*/ 66 h 66"/>
                  <a:gd name="T50" fmla="*/ 50 w 291"/>
                  <a:gd name="T51" fmla="*/ 66 h 66"/>
                  <a:gd name="T52" fmla="*/ 40 w 291"/>
                  <a:gd name="T53" fmla="*/ 66 h 66"/>
                  <a:gd name="T54" fmla="*/ 34 w 291"/>
                  <a:gd name="T55" fmla="*/ 66 h 66"/>
                  <a:gd name="T56" fmla="*/ 27 w 291"/>
                  <a:gd name="T57" fmla="*/ 63 h 66"/>
                  <a:gd name="T58" fmla="*/ 19 w 291"/>
                  <a:gd name="T59" fmla="*/ 57 h 66"/>
                  <a:gd name="T60" fmla="*/ 9 w 291"/>
                  <a:gd name="T61" fmla="*/ 47 h 66"/>
                  <a:gd name="T62" fmla="*/ 0 w 291"/>
                  <a:gd name="T63" fmla="*/ 38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91" h="66">
                    <a:moveTo>
                      <a:pt x="0" y="38"/>
                    </a:moveTo>
                    <a:lnTo>
                      <a:pt x="27" y="32"/>
                    </a:lnTo>
                    <a:lnTo>
                      <a:pt x="53" y="28"/>
                    </a:lnTo>
                    <a:lnTo>
                      <a:pt x="78" y="24"/>
                    </a:lnTo>
                    <a:lnTo>
                      <a:pt x="101" y="21"/>
                    </a:lnTo>
                    <a:lnTo>
                      <a:pt x="122" y="17"/>
                    </a:lnTo>
                    <a:lnTo>
                      <a:pt x="142" y="15"/>
                    </a:lnTo>
                    <a:lnTo>
                      <a:pt x="161" y="11"/>
                    </a:lnTo>
                    <a:lnTo>
                      <a:pt x="178" y="9"/>
                    </a:lnTo>
                    <a:lnTo>
                      <a:pt x="193" y="7"/>
                    </a:lnTo>
                    <a:lnTo>
                      <a:pt x="207" y="5"/>
                    </a:lnTo>
                    <a:lnTo>
                      <a:pt x="220" y="3"/>
                    </a:lnTo>
                    <a:lnTo>
                      <a:pt x="230" y="3"/>
                    </a:lnTo>
                    <a:lnTo>
                      <a:pt x="239" y="2"/>
                    </a:lnTo>
                    <a:lnTo>
                      <a:pt x="247" y="2"/>
                    </a:lnTo>
                    <a:lnTo>
                      <a:pt x="253" y="2"/>
                    </a:lnTo>
                    <a:lnTo>
                      <a:pt x="258" y="0"/>
                    </a:lnTo>
                    <a:lnTo>
                      <a:pt x="266" y="2"/>
                    </a:lnTo>
                    <a:lnTo>
                      <a:pt x="272" y="2"/>
                    </a:lnTo>
                    <a:lnTo>
                      <a:pt x="277" y="2"/>
                    </a:lnTo>
                    <a:lnTo>
                      <a:pt x="283" y="3"/>
                    </a:lnTo>
                    <a:lnTo>
                      <a:pt x="287" y="5"/>
                    </a:lnTo>
                    <a:lnTo>
                      <a:pt x="289" y="9"/>
                    </a:lnTo>
                    <a:lnTo>
                      <a:pt x="291" y="13"/>
                    </a:lnTo>
                    <a:lnTo>
                      <a:pt x="291" y="17"/>
                    </a:lnTo>
                    <a:lnTo>
                      <a:pt x="291" y="19"/>
                    </a:lnTo>
                    <a:lnTo>
                      <a:pt x="289" y="21"/>
                    </a:lnTo>
                    <a:lnTo>
                      <a:pt x="287" y="24"/>
                    </a:lnTo>
                    <a:lnTo>
                      <a:pt x="283" y="26"/>
                    </a:lnTo>
                    <a:lnTo>
                      <a:pt x="279" y="28"/>
                    </a:lnTo>
                    <a:lnTo>
                      <a:pt x="274" y="30"/>
                    </a:lnTo>
                    <a:lnTo>
                      <a:pt x="268" y="32"/>
                    </a:lnTo>
                    <a:lnTo>
                      <a:pt x="260" y="36"/>
                    </a:lnTo>
                    <a:lnTo>
                      <a:pt x="253" y="38"/>
                    </a:lnTo>
                    <a:lnTo>
                      <a:pt x="243" y="40"/>
                    </a:lnTo>
                    <a:lnTo>
                      <a:pt x="233" y="42"/>
                    </a:lnTo>
                    <a:lnTo>
                      <a:pt x="222" y="44"/>
                    </a:lnTo>
                    <a:lnTo>
                      <a:pt x="208" y="47"/>
                    </a:lnTo>
                    <a:lnTo>
                      <a:pt x="195" y="49"/>
                    </a:lnTo>
                    <a:lnTo>
                      <a:pt x="182" y="51"/>
                    </a:lnTo>
                    <a:lnTo>
                      <a:pt x="166" y="53"/>
                    </a:lnTo>
                    <a:lnTo>
                      <a:pt x="151" y="55"/>
                    </a:lnTo>
                    <a:lnTo>
                      <a:pt x="138" y="57"/>
                    </a:lnTo>
                    <a:lnTo>
                      <a:pt x="124" y="59"/>
                    </a:lnTo>
                    <a:lnTo>
                      <a:pt x="111" y="61"/>
                    </a:lnTo>
                    <a:lnTo>
                      <a:pt x="99" y="63"/>
                    </a:lnTo>
                    <a:lnTo>
                      <a:pt x="90" y="65"/>
                    </a:lnTo>
                    <a:lnTo>
                      <a:pt x="78" y="65"/>
                    </a:lnTo>
                    <a:lnTo>
                      <a:pt x="71" y="66"/>
                    </a:lnTo>
                    <a:lnTo>
                      <a:pt x="63" y="66"/>
                    </a:lnTo>
                    <a:lnTo>
                      <a:pt x="55" y="66"/>
                    </a:lnTo>
                    <a:lnTo>
                      <a:pt x="50" y="66"/>
                    </a:lnTo>
                    <a:lnTo>
                      <a:pt x="44" y="66"/>
                    </a:lnTo>
                    <a:lnTo>
                      <a:pt x="40" y="66"/>
                    </a:lnTo>
                    <a:lnTo>
                      <a:pt x="36" y="66"/>
                    </a:lnTo>
                    <a:lnTo>
                      <a:pt x="34" y="66"/>
                    </a:lnTo>
                    <a:lnTo>
                      <a:pt x="32" y="66"/>
                    </a:lnTo>
                    <a:lnTo>
                      <a:pt x="27" y="63"/>
                    </a:lnTo>
                    <a:lnTo>
                      <a:pt x="23" y="59"/>
                    </a:lnTo>
                    <a:lnTo>
                      <a:pt x="19" y="57"/>
                    </a:lnTo>
                    <a:lnTo>
                      <a:pt x="13" y="53"/>
                    </a:lnTo>
                    <a:lnTo>
                      <a:pt x="9" y="47"/>
                    </a:lnTo>
                    <a:lnTo>
                      <a:pt x="6" y="44"/>
                    </a:lnTo>
                    <a:lnTo>
                      <a:pt x="0" y="38"/>
                    </a:lnTo>
                    <a:lnTo>
                      <a:pt x="0" y="38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3" name="Freeform 834"/>
              <p:cNvSpPr/>
              <p:nvPr/>
            </p:nvSpPr>
            <p:spPr bwMode="auto">
              <a:xfrm>
                <a:off x="6846888" y="1204913"/>
                <a:ext cx="473075" cy="285750"/>
              </a:xfrm>
              <a:custGeom>
                <a:avLst/>
                <a:gdLst>
                  <a:gd name="T0" fmla="*/ 454 w 595"/>
                  <a:gd name="T1" fmla="*/ 2 h 359"/>
                  <a:gd name="T2" fmla="*/ 471 w 595"/>
                  <a:gd name="T3" fmla="*/ 0 h 359"/>
                  <a:gd name="T4" fmla="*/ 492 w 595"/>
                  <a:gd name="T5" fmla="*/ 8 h 359"/>
                  <a:gd name="T6" fmla="*/ 524 w 595"/>
                  <a:gd name="T7" fmla="*/ 25 h 359"/>
                  <a:gd name="T8" fmla="*/ 563 w 595"/>
                  <a:gd name="T9" fmla="*/ 46 h 359"/>
                  <a:gd name="T10" fmla="*/ 588 w 595"/>
                  <a:gd name="T11" fmla="*/ 65 h 359"/>
                  <a:gd name="T12" fmla="*/ 595 w 595"/>
                  <a:gd name="T13" fmla="*/ 77 h 359"/>
                  <a:gd name="T14" fmla="*/ 595 w 595"/>
                  <a:gd name="T15" fmla="*/ 84 h 359"/>
                  <a:gd name="T16" fmla="*/ 588 w 595"/>
                  <a:gd name="T17" fmla="*/ 92 h 359"/>
                  <a:gd name="T18" fmla="*/ 576 w 595"/>
                  <a:gd name="T19" fmla="*/ 98 h 359"/>
                  <a:gd name="T20" fmla="*/ 565 w 595"/>
                  <a:gd name="T21" fmla="*/ 103 h 359"/>
                  <a:gd name="T22" fmla="*/ 551 w 595"/>
                  <a:gd name="T23" fmla="*/ 119 h 359"/>
                  <a:gd name="T24" fmla="*/ 536 w 595"/>
                  <a:gd name="T25" fmla="*/ 144 h 359"/>
                  <a:gd name="T26" fmla="*/ 519 w 595"/>
                  <a:gd name="T27" fmla="*/ 176 h 359"/>
                  <a:gd name="T28" fmla="*/ 499 w 595"/>
                  <a:gd name="T29" fmla="*/ 216 h 359"/>
                  <a:gd name="T30" fmla="*/ 478 w 595"/>
                  <a:gd name="T31" fmla="*/ 262 h 359"/>
                  <a:gd name="T32" fmla="*/ 461 w 595"/>
                  <a:gd name="T33" fmla="*/ 300 h 359"/>
                  <a:gd name="T34" fmla="*/ 446 w 595"/>
                  <a:gd name="T35" fmla="*/ 327 h 359"/>
                  <a:gd name="T36" fmla="*/ 434 w 595"/>
                  <a:gd name="T37" fmla="*/ 346 h 359"/>
                  <a:gd name="T38" fmla="*/ 429 w 595"/>
                  <a:gd name="T39" fmla="*/ 357 h 359"/>
                  <a:gd name="T40" fmla="*/ 419 w 595"/>
                  <a:gd name="T41" fmla="*/ 357 h 359"/>
                  <a:gd name="T42" fmla="*/ 404 w 595"/>
                  <a:gd name="T43" fmla="*/ 346 h 359"/>
                  <a:gd name="T44" fmla="*/ 402 w 595"/>
                  <a:gd name="T45" fmla="*/ 336 h 359"/>
                  <a:gd name="T46" fmla="*/ 406 w 595"/>
                  <a:gd name="T47" fmla="*/ 319 h 359"/>
                  <a:gd name="T48" fmla="*/ 415 w 595"/>
                  <a:gd name="T49" fmla="*/ 291 h 359"/>
                  <a:gd name="T50" fmla="*/ 429 w 595"/>
                  <a:gd name="T51" fmla="*/ 250 h 359"/>
                  <a:gd name="T52" fmla="*/ 448 w 595"/>
                  <a:gd name="T53" fmla="*/ 193 h 359"/>
                  <a:gd name="T54" fmla="*/ 459 w 595"/>
                  <a:gd name="T55" fmla="*/ 149 h 359"/>
                  <a:gd name="T56" fmla="*/ 467 w 595"/>
                  <a:gd name="T57" fmla="*/ 121 h 359"/>
                  <a:gd name="T58" fmla="*/ 471 w 595"/>
                  <a:gd name="T59" fmla="*/ 98 h 359"/>
                  <a:gd name="T60" fmla="*/ 471 w 595"/>
                  <a:gd name="T61" fmla="*/ 80 h 359"/>
                  <a:gd name="T62" fmla="*/ 469 w 595"/>
                  <a:gd name="T63" fmla="*/ 69 h 359"/>
                  <a:gd name="T64" fmla="*/ 463 w 595"/>
                  <a:gd name="T65" fmla="*/ 61 h 359"/>
                  <a:gd name="T66" fmla="*/ 446 w 595"/>
                  <a:gd name="T67" fmla="*/ 56 h 359"/>
                  <a:gd name="T68" fmla="*/ 417 w 595"/>
                  <a:gd name="T69" fmla="*/ 54 h 359"/>
                  <a:gd name="T70" fmla="*/ 396 w 595"/>
                  <a:gd name="T71" fmla="*/ 54 h 359"/>
                  <a:gd name="T72" fmla="*/ 381 w 595"/>
                  <a:gd name="T73" fmla="*/ 54 h 359"/>
                  <a:gd name="T74" fmla="*/ 360 w 595"/>
                  <a:gd name="T75" fmla="*/ 56 h 359"/>
                  <a:gd name="T76" fmla="*/ 335 w 595"/>
                  <a:gd name="T77" fmla="*/ 58 h 359"/>
                  <a:gd name="T78" fmla="*/ 302 w 595"/>
                  <a:gd name="T79" fmla="*/ 59 h 359"/>
                  <a:gd name="T80" fmla="*/ 266 w 595"/>
                  <a:gd name="T81" fmla="*/ 63 h 359"/>
                  <a:gd name="T82" fmla="*/ 224 w 595"/>
                  <a:gd name="T83" fmla="*/ 65 h 359"/>
                  <a:gd name="T84" fmla="*/ 176 w 595"/>
                  <a:gd name="T85" fmla="*/ 71 h 359"/>
                  <a:gd name="T86" fmla="*/ 122 w 595"/>
                  <a:gd name="T87" fmla="*/ 75 h 359"/>
                  <a:gd name="T88" fmla="*/ 65 w 595"/>
                  <a:gd name="T89" fmla="*/ 80 h 359"/>
                  <a:gd name="T90" fmla="*/ 0 w 595"/>
                  <a:gd name="T91" fmla="*/ 86 h 359"/>
                  <a:gd name="T92" fmla="*/ 42 w 595"/>
                  <a:gd name="T93" fmla="*/ 50 h 359"/>
                  <a:gd name="T94" fmla="*/ 101 w 595"/>
                  <a:gd name="T95" fmla="*/ 46 h 359"/>
                  <a:gd name="T96" fmla="*/ 155 w 595"/>
                  <a:gd name="T97" fmla="*/ 40 h 359"/>
                  <a:gd name="T98" fmla="*/ 209 w 595"/>
                  <a:gd name="T99" fmla="*/ 37 h 359"/>
                  <a:gd name="T100" fmla="*/ 276 w 595"/>
                  <a:gd name="T101" fmla="*/ 29 h 359"/>
                  <a:gd name="T102" fmla="*/ 339 w 595"/>
                  <a:gd name="T103" fmla="*/ 23 h 359"/>
                  <a:gd name="T104" fmla="*/ 373 w 595"/>
                  <a:gd name="T105" fmla="*/ 21 h 359"/>
                  <a:gd name="T106" fmla="*/ 400 w 595"/>
                  <a:gd name="T107" fmla="*/ 17 h 359"/>
                  <a:gd name="T108" fmla="*/ 421 w 595"/>
                  <a:gd name="T109" fmla="*/ 14 h 359"/>
                  <a:gd name="T110" fmla="*/ 436 w 595"/>
                  <a:gd name="T111" fmla="*/ 10 h 359"/>
                  <a:gd name="T112" fmla="*/ 442 w 595"/>
                  <a:gd name="T113" fmla="*/ 8 h 3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595" h="359">
                    <a:moveTo>
                      <a:pt x="442" y="8"/>
                    </a:moveTo>
                    <a:lnTo>
                      <a:pt x="448" y="4"/>
                    </a:lnTo>
                    <a:lnTo>
                      <a:pt x="454" y="2"/>
                    </a:lnTo>
                    <a:lnTo>
                      <a:pt x="461" y="0"/>
                    </a:lnTo>
                    <a:lnTo>
                      <a:pt x="467" y="0"/>
                    </a:lnTo>
                    <a:lnTo>
                      <a:pt x="471" y="0"/>
                    </a:lnTo>
                    <a:lnTo>
                      <a:pt x="477" y="2"/>
                    </a:lnTo>
                    <a:lnTo>
                      <a:pt x="482" y="4"/>
                    </a:lnTo>
                    <a:lnTo>
                      <a:pt x="492" y="8"/>
                    </a:lnTo>
                    <a:lnTo>
                      <a:pt x="501" y="14"/>
                    </a:lnTo>
                    <a:lnTo>
                      <a:pt x="513" y="19"/>
                    </a:lnTo>
                    <a:lnTo>
                      <a:pt x="524" y="25"/>
                    </a:lnTo>
                    <a:lnTo>
                      <a:pt x="538" y="33"/>
                    </a:lnTo>
                    <a:lnTo>
                      <a:pt x="551" y="40"/>
                    </a:lnTo>
                    <a:lnTo>
                      <a:pt x="563" y="46"/>
                    </a:lnTo>
                    <a:lnTo>
                      <a:pt x="572" y="54"/>
                    </a:lnTo>
                    <a:lnTo>
                      <a:pt x="582" y="59"/>
                    </a:lnTo>
                    <a:lnTo>
                      <a:pt x="588" y="65"/>
                    </a:lnTo>
                    <a:lnTo>
                      <a:pt x="591" y="69"/>
                    </a:lnTo>
                    <a:lnTo>
                      <a:pt x="595" y="75"/>
                    </a:lnTo>
                    <a:lnTo>
                      <a:pt x="595" y="77"/>
                    </a:lnTo>
                    <a:lnTo>
                      <a:pt x="595" y="77"/>
                    </a:lnTo>
                    <a:lnTo>
                      <a:pt x="595" y="80"/>
                    </a:lnTo>
                    <a:lnTo>
                      <a:pt x="595" y="84"/>
                    </a:lnTo>
                    <a:lnTo>
                      <a:pt x="593" y="86"/>
                    </a:lnTo>
                    <a:lnTo>
                      <a:pt x="589" y="88"/>
                    </a:lnTo>
                    <a:lnTo>
                      <a:pt x="588" y="92"/>
                    </a:lnTo>
                    <a:lnTo>
                      <a:pt x="584" y="94"/>
                    </a:lnTo>
                    <a:lnTo>
                      <a:pt x="580" y="96"/>
                    </a:lnTo>
                    <a:lnTo>
                      <a:pt x="576" y="98"/>
                    </a:lnTo>
                    <a:lnTo>
                      <a:pt x="572" y="100"/>
                    </a:lnTo>
                    <a:lnTo>
                      <a:pt x="568" y="101"/>
                    </a:lnTo>
                    <a:lnTo>
                      <a:pt x="565" y="103"/>
                    </a:lnTo>
                    <a:lnTo>
                      <a:pt x="561" y="109"/>
                    </a:lnTo>
                    <a:lnTo>
                      <a:pt x="555" y="113"/>
                    </a:lnTo>
                    <a:lnTo>
                      <a:pt x="551" y="119"/>
                    </a:lnTo>
                    <a:lnTo>
                      <a:pt x="545" y="126"/>
                    </a:lnTo>
                    <a:lnTo>
                      <a:pt x="542" y="134"/>
                    </a:lnTo>
                    <a:lnTo>
                      <a:pt x="536" y="144"/>
                    </a:lnTo>
                    <a:lnTo>
                      <a:pt x="530" y="153"/>
                    </a:lnTo>
                    <a:lnTo>
                      <a:pt x="524" y="165"/>
                    </a:lnTo>
                    <a:lnTo>
                      <a:pt x="519" y="176"/>
                    </a:lnTo>
                    <a:lnTo>
                      <a:pt x="511" y="187"/>
                    </a:lnTo>
                    <a:lnTo>
                      <a:pt x="505" y="203"/>
                    </a:lnTo>
                    <a:lnTo>
                      <a:pt x="499" y="216"/>
                    </a:lnTo>
                    <a:lnTo>
                      <a:pt x="492" y="231"/>
                    </a:lnTo>
                    <a:lnTo>
                      <a:pt x="484" y="249"/>
                    </a:lnTo>
                    <a:lnTo>
                      <a:pt x="478" y="262"/>
                    </a:lnTo>
                    <a:lnTo>
                      <a:pt x="473" y="275"/>
                    </a:lnTo>
                    <a:lnTo>
                      <a:pt x="467" y="289"/>
                    </a:lnTo>
                    <a:lnTo>
                      <a:pt x="461" y="300"/>
                    </a:lnTo>
                    <a:lnTo>
                      <a:pt x="455" y="310"/>
                    </a:lnTo>
                    <a:lnTo>
                      <a:pt x="452" y="319"/>
                    </a:lnTo>
                    <a:lnTo>
                      <a:pt x="446" y="327"/>
                    </a:lnTo>
                    <a:lnTo>
                      <a:pt x="442" y="334"/>
                    </a:lnTo>
                    <a:lnTo>
                      <a:pt x="438" y="342"/>
                    </a:lnTo>
                    <a:lnTo>
                      <a:pt x="434" y="346"/>
                    </a:lnTo>
                    <a:lnTo>
                      <a:pt x="433" y="352"/>
                    </a:lnTo>
                    <a:lnTo>
                      <a:pt x="431" y="354"/>
                    </a:lnTo>
                    <a:lnTo>
                      <a:pt x="429" y="357"/>
                    </a:lnTo>
                    <a:lnTo>
                      <a:pt x="427" y="357"/>
                    </a:lnTo>
                    <a:lnTo>
                      <a:pt x="425" y="359"/>
                    </a:lnTo>
                    <a:lnTo>
                      <a:pt x="419" y="357"/>
                    </a:lnTo>
                    <a:lnTo>
                      <a:pt x="413" y="356"/>
                    </a:lnTo>
                    <a:lnTo>
                      <a:pt x="408" y="352"/>
                    </a:lnTo>
                    <a:lnTo>
                      <a:pt x="404" y="346"/>
                    </a:lnTo>
                    <a:lnTo>
                      <a:pt x="404" y="344"/>
                    </a:lnTo>
                    <a:lnTo>
                      <a:pt x="402" y="340"/>
                    </a:lnTo>
                    <a:lnTo>
                      <a:pt x="402" y="336"/>
                    </a:lnTo>
                    <a:lnTo>
                      <a:pt x="402" y="331"/>
                    </a:lnTo>
                    <a:lnTo>
                      <a:pt x="404" y="325"/>
                    </a:lnTo>
                    <a:lnTo>
                      <a:pt x="406" y="319"/>
                    </a:lnTo>
                    <a:lnTo>
                      <a:pt x="410" y="310"/>
                    </a:lnTo>
                    <a:lnTo>
                      <a:pt x="413" y="302"/>
                    </a:lnTo>
                    <a:lnTo>
                      <a:pt x="415" y="291"/>
                    </a:lnTo>
                    <a:lnTo>
                      <a:pt x="419" y="279"/>
                    </a:lnTo>
                    <a:lnTo>
                      <a:pt x="425" y="266"/>
                    </a:lnTo>
                    <a:lnTo>
                      <a:pt x="429" y="250"/>
                    </a:lnTo>
                    <a:lnTo>
                      <a:pt x="434" y="233"/>
                    </a:lnTo>
                    <a:lnTo>
                      <a:pt x="440" y="214"/>
                    </a:lnTo>
                    <a:lnTo>
                      <a:pt x="448" y="193"/>
                    </a:lnTo>
                    <a:lnTo>
                      <a:pt x="454" y="170"/>
                    </a:lnTo>
                    <a:lnTo>
                      <a:pt x="457" y="161"/>
                    </a:lnTo>
                    <a:lnTo>
                      <a:pt x="459" y="149"/>
                    </a:lnTo>
                    <a:lnTo>
                      <a:pt x="463" y="140"/>
                    </a:lnTo>
                    <a:lnTo>
                      <a:pt x="465" y="130"/>
                    </a:lnTo>
                    <a:lnTo>
                      <a:pt x="467" y="121"/>
                    </a:lnTo>
                    <a:lnTo>
                      <a:pt x="467" y="113"/>
                    </a:lnTo>
                    <a:lnTo>
                      <a:pt x="469" y="105"/>
                    </a:lnTo>
                    <a:lnTo>
                      <a:pt x="471" y="98"/>
                    </a:lnTo>
                    <a:lnTo>
                      <a:pt x="471" y="92"/>
                    </a:lnTo>
                    <a:lnTo>
                      <a:pt x="471" y="86"/>
                    </a:lnTo>
                    <a:lnTo>
                      <a:pt x="471" y="80"/>
                    </a:lnTo>
                    <a:lnTo>
                      <a:pt x="471" y="77"/>
                    </a:lnTo>
                    <a:lnTo>
                      <a:pt x="471" y="73"/>
                    </a:lnTo>
                    <a:lnTo>
                      <a:pt x="469" y="69"/>
                    </a:lnTo>
                    <a:lnTo>
                      <a:pt x="469" y="67"/>
                    </a:lnTo>
                    <a:lnTo>
                      <a:pt x="467" y="65"/>
                    </a:lnTo>
                    <a:lnTo>
                      <a:pt x="463" y="61"/>
                    </a:lnTo>
                    <a:lnTo>
                      <a:pt x="459" y="59"/>
                    </a:lnTo>
                    <a:lnTo>
                      <a:pt x="452" y="58"/>
                    </a:lnTo>
                    <a:lnTo>
                      <a:pt x="446" y="56"/>
                    </a:lnTo>
                    <a:lnTo>
                      <a:pt x="436" y="54"/>
                    </a:lnTo>
                    <a:lnTo>
                      <a:pt x="427" y="54"/>
                    </a:lnTo>
                    <a:lnTo>
                      <a:pt x="417" y="54"/>
                    </a:lnTo>
                    <a:lnTo>
                      <a:pt x="404" y="54"/>
                    </a:lnTo>
                    <a:lnTo>
                      <a:pt x="402" y="54"/>
                    </a:lnTo>
                    <a:lnTo>
                      <a:pt x="396" y="54"/>
                    </a:lnTo>
                    <a:lnTo>
                      <a:pt x="392" y="54"/>
                    </a:lnTo>
                    <a:lnTo>
                      <a:pt x="387" y="54"/>
                    </a:lnTo>
                    <a:lnTo>
                      <a:pt x="381" y="54"/>
                    </a:lnTo>
                    <a:lnTo>
                      <a:pt x="375" y="54"/>
                    </a:lnTo>
                    <a:lnTo>
                      <a:pt x="367" y="54"/>
                    </a:lnTo>
                    <a:lnTo>
                      <a:pt x="360" y="56"/>
                    </a:lnTo>
                    <a:lnTo>
                      <a:pt x="352" y="56"/>
                    </a:lnTo>
                    <a:lnTo>
                      <a:pt x="344" y="56"/>
                    </a:lnTo>
                    <a:lnTo>
                      <a:pt x="335" y="58"/>
                    </a:lnTo>
                    <a:lnTo>
                      <a:pt x="325" y="58"/>
                    </a:lnTo>
                    <a:lnTo>
                      <a:pt x="314" y="58"/>
                    </a:lnTo>
                    <a:lnTo>
                      <a:pt x="302" y="59"/>
                    </a:lnTo>
                    <a:lnTo>
                      <a:pt x="291" y="59"/>
                    </a:lnTo>
                    <a:lnTo>
                      <a:pt x="279" y="61"/>
                    </a:lnTo>
                    <a:lnTo>
                      <a:pt x="266" y="63"/>
                    </a:lnTo>
                    <a:lnTo>
                      <a:pt x="253" y="63"/>
                    </a:lnTo>
                    <a:lnTo>
                      <a:pt x="239" y="65"/>
                    </a:lnTo>
                    <a:lnTo>
                      <a:pt x="224" y="65"/>
                    </a:lnTo>
                    <a:lnTo>
                      <a:pt x="209" y="67"/>
                    </a:lnTo>
                    <a:lnTo>
                      <a:pt x="193" y="69"/>
                    </a:lnTo>
                    <a:lnTo>
                      <a:pt x="176" y="71"/>
                    </a:lnTo>
                    <a:lnTo>
                      <a:pt x="159" y="71"/>
                    </a:lnTo>
                    <a:lnTo>
                      <a:pt x="142" y="73"/>
                    </a:lnTo>
                    <a:lnTo>
                      <a:pt x="122" y="75"/>
                    </a:lnTo>
                    <a:lnTo>
                      <a:pt x="103" y="77"/>
                    </a:lnTo>
                    <a:lnTo>
                      <a:pt x="84" y="79"/>
                    </a:lnTo>
                    <a:lnTo>
                      <a:pt x="65" y="80"/>
                    </a:lnTo>
                    <a:lnTo>
                      <a:pt x="44" y="82"/>
                    </a:lnTo>
                    <a:lnTo>
                      <a:pt x="23" y="84"/>
                    </a:lnTo>
                    <a:lnTo>
                      <a:pt x="0" y="86"/>
                    </a:lnTo>
                    <a:lnTo>
                      <a:pt x="0" y="54"/>
                    </a:lnTo>
                    <a:lnTo>
                      <a:pt x="23" y="52"/>
                    </a:lnTo>
                    <a:lnTo>
                      <a:pt x="42" y="50"/>
                    </a:lnTo>
                    <a:lnTo>
                      <a:pt x="63" y="48"/>
                    </a:lnTo>
                    <a:lnTo>
                      <a:pt x="82" y="46"/>
                    </a:lnTo>
                    <a:lnTo>
                      <a:pt x="101" y="46"/>
                    </a:lnTo>
                    <a:lnTo>
                      <a:pt x="119" y="44"/>
                    </a:lnTo>
                    <a:lnTo>
                      <a:pt x="138" y="42"/>
                    </a:lnTo>
                    <a:lnTo>
                      <a:pt x="155" y="40"/>
                    </a:lnTo>
                    <a:lnTo>
                      <a:pt x="170" y="38"/>
                    </a:lnTo>
                    <a:lnTo>
                      <a:pt x="189" y="38"/>
                    </a:lnTo>
                    <a:lnTo>
                      <a:pt x="209" y="37"/>
                    </a:lnTo>
                    <a:lnTo>
                      <a:pt x="230" y="35"/>
                    </a:lnTo>
                    <a:lnTo>
                      <a:pt x="251" y="33"/>
                    </a:lnTo>
                    <a:lnTo>
                      <a:pt x="276" y="29"/>
                    </a:lnTo>
                    <a:lnTo>
                      <a:pt x="299" y="27"/>
                    </a:lnTo>
                    <a:lnTo>
                      <a:pt x="325" y="25"/>
                    </a:lnTo>
                    <a:lnTo>
                      <a:pt x="339" y="23"/>
                    </a:lnTo>
                    <a:lnTo>
                      <a:pt x="350" y="23"/>
                    </a:lnTo>
                    <a:lnTo>
                      <a:pt x="362" y="21"/>
                    </a:lnTo>
                    <a:lnTo>
                      <a:pt x="373" y="21"/>
                    </a:lnTo>
                    <a:lnTo>
                      <a:pt x="383" y="19"/>
                    </a:lnTo>
                    <a:lnTo>
                      <a:pt x="392" y="19"/>
                    </a:lnTo>
                    <a:lnTo>
                      <a:pt x="400" y="17"/>
                    </a:lnTo>
                    <a:lnTo>
                      <a:pt x="410" y="16"/>
                    </a:lnTo>
                    <a:lnTo>
                      <a:pt x="415" y="16"/>
                    </a:lnTo>
                    <a:lnTo>
                      <a:pt x="421" y="14"/>
                    </a:lnTo>
                    <a:lnTo>
                      <a:pt x="427" y="14"/>
                    </a:lnTo>
                    <a:lnTo>
                      <a:pt x="433" y="12"/>
                    </a:lnTo>
                    <a:lnTo>
                      <a:pt x="436" y="10"/>
                    </a:lnTo>
                    <a:lnTo>
                      <a:pt x="438" y="10"/>
                    </a:lnTo>
                    <a:lnTo>
                      <a:pt x="440" y="8"/>
                    </a:lnTo>
                    <a:lnTo>
                      <a:pt x="442" y="8"/>
                    </a:lnTo>
                    <a:lnTo>
                      <a:pt x="442" y="8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4" name="Freeform 835"/>
              <p:cNvSpPr/>
              <p:nvPr/>
            </p:nvSpPr>
            <p:spPr bwMode="auto">
              <a:xfrm>
                <a:off x="6911975" y="1436688"/>
                <a:ext cx="273050" cy="53975"/>
              </a:xfrm>
              <a:custGeom>
                <a:avLst/>
                <a:gdLst>
                  <a:gd name="T0" fmla="*/ 0 w 345"/>
                  <a:gd name="T1" fmla="*/ 29 h 67"/>
                  <a:gd name="T2" fmla="*/ 10 w 345"/>
                  <a:gd name="T3" fmla="*/ 29 h 67"/>
                  <a:gd name="T4" fmla="*/ 21 w 345"/>
                  <a:gd name="T5" fmla="*/ 27 h 67"/>
                  <a:gd name="T6" fmla="*/ 35 w 345"/>
                  <a:gd name="T7" fmla="*/ 25 h 67"/>
                  <a:gd name="T8" fmla="*/ 50 w 345"/>
                  <a:gd name="T9" fmla="*/ 23 h 67"/>
                  <a:gd name="T10" fmla="*/ 65 w 345"/>
                  <a:gd name="T11" fmla="*/ 21 h 67"/>
                  <a:gd name="T12" fmla="*/ 85 w 345"/>
                  <a:gd name="T13" fmla="*/ 20 h 67"/>
                  <a:gd name="T14" fmla="*/ 104 w 345"/>
                  <a:gd name="T15" fmla="*/ 16 h 67"/>
                  <a:gd name="T16" fmla="*/ 125 w 345"/>
                  <a:gd name="T17" fmla="*/ 14 h 67"/>
                  <a:gd name="T18" fmla="*/ 148 w 345"/>
                  <a:gd name="T19" fmla="*/ 10 h 67"/>
                  <a:gd name="T20" fmla="*/ 171 w 345"/>
                  <a:gd name="T21" fmla="*/ 8 h 67"/>
                  <a:gd name="T22" fmla="*/ 197 w 345"/>
                  <a:gd name="T23" fmla="*/ 6 h 67"/>
                  <a:gd name="T24" fmla="*/ 224 w 345"/>
                  <a:gd name="T25" fmla="*/ 4 h 67"/>
                  <a:gd name="T26" fmla="*/ 253 w 345"/>
                  <a:gd name="T27" fmla="*/ 2 h 67"/>
                  <a:gd name="T28" fmla="*/ 282 w 345"/>
                  <a:gd name="T29" fmla="*/ 2 h 67"/>
                  <a:gd name="T30" fmla="*/ 312 w 345"/>
                  <a:gd name="T31" fmla="*/ 2 h 67"/>
                  <a:gd name="T32" fmla="*/ 345 w 345"/>
                  <a:gd name="T33" fmla="*/ 0 h 67"/>
                  <a:gd name="T34" fmla="*/ 345 w 345"/>
                  <a:gd name="T35" fmla="*/ 35 h 67"/>
                  <a:gd name="T36" fmla="*/ 328 w 345"/>
                  <a:gd name="T37" fmla="*/ 35 h 67"/>
                  <a:gd name="T38" fmla="*/ 308 w 345"/>
                  <a:gd name="T39" fmla="*/ 37 h 67"/>
                  <a:gd name="T40" fmla="*/ 293 w 345"/>
                  <a:gd name="T41" fmla="*/ 37 h 67"/>
                  <a:gd name="T42" fmla="*/ 276 w 345"/>
                  <a:gd name="T43" fmla="*/ 39 h 67"/>
                  <a:gd name="T44" fmla="*/ 261 w 345"/>
                  <a:gd name="T45" fmla="*/ 39 h 67"/>
                  <a:gd name="T46" fmla="*/ 247 w 345"/>
                  <a:gd name="T47" fmla="*/ 41 h 67"/>
                  <a:gd name="T48" fmla="*/ 234 w 345"/>
                  <a:gd name="T49" fmla="*/ 41 h 67"/>
                  <a:gd name="T50" fmla="*/ 220 w 345"/>
                  <a:gd name="T51" fmla="*/ 42 h 67"/>
                  <a:gd name="T52" fmla="*/ 213 w 345"/>
                  <a:gd name="T53" fmla="*/ 42 h 67"/>
                  <a:gd name="T54" fmla="*/ 205 w 345"/>
                  <a:gd name="T55" fmla="*/ 44 h 67"/>
                  <a:gd name="T56" fmla="*/ 196 w 345"/>
                  <a:gd name="T57" fmla="*/ 44 h 67"/>
                  <a:gd name="T58" fmla="*/ 186 w 345"/>
                  <a:gd name="T59" fmla="*/ 46 h 67"/>
                  <a:gd name="T60" fmla="*/ 175 w 345"/>
                  <a:gd name="T61" fmla="*/ 46 h 67"/>
                  <a:gd name="T62" fmla="*/ 163 w 345"/>
                  <a:gd name="T63" fmla="*/ 48 h 67"/>
                  <a:gd name="T64" fmla="*/ 152 w 345"/>
                  <a:gd name="T65" fmla="*/ 50 h 67"/>
                  <a:gd name="T66" fmla="*/ 138 w 345"/>
                  <a:gd name="T67" fmla="*/ 52 h 67"/>
                  <a:gd name="T68" fmla="*/ 125 w 345"/>
                  <a:gd name="T69" fmla="*/ 52 h 67"/>
                  <a:gd name="T70" fmla="*/ 109 w 345"/>
                  <a:gd name="T71" fmla="*/ 54 h 67"/>
                  <a:gd name="T72" fmla="*/ 92 w 345"/>
                  <a:gd name="T73" fmla="*/ 56 h 67"/>
                  <a:gd name="T74" fmla="*/ 77 w 345"/>
                  <a:gd name="T75" fmla="*/ 58 h 67"/>
                  <a:gd name="T76" fmla="*/ 58 w 345"/>
                  <a:gd name="T77" fmla="*/ 60 h 67"/>
                  <a:gd name="T78" fmla="*/ 41 w 345"/>
                  <a:gd name="T79" fmla="*/ 62 h 67"/>
                  <a:gd name="T80" fmla="*/ 19 w 345"/>
                  <a:gd name="T81" fmla="*/ 64 h 67"/>
                  <a:gd name="T82" fmla="*/ 0 w 345"/>
                  <a:gd name="T83" fmla="*/ 67 h 67"/>
                  <a:gd name="T84" fmla="*/ 0 w 345"/>
                  <a:gd name="T85" fmla="*/ 29 h 67"/>
                  <a:gd name="T86" fmla="*/ 0 w 345"/>
                  <a:gd name="T87" fmla="*/ 29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345" h="67">
                    <a:moveTo>
                      <a:pt x="0" y="29"/>
                    </a:moveTo>
                    <a:lnTo>
                      <a:pt x="10" y="29"/>
                    </a:lnTo>
                    <a:lnTo>
                      <a:pt x="21" y="27"/>
                    </a:lnTo>
                    <a:lnTo>
                      <a:pt x="35" y="25"/>
                    </a:lnTo>
                    <a:lnTo>
                      <a:pt x="50" y="23"/>
                    </a:lnTo>
                    <a:lnTo>
                      <a:pt x="65" y="21"/>
                    </a:lnTo>
                    <a:lnTo>
                      <a:pt x="85" y="20"/>
                    </a:lnTo>
                    <a:lnTo>
                      <a:pt x="104" y="16"/>
                    </a:lnTo>
                    <a:lnTo>
                      <a:pt x="125" y="14"/>
                    </a:lnTo>
                    <a:lnTo>
                      <a:pt x="148" y="10"/>
                    </a:lnTo>
                    <a:lnTo>
                      <a:pt x="171" y="8"/>
                    </a:lnTo>
                    <a:lnTo>
                      <a:pt x="197" y="6"/>
                    </a:lnTo>
                    <a:lnTo>
                      <a:pt x="224" y="4"/>
                    </a:lnTo>
                    <a:lnTo>
                      <a:pt x="253" y="2"/>
                    </a:lnTo>
                    <a:lnTo>
                      <a:pt x="282" y="2"/>
                    </a:lnTo>
                    <a:lnTo>
                      <a:pt x="312" y="2"/>
                    </a:lnTo>
                    <a:lnTo>
                      <a:pt x="345" y="0"/>
                    </a:lnTo>
                    <a:lnTo>
                      <a:pt x="345" y="35"/>
                    </a:lnTo>
                    <a:lnTo>
                      <a:pt x="328" y="35"/>
                    </a:lnTo>
                    <a:lnTo>
                      <a:pt x="308" y="37"/>
                    </a:lnTo>
                    <a:lnTo>
                      <a:pt x="293" y="37"/>
                    </a:lnTo>
                    <a:lnTo>
                      <a:pt x="276" y="39"/>
                    </a:lnTo>
                    <a:lnTo>
                      <a:pt x="261" y="39"/>
                    </a:lnTo>
                    <a:lnTo>
                      <a:pt x="247" y="41"/>
                    </a:lnTo>
                    <a:lnTo>
                      <a:pt x="234" y="41"/>
                    </a:lnTo>
                    <a:lnTo>
                      <a:pt x="220" y="42"/>
                    </a:lnTo>
                    <a:lnTo>
                      <a:pt x="213" y="42"/>
                    </a:lnTo>
                    <a:lnTo>
                      <a:pt x="205" y="44"/>
                    </a:lnTo>
                    <a:lnTo>
                      <a:pt x="196" y="44"/>
                    </a:lnTo>
                    <a:lnTo>
                      <a:pt x="186" y="46"/>
                    </a:lnTo>
                    <a:lnTo>
                      <a:pt x="175" y="46"/>
                    </a:lnTo>
                    <a:lnTo>
                      <a:pt x="163" y="48"/>
                    </a:lnTo>
                    <a:lnTo>
                      <a:pt x="152" y="50"/>
                    </a:lnTo>
                    <a:lnTo>
                      <a:pt x="138" y="52"/>
                    </a:lnTo>
                    <a:lnTo>
                      <a:pt x="125" y="52"/>
                    </a:lnTo>
                    <a:lnTo>
                      <a:pt x="109" y="54"/>
                    </a:lnTo>
                    <a:lnTo>
                      <a:pt x="92" y="56"/>
                    </a:lnTo>
                    <a:lnTo>
                      <a:pt x="77" y="58"/>
                    </a:lnTo>
                    <a:lnTo>
                      <a:pt x="58" y="60"/>
                    </a:lnTo>
                    <a:lnTo>
                      <a:pt x="41" y="62"/>
                    </a:lnTo>
                    <a:lnTo>
                      <a:pt x="19" y="64"/>
                    </a:lnTo>
                    <a:lnTo>
                      <a:pt x="0" y="67"/>
                    </a:lnTo>
                    <a:lnTo>
                      <a:pt x="0" y="29"/>
                    </a:lnTo>
                    <a:lnTo>
                      <a:pt x="0" y="29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5" name="Freeform 836"/>
              <p:cNvSpPr/>
              <p:nvPr/>
            </p:nvSpPr>
            <p:spPr bwMode="auto">
              <a:xfrm>
                <a:off x="6794500" y="1538288"/>
                <a:ext cx="485775" cy="355600"/>
              </a:xfrm>
              <a:custGeom>
                <a:avLst/>
                <a:gdLst>
                  <a:gd name="T0" fmla="*/ 589 w 612"/>
                  <a:gd name="T1" fmla="*/ 100 h 447"/>
                  <a:gd name="T2" fmla="*/ 582 w 612"/>
                  <a:gd name="T3" fmla="*/ 115 h 447"/>
                  <a:gd name="T4" fmla="*/ 576 w 612"/>
                  <a:gd name="T5" fmla="*/ 140 h 447"/>
                  <a:gd name="T6" fmla="*/ 565 w 612"/>
                  <a:gd name="T7" fmla="*/ 197 h 447"/>
                  <a:gd name="T8" fmla="*/ 545 w 612"/>
                  <a:gd name="T9" fmla="*/ 272 h 447"/>
                  <a:gd name="T10" fmla="*/ 526 w 612"/>
                  <a:gd name="T11" fmla="*/ 335 h 447"/>
                  <a:gd name="T12" fmla="*/ 511 w 612"/>
                  <a:gd name="T13" fmla="*/ 369 h 447"/>
                  <a:gd name="T14" fmla="*/ 486 w 612"/>
                  <a:gd name="T15" fmla="*/ 407 h 447"/>
                  <a:gd name="T16" fmla="*/ 450 w 612"/>
                  <a:gd name="T17" fmla="*/ 434 h 447"/>
                  <a:gd name="T18" fmla="*/ 427 w 612"/>
                  <a:gd name="T19" fmla="*/ 447 h 447"/>
                  <a:gd name="T20" fmla="*/ 415 w 612"/>
                  <a:gd name="T21" fmla="*/ 447 h 447"/>
                  <a:gd name="T22" fmla="*/ 410 w 612"/>
                  <a:gd name="T23" fmla="*/ 432 h 447"/>
                  <a:gd name="T24" fmla="*/ 406 w 612"/>
                  <a:gd name="T25" fmla="*/ 405 h 447"/>
                  <a:gd name="T26" fmla="*/ 387 w 612"/>
                  <a:gd name="T27" fmla="*/ 375 h 447"/>
                  <a:gd name="T28" fmla="*/ 348 w 612"/>
                  <a:gd name="T29" fmla="*/ 344 h 447"/>
                  <a:gd name="T30" fmla="*/ 329 w 612"/>
                  <a:gd name="T31" fmla="*/ 323 h 447"/>
                  <a:gd name="T32" fmla="*/ 333 w 612"/>
                  <a:gd name="T33" fmla="*/ 316 h 447"/>
                  <a:gd name="T34" fmla="*/ 358 w 612"/>
                  <a:gd name="T35" fmla="*/ 317 h 447"/>
                  <a:gd name="T36" fmla="*/ 402 w 612"/>
                  <a:gd name="T37" fmla="*/ 329 h 447"/>
                  <a:gd name="T38" fmla="*/ 433 w 612"/>
                  <a:gd name="T39" fmla="*/ 335 h 447"/>
                  <a:gd name="T40" fmla="*/ 442 w 612"/>
                  <a:gd name="T41" fmla="*/ 333 h 447"/>
                  <a:gd name="T42" fmla="*/ 454 w 612"/>
                  <a:gd name="T43" fmla="*/ 319 h 447"/>
                  <a:gd name="T44" fmla="*/ 463 w 612"/>
                  <a:gd name="T45" fmla="*/ 304 h 447"/>
                  <a:gd name="T46" fmla="*/ 471 w 612"/>
                  <a:gd name="T47" fmla="*/ 283 h 447"/>
                  <a:gd name="T48" fmla="*/ 478 w 612"/>
                  <a:gd name="T49" fmla="*/ 254 h 447"/>
                  <a:gd name="T50" fmla="*/ 488 w 612"/>
                  <a:gd name="T51" fmla="*/ 214 h 447"/>
                  <a:gd name="T52" fmla="*/ 498 w 612"/>
                  <a:gd name="T53" fmla="*/ 169 h 447"/>
                  <a:gd name="T54" fmla="*/ 503 w 612"/>
                  <a:gd name="T55" fmla="*/ 130 h 447"/>
                  <a:gd name="T56" fmla="*/ 509 w 612"/>
                  <a:gd name="T57" fmla="*/ 102 h 447"/>
                  <a:gd name="T58" fmla="*/ 509 w 612"/>
                  <a:gd name="T59" fmla="*/ 86 h 447"/>
                  <a:gd name="T60" fmla="*/ 503 w 612"/>
                  <a:gd name="T61" fmla="*/ 75 h 447"/>
                  <a:gd name="T62" fmla="*/ 480 w 612"/>
                  <a:gd name="T63" fmla="*/ 67 h 447"/>
                  <a:gd name="T64" fmla="*/ 450 w 612"/>
                  <a:gd name="T65" fmla="*/ 63 h 447"/>
                  <a:gd name="T66" fmla="*/ 413 w 612"/>
                  <a:gd name="T67" fmla="*/ 67 h 447"/>
                  <a:gd name="T68" fmla="*/ 358 w 612"/>
                  <a:gd name="T69" fmla="*/ 75 h 447"/>
                  <a:gd name="T70" fmla="*/ 289 w 612"/>
                  <a:gd name="T71" fmla="*/ 86 h 447"/>
                  <a:gd name="T72" fmla="*/ 205 w 612"/>
                  <a:gd name="T73" fmla="*/ 102 h 447"/>
                  <a:gd name="T74" fmla="*/ 136 w 612"/>
                  <a:gd name="T75" fmla="*/ 113 h 447"/>
                  <a:gd name="T76" fmla="*/ 88 w 612"/>
                  <a:gd name="T77" fmla="*/ 121 h 447"/>
                  <a:gd name="T78" fmla="*/ 63 w 612"/>
                  <a:gd name="T79" fmla="*/ 125 h 447"/>
                  <a:gd name="T80" fmla="*/ 48 w 612"/>
                  <a:gd name="T81" fmla="*/ 125 h 447"/>
                  <a:gd name="T82" fmla="*/ 31 w 612"/>
                  <a:gd name="T83" fmla="*/ 113 h 447"/>
                  <a:gd name="T84" fmla="*/ 11 w 612"/>
                  <a:gd name="T85" fmla="*/ 98 h 447"/>
                  <a:gd name="T86" fmla="*/ 2 w 612"/>
                  <a:gd name="T87" fmla="*/ 86 h 447"/>
                  <a:gd name="T88" fmla="*/ 6 w 612"/>
                  <a:gd name="T89" fmla="*/ 83 h 447"/>
                  <a:gd name="T90" fmla="*/ 33 w 612"/>
                  <a:gd name="T91" fmla="*/ 79 h 447"/>
                  <a:gd name="T92" fmla="*/ 105 w 612"/>
                  <a:gd name="T93" fmla="*/ 71 h 447"/>
                  <a:gd name="T94" fmla="*/ 170 w 612"/>
                  <a:gd name="T95" fmla="*/ 63 h 447"/>
                  <a:gd name="T96" fmla="*/ 233 w 612"/>
                  <a:gd name="T97" fmla="*/ 56 h 447"/>
                  <a:gd name="T98" fmla="*/ 362 w 612"/>
                  <a:gd name="T99" fmla="*/ 39 h 447"/>
                  <a:gd name="T100" fmla="*/ 427 w 612"/>
                  <a:gd name="T101" fmla="*/ 29 h 447"/>
                  <a:gd name="T102" fmla="*/ 454 w 612"/>
                  <a:gd name="T103" fmla="*/ 25 h 447"/>
                  <a:gd name="T104" fmla="*/ 475 w 612"/>
                  <a:gd name="T105" fmla="*/ 20 h 447"/>
                  <a:gd name="T106" fmla="*/ 486 w 612"/>
                  <a:gd name="T107" fmla="*/ 14 h 447"/>
                  <a:gd name="T108" fmla="*/ 503 w 612"/>
                  <a:gd name="T109" fmla="*/ 0 h 447"/>
                  <a:gd name="T110" fmla="*/ 522 w 612"/>
                  <a:gd name="T111" fmla="*/ 6 h 447"/>
                  <a:gd name="T112" fmla="*/ 557 w 612"/>
                  <a:gd name="T113" fmla="*/ 23 h 447"/>
                  <a:gd name="T114" fmla="*/ 595 w 612"/>
                  <a:gd name="T115" fmla="*/ 48 h 447"/>
                  <a:gd name="T116" fmla="*/ 612 w 612"/>
                  <a:gd name="T117" fmla="*/ 63 h 447"/>
                  <a:gd name="T118" fmla="*/ 611 w 612"/>
                  <a:gd name="T119" fmla="*/ 75 h 447"/>
                  <a:gd name="T120" fmla="*/ 601 w 612"/>
                  <a:gd name="T121" fmla="*/ 86 h 4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612" h="447">
                    <a:moveTo>
                      <a:pt x="597" y="90"/>
                    </a:moveTo>
                    <a:lnTo>
                      <a:pt x="593" y="92"/>
                    </a:lnTo>
                    <a:lnTo>
                      <a:pt x="589" y="96"/>
                    </a:lnTo>
                    <a:lnTo>
                      <a:pt x="589" y="100"/>
                    </a:lnTo>
                    <a:lnTo>
                      <a:pt x="588" y="102"/>
                    </a:lnTo>
                    <a:lnTo>
                      <a:pt x="586" y="107"/>
                    </a:lnTo>
                    <a:lnTo>
                      <a:pt x="584" y="111"/>
                    </a:lnTo>
                    <a:lnTo>
                      <a:pt x="582" y="115"/>
                    </a:lnTo>
                    <a:lnTo>
                      <a:pt x="580" y="121"/>
                    </a:lnTo>
                    <a:lnTo>
                      <a:pt x="580" y="126"/>
                    </a:lnTo>
                    <a:lnTo>
                      <a:pt x="578" y="132"/>
                    </a:lnTo>
                    <a:lnTo>
                      <a:pt x="576" y="140"/>
                    </a:lnTo>
                    <a:lnTo>
                      <a:pt x="574" y="148"/>
                    </a:lnTo>
                    <a:lnTo>
                      <a:pt x="572" y="155"/>
                    </a:lnTo>
                    <a:lnTo>
                      <a:pt x="572" y="163"/>
                    </a:lnTo>
                    <a:lnTo>
                      <a:pt x="565" y="197"/>
                    </a:lnTo>
                    <a:lnTo>
                      <a:pt x="561" y="214"/>
                    </a:lnTo>
                    <a:lnTo>
                      <a:pt x="555" y="233"/>
                    </a:lnTo>
                    <a:lnTo>
                      <a:pt x="551" y="253"/>
                    </a:lnTo>
                    <a:lnTo>
                      <a:pt x="545" y="272"/>
                    </a:lnTo>
                    <a:lnTo>
                      <a:pt x="540" y="293"/>
                    </a:lnTo>
                    <a:lnTo>
                      <a:pt x="534" y="314"/>
                    </a:lnTo>
                    <a:lnTo>
                      <a:pt x="530" y="323"/>
                    </a:lnTo>
                    <a:lnTo>
                      <a:pt x="526" y="335"/>
                    </a:lnTo>
                    <a:lnTo>
                      <a:pt x="522" y="344"/>
                    </a:lnTo>
                    <a:lnTo>
                      <a:pt x="519" y="352"/>
                    </a:lnTo>
                    <a:lnTo>
                      <a:pt x="515" y="361"/>
                    </a:lnTo>
                    <a:lnTo>
                      <a:pt x="511" y="369"/>
                    </a:lnTo>
                    <a:lnTo>
                      <a:pt x="507" y="377"/>
                    </a:lnTo>
                    <a:lnTo>
                      <a:pt x="501" y="384"/>
                    </a:lnTo>
                    <a:lnTo>
                      <a:pt x="494" y="396"/>
                    </a:lnTo>
                    <a:lnTo>
                      <a:pt x="486" y="407"/>
                    </a:lnTo>
                    <a:lnTo>
                      <a:pt x="477" y="417"/>
                    </a:lnTo>
                    <a:lnTo>
                      <a:pt x="467" y="424"/>
                    </a:lnTo>
                    <a:lnTo>
                      <a:pt x="457" y="430"/>
                    </a:lnTo>
                    <a:lnTo>
                      <a:pt x="450" y="434"/>
                    </a:lnTo>
                    <a:lnTo>
                      <a:pt x="442" y="438"/>
                    </a:lnTo>
                    <a:lnTo>
                      <a:pt x="436" y="442"/>
                    </a:lnTo>
                    <a:lnTo>
                      <a:pt x="431" y="445"/>
                    </a:lnTo>
                    <a:lnTo>
                      <a:pt x="427" y="447"/>
                    </a:lnTo>
                    <a:lnTo>
                      <a:pt x="423" y="447"/>
                    </a:lnTo>
                    <a:lnTo>
                      <a:pt x="421" y="447"/>
                    </a:lnTo>
                    <a:lnTo>
                      <a:pt x="419" y="447"/>
                    </a:lnTo>
                    <a:lnTo>
                      <a:pt x="415" y="447"/>
                    </a:lnTo>
                    <a:lnTo>
                      <a:pt x="413" y="444"/>
                    </a:lnTo>
                    <a:lnTo>
                      <a:pt x="411" y="442"/>
                    </a:lnTo>
                    <a:lnTo>
                      <a:pt x="411" y="438"/>
                    </a:lnTo>
                    <a:lnTo>
                      <a:pt x="410" y="432"/>
                    </a:lnTo>
                    <a:lnTo>
                      <a:pt x="410" y="426"/>
                    </a:lnTo>
                    <a:lnTo>
                      <a:pt x="410" y="419"/>
                    </a:lnTo>
                    <a:lnTo>
                      <a:pt x="408" y="411"/>
                    </a:lnTo>
                    <a:lnTo>
                      <a:pt x="406" y="405"/>
                    </a:lnTo>
                    <a:lnTo>
                      <a:pt x="404" y="398"/>
                    </a:lnTo>
                    <a:lnTo>
                      <a:pt x="400" y="390"/>
                    </a:lnTo>
                    <a:lnTo>
                      <a:pt x="394" y="382"/>
                    </a:lnTo>
                    <a:lnTo>
                      <a:pt x="387" y="375"/>
                    </a:lnTo>
                    <a:lnTo>
                      <a:pt x="377" y="367"/>
                    </a:lnTo>
                    <a:lnTo>
                      <a:pt x="367" y="358"/>
                    </a:lnTo>
                    <a:lnTo>
                      <a:pt x="358" y="352"/>
                    </a:lnTo>
                    <a:lnTo>
                      <a:pt x="348" y="344"/>
                    </a:lnTo>
                    <a:lnTo>
                      <a:pt x="343" y="338"/>
                    </a:lnTo>
                    <a:lnTo>
                      <a:pt x="337" y="333"/>
                    </a:lnTo>
                    <a:lnTo>
                      <a:pt x="333" y="327"/>
                    </a:lnTo>
                    <a:lnTo>
                      <a:pt x="329" y="323"/>
                    </a:lnTo>
                    <a:lnTo>
                      <a:pt x="329" y="319"/>
                    </a:lnTo>
                    <a:lnTo>
                      <a:pt x="329" y="317"/>
                    </a:lnTo>
                    <a:lnTo>
                      <a:pt x="331" y="316"/>
                    </a:lnTo>
                    <a:lnTo>
                      <a:pt x="333" y="316"/>
                    </a:lnTo>
                    <a:lnTo>
                      <a:pt x="337" y="316"/>
                    </a:lnTo>
                    <a:lnTo>
                      <a:pt x="343" y="316"/>
                    </a:lnTo>
                    <a:lnTo>
                      <a:pt x="350" y="316"/>
                    </a:lnTo>
                    <a:lnTo>
                      <a:pt x="358" y="317"/>
                    </a:lnTo>
                    <a:lnTo>
                      <a:pt x="367" y="319"/>
                    </a:lnTo>
                    <a:lnTo>
                      <a:pt x="379" y="321"/>
                    </a:lnTo>
                    <a:lnTo>
                      <a:pt x="392" y="325"/>
                    </a:lnTo>
                    <a:lnTo>
                      <a:pt x="402" y="329"/>
                    </a:lnTo>
                    <a:lnTo>
                      <a:pt x="411" y="333"/>
                    </a:lnTo>
                    <a:lnTo>
                      <a:pt x="419" y="335"/>
                    </a:lnTo>
                    <a:lnTo>
                      <a:pt x="427" y="335"/>
                    </a:lnTo>
                    <a:lnTo>
                      <a:pt x="433" y="335"/>
                    </a:lnTo>
                    <a:lnTo>
                      <a:pt x="436" y="335"/>
                    </a:lnTo>
                    <a:lnTo>
                      <a:pt x="438" y="335"/>
                    </a:lnTo>
                    <a:lnTo>
                      <a:pt x="440" y="333"/>
                    </a:lnTo>
                    <a:lnTo>
                      <a:pt x="442" y="333"/>
                    </a:lnTo>
                    <a:lnTo>
                      <a:pt x="444" y="331"/>
                    </a:lnTo>
                    <a:lnTo>
                      <a:pt x="448" y="327"/>
                    </a:lnTo>
                    <a:lnTo>
                      <a:pt x="450" y="325"/>
                    </a:lnTo>
                    <a:lnTo>
                      <a:pt x="454" y="319"/>
                    </a:lnTo>
                    <a:lnTo>
                      <a:pt x="455" y="316"/>
                    </a:lnTo>
                    <a:lnTo>
                      <a:pt x="459" y="310"/>
                    </a:lnTo>
                    <a:lnTo>
                      <a:pt x="461" y="306"/>
                    </a:lnTo>
                    <a:lnTo>
                      <a:pt x="463" y="304"/>
                    </a:lnTo>
                    <a:lnTo>
                      <a:pt x="463" y="300"/>
                    </a:lnTo>
                    <a:lnTo>
                      <a:pt x="465" y="295"/>
                    </a:lnTo>
                    <a:lnTo>
                      <a:pt x="467" y="291"/>
                    </a:lnTo>
                    <a:lnTo>
                      <a:pt x="471" y="283"/>
                    </a:lnTo>
                    <a:lnTo>
                      <a:pt x="473" y="277"/>
                    </a:lnTo>
                    <a:lnTo>
                      <a:pt x="475" y="270"/>
                    </a:lnTo>
                    <a:lnTo>
                      <a:pt x="477" y="262"/>
                    </a:lnTo>
                    <a:lnTo>
                      <a:pt x="478" y="254"/>
                    </a:lnTo>
                    <a:lnTo>
                      <a:pt x="480" y="245"/>
                    </a:lnTo>
                    <a:lnTo>
                      <a:pt x="482" y="235"/>
                    </a:lnTo>
                    <a:lnTo>
                      <a:pt x="486" y="226"/>
                    </a:lnTo>
                    <a:lnTo>
                      <a:pt x="488" y="214"/>
                    </a:lnTo>
                    <a:lnTo>
                      <a:pt x="490" y="203"/>
                    </a:lnTo>
                    <a:lnTo>
                      <a:pt x="492" y="191"/>
                    </a:lnTo>
                    <a:lnTo>
                      <a:pt x="494" y="180"/>
                    </a:lnTo>
                    <a:lnTo>
                      <a:pt x="498" y="169"/>
                    </a:lnTo>
                    <a:lnTo>
                      <a:pt x="500" y="157"/>
                    </a:lnTo>
                    <a:lnTo>
                      <a:pt x="501" y="148"/>
                    </a:lnTo>
                    <a:lnTo>
                      <a:pt x="503" y="138"/>
                    </a:lnTo>
                    <a:lnTo>
                      <a:pt x="503" y="130"/>
                    </a:lnTo>
                    <a:lnTo>
                      <a:pt x="505" y="123"/>
                    </a:lnTo>
                    <a:lnTo>
                      <a:pt x="507" y="115"/>
                    </a:lnTo>
                    <a:lnTo>
                      <a:pt x="507" y="109"/>
                    </a:lnTo>
                    <a:lnTo>
                      <a:pt x="509" y="102"/>
                    </a:lnTo>
                    <a:lnTo>
                      <a:pt x="509" y="98"/>
                    </a:lnTo>
                    <a:lnTo>
                      <a:pt x="509" y="92"/>
                    </a:lnTo>
                    <a:lnTo>
                      <a:pt x="511" y="88"/>
                    </a:lnTo>
                    <a:lnTo>
                      <a:pt x="509" y="86"/>
                    </a:lnTo>
                    <a:lnTo>
                      <a:pt x="509" y="83"/>
                    </a:lnTo>
                    <a:lnTo>
                      <a:pt x="509" y="81"/>
                    </a:lnTo>
                    <a:lnTo>
                      <a:pt x="507" y="79"/>
                    </a:lnTo>
                    <a:lnTo>
                      <a:pt x="503" y="75"/>
                    </a:lnTo>
                    <a:lnTo>
                      <a:pt x="500" y="73"/>
                    </a:lnTo>
                    <a:lnTo>
                      <a:pt x="494" y="71"/>
                    </a:lnTo>
                    <a:lnTo>
                      <a:pt x="488" y="69"/>
                    </a:lnTo>
                    <a:lnTo>
                      <a:pt x="480" y="67"/>
                    </a:lnTo>
                    <a:lnTo>
                      <a:pt x="473" y="67"/>
                    </a:lnTo>
                    <a:lnTo>
                      <a:pt x="463" y="65"/>
                    </a:lnTo>
                    <a:lnTo>
                      <a:pt x="457" y="63"/>
                    </a:lnTo>
                    <a:lnTo>
                      <a:pt x="450" y="63"/>
                    </a:lnTo>
                    <a:lnTo>
                      <a:pt x="442" y="63"/>
                    </a:lnTo>
                    <a:lnTo>
                      <a:pt x="433" y="65"/>
                    </a:lnTo>
                    <a:lnTo>
                      <a:pt x="423" y="65"/>
                    </a:lnTo>
                    <a:lnTo>
                      <a:pt x="413" y="67"/>
                    </a:lnTo>
                    <a:lnTo>
                      <a:pt x="400" y="67"/>
                    </a:lnTo>
                    <a:lnTo>
                      <a:pt x="388" y="69"/>
                    </a:lnTo>
                    <a:lnTo>
                      <a:pt x="373" y="71"/>
                    </a:lnTo>
                    <a:lnTo>
                      <a:pt x="358" y="75"/>
                    </a:lnTo>
                    <a:lnTo>
                      <a:pt x="343" y="77"/>
                    </a:lnTo>
                    <a:lnTo>
                      <a:pt x="325" y="79"/>
                    </a:lnTo>
                    <a:lnTo>
                      <a:pt x="308" y="83"/>
                    </a:lnTo>
                    <a:lnTo>
                      <a:pt x="289" y="86"/>
                    </a:lnTo>
                    <a:lnTo>
                      <a:pt x="268" y="90"/>
                    </a:lnTo>
                    <a:lnTo>
                      <a:pt x="247" y="94"/>
                    </a:lnTo>
                    <a:lnTo>
                      <a:pt x="224" y="98"/>
                    </a:lnTo>
                    <a:lnTo>
                      <a:pt x="205" y="102"/>
                    </a:lnTo>
                    <a:lnTo>
                      <a:pt x="186" y="104"/>
                    </a:lnTo>
                    <a:lnTo>
                      <a:pt x="166" y="107"/>
                    </a:lnTo>
                    <a:lnTo>
                      <a:pt x="151" y="111"/>
                    </a:lnTo>
                    <a:lnTo>
                      <a:pt x="136" y="113"/>
                    </a:lnTo>
                    <a:lnTo>
                      <a:pt x="122" y="115"/>
                    </a:lnTo>
                    <a:lnTo>
                      <a:pt x="109" y="117"/>
                    </a:lnTo>
                    <a:lnTo>
                      <a:pt x="98" y="119"/>
                    </a:lnTo>
                    <a:lnTo>
                      <a:pt x="88" y="121"/>
                    </a:lnTo>
                    <a:lnTo>
                      <a:pt x="80" y="123"/>
                    </a:lnTo>
                    <a:lnTo>
                      <a:pt x="73" y="125"/>
                    </a:lnTo>
                    <a:lnTo>
                      <a:pt x="67" y="125"/>
                    </a:lnTo>
                    <a:lnTo>
                      <a:pt x="63" y="125"/>
                    </a:lnTo>
                    <a:lnTo>
                      <a:pt x="61" y="126"/>
                    </a:lnTo>
                    <a:lnTo>
                      <a:pt x="59" y="126"/>
                    </a:lnTo>
                    <a:lnTo>
                      <a:pt x="52" y="125"/>
                    </a:lnTo>
                    <a:lnTo>
                      <a:pt x="48" y="125"/>
                    </a:lnTo>
                    <a:lnTo>
                      <a:pt x="44" y="123"/>
                    </a:lnTo>
                    <a:lnTo>
                      <a:pt x="40" y="121"/>
                    </a:lnTo>
                    <a:lnTo>
                      <a:pt x="34" y="117"/>
                    </a:lnTo>
                    <a:lnTo>
                      <a:pt x="31" y="113"/>
                    </a:lnTo>
                    <a:lnTo>
                      <a:pt x="27" y="109"/>
                    </a:lnTo>
                    <a:lnTo>
                      <a:pt x="19" y="105"/>
                    </a:lnTo>
                    <a:lnTo>
                      <a:pt x="15" y="102"/>
                    </a:lnTo>
                    <a:lnTo>
                      <a:pt x="11" y="98"/>
                    </a:lnTo>
                    <a:lnTo>
                      <a:pt x="8" y="94"/>
                    </a:lnTo>
                    <a:lnTo>
                      <a:pt x="4" y="92"/>
                    </a:lnTo>
                    <a:lnTo>
                      <a:pt x="2" y="88"/>
                    </a:lnTo>
                    <a:lnTo>
                      <a:pt x="2" y="86"/>
                    </a:lnTo>
                    <a:lnTo>
                      <a:pt x="0" y="84"/>
                    </a:lnTo>
                    <a:lnTo>
                      <a:pt x="2" y="84"/>
                    </a:lnTo>
                    <a:lnTo>
                      <a:pt x="4" y="83"/>
                    </a:lnTo>
                    <a:lnTo>
                      <a:pt x="6" y="83"/>
                    </a:lnTo>
                    <a:lnTo>
                      <a:pt x="11" y="81"/>
                    </a:lnTo>
                    <a:lnTo>
                      <a:pt x="17" y="81"/>
                    </a:lnTo>
                    <a:lnTo>
                      <a:pt x="23" y="79"/>
                    </a:lnTo>
                    <a:lnTo>
                      <a:pt x="33" y="79"/>
                    </a:lnTo>
                    <a:lnTo>
                      <a:pt x="42" y="77"/>
                    </a:lnTo>
                    <a:lnTo>
                      <a:pt x="61" y="77"/>
                    </a:lnTo>
                    <a:lnTo>
                      <a:pt x="82" y="75"/>
                    </a:lnTo>
                    <a:lnTo>
                      <a:pt x="105" y="71"/>
                    </a:lnTo>
                    <a:lnTo>
                      <a:pt x="130" y="69"/>
                    </a:lnTo>
                    <a:lnTo>
                      <a:pt x="144" y="67"/>
                    </a:lnTo>
                    <a:lnTo>
                      <a:pt x="157" y="65"/>
                    </a:lnTo>
                    <a:lnTo>
                      <a:pt x="170" y="63"/>
                    </a:lnTo>
                    <a:lnTo>
                      <a:pt x="186" y="62"/>
                    </a:lnTo>
                    <a:lnTo>
                      <a:pt x="201" y="60"/>
                    </a:lnTo>
                    <a:lnTo>
                      <a:pt x="218" y="58"/>
                    </a:lnTo>
                    <a:lnTo>
                      <a:pt x="233" y="56"/>
                    </a:lnTo>
                    <a:lnTo>
                      <a:pt x="251" y="52"/>
                    </a:lnTo>
                    <a:lnTo>
                      <a:pt x="285" y="48"/>
                    </a:lnTo>
                    <a:lnTo>
                      <a:pt x="323" y="44"/>
                    </a:lnTo>
                    <a:lnTo>
                      <a:pt x="362" y="39"/>
                    </a:lnTo>
                    <a:lnTo>
                      <a:pt x="400" y="33"/>
                    </a:lnTo>
                    <a:lnTo>
                      <a:pt x="410" y="31"/>
                    </a:lnTo>
                    <a:lnTo>
                      <a:pt x="419" y="31"/>
                    </a:lnTo>
                    <a:lnTo>
                      <a:pt x="427" y="29"/>
                    </a:lnTo>
                    <a:lnTo>
                      <a:pt x="434" y="29"/>
                    </a:lnTo>
                    <a:lnTo>
                      <a:pt x="442" y="27"/>
                    </a:lnTo>
                    <a:lnTo>
                      <a:pt x="448" y="25"/>
                    </a:lnTo>
                    <a:lnTo>
                      <a:pt x="454" y="25"/>
                    </a:lnTo>
                    <a:lnTo>
                      <a:pt x="459" y="23"/>
                    </a:lnTo>
                    <a:lnTo>
                      <a:pt x="465" y="21"/>
                    </a:lnTo>
                    <a:lnTo>
                      <a:pt x="471" y="21"/>
                    </a:lnTo>
                    <a:lnTo>
                      <a:pt x="475" y="20"/>
                    </a:lnTo>
                    <a:lnTo>
                      <a:pt x="478" y="18"/>
                    </a:lnTo>
                    <a:lnTo>
                      <a:pt x="480" y="16"/>
                    </a:lnTo>
                    <a:lnTo>
                      <a:pt x="484" y="16"/>
                    </a:lnTo>
                    <a:lnTo>
                      <a:pt x="486" y="14"/>
                    </a:lnTo>
                    <a:lnTo>
                      <a:pt x="488" y="12"/>
                    </a:lnTo>
                    <a:lnTo>
                      <a:pt x="492" y="6"/>
                    </a:lnTo>
                    <a:lnTo>
                      <a:pt x="498" y="2"/>
                    </a:lnTo>
                    <a:lnTo>
                      <a:pt x="503" y="0"/>
                    </a:lnTo>
                    <a:lnTo>
                      <a:pt x="509" y="0"/>
                    </a:lnTo>
                    <a:lnTo>
                      <a:pt x="513" y="2"/>
                    </a:lnTo>
                    <a:lnTo>
                      <a:pt x="517" y="4"/>
                    </a:lnTo>
                    <a:lnTo>
                      <a:pt x="522" y="6"/>
                    </a:lnTo>
                    <a:lnTo>
                      <a:pt x="530" y="10"/>
                    </a:lnTo>
                    <a:lnTo>
                      <a:pt x="538" y="14"/>
                    </a:lnTo>
                    <a:lnTo>
                      <a:pt x="547" y="18"/>
                    </a:lnTo>
                    <a:lnTo>
                      <a:pt x="557" y="23"/>
                    </a:lnTo>
                    <a:lnTo>
                      <a:pt x="566" y="29"/>
                    </a:lnTo>
                    <a:lnTo>
                      <a:pt x="578" y="35"/>
                    </a:lnTo>
                    <a:lnTo>
                      <a:pt x="588" y="42"/>
                    </a:lnTo>
                    <a:lnTo>
                      <a:pt x="595" y="48"/>
                    </a:lnTo>
                    <a:lnTo>
                      <a:pt x="601" y="52"/>
                    </a:lnTo>
                    <a:lnTo>
                      <a:pt x="607" y="58"/>
                    </a:lnTo>
                    <a:lnTo>
                      <a:pt x="611" y="60"/>
                    </a:lnTo>
                    <a:lnTo>
                      <a:pt x="612" y="63"/>
                    </a:lnTo>
                    <a:lnTo>
                      <a:pt x="612" y="65"/>
                    </a:lnTo>
                    <a:lnTo>
                      <a:pt x="612" y="67"/>
                    </a:lnTo>
                    <a:lnTo>
                      <a:pt x="612" y="71"/>
                    </a:lnTo>
                    <a:lnTo>
                      <a:pt x="611" y="75"/>
                    </a:lnTo>
                    <a:lnTo>
                      <a:pt x="609" y="77"/>
                    </a:lnTo>
                    <a:lnTo>
                      <a:pt x="607" y="81"/>
                    </a:lnTo>
                    <a:lnTo>
                      <a:pt x="605" y="83"/>
                    </a:lnTo>
                    <a:lnTo>
                      <a:pt x="601" y="86"/>
                    </a:lnTo>
                    <a:lnTo>
                      <a:pt x="597" y="90"/>
                    </a:lnTo>
                    <a:lnTo>
                      <a:pt x="597" y="90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6" name="Freeform 837"/>
              <p:cNvSpPr/>
              <p:nvPr/>
            </p:nvSpPr>
            <p:spPr bwMode="auto">
              <a:xfrm>
                <a:off x="6729413" y="1482725"/>
                <a:ext cx="346075" cy="396875"/>
              </a:xfrm>
              <a:custGeom>
                <a:avLst/>
                <a:gdLst>
                  <a:gd name="T0" fmla="*/ 88 w 436"/>
                  <a:gd name="T1" fmla="*/ 475 h 500"/>
                  <a:gd name="T2" fmla="*/ 67 w 436"/>
                  <a:gd name="T3" fmla="*/ 483 h 500"/>
                  <a:gd name="T4" fmla="*/ 48 w 436"/>
                  <a:gd name="T5" fmla="*/ 491 h 500"/>
                  <a:gd name="T6" fmla="*/ 32 w 436"/>
                  <a:gd name="T7" fmla="*/ 496 h 500"/>
                  <a:gd name="T8" fmla="*/ 19 w 436"/>
                  <a:gd name="T9" fmla="*/ 498 h 500"/>
                  <a:gd name="T10" fmla="*/ 9 w 436"/>
                  <a:gd name="T11" fmla="*/ 500 h 500"/>
                  <a:gd name="T12" fmla="*/ 4 w 436"/>
                  <a:gd name="T13" fmla="*/ 500 h 500"/>
                  <a:gd name="T14" fmla="*/ 0 w 436"/>
                  <a:gd name="T15" fmla="*/ 498 h 500"/>
                  <a:gd name="T16" fmla="*/ 0 w 436"/>
                  <a:gd name="T17" fmla="*/ 496 h 500"/>
                  <a:gd name="T18" fmla="*/ 0 w 436"/>
                  <a:gd name="T19" fmla="*/ 491 h 500"/>
                  <a:gd name="T20" fmla="*/ 7 w 436"/>
                  <a:gd name="T21" fmla="*/ 483 h 500"/>
                  <a:gd name="T22" fmla="*/ 23 w 436"/>
                  <a:gd name="T23" fmla="*/ 473 h 500"/>
                  <a:gd name="T24" fmla="*/ 42 w 436"/>
                  <a:gd name="T25" fmla="*/ 462 h 500"/>
                  <a:gd name="T26" fmla="*/ 65 w 436"/>
                  <a:gd name="T27" fmla="*/ 451 h 500"/>
                  <a:gd name="T28" fmla="*/ 92 w 436"/>
                  <a:gd name="T29" fmla="*/ 433 h 500"/>
                  <a:gd name="T30" fmla="*/ 120 w 436"/>
                  <a:gd name="T31" fmla="*/ 414 h 500"/>
                  <a:gd name="T32" fmla="*/ 155 w 436"/>
                  <a:gd name="T33" fmla="*/ 391 h 500"/>
                  <a:gd name="T34" fmla="*/ 187 w 436"/>
                  <a:gd name="T35" fmla="*/ 366 h 500"/>
                  <a:gd name="T36" fmla="*/ 216 w 436"/>
                  <a:gd name="T37" fmla="*/ 340 h 500"/>
                  <a:gd name="T38" fmla="*/ 245 w 436"/>
                  <a:gd name="T39" fmla="*/ 309 h 500"/>
                  <a:gd name="T40" fmla="*/ 270 w 436"/>
                  <a:gd name="T41" fmla="*/ 277 h 500"/>
                  <a:gd name="T42" fmla="*/ 291 w 436"/>
                  <a:gd name="T43" fmla="*/ 246 h 500"/>
                  <a:gd name="T44" fmla="*/ 312 w 436"/>
                  <a:gd name="T45" fmla="*/ 210 h 500"/>
                  <a:gd name="T46" fmla="*/ 329 w 436"/>
                  <a:gd name="T47" fmla="*/ 170 h 500"/>
                  <a:gd name="T48" fmla="*/ 346 w 436"/>
                  <a:gd name="T49" fmla="*/ 128 h 500"/>
                  <a:gd name="T50" fmla="*/ 352 w 436"/>
                  <a:gd name="T51" fmla="*/ 107 h 500"/>
                  <a:gd name="T52" fmla="*/ 356 w 436"/>
                  <a:gd name="T53" fmla="*/ 88 h 500"/>
                  <a:gd name="T54" fmla="*/ 359 w 436"/>
                  <a:gd name="T55" fmla="*/ 72 h 500"/>
                  <a:gd name="T56" fmla="*/ 361 w 436"/>
                  <a:gd name="T57" fmla="*/ 59 h 500"/>
                  <a:gd name="T58" fmla="*/ 363 w 436"/>
                  <a:gd name="T59" fmla="*/ 48 h 500"/>
                  <a:gd name="T60" fmla="*/ 363 w 436"/>
                  <a:gd name="T61" fmla="*/ 38 h 500"/>
                  <a:gd name="T62" fmla="*/ 363 w 436"/>
                  <a:gd name="T63" fmla="*/ 30 h 500"/>
                  <a:gd name="T64" fmla="*/ 361 w 436"/>
                  <a:gd name="T65" fmla="*/ 25 h 500"/>
                  <a:gd name="T66" fmla="*/ 358 w 436"/>
                  <a:gd name="T67" fmla="*/ 17 h 500"/>
                  <a:gd name="T68" fmla="*/ 356 w 436"/>
                  <a:gd name="T69" fmla="*/ 9 h 500"/>
                  <a:gd name="T70" fmla="*/ 358 w 436"/>
                  <a:gd name="T71" fmla="*/ 4 h 500"/>
                  <a:gd name="T72" fmla="*/ 361 w 436"/>
                  <a:gd name="T73" fmla="*/ 0 h 500"/>
                  <a:gd name="T74" fmla="*/ 367 w 436"/>
                  <a:gd name="T75" fmla="*/ 0 h 500"/>
                  <a:gd name="T76" fmla="*/ 377 w 436"/>
                  <a:gd name="T77" fmla="*/ 0 h 500"/>
                  <a:gd name="T78" fmla="*/ 388 w 436"/>
                  <a:gd name="T79" fmla="*/ 6 h 500"/>
                  <a:gd name="T80" fmla="*/ 404 w 436"/>
                  <a:gd name="T81" fmla="*/ 13 h 500"/>
                  <a:gd name="T82" fmla="*/ 417 w 436"/>
                  <a:gd name="T83" fmla="*/ 23 h 500"/>
                  <a:gd name="T84" fmla="*/ 428 w 436"/>
                  <a:gd name="T85" fmla="*/ 30 h 500"/>
                  <a:gd name="T86" fmla="*/ 434 w 436"/>
                  <a:gd name="T87" fmla="*/ 38 h 500"/>
                  <a:gd name="T88" fmla="*/ 436 w 436"/>
                  <a:gd name="T89" fmla="*/ 46 h 500"/>
                  <a:gd name="T90" fmla="*/ 436 w 436"/>
                  <a:gd name="T91" fmla="*/ 49 h 500"/>
                  <a:gd name="T92" fmla="*/ 434 w 436"/>
                  <a:gd name="T93" fmla="*/ 57 h 500"/>
                  <a:gd name="T94" fmla="*/ 432 w 436"/>
                  <a:gd name="T95" fmla="*/ 67 h 500"/>
                  <a:gd name="T96" fmla="*/ 426 w 436"/>
                  <a:gd name="T97" fmla="*/ 80 h 500"/>
                  <a:gd name="T98" fmla="*/ 423 w 436"/>
                  <a:gd name="T99" fmla="*/ 95 h 500"/>
                  <a:gd name="T100" fmla="*/ 415 w 436"/>
                  <a:gd name="T101" fmla="*/ 114 h 500"/>
                  <a:gd name="T102" fmla="*/ 407 w 436"/>
                  <a:gd name="T103" fmla="*/ 135 h 500"/>
                  <a:gd name="T104" fmla="*/ 400 w 436"/>
                  <a:gd name="T105" fmla="*/ 160 h 500"/>
                  <a:gd name="T106" fmla="*/ 379 w 436"/>
                  <a:gd name="T107" fmla="*/ 210 h 500"/>
                  <a:gd name="T108" fmla="*/ 352 w 436"/>
                  <a:gd name="T109" fmla="*/ 258 h 500"/>
                  <a:gd name="T110" fmla="*/ 319 w 436"/>
                  <a:gd name="T111" fmla="*/ 302 h 500"/>
                  <a:gd name="T112" fmla="*/ 283 w 436"/>
                  <a:gd name="T113" fmla="*/ 344 h 500"/>
                  <a:gd name="T114" fmla="*/ 241 w 436"/>
                  <a:gd name="T115" fmla="*/ 382 h 500"/>
                  <a:gd name="T116" fmla="*/ 197 w 436"/>
                  <a:gd name="T117" fmla="*/ 416 h 500"/>
                  <a:gd name="T118" fmla="*/ 151 w 436"/>
                  <a:gd name="T119" fmla="*/ 445 h 500"/>
                  <a:gd name="T120" fmla="*/ 99 w 436"/>
                  <a:gd name="T121" fmla="*/ 470 h 5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436" h="500">
                    <a:moveTo>
                      <a:pt x="99" y="470"/>
                    </a:moveTo>
                    <a:lnTo>
                      <a:pt x="88" y="475"/>
                    </a:lnTo>
                    <a:lnTo>
                      <a:pt x="76" y="479"/>
                    </a:lnTo>
                    <a:lnTo>
                      <a:pt x="67" y="483"/>
                    </a:lnTo>
                    <a:lnTo>
                      <a:pt x="55" y="487"/>
                    </a:lnTo>
                    <a:lnTo>
                      <a:pt x="48" y="491"/>
                    </a:lnTo>
                    <a:lnTo>
                      <a:pt x="38" y="493"/>
                    </a:lnTo>
                    <a:lnTo>
                      <a:pt x="32" y="496"/>
                    </a:lnTo>
                    <a:lnTo>
                      <a:pt x="25" y="498"/>
                    </a:lnTo>
                    <a:lnTo>
                      <a:pt x="19" y="498"/>
                    </a:lnTo>
                    <a:lnTo>
                      <a:pt x="13" y="500"/>
                    </a:lnTo>
                    <a:lnTo>
                      <a:pt x="9" y="500"/>
                    </a:lnTo>
                    <a:lnTo>
                      <a:pt x="5" y="500"/>
                    </a:lnTo>
                    <a:lnTo>
                      <a:pt x="4" y="500"/>
                    </a:lnTo>
                    <a:lnTo>
                      <a:pt x="2" y="500"/>
                    </a:lnTo>
                    <a:lnTo>
                      <a:pt x="0" y="498"/>
                    </a:lnTo>
                    <a:lnTo>
                      <a:pt x="0" y="498"/>
                    </a:lnTo>
                    <a:lnTo>
                      <a:pt x="0" y="496"/>
                    </a:lnTo>
                    <a:lnTo>
                      <a:pt x="0" y="494"/>
                    </a:lnTo>
                    <a:lnTo>
                      <a:pt x="0" y="491"/>
                    </a:lnTo>
                    <a:lnTo>
                      <a:pt x="4" y="487"/>
                    </a:lnTo>
                    <a:lnTo>
                      <a:pt x="7" y="483"/>
                    </a:lnTo>
                    <a:lnTo>
                      <a:pt x="15" y="477"/>
                    </a:lnTo>
                    <a:lnTo>
                      <a:pt x="23" y="473"/>
                    </a:lnTo>
                    <a:lnTo>
                      <a:pt x="30" y="468"/>
                    </a:lnTo>
                    <a:lnTo>
                      <a:pt x="42" y="462"/>
                    </a:lnTo>
                    <a:lnTo>
                      <a:pt x="53" y="456"/>
                    </a:lnTo>
                    <a:lnTo>
                      <a:pt x="65" y="451"/>
                    </a:lnTo>
                    <a:lnTo>
                      <a:pt x="78" y="443"/>
                    </a:lnTo>
                    <a:lnTo>
                      <a:pt x="92" y="433"/>
                    </a:lnTo>
                    <a:lnTo>
                      <a:pt x="105" y="426"/>
                    </a:lnTo>
                    <a:lnTo>
                      <a:pt x="120" y="414"/>
                    </a:lnTo>
                    <a:lnTo>
                      <a:pt x="137" y="405"/>
                    </a:lnTo>
                    <a:lnTo>
                      <a:pt x="155" y="391"/>
                    </a:lnTo>
                    <a:lnTo>
                      <a:pt x="170" y="380"/>
                    </a:lnTo>
                    <a:lnTo>
                      <a:pt x="187" y="366"/>
                    </a:lnTo>
                    <a:lnTo>
                      <a:pt x="203" y="353"/>
                    </a:lnTo>
                    <a:lnTo>
                      <a:pt x="216" y="340"/>
                    </a:lnTo>
                    <a:lnTo>
                      <a:pt x="231" y="324"/>
                    </a:lnTo>
                    <a:lnTo>
                      <a:pt x="245" y="309"/>
                    </a:lnTo>
                    <a:lnTo>
                      <a:pt x="258" y="294"/>
                    </a:lnTo>
                    <a:lnTo>
                      <a:pt x="270" y="277"/>
                    </a:lnTo>
                    <a:lnTo>
                      <a:pt x="281" y="261"/>
                    </a:lnTo>
                    <a:lnTo>
                      <a:pt x="291" y="246"/>
                    </a:lnTo>
                    <a:lnTo>
                      <a:pt x="302" y="229"/>
                    </a:lnTo>
                    <a:lnTo>
                      <a:pt x="312" y="210"/>
                    </a:lnTo>
                    <a:lnTo>
                      <a:pt x="319" y="191"/>
                    </a:lnTo>
                    <a:lnTo>
                      <a:pt x="329" y="170"/>
                    </a:lnTo>
                    <a:lnTo>
                      <a:pt x="337" y="149"/>
                    </a:lnTo>
                    <a:lnTo>
                      <a:pt x="346" y="128"/>
                    </a:lnTo>
                    <a:lnTo>
                      <a:pt x="348" y="116"/>
                    </a:lnTo>
                    <a:lnTo>
                      <a:pt x="352" y="107"/>
                    </a:lnTo>
                    <a:lnTo>
                      <a:pt x="354" y="97"/>
                    </a:lnTo>
                    <a:lnTo>
                      <a:pt x="356" y="88"/>
                    </a:lnTo>
                    <a:lnTo>
                      <a:pt x="358" y="80"/>
                    </a:lnTo>
                    <a:lnTo>
                      <a:pt x="359" y="72"/>
                    </a:lnTo>
                    <a:lnTo>
                      <a:pt x="359" y="65"/>
                    </a:lnTo>
                    <a:lnTo>
                      <a:pt x="361" y="59"/>
                    </a:lnTo>
                    <a:lnTo>
                      <a:pt x="361" y="53"/>
                    </a:lnTo>
                    <a:lnTo>
                      <a:pt x="363" y="48"/>
                    </a:lnTo>
                    <a:lnTo>
                      <a:pt x="363" y="42"/>
                    </a:lnTo>
                    <a:lnTo>
                      <a:pt x="363" y="38"/>
                    </a:lnTo>
                    <a:lnTo>
                      <a:pt x="363" y="34"/>
                    </a:lnTo>
                    <a:lnTo>
                      <a:pt x="363" y="30"/>
                    </a:lnTo>
                    <a:lnTo>
                      <a:pt x="363" y="27"/>
                    </a:lnTo>
                    <a:lnTo>
                      <a:pt x="361" y="25"/>
                    </a:lnTo>
                    <a:lnTo>
                      <a:pt x="359" y="21"/>
                    </a:lnTo>
                    <a:lnTo>
                      <a:pt x="358" y="17"/>
                    </a:lnTo>
                    <a:lnTo>
                      <a:pt x="356" y="13"/>
                    </a:lnTo>
                    <a:lnTo>
                      <a:pt x="356" y="9"/>
                    </a:lnTo>
                    <a:lnTo>
                      <a:pt x="356" y="7"/>
                    </a:lnTo>
                    <a:lnTo>
                      <a:pt x="358" y="4"/>
                    </a:lnTo>
                    <a:lnTo>
                      <a:pt x="359" y="2"/>
                    </a:lnTo>
                    <a:lnTo>
                      <a:pt x="361" y="0"/>
                    </a:lnTo>
                    <a:lnTo>
                      <a:pt x="363" y="0"/>
                    </a:lnTo>
                    <a:lnTo>
                      <a:pt x="367" y="0"/>
                    </a:lnTo>
                    <a:lnTo>
                      <a:pt x="371" y="0"/>
                    </a:lnTo>
                    <a:lnTo>
                      <a:pt x="377" y="0"/>
                    </a:lnTo>
                    <a:lnTo>
                      <a:pt x="382" y="2"/>
                    </a:lnTo>
                    <a:lnTo>
                      <a:pt x="388" y="6"/>
                    </a:lnTo>
                    <a:lnTo>
                      <a:pt x="396" y="7"/>
                    </a:lnTo>
                    <a:lnTo>
                      <a:pt x="404" y="13"/>
                    </a:lnTo>
                    <a:lnTo>
                      <a:pt x="411" y="17"/>
                    </a:lnTo>
                    <a:lnTo>
                      <a:pt x="417" y="23"/>
                    </a:lnTo>
                    <a:lnTo>
                      <a:pt x="423" y="27"/>
                    </a:lnTo>
                    <a:lnTo>
                      <a:pt x="428" y="30"/>
                    </a:lnTo>
                    <a:lnTo>
                      <a:pt x="432" y="34"/>
                    </a:lnTo>
                    <a:lnTo>
                      <a:pt x="434" y="38"/>
                    </a:lnTo>
                    <a:lnTo>
                      <a:pt x="436" y="42"/>
                    </a:lnTo>
                    <a:lnTo>
                      <a:pt x="436" y="46"/>
                    </a:lnTo>
                    <a:lnTo>
                      <a:pt x="436" y="48"/>
                    </a:lnTo>
                    <a:lnTo>
                      <a:pt x="436" y="49"/>
                    </a:lnTo>
                    <a:lnTo>
                      <a:pt x="436" y="53"/>
                    </a:lnTo>
                    <a:lnTo>
                      <a:pt x="434" y="57"/>
                    </a:lnTo>
                    <a:lnTo>
                      <a:pt x="432" y="61"/>
                    </a:lnTo>
                    <a:lnTo>
                      <a:pt x="432" y="67"/>
                    </a:lnTo>
                    <a:lnTo>
                      <a:pt x="430" y="72"/>
                    </a:lnTo>
                    <a:lnTo>
                      <a:pt x="426" y="80"/>
                    </a:lnTo>
                    <a:lnTo>
                      <a:pt x="425" y="88"/>
                    </a:lnTo>
                    <a:lnTo>
                      <a:pt x="423" y="95"/>
                    </a:lnTo>
                    <a:lnTo>
                      <a:pt x="419" y="103"/>
                    </a:lnTo>
                    <a:lnTo>
                      <a:pt x="415" y="114"/>
                    </a:lnTo>
                    <a:lnTo>
                      <a:pt x="411" y="124"/>
                    </a:lnTo>
                    <a:lnTo>
                      <a:pt x="407" y="135"/>
                    </a:lnTo>
                    <a:lnTo>
                      <a:pt x="404" y="147"/>
                    </a:lnTo>
                    <a:lnTo>
                      <a:pt x="400" y="160"/>
                    </a:lnTo>
                    <a:lnTo>
                      <a:pt x="390" y="185"/>
                    </a:lnTo>
                    <a:lnTo>
                      <a:pt x="379" y="210"/>
                    </a:lnTo>
                    <a:lnTo>
                      <a:pt x="365" y="235"/>
                    </a:lnTo>
                    <a:lnTo>
                      <a:pt x="352" y="258"/>
                    </a:lnTo>
                    <a:lnTo>
                      <a:pt x="337" y="281"/>
                    </a:lnTo>
                    <a:lnTo>
                      <a:pt x="319" y="302"/>
                    </a:lnTo>
                    <a:lnTo>
                      <a:pt x="302" y="323"/>
                    </a:lnTo>
                    <a:lnTo>
                      <a:pt x="283" y="344"/>
                    </a:lnTo>
                    <a:lnTo>
                      <a:pt x="262" y="363"/>
                    </a:lnTo>
                    <a:lnTo>
                      <a:pt x="241" y="382"/>
                    </a:lnTo>
                    <a:lnTo>
                      <a:pt x="220" y="399"/>
                    </a:lnTo>
                    <a:lnTo>
                      <a:pt x="197" y="416"/>
                    </a:lnTo>
                    <a:lnTo>
                      <a:pt x="174" y="431"/>
                    </a:lnTo>
                    <a:lnTo>
                      <a:pt x="151" y="445"/>
                    </a:lnTo>
                    <a:lnTo>
                      <a:pt x="126" y="458"/>
                    </a:lnTo>
                    <a:lnTo>
                      <a:pt x="99" y="470"/>
                    </a:lnTo>
                    <a:lnTo>
                      <a:pt x="99" y="470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13" name="组合 12"/>
          <p:cNvGrpSpPr/>
          <p:nvPr/>
        </p:nvGrpSpPr>
        <p:grpSpPr>
          <a:xfrm>
            <a:off x="5327443" y="2059567"/>
            <a:ext cx="1146122" cy="1152128"/>
            <a:chOff x="5154070" y="1952704"/>
            <a:chExt cx="1146122" cy="1152128"/>
          </a:xfrm>
        </p:grpSpPr>
        <p:pic>
          <p:nvPicPr>
            <p:cNvPr id="21" name="图片 20">
              <a:hlinkClick r:id="rId8" action="ppaction://hlinkfile"/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54070" y="1952704"/>
              <a:ext cx="1146122" cy="1152128"/>
            </a:xfrm>
            <a:prstGeom prst="rect">
              <a:avLst/>
            </a:prstGeom>
          </p:spPr>
        </p:pic>
        <p:grpSp>
          <p:nvGrpSpPr>
            <p:cNvPr id="97" name="组合 96"/>
            <p:cNvGrpSpPr/>
            <p:nvPr/>
          </p:nvGrpSpPr>
          <p:grpSpPr>
            <a:xfrm>
              <a:off x="5280216" y="2092425"/>
              <a:ext cx="893830" cy="872686"/>
              <a:chOff x="7502525" y="1184275"/>
              <a:chExt cx="738187" cy="720725"/>
            </a:xfrm>
          </p:grpSpPr>
          <p:sp>
            <p:nvSpPr>
              <p:cNvPr id="98" name="Freeform 838"/>
              <p:cNvSpPr/>
              <p:nvPr/>
            </p:nvSpPr>
            <p:spPr bwMode="auto">
              <a:xfrm>
                <a:off x="7589838" y="1514475"/>
                <a:ext cx="77787" cy="155575"/>
              </a:xfrm>
              <a:custGeom>
                <a:avLst/>
                <a:gdLst>
                  <a:gd name="T0" fmla="*/ 6 w 97"/>
                  <a:gd name="T1" fmla="*/ 42 h 197"/>
                  <a:gd name="T2" fmla="*/ 0 w 97"/>
                  <a:gd name="T3" fmla="*/ 32 h 197"/>
                  <a:gd name="T4" fmla="*/ 0 w 97"/>
                  <a:gd name="T5" fmla="*/ 23 h 197"/>
                  <a:gd name="T6" fmla="*/ 0 w 97"/>
                  <a:gd name="T7" fmla="*/ 13 h 197"/>
                  <a:gd name="T8" fmla="*/ 4 w 97"/>
                  <a:gd name="T9" fmla="*/ 6 h 197"/>
                  <a:gd name="T10" fmla="*/ 13 w 97"/>
                  <a:gd name="T11" fmla="*/ 0 h 197"/>
                  <a:gd name="T12" fmla="*/ 29 w 97"/>
                  <a:gd name="T13" fmla="*/ 0 h 197"/>
                  <a:gd name="T14" fmla="*/ 52 w 97"/>
                  <a:gd name="T15" fmla="*/ 6 h 197"/>
                  <a:gd name="T16" fmla="*/ 67 w 97"/>
                  <a:gd name="T17" fmla="*/ 27 h 197"/>
                  <a:gd name="T18" fmla="*/ 75 w 97"/>
                  <a:gd name="T19" fmla="*/ 59 h 197"/>
                  <a:gd name="T20" fmla="*/ 80 w 97"/>
                  <a:gd name="T21" fmla="*/ 86 h 197"/>
                  <a:gd name="T22" fmla="*/ 86 w 97"/>
                  <a:gd name="T23" fmla="*/ 111 h 197"/>
                  <a:gd name="T24" fmla="*/ 90 w 97"/>
                  <a:gd name="T25" fmla="*/ 132 h 197"/>
                  <a:gd name="T26" fmla="*/ 94 w 97"/>
                  <a:gd name="T27" fmla="*/ 149 h 197"/>
                  <a:gd name="T28" fmla="*/ 96 w 97"/>
                  <a:gd name="T29" fmla="*/ 160 h 197"/>
                  <a:gd name="T30" fmla="*/ 97 w 97"/>
                  <a:gd name="T31" fmla="*/ 170 h 197"/>
                  <a:gd name="T32" fmla="*/ 97 w 97"/>
                  <a:gd name="T33" fmla="*/ 181 h 197"/>
                  <a:gd name="T34" fmla="*/ 96 w 97"/>
                  <a:gd name="T35" fmla="*/ 193 h 197"/>
                  <a:gd name="T36" fmla="*/ 92 w 97"/>
                  <a:gd name="T37" fmla="*/ 197 h 197"/>
                  <a:gd name="T38" fmla="*/ 90 w 97"/>
                  <a:gd name="T39" fmla="*/ 197 h 197"/>
                  <a:gd name="T40" fmla="*/ 86 w 97"/>
                  <a:gd name="T41" fmla="*/ 193 h 197"/>
                  <a:gd name="T42" fmla="*/ 82 w 97"/>
                  <a:gd name="T43" fmla="*/ 189 h 197"/>
                  <a:gd name="T44" fmla="*/ 78 w 97"/>
                  <a:gd name="T45" fmla="*/ 179 h 197"/>
                  <a:gd name="T46" fmla="*/ 73 w 97"/>
                  <a:gd name="T47" fmla="*/ 170 h 197"/>
                  <a:gd name="T48" fmla="*/ 67 w 97"/>
                  <a:gd name="T49" fmla="*/ 156 h 197"/>
                  <a:gd name="T50" fmla="*/ 59 w 97"/>
                  <a:gd name="T51" fmla="*/ 141 h 197"/>
                  <a:gd name="T52" fmla="*/ 52 w 97"/>
                  <a:gd name="T53" fmla="*/ 122 h 197"/>
                  <a:gd name="T54" fmla="*/ 44 w 97"/>
                  <a:gd name="T55" fmla="*/ 107 h 197"/>
                  <a:gd name="T56" fmla="*/ 38 w 97"/>
                  <a:gd name="T57" fmla="*/ 92 h 197"/>
                  <a:gd name="T58" fmla="*/ 32 w 97"/>
                  <a:gd name="T59" fmla="*/ 78 h 197"/>
                  <a:gd name="T60" fmla="*/ 27 w 97"/>
                  <a:gd name="T61" fmla="*/ 69 h 197"/>
                  <a:gd name="T62" fmla="*/ 19 w 97"/>
                  <a:gd name="T63" fmla="*/ 55 h 197"/>
                  <a:gd name="T64" fmla="*/ 9 w 97"/>
                  <a:gd name="T65" fmla="*/ 46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97" h="197">
                    <a:moveTo>
                      <a:pt x="9" y="46"/>
                    </a:moveTo>
                    <a:lnTo>
                      <a:pt x="6" y="42"/>
                    </a:lnTo>
                    <a:lnTo>
                      <a:pt x="2" y="36"/>
                    </a:lnTo>
                    <a:lnTo>
                      <a:pt x="0" y="32"/>
                    </a:lnTo>
                    <a:lnTo>
                      <a:pt x="0" y="29"/>
                    </a:lnTo>
                    <a:lnTo>
                      <a:pt x="0" y="23"/>
                    </a:lnTo>
                    <a:lnTo>
                      <a:pt x="0" y="19"/>
                    </a:lnTo>
                    <a:lnTo>
                      <a:pt x="0" y="13"/>
                    </a:lnTo>
                    <a:lnTo>
                      <a:pt x="2" y="9"/>
                    </a:lnTo>
                    <a:lnTo>
                      <a:pt x="4" y="6"/>
                    </a:lnTo>
                    <a:lnTo>
                      <a:pt x="8" y="2"/>
                    </a:lnTo>
                    <a:lnTo>
                      <a:pt x="13" y="0"/>
                    </a:lnTo>
                    <a:lnTo>
                      <a:pt x="21" y="0"/>
                    </a:lnTo>
                    <a:lnTo>
                      <a:pt x="29" y="0"/>
                    </a:lnTo>
                    <a:lnTo>
                      <a:pt x="38" y="2"/>
                    </a:lnTo>
                    <a:lnTo>
                      <a:pt x="52" y="6"/>
                    </a:lnTo>
                    <a:lnTo>
                      <a:pt x="65" y="9"/>
                    </a:lnTo>
                    <a:lnTo>
                      <a:pt x="67" y="27"/>
                    </a:lnTo>
                    <a:lnTo>
                      <a:pt x="71" y="44"/>
                    </a:lnTo>
                    <a:lnTo>
                      <a:pt x="75" y="59"/>
                    </a:lnTo>
                    <a:lnTo>
                      <a:pt x="78" y="72"/>
                    </a:lnTo>
                    <a:lnTo>
                      <a:pt x="80" y="86"/>
                    </a:lnTo>
                    <a:lnTo>
                      <a:pt x="84" y="99"/>
                    </a:lnTo>
                    <a:lnTo>
                      <a:pt x="86" y="111"/>
                    </a:lnTo>
                    <a:lnTo>
                      <a:pt x="88" y="122"/>
                    </a:lnTo>
                    <a:lnTo>
                      <a:pt x="90" y="132"/>
                    </a:lnTo>
                    <a:lnTo>
                      <a:pt x="92" y="139"/>
                    </a:lnTo>
                    <a:lnTo>
                      <a:pt x="94" y="149"/>
                    </a:lnTo>
                    <a:lnTo>
                      <a:pt x="96" y="155"/>
                    </a:lnTo>
                    <a:lnTo>
                      <a:pt x="96" y="160"/>
                    </a:lnTo>
                    <a:lnTo>
                      <a:pt x="97" y="166"/>
                    </a:lnTo>
                    <a:lnTo>
                      <a:pt x="97" y="170"/>
                    </a:lnTo>
                    <a:lnTo>
                      <a:pt x="97" y="172"/>
                    </a:lnTo>
                    <a:lnTo>
                      <a:pt x="97" y="181"/>
                    </a:lnTo>
                    <a:lnTo>
                      <a:pt x="97" y="187"/>
                    </a:lnTo>
                    <a:lnTo>
                      <a:pt x="96" y="193"/>
                    </a:lnTo>
                    <a:lnTo>
                      <a:pt x="94" y="197"/>
                    </a:lnTo>
                    <a:lnTo>
                      <a:pt x="92" y="197"/>
                    </a:lnTo>
                    <a:lnTo>
                      <a:pt x="92" y="197"/>
                    </a:lnTo>
                    <a:lnTo>
                      <a:pt x="90" y="197"/>
                    </a:lnTo>
                    <a:lnTo>
                      <a:pt x="88" y="195"/>
                    </a:lnTo>
                    <a:lnTo>
                      <a:pt x="86" y="193"/>
                    </a:lnTo>
                    <a:lnTo>
                      <a:pt x="84" y="191"/>
                    </a:lnTo>
                    <a:lnTo>
                      <a:pt x="82" y="189"/>
                    </a:lnTo>
                    <a:lnTo>
                      <a:pt x="80" y="185"/>
                    </a:lnTo>
                    <a:lnTo>
                      <a:pt x="78" y="179"/>
                    </a:lnTo>
                    <a:lnTo>
                      <a:pt x="75" y="176"/>
                    </a:lnTo>
                    <a:lnTo>
                      <a:pt x="73" y="170"/>
                    </a:lnTo>
                    <a:lnTo>
                      <a:pt x="69" y="164"/>
                    </a:lnTo>
                    <a:lnTo>
                      <a:pt x="67" y="156"/>
                    </a:lnTo>
                    <a:lnTo>
                      <a:pt x="63" y="149"/>
                    </a:lnTo>
                    <a:lnTo>
                      <a:pt x="59" y="141"/>
                    </a:lnTo>
                    <a:lnTo>
                      <a:pt x="55" y="132"/>
                    </a:lnTo>
                    <a:lnTo>
                      <a:pt x="52" y="122"/>
                    </a:lnTo>
                    <a:lnTo>
                      <a:pt x="48" y="114"/>
                    </a:lnTo>
                    <a:lnTo>
                      <a:pt x="44" y="107"/>
                    </a:lnTo>
                    <a:lnTo>
                      <a:pt x="42" y="99"/>
                    </a:lnTo>
                    <a:lnTo>
                      <a:pt x="38" y="92"/>
                    </a:lnTo>
                    <a:lnTo>
                      <a:pt x="36" y="86"/>
                    </a:lnTo>
                    <a:lnTo>
                      <a:pt x="32" y="78"/>
                    </a:lnTo>
                    <a:lnTo>
                      <a:pt x="30" y="74"/>
                    </a:lnTo>
                    <a:lnTo>
                      <a:pt x="27" y="69"/>
                    </a:lnTo>
                    <a:lnTo>
                      <a:pt x="25" y="63"/>
                    </a:lnTo>
                    <a:lnTo>
                      <a:pt x="19" y="55"/>
                    </a:lnTo>
                    <a:lnTo>
                      <a:pt x="15" y="50"/>
                    </a:lnTo>
                    <a:lnTo>
                      <a:pt x="9" y="46"/>
                    </a:lnTo>
                    <a:lnTo>
                      <a:pt x="9" y="46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9" name="Freeform 839"/>
              <p:cNvSpPr/>
              <p:nvPr/>
            </p:nvSpPr>
            <p:spPr bwMode="auto">
              <a:xfrm>
                <a:off x="7624763" y="1487488"/>
                <a:ext cx="211137" cy="125413"/>
              </a:xfrm>
              <a:custGeom>
                <a:avLst/>
                <a:gdLst>
                  <a:gd name="T0" fmla="*/ 168 w 266"/>
                  <a:gd name="T1" fmla="*/ 55 h 158"/>
                  <a:gd name="T2" fmla="*/ 164 w 266"/>
                  <a:gd name="T3" fmla="*/ 55 h 158"/>
                  <a:gd name="T4" fmla="*/ 157 w 266"/>
                  <a:gd name="T5" fmla="*/ 55 h 158"/>
                  <a:gd name="T6" fmla="*/ 138 w 266"/>
                  <a:gd name="T7" fmla="*/ 57 h 158"/>
                  <a:gd name="T8" fmla="*/ 115 w 266"/>
                  <a:gd name="T9" fmla="*/ 61 h 158"/>
                  <a:gd name="T10" fmla="*/ 82 w 266"/>
                  <a:gd name="T11" fmla="*/ 68 h 158"/>
                  <a:gd name="T12" fmla="*/ 53 w 266"/>
                  <a:gd name="T13" fmla="*/ 74 h 158"/>
                  <a:gd name="T14" fmla="*/ 29 w 266"/>
                  <a:gd name="T15" fmla="*/ 78 h 158"/>
                  <a:gd name="T16" fmla="*/ 8 w 266"/>
                  <a:gd name="T17" fmla="*/ 78 h 158"/>
                  <a:gd name="T18" fmla="*/ 0 w 266"/>
                  <a:gd name="T19" fmla="*/ 47 h 158"/>
                  <a:gd name="T20" fmla="*/ 17 w 266"/>
                  <a:gd name="T21" fmla="*/ 47 h 158"/>
                  <a:gd name="T22" fmla="*/ 40 w 266"/>
                  <a:gd name="T23" fmla="*/ 43 h 158"/>
                  <a:gd name="T24" fmla="*/ 65 w 266"/>
                  <a:gd name="T25" fmla="*/ 40 h 158"/>
                  <a:gd name="T26" fmla="*/ 96 w 266"/>
                  <a:gd name="T27" fmla="*/ 32 h 158"/>
                  <a:gd name="T28" fmla="*/ 122 w 266"/>
                  <a:gd name="T29" fmla="*/ 22 h 158"/>
                  <a:gd name="T30" fmla="*/ 145 w 266"/>
                  <a:gd name="T31" fmla="*/ 17 h 158"/>
                  <a:gd name="T32" fmla="*/ 161 w 266"/>
                  <a:gd name="T33" fmla="*/ 11 h 158"/>
                  <a:gd name="T34" fmla="*/ 170 w 266"/>
                  <a:gd name="T35" fmla="*/ 7 h 158"/>
                  <a:gd name="T36" fmla="*/ 184 w 266"/>
                  <a:gd name="T37" fmla="*/ 1 h 158"/>
                  <a:gd name="T38" fmla="*/ 199 w 266"/>
                  <a:gd name="T39" fmla="*/ 0 h 158"/>
                  <a:gd name="T40" fmla="*/ 207 w 266"/>
                  <a:gd name="T41" fmla="*/ 1 h 158"/>
                  <a:gd name="T42" fmla="*/ 214 w 266"/>
                  <a:gd name="T43" fmla="*/ 5 h 158"/>
                  <a:gd name="T44" fmla="*/ 226 w 266"/>
                  <a:gd name="T45" fmla="*/ 7 h 158"/>
                  <a:gd name="T46" fmla="*/ 241 w 266"/>
                  <a:gd name="T47" fmla="*/ 11 h 158"/>
                  <a:gd name="T48" fmla="*/ 251 w 266"/>
                  <a:gd name="T49" fmla="*/ 17 h 158"/>
                  <a:gd name="T50" fmla="*/ 260 w 266"/>
                  <a:gd name="T51" fmla="*/ 22 h 158"/>
                  <a:gd name="T52" fmla="*/ 264 w 266"/>
                  <a:gd name="T53" fmla="*/ 28 h 158"/>
                  <a:gd name="T54" fmla="*/ 266 w 266"/>
                  <a:gd name="T55" fmla="*/ 32 h 158"/>
                  <a:gd name="T56" fmla="*/ 264 w 266"/>
                  <a:gd name="T57" fmla="*/ 38 h 158"/>
                  <a:gd name="T58" fmla="*/ 262 w 266"/>
                  <a:gd name="T59" fmla="*/ 45 h 158"/>
                  <a:gd name="T60" fmla="*/ 256 w 266"/>
                  <a:gd name="T61" fmla="*/ 55 h 158"/>
                  <a:gd name="T62" fmla="*/ 249 w 266"/>
                  <a:gd name="T63" fmla="*/ 64 h 158"/>
                  <a:gd name="T64" fmla="*/ 241 w 266"/>
                  <a:gd name="T65" fmla="*/ 76 h 158"/>
                  <a:gd name="T66" fmla="*/ 233 w 266"/>
                  <a:gd name="T67" fmla="*/ 97 h 158"/>
                  <a:gd name="T68" fmla="*/ 226 w 266"/>
                  <a:gd name="T69" fmla="*/ 122 h 158"/>
                  <a:gd name="T70" fmla="*/ 220 w 266"/>
                  <a:gd name="T71" fmla="*/ 154 h 158"/>
                  <a:gd name="T72" fmla="*/ 176 w 266"/>
                  <a:gd name="T73" fmla="*/ 145 h 158"/>
                  <a:gd name="T74" fmla="*/ 178 w 266"/>
                  <a:gd name="T75" fmla="*/ 120 h 158"/>
                  <a:gd name="T76" fmla="*/ 180 w 266"/>
                  <a:gd name="T77" fmla="*/ 99 h 158"/>
                  <a:gd name="T78" fmla="*/ 182 w 266"/>
                  <a:gd name="T79" fmla="*/ 84 h 158"/>
                  <a:gd name="T80" fmla="*/ 182 w 266"/>
                  <a:gd name="T81" fmla="*/ 68 h 158"/>
                  <a:gd name="T82" fmla="*/ 180 w 266"/>
                  <a:gd name="T83" fmla="*/ 61 h 158"/>
                  <a:gd name="T84" fmla="*/ 176 w 266"/>
                  <a:gd name="T85" fmla="*/ 57 h 158"/>
                  <a:gd name="T86" fmla="*/ 170 w 266"/>
                  <a:gd name="T87" fmla="*/ 55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266" h="158">
                    <a:moveTo>
                      <a:pt x="170" y="55"/>
                    </a:moveTo>
                    <a:lnTo>
                      <a:pt x="168" y="55"/>
                    </a:lnTo>
                    <a:lnTo>
                      <a:pt x="166" y="55"/>
                    </a:lnTo>
                    <a:lnTo>
                      <a:pt x="164" y="55"/>
                    </a:lnTo>
                    <a:lnTo>
                      <a:pt x="163" y="53"/>
                    </a:lnTo>
                    <a:lnTo>
                      <a:pt x="157" y="55"/>
                    </a:lnTo>
                    <a:lnTo>
                      <a:pt x="149" y="55"/>
                    </a:lnTo>
                    <a:lnTo>
                      <a:pt x="138" y="57"/>
                    </a:lnTo>
                    <a:lnTo>
                      <a:pt x="126" y="59"/>
                    </a:lnTo>
                    <a:lnTo>
                      <a:pt x="115" y="61"/>
                    </a:lnTo>
                    <a:lnTo>
                      <a:pt x="99" y="64"/>
                    </a:lnTo>
                    <a:lnTo>
                      <a:pt x="82" y="68"/>
                    </a:lnTo>
                    <a:lnTo>
                      <a:pt x="67" y="72"/>
                    </a:lnTo>
                    <a:lnTo>
                      <a:pt x="53" y="74"/>
                    </a:lnTo>
                    <a:lnTo>
                      <a:pt x="40" y="76"/>
                    </a:lnTo>
                    <a:lnTo>
                      <a:pt x="29" y="78"/>
                    </a:lnTo>
                    <a:lnTo>
                      <a:pt x="17" y="78"/>
                    </a:lnTo>
                    <a:lnTo>
                      <a:pt x="8" y="78"/>
                    </a:lnTo>
                    <a:lnTo>
                      <a:pt x="0" y="76"/>
                    </a:lnTo>
                    <a:lnTo>
                      <a:pt x="0" y="47"/>
                    </a:lnTo>
                    <a:lnTo>
                      <a:pt x="8" y="47"/>
                    </a:lnTo>
                    <a:lnTo>
                      <a:pt x="17" y="47"/>
                    </a:lnTo>
                    <a:lnTo>
                      <a:pt x="29" y="45"/>
                    </a:lnTo>
                    <a:lnTo>
                      <a:pt x="40" y="43"/>
                    </a:lnTo>
                    <a:lnTo>
                      <a:pt x="52" y="42"/>
                    </a:lnTo>
                    <a:lnTo>
                      <a:pt x="65" y="40"/>
                    </a:lnTo>
                    <a:lnTo>
                      <a:pt x="80" y="36"/>
                    </a:lnTo>
                    <a:lnTo>
                      <a:pt x="96" y="32"/>
                    </a:lnTo>
                    <a:lnTo>
                      <a:pt x="109" y="26"/>
                    </a:lnTo>
                    <a:lnTo>
                      <a:pt x="122" y="22"/>
                    </a:lnTo>
                    <a:lnTo>
                      <a:pt x="134" y="19"/>
                    </a:lnTo>
                    <a:lnTo>
                      <a:pt x="145" y="17"/>
                    </a:lnTo>
                    <a:lnTo>
                      <a:pt x="153" y="13"/>
                    </a:lnTo>
                    <a:lnTo>
                      <a:pt x="161" y="11"/>
                    </a:lnTo>
                    <a:lnTo>
                      <a:pt x="166" y="9"/>
                    </a:lnTo>
                    <a:lnTo>
                      <a:pt x="170" y="7"/>
                    </a:lnTo>
                    <a:lnTo>
                      <a:pt x="176" y="3"/>
                    </a:lnTo>
                    <a:lnTo>
                      <a:pt x="184" y="1"/>
                    </a:lnTo>
                    <a:lnTo>
                      <a:pt x="191" y="0"/>
                    </a:lnTo>
                    <a:lnTo>
                      <a:pt x="199" y="0"/>
                    </a:lnTo>
                    <a:lnTo>
                      <a:pt x="203" y="0"/>
                    </a:lnTo>
                    <a:lnTo>
                      <a:pt x="207" y="1"/>
                    </a:lnTo>
                    <a:lnTo>
                      <a:pt x="210" y="3"/>
                    </a:lnTo>
                    <a:lnTo>
                      <a:pt x="214" y="5"/>
                    </a:lnTo>
                    <a:lnTo>
                      <a:pt x="220" y="5"/>
                    </a:lnTo>
                    <a:lnTo>
                      <a:pt x="226" y="7"/>
                    </a:lnTo>
                    <a:lnTo>
                      <a:pt x="233" y="9"/>
                    </a:lnTo>
                    <a:lnTo>
                      <a:pt x="241" y="11"/>
                    </a:lnTo>
                    <a:lnTo>
                      <a:pt x="247" y="15"/>
                    </a:lnTo>
                    <a:lnTo>
                      <a:pt x="251" y="17"/>
                    </a:lnTo>
                    <a:lnTo>
                      <a:pt x="256" y="21"/>
                    </a:lnTo>
                    <a:lnTo>
                      <a:pt x="260" y="22"/>
                    </a:lnTo>
                    <a:lnTo>
                      <a:pt x="262" y="24"/>
                    </a:lnTo>
                    <a:lnTo>
                      <a:pt x="264" y="28"/>
                    </a:lnTo>
                    <a:lnTo>
                      <a:pt x="266" y="30"/>
                    </a:lnTo>
                    <a:lnTo>
                      <a:pt x="266" y="32"/>
                    </a:lnTo>
                    <a:lnTo>
                      <a:pt x="266" y="34"/>
                    </a:lnTo>
                    <a:lnTo>
                      <a:pt x="264" y="38"/>
                    </a:lnTo>
                    <a:lnTo>
                      <a:pt x="264" y="42"/>
                    </a:lnTo>
                    <a:lnTo>
                      <a:pt x="262" y="45"/>
                    </a:lnTo>
                    <a:lnTo>
                      <a:pt x="260" y="49"/>
                    </a:lnTo>
                    <a:lnTo>
                      <a:pt x="256" y="55"/>
                    </a:lnTo>
                    <a:lnTo>
                      <a:pt x="253" y="59"/>
                    </a:lnTo>
                    <a:lnTo>
                      <a:pt x="249" y="64"/>
                    </a:lnTo>
                    <a:lnTo>
                      <a:pt x="245" y="70"/>
                    </a:lnTo>
                    <a:lnTo>
                      <a:pt x="241" y="76"/>
                    </a:lnTo>
                    <a:lnTo>
                      <a:pt x="237" y="85"/>
                    </a:lnTo>
                    <a:lnTo>
                      <a:pt x="233" y="97"/>
                    </a:lnTo>
                    <a:lnTo>
                      <a:pt x="230" y="108"/>
                    </a:lnTo>
                    <a:lnTo>
                      <a:pt x="226" y="122"/>
                    </a:lnTo>
                    <a:lnTo>
                      <a:pt x="224" y="137"/>
                    </a:lnTo>
                    <a:lnTo>
                      <a:pt x="220" y="154"/>
                    </a:lnTo>
                    <a:lnTo>
                      <a:pt x="174" y="158"/>
                    </a:lnTo>
                    <a:lnTo>
                      <a:pt x="176" y="145"/>
                    </a:lnTo>
                    <a:lnTo>
                      <a:pt x="176" y="131"/>
                    </a:lnTo>
                    <a:lnTo>
                      <a:pt x="178" y="120"/>
                    </a:lnTo>
                    <a:lnTo>
                      <a:pt x="178" y="108"/>
                    </a:lnTo>
                    <a:lnTo>
                      <a:pt x="180" y="99"/>
                    </a:lnTo>
                    <a:lnTo>
                      <a:pt x="180" y="91"/>
                    </a:lnTo>
                    <a:lnTo>
                      <a:pt x="182" y="84"/>
                    </a:lnTo>
                    <a:lnTo>
                      <a:pt x="182" y="76"/>
                    </a:lnTo>
                    <a:lnTo>
                      <a:pt x="182" y="68"/>
                    </a:lnTo>
                    <a:lnTo>
                      <a:pt x="180" y="64"/>
                    </a:lnTo>
                    <a:lnTo>
                      <a:pt x="180" y="61"/>
                    </a:lnTo>
                    <a:lnTo>
                      <a:pt x="178" y="59"/>
                    </a:lnTo>
                    <a:lnTo>
                      <a:pt x="176" y="57"/>
                    </a:lnTo>
                    <a:lnTo>
                      <a:pt x="172" y="57"/>
                    </a:lnTo>
                    <a:lnTo>
                      <a:pt x="170" y="55"/>
                    </a:lnTo>
                    <a:lnTo>
                      <a:pt x="170" y="55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0" name="Freeform 840"/>
              <p:cNvSpPr/>
              <p:nvPr/>
            </p:nvSpPr>
            <p:spPr bwMode="auto">
              <a:xfrm>
                <a:off x="7651750" y="1595438"/>
                <a:ext cx="169862" cy="52388"/>
              </a:xfrm>
              <a:custGeom>
                <a:avLst/>
                <a:gdLst>
                  <a:gd name="T0" fmla="*/ 213 w 215"/>
                  <a:gd name="T1" fmla="*/ 34 h 67"/>
                  <a:gd name="T2" fmla="*/ 108 w 215"/>
                  <a:gd name="T3" fmla="*/ 52 h 67"/>
                  <a:gd name="T4" fmla="*/ 0 w 215"/>
                  <a:gd name="T5" fmla="*/ 67 h 67"/>
                  <a:gd name="T6" fmla="*/ 0 w 215"/>
                  <a:gd name="T7" fmla="*/ 38 h 67"/>
                  <a:gd name="T8" fmla="*/ 2 w 215"/>
                  <a:gd name="T9" fmla="*/ 38 h 67"/>
                  <a:gd name="T10" fmla="*/ 6 w 215"/>
                  <a:gd name="T11" fmla="*/ 38 h 67"/>
                  <a:gd name="T12" fmla="*/ 10 w 215"/>
                  <a:gd name="T13" fmla="*/ 38 h 67"/>
                  <a:gd name="T14" fmla="*/ 14 w 215"/>
                  <a:gd name="T15" fmla="*/ 38 h 67"/>
                  <a:gd name="T16" fmla="*/ 20 w 215"/>
                  <a:gd name="T17" fmla="*/ 36 h 67"/>
                  <a:gd name="T18" fmla="*/ 25 w 215"/>
                  <a:gd name="T19" fmla="*/ 36 h 67"/>
                  <a:gd name="T20" fmla="*/ 31 w 215"/>
                  <a:gd name="T21" fmla="*/ 34 h 67"/>
                  <a:gd name="T22" fmla="*/ 37 w 215"/>
                  <a:gd name="T23" fmla="*/ 33 h 67"/>
                  <a:gd name="T24" fmla="*/ 44 w 215"/>
                  <a:gd name="T25" fmla="*/ 33 h 67"/>
                  <a:gd name="T26" fmla="*/ 50 w 215"/>
                  <a:gd name="T27" fmla="*/ 31 h 67"/>
                  <a:gd name="T28" fmla="*/ 67 w 215"/>
                  <a:gd name="T29" fmla="*/ 27 h 67"/>
                  <a:gd name="T30" fmla="*/ 85 w 215"/>
                  <a:gd name="T31" fmla="*/ 23 h 67"/>
                  <a:gd name="T32" fmla="*/ 104 w 215"/>
                  <a:gd name="T33" fmla="*/ 19 h 67"/>
                  <a:gd name="T34" fmla="*/ 115 w 215"/>
                  <a:gd name="T35" fmla="*/ 15 h 67"/>
                  <a:gd name="T36" fmla="*/ 123 w 215"/>
                  <a:gd name="T37" fmla="*/ 13 h 67"/>
                  <a:gd name="T38" fmla="*/ 132 w 215"/>
                  <a:gd name="T39" fmla="*/ 12 h 67"/>
                  <a:gd name="T40" fmla="*/ 142 w 215"/>
                  <a:gd name="T41" fmla="*/ 10 h 67"/>
                  <a:gd name="T42" fmla="*/ 150 w 215"/>
                  <a:gd name="T43" fmla="*/ 8 h 67"/>
                  <a:gd name="T44" fmla="*/ 157 w 215"/>
                  <a:gd name="T45" fmla="*/ 6 h 67"/>
                  <a:gd name="T46" fmla="*/ 163 w 215"/>
                  <a:gd name="T47" fmla="*/ 6 h 67"/>
                  <a:gd name="T48" fmla="*/ 171 w 215"/>
                  <a:gd name="T49" fmla="*/ 4 h 67"/>
                  <a:gd name="T50" fmla="*/ 176 w 215"/>
                  <a:gd name="T51" fmla="*/ 4 h 67"/>
                  <a:gd name="T52" fmla="*/ 182 w 215"/>
                  <a:gd name="T53" fmla="*/ 2 h 67"/>
                  <a:gd name="T54" fmla="*/ 186 w 215"/>
                  <a:gd name="T55" fmla="*/ 2 h 67"/>
                  <a:gd name="T56" fmla="*/ 192 w 215"/>
                  <a:gd name="T57" fmla="*/ 2 h 67"/>
                  <a:gd name="T58" fmla="*/ 196 w 215"/>
                  <a:gd name="T59" fmla="*/ 0 h 67"/>
                  <a:gd name="T60" fmla="*/ 199 w 215"/>
                  <a:gd name="T61" fmla="*/ 2 h 67"/>
                  <a:gd name="T62" fmla="*/ 201 w 215"/>
                  <a:gd name="T63" fmla="*/ 2 h 67"/>
                  <a:gd name="T64" fmla="*/ 205 w 215"/>
                  <a:gd name="T65" fmla="*/ 2 h 67"/>
                  <a:gd name="T66" fmla="*/ 207 w 215"/>
                  <a:gd name="T67" fmla="*/ 4 h 67"/>
                  <a:gd name="T68" fmla="*/ 209 w 215"/>
                  <a:gd name="T69" fmla="*/ 6 h 67"/>
                  <a:gd name="T70" fmla="*/ 213 w 215"/>
                  <a:gd name="T71" fmla="*/ 10 h 67"/>
                  <a:gd name="T72" fmla="*/ 213 w 215"/>
                  <a:gd name="T73" fmla="*/ 13 h 67"/>
                  <a:gd name="T74" fmla="*/ 215 w 215"/>
                  <a:gd name="T75" fmla="*/ 19 h 67"/>
                  <a:gd name="T76" fmla="*/ 215 w 215"/>
                  <a:gd name="T77" fmla="*/ 23 h 67"/>
                  <a:gd name="T78" fmla="*/ 215 w 215"/>
                  <a:gd name="T79" fmla="*/ 29 h 67"/>
                  <a:gd name="T80" fmla="*/ 213 w 215"/>
                  <a:gd name="T81" fmla="*/ 34 h 67"/>
                  <a:gd name="T82" fmla="*/ 213 w 215"/>
                  <a:gd name="T83" fmla="*/ 34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15" h="67">
                    <a:moveTo>
                      <a:pt x="213" y="34"/>
                    </a:moveTo>
                    <a:lnTo>
                      <a:pt x="108" y="52"/>
                    </a:lnTo>
                    <a:lnTo>
                      <a:pt x="0" y="67"/>
                    </a:lnTo>
                    <a:lnTo>
                      <a:pt x="0" y="38"/>
                    </a:lnTo>
                    <a:lnTo>
                      <a:pt x="2" y="38"/>
                    </a:lnTo>
                    <a:lnTo>
                      <a:pt x="6" y="38"/>
                    </a:lnTo>
                    <a:lnTo>
                      <a:pt x="10" y="38"/>
                    </a:lnTo>
                    <a:lnTo>
                      <a:pt x="14" y="38"/>
                    </a:lnTo>
                    <a:lnTo>
                      <a:pt x="20" y="36"/>
                    </a:lnTo>
                    <a:lnTo>
                      <a:pt x="25" y="36"/>
                    </a:lnTo>
                    <a:lnTo>
                      <a:pt x="31" y="34"/>
                    </a:lnTo>
                    <a:lnTo>
                      <a:pt x="37" y="33"/>
                    </a:lnTo>
                    <a:lnTo>
                      <a:pt x="44" y="33"/>
                    </a:lnTo>
                    <a:lnTo>
                      <a:pt x="50" y="31"/>
                    </a:lnTo>
                    <a:lnTo>
                      <a:pt x="67" y="27"/>
                    </a:lnTo>
                    <a:lnTo>
                      <a:pt x="85" y="23"/>
                    </a:lnTo>
                    <a:lnTo>
                      <a:pt x="104" y="19"/>
                    </a:lnTo>
                    <a:lnTo>
                      <a:pt x="115" y="15"/>
                    </a:lnTo>
                    <a:lnTo>
                      <a:pt x="123" y="13"/>
                    </a:lnTo>
                    <a:lnTo>
                      <a:pt x="132" y="12"/>
                    </a:lnTo>
                    <a:lnTo>
                      <a:pt x="142" y="10"/>
                    </a:lnTo>
                    <a:lnTo>
                      <a:pt x="150" y="8"/>
                    </a:lnTo>
                    <a:lnTo>
                      <a:pt x="157" y="6"/>
                    </a:lnTo>
                    <a:lnTo>
                      <a:pt x="163" y="6"/>
                    </a:lnTo>
                    <a:lnTo>
                      <a:pt x="171" y="4"/>
                    </a:lnTo>
                    <a:lnTo>
                      <a:pt x="176" y="4"/>
                    </a:lnTo>
                    <a:lnTo>
                      <a:pt x="182" y="2"/>
                    </a:lnTo>
                    <a:lnTo>
                      <a:pt x="186" y="2"/>
                    </a:lnTo>
                    <a:lnTo>
                      <a:pt x="192" y="2"/>
                    </a:lnTo>
                    <a:lnTo>
                      <a:pt x="196" y="0"/>
                    </a:lnTo>
                    <a:lnTo>
                      <a:pt x="199" y="2"/>
                    </a:lnTo>
                    <a:lnTo>
                      <a:pt x="201" y="2"/>
                    </a:lnTo>
                    <a:lnTo>
                      <a:pt x="205" y="2"/>
                    </a:lnTo>
                    <a:lnTo>
                      <a:pt x="207" y="4"/>
                    </a:lnTo>
                    <a:lnTo>
                      <a:pt x="209" y="6"/>
                    </a:lnTo>
                    <a:lnTo>
                      <a:pt x="213" y="10"/>
                    </a:lnTo>
                    <a:lnTo>
                      <a:pt x="213" y="13"/>
                    </a:lnTo>
                    <a:lnTo>
                      <a:pt x="215" y="19"/>
                    </a:lnTo>
                    <a:lnTo>
                      <a:pt x="215" y="23"/>
                    </a:lnTo>
                    <a:lnTo>
                      <a:pt x="215" y="29"/>
                    </a:lnTo>
                    <a:lnTo>
                      <a:pt x="213" y="34"/>
                    </a:lnTo>
                    <a:lnTo>
                      <a:pt x="213" y="34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1" name="Freeform 841"/>
              <p:cNvSpPr/>
              <p:nvPr/>
            </p:nvSpPr>
            <p:spPr bwMode="auto">
              <a:xfrm>
                <a:off x="7502525" y="1697038"/>
                <a:ext cx="350837" cy="119063"/>
              </a:xfrm>
              <a:custGeom>
                <a:avLst/>
                <a:gdLst>
                  <a:gd name="T0" fmla="*/ 272 w 442"/>
                  <a:gd name="T1" fmla="*/ 34 h 151"/>
                  <a:gd name="T2" fmla="*/ 312 w 442"/>
                  <a:gd name="T3" fmla="*/ 25 h 151"/>
                  <a:gd name="T4" fmla="*/ 346 w 442"/>
                  <a:gd name="T5" fmla="*/ 17 h 151"/>
                  <a:gd name="T6" fmla="*/ 377 w 442"/>
                  <a:gd name="T7" fmla="*/ 10 h 151"/>
                  <a:gd name="T8" fmla="*/ 400 w 442"/>
                  <a:gd name="T9" fmla="*/ 4 h 151"/>
                  <a:gd name="T10" fmla="*/ 419 w 442"/>
                  <a:gd name="T11" fmla="*/ 2 h 151"/>
                  <a:gd name="T12" fmla="*/ 432 w 442"/>
                  <a:gd name="T13" fmla="*/ 0 h 151"/>
                  <a:gd name="T14" fmla="*/ 440 w 442"/>
                  <a:gd name="T15" fmla="*/ 0 h 151"/>
                  <a:gd name="T16" fmla="*/ 442 w 442"/>
                  <a:gd name="T17" fmla="*/ 2 h 151"/>
                  <a:gd name="T18" fmla="*/ 442 w 442"/>
                  <a:gd name="T19" fmla="*/ 6 h 151"/>
                  <a:gd name="T20" fmla="*/ 438 w 442"/>
                  <a:gd name="T21" fmla="*/ 10 h 151"/>
                  <a:gd name="T22" fmla="*/ 432 w 442"/>
                  <a:gd name="T23" fmla="*/ 13 h 151"/>
                  <a:gd name="T24" fmla="*/ 425 w 442"/>
                  <a:gd name="T25" fmla="*/ 17 h 151"/>
                  <a:gd name="T26" fmla="*/ 415 w 442"/>
                  <a:gd name="T27" fmla="*/ 23 h 151"/>
                  <a:gd name="T28" fmla="*/ 402 w 442"/>
                  <a:gd name="T29" fmla="*/ 29 h 151"/>
                  <a:gd name="T30" fmla="*/ 386 w 442"/>
                  <a:gd name="T31" fmla="*/ 34 h 151"/>
                  <a:gd name="T32" fmla="*/ 362 w 442"/>
                  <a:gd name="T33" fmla="*/ 44 h 151"/>
                  <a:gd name="T34" fmla="*/ 321 w 442"/>
                  <a:gd name="T35" fmla="*/ 61 h 151"/>
                  <a:gd name="T36" fmla="*/ 279 w 442"/>
                  <a:gd name="T37" fmla="*/ 76 h 151"/>
                  <a:gd name="T38" fmla="*/ 230 w 442"/>
                  <a:gd name="T39" fmla="*/ 96 h 151"/>
                  <a:gd name="T40" fmla="*/ 191 w 442"/>
                  <a:gd name="T41" fmla="*/ 113 h 151"/>
                  <a:gd name="T42" fmla="*/ 166 w 442"/>
                  <a:gd name="T43" fmla="*/ 122 h 151"/>
                  <a:gd name="T44" fmla="*/ 145 w 442"/>
                  <a:gd name="T45" fmla="*/ 130 h 151"/>
                  <a:gd name="T46" fmla="*/ 126 w 442"/>
                  <a:gd name="T47" fmla="*/ 138 h 151"/>
                  <a:gd name="T48" fmla="*/ 109 w 442"/>
                  <a:gd name="T49" fmla="*/ 143 h 151"/>
                  <a:gd name="T50" fmla="*/ 96 w 442"/>
                  <a:gd name="T51" fmla="*/ 147 h 151"/>
                  <a:gd name="T52" fmla="*/ 84 w 442"/>
                  <a:gd name="T53" fmla="*/ 149 h 151"/>
                  <a:gd name="T54" fmla="*/ 74 w 442"/>
                  <a:gd name="T55" fmla="*/ 151 h 151"/>
                  <a:gd name="T56" fmla="*/ 65 w 442"/>
                  <a:gd name="T57" fmla="*/ 151 h 151"/>
                  <a:gd name="T58" fmla="*/ 52 w 442"/>
                  <a:gd name="T59" fmla="*/ 147 h 151"/>
                  <a:gd name="T60" fmla="*/ 40 w 442"/>
                  <a:gd name="T61" fmla="*/ 141 h 151"/>
                  <a:gd name="T62" fmla="*/ 30 w 442"/>
                  <a:gd name="T63" fmla="*/ 130 h 151"/>
                  <a:gd name="T64" fmla="*/ 19 w 442"/>
                  <a:gd name="T65" fmla="*/ 117 h 151"/>
                  <a:gd name="T66" fmla="*/ 9 w 442"/>
                  <a:gd name="T67" fmla="*/ 105 h 151"/>
                  <a:gd name="T68" fmla="*/ 4 w 442"/>
                  <a:gd name="T69" fmla="*/ 96 h 151"/>
                  <a:gd name="T70" fmla="*/ 0 w 442"/>
                  <a:gd name="T71" fmla="*/ 86 h 151"/>
                  <a:gd name="T72" fmla="*/ 0 w 442"/>
                  <a:gd name="T73" fmla="*/ 78 h 151"/>
                  <a:gd name="T74" fmla="*/ 4 w 442"/>
                  <a:gd name="T75" fmla="*/ 76 h 151"/>
                  <a:gd name="T76" fmla="*/ 9 w 442"/>
                  <a:gd name="T77" fmla="*/ 75 h 151"/>
                  <a:gd name="T78" fmla="*/ 19 w 442"/>
                  <a:gd name="T79" fmla="*/ 76 h 151"/>
                  <a:gd name="T80" fmla="*/ 34 w 442"/>
                  <a:gd name="T81" fmla="*/ 80 h 151"/>
                  <a:gd name="T82" fmla="*/ 52 w 442"/>
                  <a:gd name="T83" fmla="*/ 86 h 151"/>
                  <a:gd name="T84" fmla="*/ 61 w 442"/>
                  <a:gd name="T85" fmla="*/ 86 h 151"/>
                  <a:gd name="T86" fmla="*/ 69 w 442"/>
                  <a:gd name="T87" fmla="*/ 84 h 151"/>
                  <a:gd name="T88" fmla="*/ 82 w 442"/>
                  <a:gd name="T89" fmla="*/ 82 h 151"/>
                  <a:gd name="T90" fmla="*/ 101 w 442"/>
                  <a:gd name="T91" fmla="*/ 76 h 151"/>
                  <a:gd name="T92" fmla="*/ 124 w 442"/>
                  <a:gd name="T93" fmla="*/ 71 h 151"/>
                  <a:gd name="T94" fmla="*/ 153 w 442"/>
                  <a:gd name="T95" fmla="*/ 65 h 151"/>
                  <a:gd name="T96" fmla="*/ 187 w 442"/>
                  <a:gd name="T97" fmla="*/ 55 h 151"/>
                  <a:gd name="T98" fmla="*/ 228 w 442"/>
                  <a:gd name="T99" fmla="*/ 46 h 151"/>
                  <a:gd name="T100" fmla="*/ 251 w 442"/>
                  <a:gd name="T101" fmla="*/ 42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442" h="151">
                    <a:moveTo>
                      <a:pt x="251" y="42"/>
                    </a:moveTo>
                    <a:lnTo>
                      <a:pt x="272" y="34"/>
                    </a:lnTo>
                    <a:lnTo>
                      <a:pt x="293" y="31"/>
                    </a:lnTo>
                    <a:lnTo>
                      <a:pt x="312" y="25"/>
                    </a:lnTo>
                    <a:lnTo>
                      <a:pt x="331" y="21"/>
                    </a:lnTo>
                    <a:lnTo>
                      <a:pt x="346" y="17"/>
                    </a:lnTo>
                    <a:lnTo>
                      <a:pt x="362" y="13"/>
                    </a:lnTo>
                    <a:lnTo>
                      <a:pt x="377" y="10"/>
                    </a:lnTo>
                    <a:lnTo>
                      <a:pt x="388" y="8"/>
                    </a:lnTo>
                    <a:lnTo>
                      <a:pt x="400" y="4"/>
                    </a:lnTo>
                    <a:lnTo>
                      <a:pt x="411" y="2"/>
                    </a:lnTo>
                    <a:lnTo>
                      <a:pt x="419" y="2"/>
                    </a:lnTo>
                    <a:lnTo>
                      <a:pt x="427" y="0"/>
                    </a:lnTo>
                    <a:lnTo>
                      <a:pt x="432" y="0"/>
                    </a:lnTo>
                    <a:lnTo>
                      <a:pt x="436" y="0"/>
                    </a:lnTo>
                    <a:lnTo>
                      <a:pt x="440" y="0"/>
                    </a:lnTo>
                    <a:lnTo>
                      <a:pt x="442" y="0"/>
                    </a:lnTo>
                    <a:lnTo>
                      <a:pt x="442" y="2"/>
                    </a:lnTo>
                    <a:lnTo>
                      <a:pt x="442" y="4"/>
                    </a:lnTo>
                    <a:lnTo>
                      <a:pt x="442" y="6"/>
                    </a:lnTo>
                    <a:lnTo>
                      <a:pt x="440" y="8"/>
                    </a:lnTo>
                    <a:lnTo>
                      <a:pt x="438" y="10"/>
                    </a:lnTo>
                    <a:lnTo>
                      <a:pt x="436" y="12"/>
                    </a:lnTo>
                    <a:lnTo>
                      <a:pt x="432" y="13"/>
                    </a:lnTo>
                    <a:lnTo>
                      <a:pt x="429" y="15"/>
                    </a:lnTo>
                    <a:lnTo>
                      <a:pt x="425" y="17"/>
                    </a:lnTo>
                    <a:lnTo>
                      <a:pt x="421" y="21"/>
                    </a:lnTo>
                    <a:lnTo>
                      <a:pt x="415" y="23"/>
                    </a:lnTo>
                    <a:lnTo>
                      <a:pt x="409" y="25"/>
                    </a:lnTo>
                    <a:lnTo>
                      <a:pt x="402" y="29"/>
                    </a:lnTo>
                    <a:lnTo>
                      <a:pt x="394" y="31"/>
                    </a:lnTo>
                    <a:lnTo>
                      <a:pt x="386" y="34"/>
                    </a:lnTo>
                    <a:lnTo>
                      <a:pt x="379" y="36"/>
                    </a:lnTo>
                    <a:lnTo>
                      <a:pt x="362" y="44"/>
                    </a:lnTo>
                    <a:lnTo>
                      <a:pt x="342" y="54"/>
                    </a:lnTo>
                    <a:lnTo>
                      <a:pt x="321" y="61"/>
                    </a:lnTo>
                    <a:lnTo>
                      <a:pt x="300" y="69"/>
                    </a:lnTo>
                    <a:lnTo>
                      <a:pt x="279" y="76"/>
                    </a:lnTo>
                    <a:lnTo>
                      <a:pt x="254" y="86"/>
                    </a:lnTo>
                    <a:lnTo>
                      <a:pt x="230" y="96"/>
                    </a:lnTo>
                    <a:lnTo>
                      <a:pt x="205" y="107"/>
                    </a:lnTo>
                    <a:lnTo>
                      <a:pt x="191" y="113"/>
                    </a:lnTo>
                    <a:lnTo>
                      <a:pt x="178" y="117"/>
                    </a:lnTo>
                    <a:lnTo>
                      <a:pt x="166" y="122"/>
                    </a:lnTo>
                    <a:lnTo>
                      <a:pt x="155" y="126"/>
                    </a:lnTo>
                    <a:lnTo>
                      <a:pt x="145" y="130"/>
                    </a:lnTo>
                    <a:lnTo>
                      <a:pt x="136" y="134"/>
                    </a:lnTo>
                    <a:lnTo>
                      <a:pt x="126" y="138"/>
                    </a:lnTo>
                    <a:lnTo>
                      <a:pt x="117" y="139"/>
                    </a:lnTo>
                    <a:lnTo>
                      <a:pt x="109" y="143"/>
                    </a:lnTo>
                    <a:lnTo>
                      <a:pt x="101" y="145"/>
                    </a:lnTo>
                    <a:lnTo>
                      <a:pt x="96" y="147"/>
                    </a:lnTo>
                    <a:lnTo>
                      <a:pt x="88" y="149"/>
                    </a:lnTo>
                    <a:lnTo>
                      <a:pt x="84" y="149"/>
                    </a:lnTo>
                    <a:lnTo>
                      <a:pt x="78" y="151"/>
                    </a:lnTo>
                    <a:lnTo>
                      <a:pt x="74" y="151"/>
                    </a:lnTo>
                    <a:lnTo>
                      <a:pt x="71" y="151"/>
                    </a:lnTo>
                    <a:lnTo>
                      <a:pt x="65" y="151"/>
                    </a:lnTo>
                    <a:lnTo>
                      <a:pt x="59" y="149"/>
                    </a:lnTo>
                    <a:lnTo>
                      <a:pt x="52" y="147"/>
                    </a:lnTo>
                    <a:lnTo>
                      <a:pt x="46" y="145"/>
                    </a:lnTo>
                    <a:lnTo>
                      <a:pt x="40" y="141"/>
                    </a:lnTo>
                    <a:lnTo>
                      <a:pt x="34" y="136"/>
                    </a:lnTo>
                    <a:lnTo>
                      <a:pt x="30" y="130"/>
                    </a:lnTo>
                    <a:lnTo>
                      <a:pt x="25" y="122"/>
                    </a:lnTo>
                    <a:lnTo>
                      <a:pt x="19" y="117"/>
                    </a:lnTo>
                    <a:lnTo>
                      <a:pt x="13" y="111"/>
                    </a:lnTo>
                    <a:lnTo>
                      <a:pt x="9" y="105"/>
                    </a:lnTo>
                    <a:lnTo>
                      <a:pt x="6" y="101"/>
                    </a:lnTo>
                    <a:lnTo>
                      <a:pt x="4" y="96"/>
                    </a:lnTo>
                    <a:lnTo>
                      <a:pt x="2" y="92"/>
                    </a:lnTo>
                    <a:lnTo>
                      <a:pt x="0" y="86"/>
                    </a:lnTo>
                    <a:lnTo>
                      <a:pt x="0" y="82"/>
                    </a:lnTo>
                    <a:lnTo>
                      <a:pt x="0" y="78"/>
                    </a:lnTo>
                    <a:lnTo>
                      <a:pt x="2" y="76"/>
                    </a:lnTo>
                    <a:lnTo>
                      <a:pt x="4" y="76"/>
                    </a:lnTo>
                    <a:lnTo>
                      <a:pt x="6" y="75"/>
                    </a:lnTo>
                    <a:lnTo>
                      <a:pt x="9" y="75"/>
                    </a:lnTo>
                    <a:lnTo>
                      <a:pt x="13" y="76"/>
                    </a:lnTo>
                    <a:lnTo>
                      <a:pt x="19" y="76"/>
                    </a:lnTo>
                    <a:lnTo>
                      <a:pt x="25" y="78"/>
                    </a:lnTo>
                    <a:lnTo>
                      <a:pt x="34" y="80"/>
                    </a:lnTo>
                    <a:lnTo>
                      <a:pt x="44" y="84"/>
                    </a:lnTo>
                    <a:lnTo>
                      <a:pt x="52" y="86"/>
                    </a:lnTo>
                    <a:lnTo>
                      <a:pt x="59" y="86"/>
                    </a:lnTo>
                    <a:lnTo>
                      <a:pt x="61" y="86"/>
                    </a:lnTo>
                    <a:lnTo>
                      <a:pt x="63" y="86"/>
                    </a:lnTo>
                    <a:lnTo>
                      <a:pt x="69" y="84"/>
                    </a:lnTo>
                    <a:lnTo>
                      <a:pt x="74" y="82"/>
                    </a:lnTo>
                    <a:lnTo>
                      <a:pt x="82" y="82"/>
                    </a:lnTo>
                    <a:lnTo>
                      <a:pt x="92" y="80"/>
                    </a:lnTo>
                    <a:lnTo>
                      <a:pt x="101" y="76"/>
                    </a:lnTo>
                    <a:lnTo>
                      <a:pt x="113" y="75"/>
                    </a:lnTo>
                    <a:lnTo>
                      <a:pt x="124" y="71"/>
                    </a:lnTo>
                    <a:lnTo>
                      <a:pt x="138" y="69"/>
                    </a:lnTo>
                    <a:lnTo>
                      <a:pt x="153" y="65"/>
                    </a:lnTo>
                    <a:lnTo>
                      <a:pt x="170" y="61"/>
                    </a:lnTo>
                    <a:lnTo>
                      <a:pt x="187" y="55"/>
                    </a:lnTo>
                    <a:lnTo>
                      <a:pt x="207" y="52"/>
                    </a:lnTo>
                    <a:lnTo>
                      <a:pt x="228" y="46"/>
                    </a:lnTo>
                    <a:lnTo>
                      <a:pt x="251" y="42"/>
                    </a:lnTo>
                    <a:lnTo>
                      <a:pt x="251" y="42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2" name="Freeform 842"/>
              <p:cNvSpPr/>
              <p:nvPr/>
            </p:nvSpPr>
            <p:spPr bwMode="auto">
              <a:xfrm>
                <a:off x="7615238" y="1333500"/>
                <a:ext cx="379412" cy="95250"/>
              </a:xfrm>
              <a:custGeom>
                <a:avLst/>
                <a:gdLst>
                  <a:gd name="T0" fmla="*/ 18 w 479"/>
                  <a:gd name="T1" fmla="*/ 108 h 118"/>
                  <a:gd name="T2" fmla="*/ 10 w 479"/>
                  <a:gd name="T3" fmla="*/ 105 h 118"/>
                  <a:gd name="T4" fmla="*/ 4 w 479"/>
                  <a:gd name="T5" fmla="*/ 99 h 118"/>
                  <a:gd name="T6" fmla="*/ 0 w 479"/>
                  <a:gd name="T7" fmla="*/ 95 h 118"/>
                  <a:gd name="T8" fmla="*/ 2 w 479"/>
                  <a:gd name="T9" fmla="*/ 91 h 118"/>
                  <a:gd name="T10" fmla="*/ 8 w 479"/>
                  <a:gd name="T11" fmla="*/ 86 h 118"/>
                  <a:gd name="T12" fmla="*/ 16 w 479"/>
                  <a:gd name="T13" fmla="*/ 86 h 118"/>
                  <a:gd name="T14" fmla="*/ 23 w 479"/>
                  <a:gd name="T15" fmla="*/ 86 h 118"/>
                  <a:gd name="T16" fmla="*/ 33 w 479"/>
                  <a:gd name="T17" fmla="*/ 86 h 118"/>
                  <a:gd name="T18" fmla="*/ 46 w 479"/>
                  <a:gd name="T19" fmla="*/ 84 h 118"/>
                  <a:gd name="T20" fmla="*/ 64 w 479"/>
                  <a:gd name="T21" fmla="*/ 80 h 118"/>
                  <a:gd name="T22" fmla="*/ 85 w 479"/>
                  <a:gd name="T23" fmla="*/ 76 h 118"/>
                  <a:gd name="T24" fmla="*/ 113 w 479"/>
                  <a:gd name="T25" fmla="*/ 72 h 118"/>
                  <a:gd name="T26" fmla="*/ 148 w 479"/>
                  <a:gd name="T27" fmla="*/ 65 h 118"/>
                  <a:gd name="T28" fmla="*/ 207 w 479"/>
                  <a:gd name="T29" fmla="*/ 51 h 118"/>
                  <a:gd name="T30" fmla="*/ 286 w 479"/>
                  <a:gd name="T31" fmla="*/ 32 h 118"/>
                  <a:gd name="T32" fmla="*/ 343 w 479"/>
                  <a:gd name="T33" fmla="*/ 17 h 118"/>
                  <a:gd name="T34" fmla="*/ 374 w 479"/>
                  <a:gd name="T35" fmla="*/ 9 h 118"/>
                  <a:gd name="T36" fmla="*/ 400 w 479"/>
                  <a:gd name="T37" fmla="*/ 3 h 118"/>
                  <a:gd name="T38" fmla="*/ 418 w 479"/>
                  <a:gd name="T39" fmla="*/ 0 h 118"/>
                  <a:gd name="T40" fmla="*/ 435 w 479"/>
                  <a:gd name="T41" fmla="*/ 2 h 118"/>
                  <a:gd name="T42" fmla="*/ 454 w 479"/>
                  <a:gd name="T43" fmla="*/ 5 h 118"/>
                  <a:gd name="T44" fmla="*/ 467 w 479"/>
                  <a:gd name="T45" fmla="*/ 9 h 118"/>
                  <a:gd name="T46" fmla="*/ 473 w 479"/>
                  <a:gd name="T47" fmla="*/ 15 h 118"/>
                  <a:gd name="T48" fmla="*/ 477 w 479"/>
                  <a:gd name="T49" fmla="*/ 19 h 118"/>
                  <a:gd name="T50" fmla="*/ 479 w 479"/>
                  <a:gd name="T51" fmla="*/ 23 h 118"/>
                  <a:gd name="T52" fmla="*/ 479 w 479"/>
                  <a:gd name="T53" fmla="*/ 26 h 118"/>
                  <a:gd name="T54" fmla="*/ 473 w 479"/>
                  <a:gd name="T55" fmla="*/ 30 h 118"/>
                  <a:gd name="T56" fmla="*/ 460 w 479"/>
                  <a:gd name="T57" fmla="*/ 34 h 118"/>
                  <a:gd name="T58" fmla="*/ 441 w 479"/>
                  <a:gd name="T59" fmla="*/ 40 h 118"/>
                  <a:gd name="T60" fmla="*/ 418 w 479"/>
                  <a:gd name="T61" fmla="*/ 47 h 118"/>
                  <a:gd name="T62" fmla="*/ 387 w 479"/>
                  <a:gd name="T63" fmla="*/ 53 h 118"/>
                  <a:gd name="T64" fmla="*/ 349 w 479"/>
                  <a:gd name="T65" fmla="*/ 63 h 118"/>
                  <a:gd name="T66" fmla="*/ 307 w 479"/>
                  <a:gd name="T67" fmla="*/ 72 h 118"/>
                  <a:gd name="T68" fmla="*/ 261 w 479"/>
                  <a:gd name="T69" fmla="*/ 84 h 118"/>
                  <a:gd name="T70" fmla="*/ 217 w 479"/>
                  <a:gd name="T71" fmla="*/ 93 h 118"/>
                  <a:gd name="T72" fmla="*/ 178 w 479"/>
                  <a:gd name="T73" fmla="*/ 101 h 118"/>
                  <a:gd name="T74" fmla="*/ 146 w 479"/>
                  <a:gd name="T75" fmla="*/ 107 h 118"/>
                  <a:gd name="T76" fmla="*/ 119 w 479"/>
                  <a:gd name="T77" fmla="*/ 112 h 118"/>
                  <a:gd name="T78" fmla="*/ 96 w 479"/>
                  <a:gd name="T79" fmla="*/ 116 h 118"/>
                  <a:gd name="T80" fmla="*/ 81 w 479"/>
                  <a:gd name="T81" fmla="*/ 118 h 118"/>
                  <a:gd name="T82" fmla="*/ 69 w 479"/>
                  <a:gd name="T83" fmla="*/ 118 h 118"/>
                  <a:gd name="T84" fmla="*/ 58 w 479"/>
                  <a:gd name="T85" fmla="*/ 118 h 118"/>
                  <a:gd name="T86" fmla="*/ 33 w 479"/>
                  <a:gd name="T87" fmla="*/ 112 h 118"/>
                  <a:gd name="T88" fmla="*/ 22 w 479"/>
                  <a:gd name="T89" fmla="*/ 110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479" h="118">
                    <a:moveTo>
                      <a:pt x="22" y="110"/>
                    </a:moveTo>
                    <a:lnTo>
                      <a:pt x="18" y="108"/>
                    </a:lnTo>
                    <a:lnTo>
                      <a:pt x="14" y="107"/>
                    </a:lnTo>
                    <a:lnTo>
                      <a:pt x="10" y="105"/>
                    </a:lnTo>
                    <a:lnTo>
                      <a:pt x="6" y="103"/>
                    </a:lnTo>
                    <a:lnTo>
                      <a:pt x="4" y="99"/>
                    </a:lnTo>
                    <a:lnTo>
                      <a:pt x="2" y="97"/>
                    </a:lnTo>
                    <a:lnTo>
                      <a:pt x="0" y="95"/>
                    </a:lnTo>
                    <a:lnTo>
                      <a:pt x="0" y="93"/>
                    </a:lnTo>
                    <a:lnTo>
                      <a:pt x="2" y="91"/>
                    </a:lnTo>
                    <a:lnTo>
                      <a:pt x="4" y="87"/>
                    </a:lnTo>
                    <a:lnTo>
                      <a:pt x="8" y="86"/>
                    </a:lnTo>
                    <a:lnTo>
                      <a:pt x="14" y="86"/>
                    </a:lnTo>
                    <a:lnTo>
                      <a:pt x="16" y="86"/>
                    </a:lnTo>
                    <a:lnTo>
                      <a:pt x="18" y="86"/>
                    </a:lnTo>
                    <a:lnTo>
                      <a:pt x="23" y="86"/>
                    </a:lnTo>
                    <a:lnTo>
                      <a:pt x="27" y="86"/>
                    </a:lnTo>
                    <a:lnTo>
                      <a:pt x="33" y="86"/>
                    </a:lnTo>
                    <a:lnTo>
                      <a:pt x="41" y="84"/>
                    </a:lnTo>
                    <a:lnTo>
                      <a:pt x="46" y="84"/>
                    </a:lnTo>
                    <a:lnTo>
                      <a:pt x="54" y="82"/>
                    </a:lnTo>
                    <a:lnTo>
                      <a:pt x="64" y="80"/>
                    </a:lnTo>
                    <a:lnTo>
                      <a:pt x="73" y="78"/>
                    </a:lnTo>
                    <a:lnTo>
                      <a:pt x="85" y="76"/>
                    </a:lnTo>
                    <a:lnTo>
                      <a:pt x="98" y="74"/>
                    </a:lnTo>
                    <a:lnTo>
                      <a:pt x="113" y="72"/>
                    </a:lnTo>
                    <a:lnTo>
                      <a:pt x="131" y="68"/>
                    </a:lnTo>
                    <a:lnTo>
                      <a:pt x="148" y="65"/>
                    </a:lnTo>
                    <a:lnTo>
                      <a:pt x="167" y="61"/>
                    </a:lnTo>
                    <a:lnTo>
                      <a:pt x="207" y="51"/>
                    </a:lnTo>
                    <a:lnTo>
                      <a:pt x="245" y="42"/>
                    </a:lnTo>
                    <a:lnTo>
                      <a:pt x="286" y="32"/>
                    </a:lnTo>
                    <a:lnTo>
                      <a:pt x="326" y="21"/>
                    </a:lnTo>
                    <a:lnTo>
                      <a:pt x="343" y="17"/>
                    </a:lnTo>
                    <a:lnTo>
                      <a:pt x="360" y="11"/>
                    </a:lnTo>
                    <a:lnTo>
                      <a:pt x="374" y="9"/>
                    </a:lnTo>
                    <a:lnTo>
                      <a:pt x="387" y="5"/>
                    </a:lnTo>
                    <a:lnTo>
                      <a:pt x="400" y="3"/>
                    </a:lnTo>
                    <a:lnTo>
                      <a:pt x="410" y="2"/>
                    </a:lnTo>
                    <a:lnTo>
                      <a:pt x="418" y="0"/>
                    </a:lnTo>
                    <a:lnTo>
                      <a:pt x="425" y="0"/>
                    </a:lnTo>
                    <a:lnTo>
                      <a:pt x="435" y="2"/>
                    </a:lnTo>
                    <a:lnTo>
                      <a:pt x="445" y="2"/>
                    </a:lnTo>
                    <a:lnTo>
                      <a:pt x="454" y="5"/>
                    </a:lnTo>
                    <a:lnTo>
                      <a:pt x="464" y="7"/>
                    </a:lnTo>
                    <a:lnTo>
                      <a:pt x="467" y="9"/>
                    </a:lnTo>
                    <a:lnTo>
                      <a:pt x="471" y="11"/>
                    </a:lnTo>
                    <a:lnTo>
                      <a:pt x="473" y="15"/>
                    </a:lnTo>
                    <a:lnTo>
                      <a:pt x="475" y="17"/>
                    </a:lnTo>
                    <a:lnTo>
                      <a:pt x="477" y="19"/>
                    </a:lnTo>
                    <a:lnTo>
                      <a:pt x="479" y="21"/>
                    </a:lnTo>
                    <a:lnTo>
                      <a:pt x="479" y="23"/>
                    </a:lnTo>
                    <a:lnTo>
                      <a:pt x="479" y="24"/>
                    </a:lnTo>
                    <a:lnTo>
                      <a:pt x="479" y="26"/>
                    </a:lnTo>
                    <a:lnTo>
                      <a:pt x="477" y="28"/>
                    </a:lnTo>
                    <a:lnTo>
                      <a:pt x="473" y="30"/>
                    </a:lnTo>
                    <a:lnTo>
                      <a:pt x="467" y="32"/>
                    </a:lnTo>
                    <a:lnTo>
                      <a:pt x="460" y="34"/>
                    </a:lnTo>
                    <a:lnTo>
                      <a:pt x="452" y="38"/>
                    </a:lnTo>
                    <a:lnTo>
                      <a:pt x="441" y="40"/>
                    </a:lnTo>
                    <a:lnTo>
                      <a:pt x="429" y="44"/>
                    </a:lnTo>
                    <a:lnTo>
                      <a:pt x="418" y="47"/>
                    </a:lnTo>
                    <a:lnTo>
                      <a:pt x="402" y="49"/>
                    </a:lnTo>
                    <a:lnTo>
                      <a:pt x="387" y="53"/>
                    </a:lnTo>
                    <a:lnTo>
                      <a:pt x="368" y="59"/>
                    </a:lnTo>
                    <a:lnTo>
                      <a:pt x="349" y="63"/>
                    </a:lnTo>
                    <a:lnTo>
                      <a:pt x="330" y="66"/>
                    </a:lnTo>
                    <a:lnTo>
                      <a:pt x="307" y="72"/>
                    </a:lnTo>
                    <a:lnTo>
                      <a:pt x="284" y="78"/>
                    </a:lnTo>
                    <a:lnTo>
                      <a:pt x="261" y="84"/>
                    </a:lnTo>
                    <a:lnTo>
                      <a:pt x="238" y="87"/>
                    </a:lnTo>
                    <a:lnTo>
                      <a:pt x="217" y="93"/>
                    </a:lnTo>
                    <a:lnTo>
                      <a:pt x="198" y="97"/>
                    </a:lnTo>
                    <a:lnTo>
                      <a:pt x="178" y="101"/>
                    </a:lnTo>
                    <a:lnTo>
                      <a:pt x="161" y="105"/>
                    </a:lnTo>
                    <a:lnTo>
                      <a:pt x="146" y="107"/>
                    </a:lnTo>
                    <a:lnTo>
                      <a:pt x="133" y="110"/>
                    </a:lnTo>
                    <a:lnTo>
                      <a:pt x="119" y="112"/>
                    </a:lnTo>
                    <a:lnTo>
                      <a:pt x="108" y="114"/>
                    </a:lnTo>
                    <a:lnTo>
                      <a:pt x="96" y="116"/>
                    </a:lnTo>
                    <a:lnTo>
                      <a:pt x="89" y="118"/>
                    </a:lnTo>
                    <a:lnTo>
                      <a:pt x="81" y="118"/>
                    </a:lnTo>
                    <a:lnTo>
                      <a:pt x="75" y="118"/>
                    </a:lnTo>
                    <a:lnTo>
                      <a:pt x="69" y="118"/>
                    </a:lnTo>
                    <a:lnTo>
                      <a:pt x="67" y="118"/>
                    </a:lnTo>
                    <a:lnTo>
                      <a:pt x="58" y="118"/>
                    </a:lnTo>
                    <a:lnTo>
                      <a:pt x="46" y="116"/>
                    </a:lnTo>
                    <a:lnTo>
                      <a:pt x="33" y="112"/>
                    </a:lnTo>
                    <a:lnTo>
                      <a:pt x="22" y="110"/>
                    </a:lnTo>
                    <a:lnTo>
                      <a:pt x="22" y="110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3" name="Freeform 843"/>
              <p:cNvSpPr/>
              <p:nvPr/>
            </p:nvSpPr>
            <p:spPr bwMode="auto">
              <a:xfrm>
                <a:off x="7969250" y="1220788"/>
                <a:ext cx="106362" cy="87313"/>
              </a:xfrm>
              <a:custGeom>
                <a:avLst/>
                <a:gdLst>
                  <a:gd name="T0" fmla="*/ 0 w 134"/>
                  <a:gd name="T1" fmla="*/ 10 h 111"/>
                  <a:gd name="T2" fmla="*/ 0 w 134"/>
                  <a:gd name="T3" fmla="*/ 8 h 111"/>
                  <a:gd name="T4" fmla="*/ 2 w 134"/>
                  <a:gd name="T5" fmla="*/ 6 h 111"/>
                  <a:gd name="T6" fmla="*/ 4 w 134"/>
                  <a:gd name="T7" fmla="*/ 4 h 111"/>
                  <a:gd name="T8" fmla="*/ 6 w 134"/>
                  <a:gd name="T9" fmla="*/ 4 h 111"/>
                  <a:gd name="T10" fmla="*/ 10 w 134"/>
                  <a:gd name="T11" fmla="*/ 2 h 111"/>
                  <a:gd name="T12" fmla="*/ 14 w 134"/>
                  <a:gd name="T13" fmla="*/ 2 h 111"/>
                  <a:gd name="T14" fmla="*/ 20 w 134"/>
                  <a:gd name="T15" fmla="*/ 0 h 111"/>
                  <a:gd name="T16" fmla="*/ 25 w 134"/>
                  <a:gd name="T17" fmla="*/ 0 h 111"/>
                  <a:gd name="T18" fmla="*/ 31 w 134"/>
                  <a:gd name="T19" fmla="*/ 0 h 111"/>
                  <a:gd name="T20" fmla="*/ 37 w 134"/>
                  <a:gd name="T21" fmla="*/ 2 h 111"/>
                  <a:gd name="T22" fmla="*/ 43 w 134"/>
                  <a:gd name="T23" fmla="*/ 2 h 111"/>
                  <a:gd name="T24" fmla="*/ 50 w 134"/>
                  <a:gd name="T25" fmla="*/ 4 h 111"/>
                  <a:gd name="T26" fmla="*/ 58 w 134"/>
                  <a:gd name="T27" fmla="*/ 6 h 111"/>
                  <a:gd name="T28" fmla="*/ 65 w 134"/>
                  <a:gd name="T29" fmla="*/ 10 h 111"/>
                  <a:gd name="T30" fmla="*/ 75 w 134"/>
                  <a:gd name="T31" fmla="*/ 14 h 111"/>
                  <a:gd name="T32" fmla="*/ 83 w 134"/>
                  <a:gd name="T33" fmla="*/ 18 h 111"/>
                  <a:gd name="T34" fmla="*/ 92 w 134"/>
                  <a:gd name="T35" fmla="*/ 21 h 111"/>
                  <a:gd name="T36" fmla="*/ 100 w 134"/>
                  <a:gd name="T37" fmla="*/ 25 h 111"/>
                  <a:gd name="T38" fmla="*/ 108 w 134"/>
                  <a:gd name="T39" fmla="*/ 29 h 111"/>
                  <a:gd name="T40" fmla="*/ 113 w 134"/>
                  <a:gd name="T41" fmla="*/ 33 h 111"/>
                  <a:gd name="T42" fmla="*/ 119 w 134"/>
                  <a:gd name="T43" fmla="*/ 37 h 111"/>
                  <a:gd name="T44" fmla="*/ 123 w 134"/>
                  <a:gd name="T45" fmla="*/ 39 h 111"/>
                  <a:gd name="T46" fmla="*/ 127 w 134"/>
                  <a:gd name="T47" fmla="*/ 40 h 111"/>
                  <a:gd name="T48" fmla="*/ 129 w 134"/>
                  <a:gd name="T49" fmla="*/ 42 h 111"/>
                  <a:gd name="T50" fmla="*/ 131 w 134"/>
                  <a:gd name="T51" fmla="*/ 44 h 111"/>
                  <a:gd name="T52" fmla="*/ 132 w 134"/>
                  <a:gd name="T53" fmla="*/ 48 h 111"/>
                  <a:gd name="T54" fmla="*/ 132 w 134"/>
                  <a:gd name="T55" fmla="*/ 54 h 111"/>
                  <a:gd name="T56" fmla="*/ 132 w 134"/>
                  <a:gd name="T57" fmla="*/ 58 h 111"/>
                  <a:gd name="T58" fmla="*/ 132 w 134"/>
                  <a:gd name="T59" fmla="*/ 63 h 111"/>
                  <a:gd name="T60" fmla="*/ 132 w 134"/>
                  <a:gd name="T61" fmla="*/ 69 h 111"/>
                  <a:gd name="T62" fmla="*/ 134 w 134"/>
                  <a:gd name="T63" fmla="*/ 75 h 111"/>
                  <a:gd name="T64" fmla="*/ 134 w 134"/>
                  <a:gd name="T65" fmla="*/ 82 h 111"/>
                  <a:gd name="T66" fmla="*/ 132 w 134"/>
                  <a:gd name="T67" fmla="*/ 90 h 111"/>
                  <a:gd name="T68" fmla="*/ 132 w 134"/>
                  <a:gd name="T69" fmla="*/ 96 h 111"/>
                  <a:gd name="T70" fmla="*/ 131 w 134"/>
                  <a:gd name="T71" fmla="*/ 102 h 111"/>
                  <a:gd name="T72" fmla="*/ 131 w 134"/>
                  <a:gd name="T73" fmla="*/ 105 h 111"/>
                  <a:gd name="T74" fmla="*/ 127 w 134"/>
                  <a:gd name="T75" fmla="*/ 107 h 111"/>
                  <a:gd name="T76" fmla="*/ 125 w 134"/>
                  <a:gd name="T77" fmla="*/ 109 h 111"/>
                  <a:gd name="T78" fmla="*/ 121 w 134"/>
                  <a:gd name="T79" fmla="*/ 111 h 111"/>
                  <a:gd name="T80" fmla="*/ 117 w 134"/>
                  <a:gd name="T81" fmla="*/ 111 h 111"/>
                  <a:gd name="T82" fmla="*/ 111 w 134"/>
                  <a:gd name="T83" fmla="*/ 111 h 111"/>
                  <a:gd name="T84" fmla="*/ 108 w 134"/>
                  <a:gd name="T85" fmla="*/ 109 h 111"/>
                  <a:gd name="T86" fmla="*/ 102 w 134"/>
                  <a:gd name="T87" fmla="*/ 107 h 111"/>
                  <a:gd name="T88" fmla="*/ 96 w 134"/>
                  <a:gd name="T89" fmla="*/ 105 h 111"/>
                  <a:gd name="T90" fmla="*/ 90 w 134"/>
                  <a:gd name="T91" fmla="*/ 102 h 111"/>
                  <a:gd name="T92" fmla="*/ 85 w 134"/>
                  <a:gd name="T93" fmla="*/ 98 h 111"/>
                  <a:gd name="T94" fmla="*/ 79 w 134"/>
                  <a:gd name="T95" fmla="*/ 92 h 111"/>
                  <a:gd name="T96" fmla="*/ 71 w 134"/>
                  <a:gd name="T97" fmla="*/ 86 h 111"/>
                  <a:gd name="T98" fmla="*/ 56 w 134"/>
                  <a:gd name="T99" fmla="*/ 75 h 111"/>
                  <a:gd name="T100" fmla="*/ 43 w 134"/>
                  <a:gd name="T101" fmla="*/ 61 h 111"/>
                  <a:gd name="T102" fmla="*/ 31 w 134"/>
                  <a:gd name="T103" fmla="*/ 50 h 111"/>
                  <a:gd name="T104" fmla="*/ 21 w 134"/>
                  <a:gd name="T105" fmla="*/ 39 h 111"/>
                  <a:gd name="T106" fmla="*/ 16 w 134"/>
                  <a:gd name="T107" fmla="*/ 33 h 111"/>
                  <a:gd name="T108" fmla="*/ 12 w 134"/>
                  <a:gd name="T109" fmla="*/ 29 h 111"/>
                  <a:gd name="T110" fmla="*/ 8 w 134"/>
                  <a:gd name="T111" fmla="*/ 25 h 111"/>
                  <a:gd name="T112" fmla="*/ 6 w 134"/>
                  <a:gd name="T113" fmla="*/ 21 h 111"/>
                  <a:gd name="T114" fmla="*/ 4 w 134"/>
                  <a:gd name="T115" fmla="*/ 18 h 111"/>
                  <a:gd name="T116" fmla="*/ 2 w 134"/>
                  <a:gd name="T117" fmla="*/ 14 h 111"/>
                  <a:gd name="T118" fmla="*/ 0 w 134"/>
                  <a:gd name="T119" fmla="*/ 12 h 111"/>
                  <a:gd name="T120" fmla="*/ 0 w 134"/>
                  <a:gd name="T121" fmla="*/ 10 h 111"/>
                  <a:gd name="T122" fmla="*/ 0 w 134"/>
                  <a:gd name="T123" fmla="*/ 10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34" h="111">
                    <a:moveTo>
                      <a:pt x="0" y="10"/>
                    </a:moveTo>
                    <a:lnTo>
                      <a:pt x="0" y="8"/>
                    </a:lnTo>
                    <a:lnTo>
                      <a:pt x="2" y="6"/>
                    </a:lnTo>
                    <a:lnTo>
                      <a:pt x="4" y="4"/>
                    </a:lnTo>
                    <a:lnTo>
                      <a:pt x="6" y="4"/>
                    </a:lnTo>
                    <a:lnTo>
                      <a:pt x="10" y="2"/>
                    </a:lnTo>
                    <a:lnTo>
                      <a:pt x="14" y="2"/>
                    </a:lnTo>
                    <a:lnTo>
                      <a:pt x="20" y="0"/>
                    </a:lnTo>
                    <a:lnTo>
                      <a:pt x="25" y="0"/>
                    </a:lnTo>
                    <a:lnTo>
                      <a:pt x="31" y="0"/>
                    </a:lnTo>
                    <a:lnTo>
                      <a:pt x="37" y="2"/>
                    </a:lnTo>
                    <a:lnTo>
                      <a:pt x="43" y="2"/>
                    </a:lnTo>
                    <a:lnTo>
                      <a:pt x="50" y="4"/>
                    </a:lnTo>
                    <a:lnTo>
                      <a:pt x="58" y="6"/>
                    </a:lnTo>
                    <a:lnTo>
                      <a:pt x="65" y="10"/>
                    </a:lnTo>
                    <a:lnTo>
                      <a:pt x="75" y="14"/>
                    </a:lnTo>
                    <a:lnTo>
                      <a:pt x="83" y="18"/>
                    </a:lnTo>
                    <a:lnTo>
                      <a:pt x="92" y="21"/>
                    </a:lnTo>
                    <a:lnTo>
                      <a:pt x="100" y="25"/>
                    </a:lnTo>
                    <a:lnTo>
                      <a:pt x="108" y="29"/>
                    </a:lnTo>
                    <a:lnTo>
                      <a:pt x="113" y="33"/>
                    </a:lnTo>
                    <a:lnTo>
                      <a:pt x="119" y="37"/>
                    </a:lnTo>
                    <a:lnTo>
                      <a:pt x="123" y="39"/>
                    </a:lnTo>
                    <a:lnTo>
                      <a:pt x="127" y="40"/>
                    </a:lnTo>
                    <a:lnTo>
                      <a:pt x="129" y="42"/>
                    </a:lnTo>
                    <a:lnTo>
                      <a:pt x="131" y="44"/>
                    </a:lnTo>
                    <a:lnTo>
                      <a:pt x="132" y="48"/>
                    </a:lnTo>
                    <a:lnTo>
                      <a:pt x="132" y="54"/>
                    </a:lnTo>
                    <a:lnTo>
                      <a:pt x="132" y="58"/>
                    </a:lnTo>
                    <a:lnTo>
                      <a:pt x="132" y="63"/>
                    </a:lnTo>
                    <a:lnTo>
                      <a:pt x="132" y="69"/>
                    </a:lnTo>
                    <a:lnTo>
                      <a:pt x="134" y="75"/>
                    </a:lnTo>
                    <a:lnTo>
                      <a:pt x="134" y="82"/>
                    </a:lnTo>
                    <a:lnTo>
                      <a:pt x="132" y="90"/>
                    </a:lnTo>
                    <a:lnTo>
                      <a:pt x="132" y="96"/>
                    </a:lnTo>
                    <a:lnTo>
                      <a:pt x="131" y="102"/>
                    </a:lnTo>
                    <a:lnTo>
                      <a:pt x="131" y="105"/>
                    </a:lnTo>
                    <a:lnTo>
                      <a:pt x="127" y="107"/>
                    </a:lnTo>
                    <a:lnTo>
                      <a:pt x="125" y="109"/>
                    </a:lnTo>
                    <a:lnTo>
                      <a:pt x="121" y="111"/>
                    </a:lnTo>
                    <a:lnTo>
                      <a:pt x="117" y="111"/>
                    </a:lnTo>
                    <a:lnTo>
                      <a:pt x="111" y="111"/>
                    </a:lnTo>
                    <a:lnTo>
                      <a:pt x="108" y="109"/>
                    </a:lnTo>
                    <a:lnTo>
                      <a:pt x="102" y="107"/>
                    </a:lnTo>
                    <a:lnTo>
                      <a:pt x="96" y="105"/>
                    </a:lnTo>
                    <a:lnTo>
                      <a:pt x="90" y="102"/>
                    </a:lnTo>
                    <a:lnTo>
                      <a:pt x="85" y="98"/>
                    </a:lnTo>
                    <a:lnTo>
                      <a:pt x="79" y="92"/>
                    </a:lnTo>
                    <a:lnTo>
                      <a:pt x="71" y="86"/>
                    </a:lnTo>
                    <a:lnTo>
                      <a:pt x="56" y="75"/>
                    </a:lnTo>
                    <a:lnTo>
                      <a:pt x="43" y="61"/>
                    </a:lnTo>
                    <a:lnTo>
                      <a:pt x="31" y="50"/>
                    </a:lnTo>
                    <a:lnTo>
                      <a:pt x="21" y="39"/>
                    </a:lnTo>
                    <a:lnTo>
                      <a:pt x="16" y="33"/>
                    </a:lnTo>
                    <a:lnTo>
                      <a:pt x="12" y="29"/>
                    </a:lnTo>
                    <a:lnTo>
                      <a:pt x="8" y="25"/>
                    </a:lnTo>
                    <a:lnTo>
                      <a:pt x="6" y="21"/>
                    </a:lnTo>
                    <a:lnTo>
                      <a:pt x="4" y="18"/>
                    </a:lnTo>
                    <a:lnTo>
                      <a:pt x="2" y="14"/>
                    </a:lnTo>
                    <a:lnTo>
                      <a:pt x="0" y="12"/>
                    </a:lnTo>
                    <a:lnTo>
                      <a:pt x="0" y="10"/>
                    </a:lnTo>
                    <a:lnTo>
                      <a:pt x="0" y="10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4" name="Freeform 844"/>
              <p:cNvSpPr/>
              <p:nvPr/>
            </p:nvSpPr>
            <p:spPr bwMode="auto">
              <a:xfrm>
                <a:off x="7769225" y="1184275"/>
                <a:ext cx="471487" cy="720725"/>
              </a:xfrm>
              <a:custGeom>
                <a:avLst/>
                <a:gdLst>
                  <a:gd name="T0" fmla="*/ 495 w 593"/>
                  <a:gd name="T1" fmla="*/ 893 h 909"/>
                  <a:gd name="T2" fmla="*/ 444 w 593"/>
                  <a:gd name="T3" fmla="*/ 863 h 909"/>
                  <a:gd name="T4" fmla="*/ 384 w 593"/>
                  <a:gd name="T5" fmla="*/ 813 h 909"/>
                  <a:gd name="T6" fmla="*/ 354 w 593"/>
                  <a:gd name="T7" fmla="*/ 779 h 909"/>
                  <a:gd name="T8" fmla="*/ 319 w 593"/>
                  <a:gd name="T9" fmla="*/ 735 h 909"/>
                  <a:gd name="T10" fmla="*/ 264 w 593"/>
                  <a:gd name="T11" fmla="*/ 657 h 909"/>
                  <a:gd name="T12" fmla="*/ 197 w 593"/>
                  <a:gd name="T13" fmla="*/ 542 h 909"/>
                  <a:gd name="T14" fmla="*/ 139 w 593"/>
                  <a:gd name="T15" fmla="*/ 412 h 909"/>
                  <a:gd name="T16" fmla="*/ 92 w 593"/>
                  <a:gd name="T17" fmla="*/ 273 h 909"/>
                  <a:gd name="T18" fmla="*/ 63 w 593"/>
                  <a:gd name="T19" fmla="*/ 162 h 909"/>
                  <a:gd name="T20" fmla="*/ 46 w 593"/>
                  <a:gd name="T21" fmla="*/ 103 h 909"/>
                  <a:gd name="T22" fmla="*/ 32 w 593"/>
                  <a:gd name="T23" fmla="*/ 61 h 909"/>
                  <a:gd name="T24" fmla="*/ 23 w 593"/>
                  <a:gd name="T25" fmla="*/ 36 h 909"/>
                  <a:gd name="T26" fmla="*/ 9 w 593"/>
                  <a:gd name="T27" fmla="*/ 24 h 909"/>
                  <a:gd name="T28" fmla="*/ 0 w 593"/>
                  <a:gd name="T29" fmla="*/ 11 h 909"/>
                  <a:gd name="T30" fmla="*/ 5 w 593"/>
                  <a:gd name="T31" fmla="*/ 3 h 909"/>
                  <a:gd name="T32" fmla="*/ 30 w 593"/>
                  <a:gd name="T33" fmla="*/ 0 h 909"/>
                  <a:gd name="T34" fmla="*/ 71 w 593"/>
                  <a:gd name="T35" fmla="*/ 5 h 909"/>
                  <a:gd name="T36" fmla="*/ 95 w 593"/>
                  <a:gd name="T37" fmla="*/ 15 h 909"/>
                  <a:gd name="T38" fmla="*/ 103 w 593"/>
                  <a:gd name="T39" fmla="*/ 36 h 909"/>
                  <a:gd name="T40" fmla="*/ 103 w 593"/>
                  <a:gd name="T41" fmla="*/ 61 h 909"/>
                  <a:gd name="T42" fmla="*/ 105 w 593"/>
                  <a:gd name="T43" fmla="*/ 78 h 909"/>
                  <a:gd name="T44" fmla="*/ 109 w 593"/>
                  <a:gd name="T45" fmla="*/ 105 h 909"/>
                  <a:gd name="T46" fmla="*/ 126 w 593"/>
                  <a:gd name="T47" fmla="*/ 179 h 909"/>
                  <a:gd name="T48" fmla="*/ 153 w 593"/>
                  <a:gd name="T49" fmla="*/ 276 h 909"/>
                  <a:gd name="T50" fmla="*/ 189 w 593"/>
                  <a:gd name="T51" fmla="*/ 391 h 909"/>
                  <a:gd name="T52" fmla="*/ 245 w 593"/>
                  <a:gd name="T53" fmla="*/ 513 h 909"/>
                  <a:gd name="T54" fmla="*/ 310 w 593"/>
                  <a:gd name="T55" fmla="*/ 620 h 909"/>
                  <a:gd name="T56" fmla="*/ 348 w 593"/>
                  <a:gd name="T57" fmla="*/ 676 h 909"/>
                  <a:gd name="T58" fmla="*/ 382 w 593"/>
                  <a:gd name="T59" fmla="*/ 720 h 909"/>
                  <a:gd name="T60" fmla="*/ 411 w 593"/>
                  <a:gd name="T61" fmla="*/ 750 h 909"/>
                  <a:gd name="T62" fmla="*/ 440 w 593"/>
                  <a:gd name="T63" fmla="*/ 777 h 909"/>
                  <a:gd name="T64" fmla="*/ 474 w 593"/>
                  <a:gd name="T65" fmla="*/ 798 h 909"/>
                  <a:gd name="T66" fmla="*/ 493 w 593"/>
                  <a:gd name="T67" fmla="*/ 800 h 909"/>
                  <a:gd name="T68" fmla="*/ 503 w 593"/>
                  <a:gd name="T69" fmla="*/ 794 h 909"/>
                  <a:gd name="T70" fmla="*/ 511 w 593"/>
                  <a:gd name="T71" fmla="*/ 777 h 909"/>
                  <a:gd name="T72" fmla="*/ 518 w 593"/>
                  <a:gd name="T73" fmla="*/ 750 h 909"/>
                  <a:gd name="T74" fmla="*/ 528 w 593"/>
                  <a:gd name="T75" fmla="*/ 714 h 909"/>
                  <a:gd name="T76" fmla="*/ 536 w 593"/>
                  <a:gd name="T77" fmla="*/ 685 h 909"/>
                  <a:gd name="T78" fmla="*/ 543 w 593"/>
                  <a:gd name="T79" fmla="*/ 664 h 909"/>
                  <a:gd name="T80" fmla="*/ 549 w 593"/>
                  <a:gd name="T81" fmla="*/ 653 h 909"/>
                  <a:gd name="T82" fmla="*/ 555 w 593"/>
                  <a:gd name="T83" fmla="*/ 651 h 909"/>
                  <a:gd name="T84" fmla="*/ 559 w 593"/>
                  <a:gd name="T85" fmla="*/ 660 h 909"/>
                  <a:gd name="T86" fmla="*/ 560 w 593"/>
                  <a:gd name="T87" fmla="*/ 681 h 909"/>
                  <a:gd name="T88" fmla="*/ 562 w 593"/>
                  <a:gd name="T89" fmla="*/ 712 h 909"/>
                  <a:gd name="T90" fmla="*/ 562 w 593"/>
                  <a:gd name="T91" fmla="*/ 754 h 909"/>
                  <a:gd name="T92" fmla="*/ 564 w 593"/>
                  <a:gd name="T93" fmla="*/ 794 h 909"/>
                  <a:gd name="T94" fmla="*/ 572 w 593"/>
                  <a:gd name="T95" fmla="*/ 846 h 909"/>
                  <a:gd name="T96" fmla="*/ 587 w 593"/>
                  <a:gd name="T97" fmla="*/ 880 h 909"/>
                  <a:gd name="T98" fmla="*/ 593 w 593"/>
                  <a:gd name="T99" fmla="*/ 899 h 909"/>
                  <a:gd name="T100" fmla="*/ 585 w 593"/>
                  <a:gd name="T101" fmla="*/ 909 h 909"/>
                  <a:gd name="T102" fmla="*/ 557 w 593"/>
                  <a:gd name="T103" fmla="*/ 909 h 9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593" h="909">
                    <a:moveTo>
                      <a:pt x="534" y="907"/>
                    </a:moveTo>
                    <a:lnTo>
                      <a:pt x="520" y="903"/>
                    </a:lnTo>
                    <a:lnTo>
                      <a:pt x="509" y="899"/>
                    </a:lnTo>
                    <a:lnTo>
                      <a:pt x="495" y="893"/>
                    </a:lnTo>
                    <a:lnTo>
                      <a:pt x="482" y="888"/>
                    </a:lnTo>
                    <a:lnTo>
                      <a:pt x="471" y="880"/>
                    </a:lnTo>
                    <a:lnTo>
                      <a:pt x="457" y="872"/>
                    </a:lnTo>
                    <a:lnTo>
                      <a:pt x="444" y="863"/>
                    </a:lnTo>
                    <a:lnTo>
                      <a:pt x="428" y="853"/>
                    </a:lnTo>
                    <a:lnTo>
                      <a:pt x="415" y="842"/>
                    </a:lnTo>
                    <a:lnTo>
                      <a:pt x="400" y="828"/>
                    </a:lnTo>
                    <a:lnTo>
                      <a:pt x="384" y="813"/>
                    </a:lnTo>
                    <a:lnTo>
                      <a:pt x="377" y="805"/>
                    </a:lnTo>
                    <a:lnTo>
                      <a:pt x="369" y="798"/>
                    </a:lnTo>
                    <a:lnTo>
                      <a:pt x="361" y="788"/>
                    </a:lnTo>
                    <a:lnTo>
                      <a:pt x="354" y="779"/>
                    </a:lnTo>
                    <a:lnTo>
                      <a:pt x="344" y="769"/>
                    </a:lnTo>
                    <a:lnTo>
                      <a:pt x="337" y="758"/>
                    </a:lnTo>
                    <a:lnTo>
                      <a:pt x="327" y="748"/>
                    </a:lnTo>
                    <a:lnTo>
                      <a:pt x="319" y="735"/>
                    </a:lnTo>
                    <a:lnTo>
                      <a:pt x="310" y="723"/>
                    </a:lnTo>
                    <a:lnTo>
                      <a:pt x="300" y="710"/>
                    </a:lnTo>
                    <a:lnTo>
                      <a:pt x="281" y="685"/>
                    </a:lnTo>
                    <a:lnTo>
                      <a:pt x="264" y="657"/>
                    </a:lnTo>
                    <a:lnTo>
                      <a:pt x="247" y="630"/>
                    </a:lnTo>
                    <a:lnTo>
                      <a:pt x="229" y="601"/>
                    </a:lnTo>
                    <a:lnTo>
                      <a:pt x="212" y="571"/>
                    </a:lnTo>
                    <a:lnTo>
                      <a:pt x="197" y="542"/>
                    </a:lnTo>
                    <a:lnTo>
                      <a:pt x="182" y="509"/>
                    </a:lnTo>
                    <a:lnTo>
                      <a:pt x="166" y="479"/>
                    </a:lnTo>
                    <a:lnTo>
                      <a:pt x="153" y="446"/>
                    </a:lnTo>
                    <a:lnTo>
                      <a:pt x="139" y="412"/>
                    </a:lnTo>
                    <a:lnTo>
                      <a:pt x="126" y="378"/>
                    </a:lnTo>
                    <a:lnTo>
                      <a:pt x="115" y="343"/>
                    </a:lnTo>
                    <a:lnTo>
                      <a:pt x="103" y="309"/>
                    </a:lnTo>
                    <a:lnTo>
                      <a:pt x="92" y="273"/>
                    </a:lnTo>
                    <a:lnTo>
                      <a:pt x="80" y="234"/>
                    </a:lnTo>
                    <a:lnTo>
                      <a:pt x="71" y="196"/>
                    </a:lnTo>
                    <a:lnTo>
                      <a:pt x="67" y="179"/>
                    </a:lnTo>
                    <a:lnTo>
                      <a:pt x="63" y="162"/>
                    </a:lnTo>
                    <a:lnTo>
                      <a:pt x="57" y="145"/>
                    </a:lnTo>
                    <a:lnTo>
                      <a:pt x="53" y="129"/>
                    </a:lnTo>
                    <a:lnTo>
                      <a:pt x="49" y="116"/>
                    </a:lnTo>
                    <a:lnTo>
                      <a:pt x="46" y="103"/>
                    </a:lnTo>
                    <a:lnTo>
                      <a:pt x="44" y="91"/>
                    </a:lnTo>
                    <a:lnTo>
                      <a:pt x="40" y="80"/>
                    </a:lnTo>
                    <a:lnTo>
                      <a:pt x="36" y="70"/>
                    </a:lnTo>
                    <a:lnTo>
                      <a:pt x="32" y="61"/>
                    </a:lnTo>
                    <a:lnTo>
                      <a:pt x="30" y="53"/>
                    </a:lnTo>
                    <a:lnTo>
                      <a:pt x="26" y="47"/>
                    </a:lnTo>
                    <a:lnTo>
                      <a:pt x="25" y="42"/>
                    </a:lnTo>
                    <a:lnTo>
                      <a:pt x="23" y="36"/>
                    </a:lnTo>
                    <a:lnTo>
                      <a:pt x="19" y="32"/>
                    </a:lnTo>
                    <a:lnTo>
                      <a:pt x="17" y="30"/>
                    </a:lnTo>
                    <a:lnTo>
                      <a:pt x="13" y="26"/>
                    </a:lnTo>
                    <a:lnTo>
                      <a:pt x="9" y="24"/>
                    </a:lnTo>
                    <a:lnTo>
                      <a:pt x="5" y="21"/>
                    </a:lnTo>
                    <a:lnTo>
                      <a:pt x="2" y="19"/>
                    </a:lnTo>
                    <a:lnTo>
                      <a:pt x="0" y="15"/>
                    </a:lnTo>
                    <a:lnTo>
                      <a:pt x="0" y="11"/>
                    </a:lnTo>
                    <a:lnTo>
                      <a:pt x="0" y="9"/>
                    </a:lnTo>
                    <a:lnTo>
                      <a:pt x="0" y="5"/>
                    </a:lnTo>
                    <a:lnTo>
                      <a:pt x="2" y="3"/>
                    </a:lnTo>
                    <a:lnTo>
                      <a:pt x="5" y="3"/>
                    </a:lnTo>
                    <a:lnTo>
                      <a:pt x="11" y="1"/>
                    </a:lnTo>
                    <a:lnTo>
                      <a:pt x="17" y="0"/>
                    </a:lnTo>
                    <a:lnTo>
                      <a:pt x="23" y="0"/>
                    </a:lnTo>
                    <a:lnTo>
                      <a:pt x="30" y="0"/>
                    </a:lnTo>
                    <a:lnTo>
                      <a:pt x="40" y="0"/>
                    </a:lnTo>
                    <a:lnTo>
                      <a:pt x="49" y="1"/>
                    </a:lnTo>
                    <a:lnTo>
                      <a:pt x="61" y="3"/>
                    </a:lnTo>
                    <a:lnTo>
                      <a:pt x="71" y="5"/>
                    </a:lnTo>
                    <a:lnTo>
                      <a:pt x="78" y="7"/>
                    </a:lnTo>
                    <a:lnTo>
                      <a:pt x="84" y="11"/>
                    </a:lnTo>
                    <a:lnTo>
                      <a:pt x="90" y="13"/>
                    </a:lnTo>
                    <a:lnTo>
                      <a:pt x="95" y="15"/>
                    </a:lnTo>
                    <a:lnTo>
                      <a:pt x="97" y="19"/>
                    </a:lnTo>
                    <a:lnTo>
                      <a:pt x="101" y="22"/>
                    </a:lnTo>
                    <a:lnTo>
                      <a:pt x="103" y="28"/>
                    </a:lnTo>
                    <a:lnTo>
                      <a:pt x="103" y="36"/>
                    </a:lnTo>
                    <a:lnTo>
                      <a:pt x="105" y="45"/>
                    </a:lnTo>
                    <a:lnTo>
                      <a:pt x="105" y="55"/>
                    </a:lnTo>
                    <a:lnTo>
                      <a:pt x="103" y="57"/>
                    </a:lnTo>
                    <a:lnTo>
                      <a:pt x="103" y="61"/>
                    </a:lnTo>
                    <a:lnTo>
                      <a:pt x="103" y="64"/>
                    </a:lnTo>
                    <a:lnTo>
                      <a:pt x="103" y="68"/>
                    </a:lnTo>
                    <a:lnTo>
                      <a:pt x="105" y="72"/>
                    </a:lnTo>
                    <a:lnTo>
                      <a:pt x="105" y="78"/>
                    </a:lnTo>
                    <a:lnTo>
                      <a:pt x="105" y="84"/>
                    </a:lnTo>
                    <a:lnTo>
                      <a:pt x="107" y="89"/>
                    </a:lnTo>
                    <a:lnTo>
                      <a:pt x="109" y="97"/>
                    </a:lnTo>
                    <a:lnTo>
                      <a:pt x="109" y="105"/>
                    </a:lnTo>
                    <a:lnTo>
                      <a:pt x="113" y="120"/>
                    </a:lnTo>
                    <a:lnTo>
                      <a:pt x="116" y="137"/>
                    </a:lnTo>
                    <a:lnTo>
                      <a:pt x="120" y="156"/>
                    </a:lnTo>
                    <a:lnTo>
                      <a:pt x="126" y="179"/>
                    </a:lnTo>
                    <a:lnTo>
                      <a:pt x="132" y="202"/>
                    </a:lnTo>
                    <a:lnTo>
                      <a:pt x="139" y="225"/>
                    </a:lnTo>
                    <a:lnTo>
                      <a:pt x="145" y="250"/>
                    </a:lnTo>
                    <a:lnTo>
                      <a:pt x="153" y="276"/>
                    </a:lnTo>
                    <a:lnTo>
                      <a:pt x="162" y="303"/>
                    </a:lnTo>
                    <a:lnTo>
                      <a:pt x="170" y="332"/>
                    </a:lnTo>
                    <a:lnTo>
                      <a:pt x="180" y="360"/>
                    </a:lnTo>
                    <a:lnTo>
                      <a:pt x="189" y="391"/>
                    </a:lnTo>
                    <a:lnTo>
                      <a:pt x="201" y="422"/>
                    </a:lnTo>
                    <a:lnTo>
                      <a:pt x="214" y="452"/>
                    </a:lnTo>
                    <a:lnTo>
                      <a:pt x="229" y="483"/>
                    </a:lnTo>
                    <a:lnTo>
                      <a:pt x="245" y="513"/>
                    </a:lnTo>
                    <a:lnTo>
                      <a:pt x="262" y="544"/>
                    </a:lnTo>
                    <a:lnTo>
                      <a:pt x="281" y="574"/>
                    </a:lnTo>
                    <a:lnTo>
                      <a:pt x="300" y="605"/>
                    </a:lnTo>
                    <a:lnTo>
                      <a:pt x="310" y="620"/>
                    </a:lnTo>
                    <a:lnTo>
                      <a:pt x="319" y="636"/>
                    </a:lnTo>
                    <a:lnTo>
                      <a:pt x="329" y="649"/>
                    </a:lnTo>
                    <a:lnTo>
                      <a:pt x="338" y="662"/>
                    </a:lnTo>
                    <a:lnTo>
                      <a:pt x="348" y="676"/>
                    </a:lnTo>
                    <a:lnTo>
                      <a:pt x="358" y="687"/>
                    </a:lnTo>
                    <a:lnTo>
                      <a:pt x="365" y="699"/>
                    </a:lnTo>
                    <a:lnTo>
                      <a:pt x="373" y="710"/>
                    </a:lnTo>
                    <a:lnTo>
                      <a:pt x="382" y="720"/>
                    </a:lnTo>
                    <a:lnTo>
                      <a:pt x="390" y="727"/>
                    </a:lnTo>
                    <a:lnTo>
                      <a:pt x="398" y="737"/>
                    </a:lnTo>
                    <a:lnTo>
                      <a:pt x="404" y="744"/>
                    </a:lnTo>
                    <a:lnTo>
                      <a:pt x="411" y="750"/>
                    </a:lnTo>
                    <a:lnTo>
                      <a:pt x="417" y="758"/>
                    </a:lnTo>
                    <a:lnTo>
                      <a:pt x="423" y="763"/>
                    </a:lnTo>
                    <a:lnTo>
                      <a:pt x="428" y="767"/>
                    </a:lnTo>
                    <a:lnTo>
                      <a:pt x="440" y="777"/>
                    </a:lnTo>
                    <a:lnTo>
                      <a:pt x="449" y="784"/>
                    </a:lnTo>
                    <a:lnTo>
                      <a:pt x="459" y="790"/>
                    </a:lnTo>
                    <a:lnTo>
                      <a:pt x="467" y="796"/>
                    </a:lnTo>
                    <a:lnTo>
                      <a:pt x="474" y="798"/>
                    </a:lnTo>
                    <a:lnTo>
                      <a:pt x="480" y="800"/>
                    </a:lnTo>
                    <a:lnTo>
                      <a:pt x="486" y="802"/>
                    </a:lnTo>
                    <a:lnTo>
                      <a:pt x="492" y="800"/>
                    </a:lnTo>
                    <a:lnTo>
                      <a:pt x="493" y="800"/>
                    </a:lnTo>
                    <a:lnTo>
                      <a:pt x="495" y="800"/>
                    </a:lnTo>
                    <a:lnTo>
                      <a:pt x="499" y="798"/>
                    </a:lnTo>
                    <a:lnTo>
                      <a:pt x="501" y="796"/>
                    </a:lnTo>
                    <a:lnTo>
                      <a:pt x="503" y="794"/>
                    </a:lnTo>
                    <a:lnTo>
                      <a:pt x="505" y="790"/>
                    </a:lnTo>
                    <a:lnTo>
                      <a:pt x="507" y="786"/>
                    </a:lnTo>
                    <a:lnTo>
                      <a:pt x="509" y="783"/>
                    </a:lnTo>
                    <a:lnTo>
                      <a:pt x="511" y="777"/>
                    </a:lnTo>
                    <a:lnTo>
                      <a:pt x="513" y="771"/>
                    </a:lnTo>
                    <a:lnTo>
                      <a:pt x="515" y="765"/>
                    </a:lnTo>
                    <a:lnTo>
                      <a:pt x="516" y="758"/>
                    </a:lnTo>
                    <a:lnTo>
                      <a:pt x="518" y="750"/>
                    </a:lnTo>
                    <a:lnTo>
                      <a:pt x="520" y="742"/>
                    </a:lnTo>
                    <a:lnTo>
                      <a:pt x="522" y="733"/>
                    </a:lnTo>
                    <a:lnTo>
                      <a:pt x="524" y="723"/>
                    </a:lnTo>
                    <a:lnTo>
                      <a:pt x="528" y="714"/>
                    </a:lnTo>
                    <a:lnTo>
                      <a:pt x="530" y="706"/>
                    </a:lnTo>
                    <a:lnTo>
                      <a:pt x="532" y="699"/>
                    </a:lnTo>
                    <a:lnTo>
                      <a:pt x="534" y="691"/>
                    </a:lnTo>
                    <a:lnTo>
                      <a:pt x="536" y="685"/>
                    </a:lnTo>
                    <a:lnTo>
                      <a:pt x="538" y="678"/>
                    </a:lnTo>
                    <a:lnTo>
                      <a:pt x="539" y="674"/>
                    </a:lnTo>
                    <a:lnTo>
                      <a:pt x="541" y="668"/>
                    </a:lnTo>
                    <a:lnTo>
                      <a:pt x="543" y="664"/>
                    </a:lnTo>
                    <a:lnTo>
                      <a:pt x="545" y="660"/>
                    </a:lnTo>
                    <a:lnTo>
                      <a:pt x="547" y="657"/>
                    </a:lnTo>
                    <a:lnTo>
                      <a:pt x="547" y="655"/>
                    </a:lnTo>
                    <a:lnTo>
                      <a:pt x="549" y="653"/>
                    </a:lnTo>
                    <a:lnTo>
                      <a:pt x="551" y="651"/>
                    </a:lnTo>
                    <a:lnTo>
                      <a:pt x="553" y="651"/>
                    </a:lnTo>
                    <a:lnTo>
                      <a:pt x="555" y="649"/>
                    </a:lnTo>
                    <a:lnTo>
                      <a:pt x="555" y="651"/>
                    </a:lnTo>
                    <a:lnTo>
                      <a:pt x="555" y="653"/>
                    </a:lnTo>
                    <a:lnTo>
                      <a:pt x="557" y="655"/>
                    </a:lnTo>
                    <a:lnTo>
                      <a:pt x="557" y="657"/>
                    </a:lnTo>
                    <a:lnTo>
                      <a:pt x="559" y="660"/>
                    </a:lnTo>
                    <a:lnTo>
                      <a:pt x="559" y="664"/>
                    </a:lnTo>
                    <a:lnTo>
                      <a:pt x="559" y="670"/>
                    </a:lnTo>
                    <a:lnTo>
                      <a:pt x="560" y="676"/>
                    </a:lnTo>
                    <a:lnTo>
                      <a:pt x="560" y="681"/>
                    </a:lnTo>
                    <a:lnTo>
                      <a:pt x="560" y="687"/>
                    </a:lnTo>
                    <a:lnTo>
                      <a:pt x="560" y="695"/>
                    </a:lnTo>
                    <a:lnTo>
                      <a:pt x="562" y="704"/>
                    </a:lnTo>
                    <a:lnTo>
                      <a:pt x="562" y="712"/>
                    </a:lnTo>
                    <a:lnTo>
                      <a:pt x="562" y="721"/>
                    </a:lnTo>
                    <a:lnTo>
                      <a:pt x="562" y="733"/>
                    </a:lnTo>
                    <a:lnTo>
                      <a:pt x="562" y="744"/>
                    </a:lnTo>
                    <a:lnTo>
                      <a:pt x="562" y="754"/>
                    </a:lnTo>
                    <a:lnTo>
                      <a:pt x="562" y="765"/>
                    </a:lnTo>
                    <a:lnTo>
                      <a:pt x="562" y="775"/>
                    </a:lnTo>
                    <a:lnTo>
                      <a:pt x="562" y="784"/>
                    </a:lnTo>
                    <a:lnTo>
                      <a:pt x="564" y="794"/>
                    </a:lnTo>
                    <a:lnTo>
                      <a:pt x="564" y="802"/>
                    </a:lnTo>
                    <a:lnTo>
                      <a:pt x="566" y="819"/>
                    </a:lnTo>
                    <a:lnTo>
                      <a:pt x="568" y="832"/>
                    </a:lnTo>
                    <a:lnTo>
                      <a:pt x="572" y="846"/>
                    </a:lnTo>
                    <a:lnTo>
                      <a:pt x="576" y="855"/>
                    </a:lnTo>
                    <a:lnTo>
                      <a:pt x="580" y="867"/>
                    </a:lnTo>
                    <a:lnTo>
                      <a:pt x="583" y="872"/>
                    </a:lnTo>
                    <a:lnTo>
                      <a:pt x="587" y="880"/>
                    </a:lnTo>
                    <a:lnTo>
                      <a:pt x="589" y="886"/>
                    </a:lnTo>
                    <a:lnTo>
                      <a:pt x="591" y="891"/>
                    </a:lnTo>
                    <a:lnTo>
                      <a:pt x="593" y="895"/>
                    </a:lnTo>
                    <a:lnTo>
                      <a:pt x="593" y="899"/>
                    </a:lnTo>
                    <a:lnTo>
                      <a:pt x="593" y="903"/>
                    </a:lnTo>
                    <a:lnTo>
                      <a:pt x="591" y="907"/>
                    </a:lnTo>
                    <a:lnTo>
                      <a:pt x="589" y="909"/>
                    </a:lnTo>
                    <a:lnTo>
                      <a:pt x="585" y="909"/>
                    </a:lnTo>
                    <a:lnTo>
                      <a:pt x="580" y="909"/>
                    </a:lnTo>
                    <a:lnTo>
                      <a:pt x="574" y="909"/>
                    </a:lnTo>
                    <a:lnTo>
                      <a:pt x="566" y="909"/>
                    </a:lnTo>
                    <a:lnTo>
                      <a:pt x="557" y="909"/>
                    </a:lnTo>
                    <a:lnTo>
                      <a:pt x="545" y="909"/>
                    </a:lnTo>
                    <a:lnTo>
                      <a:pt x="534" y="907"/>
                    </a:lnTo>
                    <a:lnTo>
                      <a:pt x="534" y="907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5" name="Freeform 845"/>
              <p:cNvSpPr/>
              <p:nvPr/>
            </p:nvSpPr>
            <p:spPr bwMode="auto">
              <a:xfrm>
                <a:off x="7775575" y="1458913"/>
                <a:ext cx="300037" cy="396875"/>
              </a:xfrm>
              <a:custGeom>
                <a:avLst/>
                <a:gdLst>
                  <a:gd name="T0" fmla="*/ 0 w 377"/>
                  <a:gd name="T1" fmla="*/ 497 h 501"/>
                  <a:gd name="T2" fmla="*/ 4 w 377"/>
                  <a:gd name="T3" fmla="*/ 489 h 501"/>
                  <a:gd name="T4" fmla="*/ 14 w 377"/>
                  <a:gd name="T5" fmla="*/ 480 h 501"/>
                  <a:gd name="T6" fmla="*/ 27 w 377"/>
                  <a:gd name="T7" fmla="*/ 468 h 501"/>
                  <a:gd name="T8" fmla="*/ 46 w 377"/>
                  <a:gd name="T9" fmla="*/ 453 h 501"/>
                  <a:gd name="T10" fmla="*/ 75 w 377"/>
                  <a:gd name="T11" fmla="*/ 432 h 501"/>
                  <a:gd name="T12" fmla="*/ 123 w 377"/>
                  <a:gd name="T13" fmla="*/ 394 h 501"/>
                  <a:gd name="T14" fmla="*/ 167 w 377"/>
                  <a:gd name="T15" fmla="*/ 344 h 501"/>
                  <a:gd name="T16" fmla="*/ 207 w 377"/>
                  <a:gd name="T17" fmla="*/ 283 h 501"/>
                  <a:gd name="T18" fmla="*/ 245 w 377"/>
                  <a:gd name="T19" fmla="*/ 216 h 501"/>
                  <a:gd name="T20" fmla="*/ 276 w 377"/>
                  <a:gd name="T21" fmla="*/ 142 h 501"/>
                  <a:gd name="T22" fmla="*/ 287 w 377"/>
                  <a:gd name="T23" fmla="*/ 105 h 501"/>
                  <a:gd name="T24" fmla="*/ 295 w 377"/>
                  <a:gd name="T25" fmla="*/ 77 h 501"/>
                  <a:gd name="T26" fmla="*/ 299 w 377"/>
                  <a:gd name="T27" fmla="*/ 56 h 501"/>
                  <a:gd name="T28" fmla="*/ 301 w 377"/>
                  <a:gd name="T29" fmla="*/ 38 h 501"/>
                  <a:gd name="T30" fmla="*/ 299 w 377"/>
                  <a:gd name="T31" fmla="*/ 29 h 501"/>
                  <a:gd name="T32" fmla="*/ 293 w 377"/>
                  <a:gd name="T33" fmla="*/ 21 h 501"/>
                  <a:gd name="T34" fmla="*/ 291 w 377"/>
                  <a:gd name="T35" fmla="*/ 12 h 501"/>
                  <a:gd name="T36" fmla="*/ 293 w 377"/>
                  <a:gd name="T37" fmla="*/ 2 h 501"/>
                  <a:gd name="T38" fmla="*/ 301 w 377"/>
                  <a:gd name="T39" fmla="*/ 0 h 501"/>
                  <a:gd name="T40" fmla="*/ 318 w 377"/>
                  <a:gd name="T41" fmla="*/ 0 h 501"/>
                  <a:gd name="T42" fmla="*/ 343 w 377"/>
                  <a:gd name="T43" fmla="*/ 6 h 501"/>
                  <a:gd name="T44" fmla="*/ 362 w 377"/>
                  <a:gd name="T45" fmla="*/ 15 h 501"/>
                  <a:gd name="T46" fmla="*/ 374 w 377"/>
                  <a:gd name="T47" fmla="*/ 27 h 501"/>
                  <a:gd name="T48" fmla="*/ 377 w 377"/>
                  <a:gd name="T49" fmla="*/ 38 h 501"/>
                  <a:gd name="T50" fmla="*/ 374 w 377"/>
                  <a:gd name="T51" fmla="*/ 52 h 501"/>
                  <a:gd name="T52" fmla="*/ 366 w 377"/>
                  <a:gd name="T53" fmla="*/ 75 h 501"/>
                  <a:gd name="T54" fmla="*/ 354 w 377"/>
                  <a:gd name="T55" fmla="*/ 105 h 501"/>
                  <a:gd name="T56" fmla="*/ 339 w 377"/>
                  <a:gd name="T57" fmla="*/ 143 h 501"/>
                  <a:gd name="T58" fmla="*/ 320 w 377"/>
                  <a:gd name="T59" fmla="*/ 189 h 501"/>
                  <a:gd name="T60" fmla="*/ 297 w 377"/>
                  <a:gd name="T61" fmla="*/ 235 h 501"/>
                  <a:gd name="T62" fmla="*/ 276 w 377"/>
                  <a:gd name="T63" fmla="*/ 275 h 501"/>
                  <a:gd name="T64" fmla="*/ 253 w 377"/>
                  <a:gd name="T65" fmla="*/ 310 h 501"/>
                  <a:gd name="T66" fmla="*/ 228 w 377"/>
                  <a:gd name="T67" fmla="*/ 340 h 501"/>
                  <a:gd name="T68" fmla="*/ 205 w 377"/>
                  <a:gd name="T69" fmla="*/ 365 h 501"/>
                  <a:gd name="T70" fmla="*/ 159 w 377"/>
                  <a:gd name="T71" fmla="*/ 411 h 501"/>
                  <a:gd name="T72" fmla="*/ 109 w 377"/>
                  <a:gd name="T73" fmla="*/ 447 h 501"/>
                  <a:gd name="T74" fmla="*/ 67 w 377"/>
                  <a:gd name="T75" fmla="*/ 472 h 501"/>
                  <a:gd name="T76" fmla="*/ 41 w 377"/>
                  <a:gd name="T77" fmla="*/ 489 h 501"/>
                  <a:gd name="T78" fmla="*/ 23 w 377"/>
                  <a:gd name="T79" fmla="*/ 497 h 501"/>
                  <a:gd name="T80" fmla="*/ 12 w 377"/>
                  <a:gd name="T81" fmla="*/ 501 h 501"/>
                  <a:gd name="T82" fmla="*/ 4 w 377"/>
                  <a:gd name="T83" fmla="*/ 501 h 501"/>
                  <a:gd name="T84" fmla="*/ 2 w 377"/>
                  <a:gd name="T85" fmla="*/ 501 h 5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377" h="501">
                    <a:moveTo>
                      <a:pt x="2" y="501"/>
                    </a:moveTo>
                    <a:lnTo>
                      <a:pt x="0" y="499"/>
                    </a:lnTo>
                    <a:lnTo>
                      <a:pt x="0" y="497"/>
                    </a:lnTo>
                    <a:lnTo>
                      <a:pt x="2" y="495"/>
                    </a:lnTo>
                    <a:lnTo>
                      <a:pt x="2" y="491"/>
                    </a:lnTo>
                    <a:lnTo>
                      <a:pt x="4" y="489"/>
                    </a:lnTo>
                    <a:lnTo>
                      <a:pt x="8" y="485"/>
                    </a:lnTo>
                    <a:lnTo>
                      <a:pt x="10" y="483"/>
                    </a:lnTo>
                    <a:lnTo>
                      <a:pt x="14" y="480"/>
                    </a:lnTo>
                    <a:lnTo>
                      <a:pt x="18" y="476"/>
                    </a:lnTo>
                    <a:lnTo>
                      <a:pt x="21" y="472"/>
                    </a:lnTo>
                    <a:lnTo>
                      <a:pt x="27" y="468"/>
                    </a:lnTo>
                    <a:lnTo>
                      <a:pt x="33" y="462"/>
                    </a:lnTo>
                    <a:lnTo>
                      <a:pt x="39" y="459"/>
                    </a:lnTo>
                    <a:lnTo>
                      <a:pt x="46" y="453"/>
                    </a:lnTo>
                    <a:lnTo>
                      <a:pt x="52" y="449"/>
                    </a:lnTo>
                    <a:lnTo>
                      <a:pt x="60" y="443"/>
                    </a:lnTo>
                    <a:lnTo>
                      <a:pt x="75" y="432"/>
                    </a:lnTo>
                    <a:lnTo>
                      <a:pt x="90" y="420"/>
                    </a:lnTo>
                    <a:lnTo>
                      <a:pt x="108" y="407"/>
                    </a:lnTo>
                    <a:lnTo>
                      <a:pt x="123" y="394"/>
                    </a:lnTo>
                    <a:lnTo>
                      <a:pt x="136" y="378"/>
                    </a:lnTo>
                    <a:lnTo>
                      <a:pt x="152" y="361"/>
                    </a:lnTo>
                    <a:lnTo>
                      <a:pt x="167" y="344"/>
                    </a:lnTo>
                    <a:lnTo>
                      <a:pt x="180" y="325"/>
                    </a:lnTo>
                    <a:lnTo>
                      <a:pt x="194" y="304"/>
                    </a:lnTo>
                    <a:lnTo>
                      <a:pt x="207" y="283"/>
                    </a:lnTo>
                    <a:lnTo>
                      <a:pt x="220" y="262"/>
                    </a:lnTo>
                    <a:lnTo>
                      <a:pt x="234" y="239"/>
                    </a:lnTo>
                    <a:lnTo>
                      <a:pt x="245" y="216"/>
                    </a:lnTo>
                    <a:lnTo>
                      <a:pt x="257" y="191"/>
                    </a:lnTo>
                    <a:lnTo>
                      <a:pt x="266" y="166"/>
                    </a:lnTo>
                    <a:lnTo>
                      <a:pt x="276" y="142"/>
                    </a:lnTo>
                    <a:lnTo>
                      <a:pt x="280" y="128"/>
                    </a:lnTo>
                    <a:lnTo>
                      <a:pt x="284" y="117"/>
                    </a:lnTo>
                    <a:lnTo>
                      <a:pt x="287" y="105"/>
                    </a:lnTo>
                    <a:lnTo>
                      <a:pt x="289" y="96"/>
                    </a:lnTo>
                    <a:lnTo>
                      <a:pt x="291" y="86"/>
                    </a:lnTo>
                    <a:lnTo>
                      <a:pt x="295" y="77"/>
                    </a:lnTo>
                    <a:lnTo>
                      <a:pt x="297" y="69"/>
                    </a:lnTo>
                    <a:lnTo>
                      <a:pt x="297" y="61"/>
                    </a:lnTo>
                    <a:lnTo>
                      <a:pt x="299" y="56"/>
                    </a:lnTo>
                    <a:lnTo>
                      <a:pt x="299" y="48"/>
                    </a:lnTo>
                    <a:lnTo>
                      <a:pt x="301" y="44"/>
                    </a:lnTo>
                    <a:lnTo>
                      <a:pt x="301" y="38"/>
                    </a:lnTo>
                    <a:lnTo>
                      <a:pt x="301" y="35"/>
                    </a:lnTo>
                    <a:lnTo>
                      <a:pt x="299" y="33"/>
                    </a:lnTo>
                    <a:lnTo>
                      <a:pt x="299" y="29"/>
                    </a:lnTo>
                    <a:lnTo>
                      <a:pt x="297" y="27"/>
                    </a:lnTo>
                    <a:lnTo>
                      <a:pt x="295" y="25"/>
                    </a:lnTo>
                    <a:lnTo>
                      <a:pt x="293" y="21"/>
                    </a:lnTo>
                    <a:lnTo>
                      <a:pt x="291" y="17"/>
                    </a:lnTo>
                    <a:lnTo>
                      <a:pt x="291" y="15"/>
                    </a:lnTo>
                    <a:lnTo>
                      <a:pt x="291" y="12"/>
                    </a:lnTo>
                    <a:lnTo>
                      <a:pt x="291" y="10"/>
                    </a:lnTo>
                    <a:lnTo>
                      <a:pt x="291" y="6"/>
                    </a:lnTo>
                    <a:lnTo>
                      <a:pt x="293" y="2"/>
                    </a:lnTo>
                    <a:lnTo>
                      <a:pt x="295" y="2"/>
                    </a:lnTo>
                    <a:lnTo>
                      <a:pt x="297" y="0"/>
                    </a:lnTo>
                    <a:lnTo>
                      <a:pt x="301" y="0"/>
                    </a:lnTo>
                    <a:lnTo>
                      <a:pt x="307" y="0"/>
                    </a:lnTo>
                    <a:lnTo>
                      <a:pt x="312" y="0"/>
                    </a:lnTo>
                    <a:lnTo>
                      <a:pt x="318" y="0"/>
                    </a:lnTo>
                    <a:lnTo>
                      <a:pt x="326" y="2"/>
                    </a:lnTo>
                    <a:lnTo>
                      <a:pt x="335" y="2"/>
                    </a:lnTo>
                    <a:lnTo>
                      <a:pt x="343" y="6"/>
                    </a:lnTo>
                    <a:lnTo>
                      <a:pt x="349" y="10"/>
                    </a:lnTo>
                    <a:lnTo>
                      <a:pt x="356" y="12"/>
                    </a:lnTo>
                    <a:lnTo>
                      <a:pt x="362" y="15"/>
                    </a:lnTo>
                    <a:lnTo>
                      <a:pt x="368" y="19"/>
                    </a:lnTo>
                    <a:lnTo>
                      <a:pt x="372" y="23"/>
                    </a:lnTo>
                    <a:lnTo>
                      <a:pt x="374" y="27"/>
                    </a:lnTo>
                    <a:lnTo>
                      <a:pt x="377" y="31"/>
                    </a:lnTo>
                    <a:lnTo>
                      <a:pt x="377" y="35"/>
                    </a:lnTo>
                    <a:lnTo>
                      <a:pt x="377" y="38"/>
                    </a:lnTo>
                    <a:lnTo>
                      <a:pt x="377" y="42"/>
                    </a:lnTo>
                    <a:lnTo>
                      <a:pt x="375" y="46"/>
                    </a:lnTo>
                    <a:lnTo>
                      <a:pt x="374" y="52"/>
                    </a:lnTo>
                    <a:lnTo>
                      <a:pt x="372" y="59"/>
                    </a:lnTo>
                    <a:lnTo>
                      <a:pt x="370" y="67"/>
                    </a:lnTo>
                    <a:lnTo>
                      <a:pt x="366" y="75"/>
                    </a:lnTo>
                    <a:lnTo>
                      <a:pt x="364" y="84"/>
                    </a:lnTo>
                    <a:lnTo>
                      <a:pt x="360" y="94"/>
                    </a:lnTo>
                    <a:lnTo>
                      <a:pt x="354" y="105"/>
                    </a:lnTo>
                    <a:lnTo>
                      <a:pt x="351" y="117"/>
                    </a:lnTo>
                    <a:lnTo>
                      <a:pt x="345" y="130"/>
                    </a:lnTo>
                    <a:lnTo>
                      <a:pt x="339" y="143"/>
                    </a:lnTo>
                    <a:lnTo>
                      <a:pt x="333" y="159"/>
                    </a:lnTo>
                    <a:lnTo>
                      <a:pt x="326" y="174"/>
                    </a:lnTo>
                    <a:lnTo>
                      <a:pt x="320" y="189"/>
                    </a:lnTo>
                    <a:lnTo>
                      <a:pt x="312" y="205"/>
                    </a:lnTo>
                    <a:lnTo>
                      <a:pt x="305" y="220"/>
                    </a:lnTo>
                    <a:lnTo>
                      <a:pt x="297" y="235"/>
                    </a:lnTo>
                    <a:lnTo>
                      <a:pt x="291" y="249"/>
                    </a:lnTo>
                    <a:lnTo>
                      <a:pt x="284" y="262"/>
                    </a:lnTo>
                    <a:lnTo>
                      <a:pt x="276" y="275"/>
                    </a:lnTo>
                    <a:lnTo>
                      <a:pt x="268" y="287"/>
                    </a:lnTo>
                    <a:lnTo>
                      <a:pt x="261" y="298"/>
                    </a:lnTo>
                    <a:lnTo>
                      <a:pt x="253" y="310"/>
                    </a:lnTo>
                    <a:lnTo>
                      <a:pt x="245" y="321"/>
                    </a:lnTo>
                    <a:lnTo>
                      <a:pt x="236" y="331"/>
                    </a:lnTo>
                    <a:lnTo>
                      <a:pt x="228" y="340"/>
                    </a:lnTo>
                    <a:lnTo>
                      <a:pt x="220" y="350"/>
                    </a:lnTo>
                    <a:lnTo>
                      <a:pt x="213" y="357"/>
                    </a:lnTo>
                    <a:lnTo>
                      <a:pt x="205" y="365"/>
                    </a:lnTo>
                    <a:lnTo>
                      <a:pt x="190" y="382"/>
                    </a:lnTo>
                    <a:lnTo>
                      <a:pt x="175" y="397"/>
                    </a:lnTo>
                    <a:lnTo>
                      <a:pt x="159" y="411"/>
                    </a:lnTo>
                    <a:lnTo>
                      <a:pt x="142" y="424"/>
                    </a:lnTo>
                    <a:lnTo>
                      <a:pt x="127" y="436"/>
                    </a:lnTo>
                    <a:lnTo>
                      <a:pt x="109" y="447"/>
                    </a:lnTo>
                    <a:lnTo>
                      <a:pt x="94" y="459"/>
                    </a:lnTo>
                    <a:lnTo>
                      <a:pt x="77" y="468"/>
                    </a:lnTo>
                    <a:lnTo>
                      <a:pt x="67" y="472"/>
                    </a:lnTo>
                    <a:lnTo>
                      <a:pt x="60" y="478"/>
                    </a:lnTo>
                    <a:lnTo>
                      <a:pt x="46" y="485"/>
                    </a:lnTo>
                    <a:lnTo>
                      <a:pt x="41" y="489"/>
                    </a:lnTo>
                    <a:lnTo>
                      <a:pt x="35" y="491"/>
                    </a:lnTo>
                    <a:lnTo>
                      <a:pt x="29" y="495"/>
                    </a:lnTo>
                    <a:lnTo>
                      <a:pt x="23" y="497"/>
                    </a:lnTo>
                    <a:lnTo>
                      <a:pt x="19" y="499"/>
                    </a:lnTo>
                    <a:lnTo>
                      <a:pt x="16" y="499"/>
                    </a:lnTo>
                    <a:lnTo>
                      <a:pt x="12" y="501"/>
                    </a:lnTo>
                    <a:lnTo>
                      <a:pt x="8" y="501"/>
                    </a:lnTo>
                    <a:lnTo>
                      <a:pt x="6" y="501"/>
                    </a:lnTo>
                    <a:lnTo>
                      <a:pt x="4" y="501"/>
                    </a:lnTo>
                    <a:lnTo>
                      <a:pt x="2" y="501"/>
                    </a:lnTo>
                    <a:lnTo>
                      <a:pt x="2" y="501"/>
                    </a:lnTo>
                    <a:lnTo>
                      <a:pt x="2" y="501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14" name="组合 13"/>
          <p:cNvGrpSpPr/>
          <p:nvPr/>
        </p:nvGrpSpPr>
        <p:grpSpPr>
          <a:xfrm>
            <a:off x="683568" y="3363838"/>
            <a:ext cx="1146122" cy="1151890"/>
            <a:chOff x="1619672" y="3277874"/>
            <a:chExt cx="1146122" cy="1152128"/>
          </a:xfrm>
        </p:grpSpPr>
        <p:pic>
          <p:nvPicPr>
            <p:cNvPr id="22" name="图片 21">
              <a:hlinkClick r:id="rId9" action="ppaction://hlinkfile"/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19672" y="3277874"/>
              <a:ext cx="1146122" cy="1152128"/>
            </a:xfrm>
            <a:prstGeom prst="rect">
              <a:avLst/>
            </a:prstGeom>
          </p:spPr>
        </p:pic>
        <p:grpSp>
          <p:nvGrpSpPr>
            <p:cNvPr id="106" name="组合 105"/>
            <p:cNvGrpSpPr/>
            <p:nvPr/>
          </p:nvGrpSpPr>
          <p:grpSpPr>
            <a:xfrm>
              <a:off x="1734285" y="3376268"/>
              <a:ext cx="916896" cy="955340"/>
              <a:chOff x="4508500" y="2005013"/>
              <a:chExt cx="757237" cy="788987"/>
            </a:xfrm>
          </p:grpSpPr>
          <p:sp>
            <p:nvSpPr>
              <p:cNvPr id="107" name="Freeform 846"/>
              <p:cNvSpPr/>
              <p:nvPr/>
            </p:nvSpPr>
            <p:spPr bwMode="auto">
              <a:xfrm>
                <a:off x="4821238" y="2005013"/>
                <a:ext cx="85725" cy="341313"/>
              </a:xfrm>
              <a:custGeom>
                <a:avLst/>
                <a:gdLst>
                  <a:gd name="T0" fmla="*/ 9 w 109"/>
                  <a:gd name="T1" fmla="*/ 26 h 429"/>
                  <a:gd name="T2" fmla="*/ 4 w 109"/>
                  <a:gd name="T3" fmla="*/ 21 h 429"/>
                  <a:gd name="T4" fmla="*/ 0 w 109"/>
                  <a:gd name="T5" fmla="*/ 15 h 429"/>
                  <a:gd name="T6" fmla="*/ 0 w 109"/>
                  <a:gd name="T7" fmla="*/ 9 h 429"/>
                  <a:gd name="T8" fmla="*/ 2 w 109"/>
                  <a:gd name="T9" fmla="*/ 3 h 429"/>
                  <a:gd name="T10" fmla="*/ 7 w 109"/>
                  <a:gd name="T11" fmla="*/ 0 h 429"/>
                  <a:gd name="T12" fmla="*/ 19 w 109"/>
                  <a:gd name="T13" fmla="*/ 0 h 429"/>
                  <a:gd name="T14" fmla="*/ 36 w 109"/>
                  <a:gd name="T15" fmla="*/ 0 h 429"/>
                  <a:gd name="T16" fmla="*/ 57 w 109"/>
                  <a:gd name="T17" fmla="*/ 5 h 429"/>
                  <a:gd name="T18" fmla="*/ 76 w 109"/>
                  <a:gd name="T19" fmla="*/ 11 h 429"/>
                  <a:gd name="T20" fmla="*/ 92 w 109"/>
                  <a:gd name="T21" fmla="*/ 17 h 429"/>
                  <a:gd name="T22" fmla="*/ 101 w 109"/>
                  <a:gd name="T23" fmla="*/ 23 h 429"/>
                  <a:gd name="T24" fmla="*/ 107 w 109"/>
                  <a:gd name="T25" fmla="*/ 32 h 429"/>
                  <a:gd name="T26" fmla="*/ 107 w 109"/>
                  <a:gd name="T27" fmla="*/ 46 h 429"/>
                  <a:gd name="T28" fmla="*/ 105 w 109"/>
                  <a:gd name="T29" fmla="*/ 53 h 429"/>
                  <a:gd name="T30" fmla="*/ 103 w 109"/>
                  <a:gd name="T31" fmla="*/ 61 h 429"/>
                  <a:gd name="T32" fmla="*/ 101 w 109"/>
                  <a:gd name="T33" fmla="*/ 70 h 429"/>
                  <a:gd name="T34" fmla="*/ 99 w 109"/>
                  <a:gd name="T35" fmla="*/ 84 h 429"/>
                  <a:gd name="T36" fmla="*/ 97 w 109"/>
                  <a:gd name="T37" fmla="*/ 99 h 429"/>
                  <a:gd name="T38" fmla="*/ 97 w 109"/>
                  <a:gd name="T39" fmla="*/ 120 h 429"/>
                  <a:gd name="T40" fmla="*/ 96 w 109"/>
                  <a:gd name="T41" fmla="*/ 141 h 429"/>
                  <a:gd name="T42" fmla="*/ 94 w 109"/>
                  <a:gd name="T43" fmla="*/ 168 h 429"/>
                  <a:gd name="T44" fmla="*/ 92 w 109"/>
                  <a:gd name="T45" fmla="*/ 210 h 429"/>
                  <a:gd name="T46" fmla="*/ 88 w 109"/>
                  <a:gd name="T47" fmla="*/ 271 h 429"/>
                  <a:gd name="T48" fmla="*/ 86 w 109"/>
                  <a:gd name="T49" fmla="*/ 366 h 429"/>
                  <a:gd name="T50" fmla="*/ 34 w 109"/>
                  <a:gd name="T51" fmla="*/ 429 h 429"/>
                  <a:gd name="T52" fmla="*/ 34 w 109"/>
                  <a:gd name="T53" fmla="*/ 382 h 429"/>
                  <a:gd name="T54" fmla="*/ 34 w 109"/>
                  <a:gd name="T55" fmla="*/ 338 h 429"/>
                  <a:gd name="T56" fmla="*/ 34 w 109"/>
                  <a:gd name="T57" fmla="*/ 296 h 429"/>
                  <a:gd name="T58" fmla="*/ 32 w 109"/>
                  <a:gd name="T59" fmla="*/ 258 h 429"/>
                  <a:gd name="T60" fmla="*/ 32 w 109"/>
                  <a:gd name="T61" fmla="*/ 223 h 429"/>
                  <a:gd name="T62" fmla="*/ 30 w 109"/>
                  <a:gd name="T63" fmla="*/ 191 h 429"/>
                  <a:gd name="T64" fmla="*/ 30 w 109"/>
                  <a:gd name="T65" fmla="*/ 160 h 429"/>
                  <a:gd name="T66" fmla="*/ 29 w 109"/>
                  <a:gd name="T67" fmla="*/ 133 h 429"/>
                  <a:gd name="T68" fmla="*/ 27 w 109"/>
                  <a:gd name="T69" fmla="*/ 110 h 429"/>
                  <a:gd name="T70" fmla="*/ 27 w 109"/>
                  <a:gd name="T71" fmla="*/ 89 h 429"/>
                  <a:gd name="T72" fmla="*/ 25 w 109"/>
                  <a:gd name="T73" fmla="*/ 72 h 429"/>
                  <a:gd name="T74" fmla="*/ 23 w 109"/>
                  <a:gd name="T75" fmla="*/ 57 h 429"/>
                  <a:gd name="T76" fmla="*/ 21 w 109"/>
                  <a:gd name="T77" fmla="*/ 46 h 429"/>
                  <a:gd name="T78" fmla="*/ 19 w 109"/>
                  <a:gd name="T79" fmla="*/ 38 h 429"/>
                  <a:gd name="T80" fmla="*/ 15 w 109"/>
                  <a:gd name="T81" fmla="*/ 32 h 429"/>
                  <a:gd name="T82" fmla="*/ 13 w 109"/>
                  <a:gd name="T83" fmla="*/ 30 h 4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09" h="429">
                    <a:moveTo>
                      <a:pt x="13" y="30"/>
                    </a:moveTo>
                    <a:lnTo>
                      <a:pt x="9" y="26"/>
                    </a:lnTo>
                    <a:lnTo>
                      <a:pt x="6" y="25"/>
                    </a:lnTo>
                    <a:lnTo>
                      <a:pt x="4" y="21"/>
                    </a:lnTo>
                    <a:lnTo>
                      <a:pt x="2" y="19"/>
                    </a:lnTo>
                    <a:lnTo>
                      <a:pt x="0" y="15"/>
                    </a:lnTo>
                    <a:lnTo>
                      <a:pt x="0" y="11"/>
                    </a:lnTo>
                    <a:lnTo>
                      <a:pt x="0" y="9"/>
                    </a:lnTo>
                    <a:lnTo>
                      <a:pt x="2" y="5"/>
                    </a:lnTo>
                    <a:lnTo>
                      <a:pt x="2" y="3"/>
                    </a:lnTo>
                    <a:lnTo>
                      <a:pt x="4" y="2"/>
                    </a:lnTo>
                    <a:lnTo>
                      <a:pt x="7" y="0"/>
                    </a:lnTo>
                    <a:lnTo>
                      <a:pt x="13" y="0"/>
                    </a:lnTo>
                    <a:lnTo>
                      <a:pt x="19" y="0"/>
                    </a:lnTo>
                    <a:lnTo>
                      <a:pt x="27" y="0"/>
                    </a:lnTo>
                    <a:lnTo>
                      <a:pt x="36" y="0"/>
                    </a:lnTo>
                    <a:lnTo>
                      <a:pt x="48" y="2"/>
                    </a:lnTo>
                    <a:lnTo>
                      <a:pt x="57" y="5"/>
                    </a:lnTo>
                    <a:lnTo>
                      <a:pt x="67" y="7"/>
                    </a:lnTo>
                    <a:lnTo>
                      <a:pt x="76" y="11"/>
                    </a:lnTo>
                    <a:lnTo>
                      <a:pt x="84" y="15"/>
                    </a:lnTo>
                    <a:lnTo>
                      <a:pt x="92" y="17"/>
                    </a:lnTo>
                    <a:lnTo>
                      <a:pt x="97" y="21"/>
                    </a:lnTo>
                    <a:lnTo>
                      <a:pt x="101" y="23"/>
                    </a:lnTo>
                    <a:lnTo>
                      <a:pt x="105" y="26"/>
                    </a:lnTo>
                    <a:lnTo>
                      <a:pt x="107" y="32"/>
                    </a:lnTo>
                    <a:lnTo>
                      <a:pt x="109" y="38"/>
                    </a:lnTo>
                    <a:lnTo>
                      <a:pt x="107" y="46"/>
                    </a:lnTo>
                    <a:lnTo>
                      <a:pt x="105" y="51"/>
                    </a:lnTo>
                    <a:lnTo>
                      <a:pt x="105" y="53"/>
                    </a:lnTo>
                    <a:lnTo>
                      <a:pt x="103" y="57"/>
                    </a:lnTo>
                    <a:lnTo>
                      <a:pt x="103" y="61"/>
                    </a:lnTo>
                    <a:lnTo>
                      <a:pt x="101" y="65"/>
                    </a:lnTo>
                    <a:lnTo>
                      <a:pt x="101" y="70"/>
                    </a:lnTo>
                    <a:lnTo>
                      <a:pt x="101" y="76"/>
                    </a:lnTo>
                    <a:lnTo>
                      <a:pt x="99" y="84"/>
                    </a:lnTo>
                    <a:lnTo>
                      <a:pt x="99" y="91"/>
                    </a:lnTo>
                    <a:lnTo>
                      <a:pt x="97" y="99"/>
                    </a:lnTo>
                    <a:lnTo>
                      <a:pt x="97" y="109"/>
                    </a:lnTo>
                    <a:lnTo>
                      <a:pt x="97" y="120"/>
                    </a:lnTo>
                    <a:lnTo>
                      <a:pt x="96" y="130"/>
                    </a:lnTo>
                    <a:lnTo>
                      <a:pt x="96" y="141"/>
                    </a:lnTo>
                    <a:lnTo>
                      <a:pt x="94" y="154"/>
                    </a:lnTo>
                    <a:lnTo>
                      <a:pt x="94" y="168"/>
                    </a:lnTo>
                    <a:lnTo>
                      <a:pt x="94" y="181"/>
                    </a:lnTo>
                    <a:lnTo>
                      <a:pt x="92" y="210"/>
                    </a:lnTo>
                    <a:lnTo>
                      <a:pt x="90" y="240"/>
                    </a:lnTo>
                    <a:lnTo>
                      <a:pt x="88" y="271"/>
                    </a:lnTo>
                    <a:lnTo>
                      <a:pt x="88" y="303"/>
                    </a:lnTo>
                    <a:lnTo>
                      <a:pt x="86" y="366"/>
                    </a:lnTo>
                    <a:lnTo>
                      <a:pt x="84" y="429"/>
                    </a:lnTo>
                    <a:lnTo>
                      <a:pt x="34" y="429"/>
                    </a:lnTo>
                    <a:lnTo>
                      <a:pt x="34" y="406"/>
                    </a:lnTo>
                    <a:lnTo>
                      <a:pt x="34" y="382"/>
                    </a:lnTo>
                    <a:lnTo>
                      <a:pt x="34" y="361"/>
                    </a:lnTo>
                    <a:lnTo>
                      <a:pt x="34" y="338"/>
                    </a:lnTo>
                    <a:lnTo>
                      <a:pt x="34" y="317"/>
                    </a:lnTo>
                    <a:lnTo>
                      <a:pt x="34" y="296"/>
                    </a:lnTo>
                    <a:lnTo>
                      <a:pt x="32" y="277"/>
                    </a:lnTo>
                    <a:lnTo>
                      <a:pt x="32" y="258"/>
                    </a:lnTo>
                    <a:lnTo>
                      <a:pt x="32" y="240"/>
                    </a:lnTo>
                    <a:lnTo>
                      <a:pt x="32" y="223"/>
                    </a:lnTo>
                    <a:lnTo>
                      <a:pt x="32" y="206"/>
                    </a:lnTo>
                    <a:lnTo>
                      <a:pt x="30" y="191"/>
                    </a:lnTo>
                    <a:lnTo>
                      <a:pt x="30" y="175"/>
                    </a:lnTo>
                    <a:lnTo>
                      <a:pt x="30" y="160"/>
                    </a:lnTo>
                    <a:lnTo>
                      <a:pt x="29" y="147"/>
                    </a:lnTo>
                    <a:lnTo>
                      <a:pt x="29" y="133"/>
                    </a:lnTo>
                    <a:lnTo>
                      <a:pt x="29" y="122"/>
                    </a:lnTo>
                    <a:lnTo>
                      <a:pt x="27" y="110"/>
                    </a:lnTo>
                    <a:lnTo>
                      <a:pt x="27" y="99"/>
                    </a:lnTo>
                    <a:lnTo>
                      <a:pt x="27" y="89"/>
                    </a:lnTo>
                    <a:lnTo>
                      <a:pt x="25" y="80"/>
                    </a:lnTo>
                    <a:lnTo>
                      <a:pt x="25" y="72"/>
                    </a:lnTo>
                    <a:lnTo>
                      <a:pt x="23" y="65"/>
                    </a:lnTo>
                    <a:lnTo>
                      <a:pt x="23" y="57"/>
                    </a:lnTo>
                    <a:lnTo>
                      <a:pt x="21" y="51"/>
                    </a:lnTo>
                    <a:lnTo>
                      <a:pt x="21" y="46"/>
                    </a:lnTo>
                    <a:lnTo>
                      <a:pt x="19" y="42"/>
                    </a:lnTo>
                    <a:lnTo>
                      <a:pt x="19" y="38"/>
                    </a:lnTo>
                    <a:lnTo>
                      <a:pt x="17" y="36"/>
                    </a:lnTo>
                    <a:lnTo>
                      <a:pt x="15" y="32"/>
                    </a:lnTo>
                    <a:lnTo>
                      <a:pt x="15" y="32"/>
                    </a:lnTo>
                    <a:lnTo>
                      <a:pt x="13" y="30"/>
                    </a:lnTo>
                    <a:lnTo>
                      <a:pt x="13" y="30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8" name="Freeform 847"/>
              <p:cNvSpPr/>
              <p:nvPr/>
            </p:nvSpPr>
            <p:spPr bwMode="auto">
              <a:xfrm>
                <a:off x="4719638" y="2171700"/>
                <a:ext cx="287337" cy="63500"/>
              </a:xfrm>
              <a:custGeom>
                <a:avLst/>
                <a:gdLst>
                  <a:gd name="T0" fmla="*/ 0 w 361"/>
                  <a:gd name="T1" fmla="*/ 51 h 78"/>
                  <a:gd name="T2" fmla="*/ 3 w 361"/>
                  <a:gd name="T3" fmla="*/ 49 h 78"/>
                  <a:gd name="T4" fmla="*/ 9 w 361"/>
                  <a:gd name="T5" fmla="*/ 48 h 78"/>
                  <a:gd name="T6" fmla="*/ 21 w 361"/>
                  <a:gd name="T7" fmla="*/ 44 h 78"/>
                  <a:gd name="T8" fmla="*/ 36 w 361"/>
                  <a:gd name="T9" fmla="*/ 40 h 78"/>
                  <a:gd name="T10" fmla="*/ 57 w 361"/>
                  <a:gd name="T11" fmla="*/ 34 h 78"/>
                  <a:gd name="T12" fmla="*/ 80 w 361"/>
                  <a:gd name="T13" fmla="*/ 28 h 78"/>
                  <a:gd name="T14" fmla="*/ 109 w 361"/>
                  <a:gd name="T15" fmla="*/ 23 h 78"/>
                  <a:gd name="T16" fmla="*/ 141 w 361"/>
                  <a:gd name="T17" fmla="*/ 17 h 78"/>
                  <a:gd name="T18" fmla="*/ 170 w 361"/>
                  <a:gd name="T19" fmla="*/ 13 h 78"/>
                  <a:gd name="T20" fmla="*/ 197 w 361"/>
                  <a:gd name="T21" fmla="*/ 9 h 78"/>
                  <a:gd name="T22" fmla="*/ 222 w 361"/>
                  <a:gd name="T23" fmla="*/ 7 h 78"/>
                  <a:gd name="T24" fmla="*/ 245 w 361"/>
                  <a:gd name="T25" fmla="*/ 4 h 78"/>
                  <a:gd name="T26" fmla="*/ 266 w 361"/>
                  <a:gd name="T27" fmla="*/ 2 h 78"/>
                  <a:gd name="T28" fmla="*/ 285 w 361"/>
                  <a:gd name="T29" fmla="*/ 0 h 78"/>
                  <a:gd name="T30" fmla="*/ 300 w 361"/>
                  <a:gd name="T31" fmla="*/ 0 h 78"/>
                  <a:gd name="T32" fmla="*/ 315 w 361"/>
                  <a:gd name="T33" fmla="*/ 0 h 78"/>
                  <a:gd name="T34" fmla="*/ 333 w 361"/>
                  <a:gd name="T35" fmla="*/ 0 h 78"/>
                  <a:gd name="T36" fmla="*/ 350 w 361"/>
                  <a:gd name="T37" fmla="*/ 2 h 78"/>
                  <a:gd name="T38" fmla="*/ 359 w 361"/>
                  <a:gd name="T39" fmla="*/ 5 h 78"/>
                  <a:gd name="T40" fmla="*/ 361 w 361"/>
                  <a:gd name="T41" fmla="*/ 7 h 78"/>
                  <a:gd name="T42" fmla="*/ 359 w 361"/>
                  <a:gd name="T43" fmla="*/ 21 h 78"/>
                  <a:gd name="T44" fmla="*/ 354 w 361"/>
                  <a:gd name="T45" fmla="*/ 32 h 78"/>
                  <a:gd name="T46" fmla="*/ 350 w 361"/>
                  <a:gd name="T47" fmla="*/ 36 h 78"/>
                  <a:gd name="T48" fmla="*/ 340 w 361"/>
                  <a:gd name="T49" fmla="*/ 38 h 78"/>
                  <a:gd name="T50" fmla="*/ 329 w 361"/>
                  <a:gd name="T51" fmla="*/ 42 h 78"/>
                  <a:gd name="T52" fmla="*/ 313 w 361"/>
                  <a:gd name="T53" fmla="*/ 46 h 78"/>
                  <a:gd name="T54" fmla="*/ 296 w 361"/>
                  <a:gd name="T55" fmla="*/ 49 h 78"/>
                  <a:gd name="T56" fmla="*/ 273 w 361"/>
                  <a:gd name="T57" fmla="*/ 53 h 78"/>
                  <a:gd name="T58" fmla="*/ 248 w 361"/>
                  <a:gd name="T59" fmla="*/ 57 h 78"/>
                  <a:gd name="T60" fmla="*/ 222 w 361"/>
                  <a:gd name="T61" fmla="*/ 61 h 78"/>
                  <a:gd name="T62" fmla="*/ 191 w 361"/>
                  <a:gd name="T63" fmla="*/ 65 h 78"/>
                  <a:gd name="T64" fmla="*/ 166 w 361"/>
                  <a:gd name="T65" fmla="*/ 69 h 78"/>
                  <a:gd name="T66" fmla="*/ 143 w 361"/>
                  <a:gd name="T67" fmla="*/ 72 h 78"/>
                  <a:gd name="T68" fmla="*/ 124 w 361"/>
                  <a:gd name="T69" fmla="*/ 74 h 78"/>
                  <a:gd name="T70" fmla="*/ 109 w 361"/>
                  <a:gd name="T71" fmla="*/ 76 h 78"/>
                  <a:gd name="T72" fmla="*/ 97 w 361"/>
                  <a:gd name="T73" fmla="*/ 76 h 78"/>
                  <a:gd name="T74" fmla="*/ 88 w 361"/>
                  <a:gd name="T75" fmla="*/ 76 h 78"/>
                  <a:gd name="T76" fmla="*/ 84 w 361"/>
                  <a:gd name="T77" fmla="*/ 78 h 78"/>
                  <a:gd name="T78" fmla="*/ 63 w 361"/>
                  <a:gd name="T79" fmla="*/ 74 h 78"/>
                  <a:gd name="T80" fmla="*/ 51 w 361"/>
                  <a:gd name="T81" fmla="*/ 72 h 78"/>
                  <a:gd name="T82" fmla="*/ 38 w 361"/>
                  <a:gd name="T83" fmla="*/ 69 h 78"/>
                  <a:gd name="T84" fmla="*/ 23 w 361"/>
                  <a:gd name="T85" fmla="*/ 65 h 78"/>
                  <a:gd name="T86" fmla="*/ 13 w 361"/>
                  <a:gd name="T87" fmla="*/ 61 h 78"/>
                  <a:gd name="T88" fmla="*/ 5 w 361"/>
                  <a:gd name="T89" fmla="*/ 57 h 78"/>
                  <a:gd name="T90" fmla="*/ 0 w 361"/>
                  <a:gd name="T91" fmla="*/ 53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361" h="78">
                    <a:moveTo>
                      <a:pt x="0" y="53"/>
                    </a:moveTo>
                    <a:lnTo>
                      <a:pt x="0" y="51"/>
                    </a:lnTo>
                    <a:lnTo>
                      <a:pt x="2" y="51"/>
                    </a:lnTo>
                    <a:lnTo>
                      <a:pt x="3" y="49"/>
                    </a:lnTo>
                    <a:lnTo>
                      <a:pt x="5" y="48"/>
                    </a:lnTo>
                    <a:lnTo>
                      <a:pt x="9" y="48"/>
                    </a:lnTo>
                    <a:lnTo>
                      <a:pt x="15" y="46"/>
                    </a:lnTo>
                    <a:lnTo>
                      <a:pt x="21" y="44"/>
                    </a:lnTo>
                    <a:lnTo>
                      <a:pt x="28" y="42"/>
                    </a:lnTo>
                    <a:lnTo>
                      <a:pt x="36" y="40"/>
                    </a:lnTo>
                    <a:lnTo>
                      <a:pt x="46" y="36"/>
                    </a:lnTo>
                    <a:lnTo>
                      <a:pt x="57" y="34"/>
                    </a:lnTo>
                    <a:lnTo>
                      <a:pt x="69" y="32"/>
                    </a:lnTo>
                    <a:lnTo>
                      <a:pt x="80" y="28"/>
                    </a:lnTo>
                    <a:lnTo>
                      <a:pt x="93" y="27"/>
                    </a:lnTo>
                    <a:lnTo>
                      <a:pt x="109" y="23"/>
                    </a:lnTo>
                    <a:lnTo>
                      <a:pt x="124" y="21"/>
                    </a:lnTo>
                    <a:lnTo>
                      <a:pt x="141" y="17"/>
                    </a:lnTo>
                    <a:lnTo>
                      <a:pt x="155" y="15"/>
                    </a:lnTo>
                    <a:lnTo>
                      <a:pt x="170" y="13"/>
                    </a:lnTo>
                    <a:lnTo>
                      <a:pt x="183" y="11"/>
                    </a:lnTo>
                    <a:lnTo>
                      <a:pt x="197" y="9"/>
                    </a:lnTo>
                    <a:lnTo>
                      <a:pt x="210" y="7"/>
                    </a:lnTo>
                    <a:lnTo>
                      <a:pt x="222" y="7"/>
                    </a:lnTo>
                    <a:lnTo>
                      <a:pt x="233" y="5"/>
                    </a:lnTo>
                    <a:lnTo>
                      <a:pt x="245" y="4"/>
                    </a:lnTo>
                    <a:lnTo>
                      <a:pt x="256" y="4"/>
                    </a:lnTo>
                    <a:lnTo>
                      <a:pt x="266" y="2"/>
                    </a:lnTo>
                    <a:lnTo>
                      <a:pt x="275" y="2"/>
                    </a:lnTo>
                    <a:lnTo>
                      <a:pt x="285" y="0"/>
                    </a:lnTo>
                    <a:lnTo>
                      <a:pt x="292" y="0"/>
                    </a:lnTo>
                    <a:lnTo>
                      <a:pt x="300" y="0"/>
                    </a:lnTo>
                    <a:lnTo>
                      <a:pt x="308" y="0"/>
                    </a:lnTo>
                    <a:lnTo>
                      <a:pt x="315" y="0"/>
                    </a:lnTo>
                    <a:lnTo>
                      <a:pt x="321" y="0"/>
                    </a:lnTo>
                    <a:lnTo>
                      <a:pt x="333" y="0"/>
                    </a:lnTo>
                    <a:lnTo>
                      <a:pt x="342" y="2"/>
                    </a:lnTo>
                    <a:lnTo>
                      <a:pt x="350" y="2"/>
                    </a:lnTo>
                    <a:lnTo>
                      <a:pt x="356" y="4"/>
                    </a:lnTo>
                    <a:lnTo>
                      <a:pt x="359" y="5"/>
                    </a:lnTo>
                    <a:lnTo>
                      <a:pt x="361" y="5"/>
                    </a:lnTo>
                    <a:lnTo>
                      <a:pt x="361" y="7"/>
                    </a:lnTo>
                    <a:lnTo>
                      <a:pt x="361" y="13"/>
                    </a:lnTo>
                    <a:lnTo>
                      <a:pt x="359" y="21"/>
                    </a:lnTo>
                    <a:lnTo>
                      <a:pt x="357" y="27"/>
                    </a:lnTo>
                    <a:lnTo>
                      <a:pt x="354" y="32"/>
                    </a:lnTo>
                    <a:lnTo>
                      <a:pt x="352" y="34"/>
                    </a:lnTo>
                    <a:lnTo>
                      <a:pt x="350" y="36"/>
                    </a:lnTo>
                    <a:lnTo>
                      <a:pt x="346" y="38"/>
                    </a:lnTo>
                    <a:lnTo>
                      <a:pt x="340" y="38"/>
                    </a:lnTo>
                    <a:lnTo>
                      <a:pt x="335" y="40"/>
                    </a:lnTo>
                    <a:lnTo>
                      <a:pt x="329" y="42"/>
                    </a:lnTo>
                    <a:lnTo>
                      <a:pt x="321" y="44"/>
                    </a:lnTo>
                    <a:lnTo>
                      <a:pt x="313" y="46"/>
                    </a:lnTo>
                    <a:lnTo>
                      <a:pt x="306" y="48"/>
                    </a:lnTo>
                    <a:lnTo>
                      <a:pt x="296" y="49"/>
                    </a:lnTo>
                    <a:lnTo>
                      <a:pt x="285" y="51"/>
                    </a:lnTo>
                    <a:lnTo>
                      <a:pt x="273" y="53"/>
                    </a:lnTo>
                    <a:lnTo>
                      <a:pt x="262" y="55"/>
                    </a:lnTo>
                    <a:lnTo>
                      <a:pt x="248" y="57"/>
                    </a:lnTo>
                    <a:lnTo>
                      <a:pt x="235" y="59"/>
                    </a:lnTo>
                    <a:lnTo>
                      <a:pt x="222" y="61"/>
                    </a:lnTo>
                    <a:lnTo>
                      <a:pt x="206" y="63"/>
                    </a:lnTo>
                    <a:lnTo>
                      <a:pt x="191" y="65"/>
                    </a:lnTo>
                    <a:lnTo>
                      <a:pt x="178" y="67"/>
                    </a:lnTo>
                    <a:lnTo>
                      <a:pt x="166" y="69"/>
                    </a:lnTo>
                    <a:lnTo>
                      <a:pt x="153" y="70"/>
                    </a:lnTo>
                    <a:lnTo>
                      <a:pt x="143" y="72"/>
                    </a:lnTo>
                    <a:lnTo>
                      <a:pt x="134" y="72"/>
                    </a:lnTo>
                    <a:lnTo>
                      <a:pt x="124" y="74"/>
                    </a:lnTo>
                    <a:lnTo>
                      <a:pt x="116" y="74"/>
                    </a:lnTo>
                    <a:lnTo>
                      <a:pt x="109" y="76"/>
                    </a:lnTo>
                    <a:lnTo>
                      <a:pt x="103" y="76"/>
                    </a:lnTo>
                    <a:lnTo>
                      <a:pt x="97" y="76"/>
                    </a:lnTo>
                    <a:lnTo>
                      <a:pt x="91" y="76"/>
                    </a:lnTo>
                    <a:lnTo>
                      <a:pt x="88" y="76"/>
                    </a:lnTo>
                    <a:lnTo>
                      <a:pt x="86" y="76"/>
                    </a:lnTo>
                    <a:lnTo>
                      <a:pt x="84" y="78"/>
                    </a:lnTo>
                    <a:lnTo>
                      <a:pt x="74" y="76"/>
                    </a:lnTo>
                    <a:lnTo>
                      <a:pt x="63" y="74"/>
                    </a:lnTo>
                    <a:lnTo>
                      <a:pt x="57" y="74"/>
                    </a:lnTo>
                    <a:lnTo>
                      <a:pt x="51" y="72"/>
                    </a:lnTo>
                    <a:lnTo>
                      <a:pt x="46" y="70"/>
                    </a:lnTo>
                    <a:lnTo>
                      <a:pt x="38" y="69"/>
                    </a:lnTo>
                    <a:lnTo>
                      <a:pt x="30" y="67"/>
                    </a:lnTo>
                    <a:lnTo>
                      <a:pt x="23" y="65"/>
                    </a:lnTo>
                    <a:lnTo>
                      <a:pt x="17" y="63"/>
                    </a:lnTo>
                    <a:lnTo>
                      <a:pt x="13" y="61"/>
                    </a:lnTo>
                    <a:lnTo>
                      <a:pt x="7" y="59"/>
                    </a:lnTo>
                    <a:lnTo>
                      <a:pt x="5" y="57"/>
                    </a:lnTo>
                    <a:lnTo>
                      <a:pt x="2" y="55"/>
                    </a:lnTo>
                    <a:lnTo>
                      <a:pt x="0" y="53"/>
                    </a:lnTo>
                    <a:lnTo>
                      <a:pt x="0" y="53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9" name="Freeform 848"/>
              <p:cNvSpPr/>
              <p:nvPr/>
            </p:nvSpPr>
            <p:spPr bwMode="auto">
              <a:xfrm>
                <a:off x="4521200" y="2286000"/>
                <a:ext cx="744537" cy="117475"/>
              </a:xfrm>
              <a:custGeom>
                <a:avLst/>
                <a:gdLst>
                  <a:gd name="T0" fmla="*/ 687 w 938"/>
                  <a:gd name="T1" fmla="*/ 13 h 147"/>
                  <a:gd name="T2" fmla="*/ 714 w 938"/>
                  <a:gd name="T3" fmla="*/ 10 h 147"/>
                  <a:gd name="T4" fmla="*/ 737 w 938"/>
                  <a:gd name="T5" fmla="*/ 6 h 147"/>
                  <a:gd name="T6" fmla="*/ 758 w 938"/>
                  <a:gd name="T7" fmla="*/ 4 h 147"/>
                  <a:gd name="T8" fmla="*/ 777 w 938"/>
                  <a:gd name="T9" fmla="*/ 2 h 147"/>
                  <a:gd name="T10" fmla="*/ 794 w 938"/>
                  <a:gd name="T11" fmla="*/ 0 h 147"/>
                  <a:gd name="T12" fmla="*/ 809 w 938"/>
                  <a:gd name="T13" fmla="*/ 0 h 147"/>
                  <a:gd name="T14" fmla="*/ 823 w 938"/>
                  <a:gd name="T15" fmla="*/ 0 h 147"/>
                  <a:gd name="T16" fmla="*/ 838 w 938"/>
                  <a:gd name="T17" fmla="*/ 0 h 147"/>
                  <a:gd name="T18" fmla="*/ 855 w 938"/>
                  <a:gd name="T19" fmla="*/ 2 h 147"/>
                  <a:gd name="T20" fmla="*/ 874 w 938"/>
                  <a:gd name="T21" fmla="*/ 8 h 147"/>
                  <a:gd name="T22" fmla="*/ 894 w 938"/>
                  <a:gd name="T23" fmla="*/ 15 h 147"/>
                  <a:gd name="T24" fmla="*/ 911 w 938"/>
                  <a:gd name="T25" fmla="*/ 27 h 147"/>
                  <a:gd name="T26" fmla="*/ 926 w 938"/>
                  <a:gd name="T27" fmla="*/ 36 h 147"/>
                  <a:gd name="T28" fmla="*/ 934 w 938"/>
                  <a:gd name="T29" fmla="*/ 44 h 147"/>
                  <a:gd name="T30" fmla="*/ 938 w 938"/>
                  <a:gd name="T31" fmla="*/ 50 h 147"/>
                  <a:gd name="T32" fmla="*/ 936 w 938"/>
                  <a:gd name="T33" fmla="*/ 53 h 147"/>
                  <a:gd name="T34" fmla="*/ 928 w 938"/>
                  <a:gd name="T35" fmla="*/ 57 h 147"/>
                  <a:gd name="T36" fmla="*/ 918 w 938"/>
                  <a:gd name="T37" fmla="*/ 59 h 147"/>
                  <a:gd name="T38" fmla="*/ 903 w 938"/>
                  <a:gd name="T39" fmla="*/ 61 h 147"/>
                  <a:gd name="T40" fmla="*/ 884 w 938"/>
                  <a:gd name="T41" fmla="*/ 63 h 147"/>
                  <a:gd name="T42" fmla="*/ 861 w 938"/>
                  <a:gd name="T43" fmla="*/ 63 h 147"/>
                  <a:gd name="T44" fmla="*/ 832 w 938"/>
                  <a:gd name="T45" fmla="*/ 65 h 147"/>
                  <a:gd name="T46" fmla="*/ 800 w 938"/>
                  <a:gd name="T47" fmla="*/ 65 h 147"/>
                  <a:gd name="T48" fmla="*/ 744 w 938"/>
                  <a:gd name="T49" fmla="*/ 65 h 147"/>
                  <a:gd name="T50" fmla="*/ 673 w 938"/>
                  <a:gd name="T51" fmla="*/ 67 h 147"/>
                  <a:gd name="T52" fmla="*/ 605 w 938"/>
                  <a:gd name="T53" fmla="*/ 71 h 147"/>
                  <a:gd name="T54" fmla="*/ 540 w 938"/>
                  <a:gd name="T55" fmla="*/ 76 h 147"/>
                  <a:gd name="T56" fmla="*/ 474 w 938"/>
                  <a:gd name="T57" fmla="*/ 86 h 147"/>
                  <a:gd name="T58" fmla="*/ 406 w 938"/>
                  <a:gd name="T59" fmla="*/ 95 h 147"/>
                  <a:gd name="T60" fmla="*/ 333 w 938"/>
                  <a:gd name="T61" fmla="*/ 105 h 147"/>
                  <a:gd name="T62" fmla="*/ 258 w 938"/>
                  <a:gd name="T63" fmla="*/ 117 h 147"/>
                  <a:gd name="T64" fmla="*/ 201 w 938"/>
                  <a:gd name="T65" fmla="*/ 126 h 147"/>
                  <a:gd name="T66" fmla="*/ 166 w 938"/>
                  <a:gd name="T67" fmla="*/ 132 h 147"/>
                  <a:gd name="T68" fmla="*/ 136 w 938"/>
                  <a:gd name="T69" fmla="*/ 138 h 147"/>
                  <a:gd name="T70" fmla="*/ 111 w 938"/>
                  <a:gd name="T71" fmla="*/ 141 h 147"/>
                  <a:gd name="T72" fmla="*/ 90 w 938"/>
                  <a:gd name="T73" fmla="*/ 145 h 147"/>
                  <a:gd name="T74" fmla="*/ 73 w 938"/>
                  <a:gd name="T75" fmla="*/ 147 h 147"/>
                  <a:gd name="T76" fmla="*/ 61 w 938"/>
                  <a:gd name="T77" fmla="*/ 147 h 147"/>
                  <a:gd name="T78" fmla="*/ 55 w 938"/>
                  <a:gd name="T79" fmla="*/ 147 h 147"/>
                  <a:gd name="T80" fmla="*/ 50 w 938"/>
                  <a:gd name="T81" fmla="*/ 145 h 147"/>
                  <a:gd name="T82" fmla="*/ 40 w 938"/>
                  <a:gd name="T83" fmla="*/ 139 h 147"/>
                  <a:gd name="T84" fmla="*/ 27 w 938"/>
                  <a:gd name="T85" fmla="*/ 128 h 147"/>
                  <a:gd name="T86" fmla="*/ 9 w 938"/>
                  <a:gd name="T87" fmla="*/ 111 h 147"/>
                  <a:gd name="T88" fmla="*/ 95 w 938"/>
                  <a:gd name="T89" fmla="*/ 92 h 147"/>
                  <a:gd name="T90" fmla="*/ 285 w 938"/>
                  <a:gd name="T91" fmla="*/ 69 h 147"/>
                  <a:gd name="T92" fmla="*/ 400 w 938"/>
                  <a:gd name="T93" fmla="*/ 53 h 147"/>
                  <a:gd name="T94" fmla="*/ 444 w 938"/>
                  <a:gd name="T95" fmla="*/ 48 h 147"/>
                  <a:gd name="T96" fmla="*/ 486 w 938"/>
                  <a:gd name="T97" fmla="*/ 42 h 147"/>
                  <a:gd name="T98" fmla="*/ 524 w 938"/>
                  <a:gd name="T99" fmla="*/ 36 h 147"/>
                  <a:gd name="T100" fmla="*/ 561 w 938"/>
                  <a:gd name="T101" fmla="*/ 32 h 147"/>
                  <a:gd name="T102" fmla="*/ 597 w 938"/>
                  <a:gd name="T103" fmla="*/ 27 h 147"/>
                  <a:gd name="T104" fmla="*/ 629 w 938"/>
                  <a:gd name="T105" fmla="*/ 23 h 147"/>
                  <a:gd name="T106" fmla="*/ 660 w 938"/>
                  <a:gd name="T107" fmla="*/ 17 h 147"/>
                  <a:gd name="T108" fmla="*/ 673 w 938"/>
                  <a:gd name="T109" fmla="*/ 15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938" h="147">
                    <a:moveTo>
                      <a:pt x="673" y="15"/>
                    </a:moveTo>
                    <a:lnTo>
                      <a:pt x="687" y="13"/>
                    </a:lnTo>
                    <a:lnTo>
                      <a:pt x="700" y="11"/>
                    </a:lnTo>
                    <a:lnTo>
                      <a:pt x="714" y="10"/>
                    </a:lnTo>
                    <a:lnTo>
                      <a:pt x="725" y="8"/>
                    </a:lnTo>
                    <a:lnTo>
                      <a:pt x="737" y="6"/>
                    </a:lnTo>
                    <a:lnTo>
                      <a:pt x="748" y="6"/>
                    </a:lnTo>
                    <a:lnTo>
                      <a:pt x="758" y="4"/>
                    </a:lnTo>
                    <a:lnTo>
                      <a:pt x="767" y="4"/>
                    </a:lnTo>
                    <a:lnTo>
                      <a:pt x="777" y="2"/>
                    </a:lnTo>
                    <a:lnTo>
                      <a:pt x="786" y="2"/>
                    </a:lnTo>
                    <a:lnTo>
                      <a:pt x="794" y="0"/>
                    </a:lnTo>
                    <a:lnTo>
                      <a:pt x="802" y="0"/>
                    </a:lnTo>
                    <a:lnTo>
                      <a:pt x="809" y="0"/>
                    </a:lnTo>
                    <a:lnTo>
                      <a:pt x="815" y="0"/>
                    </a:lnTo>
                    <a:lnTo>
                      <a:pt x="823" y="0"/>
                    </a:lnTo>
                    <a:lnTo>
                      <a:pt x="829" y="0"/>
                    </a:lnTo>
                    <a:lnTo>
                      <a:pt x="838" y="0"/>
                    </a:lnTo>
                    <a:lnTo>
                      <a:pt x="846" y="0"/>
                    </a:lnTo>
                    <a:lnTo>
                      <a:pt x="855" y="2"/>
                    </a:lnTo>
                    <a:lnTo>
                      <a:pt x="865" y="6"/>
                    </a:lnTo>
                    <a:lnTo>
                      <a:pt x="874" y="8"/>
                    </a:lnTo>
                    <a:lnTo>
                      <a:pt x="884" y="11"/>
                    </a:lnTo>
                    <a:lnTo>
                      <a:pt x="894" y="15"/>
                    </a:lnTo>
                    <a:lnTo>
                      <a:pt x="903" y="19"/>
                    </a:lnTo>
                    <a:lnTo>
                      <a:pt x="911" y="27"/>
                    </a:lnTo>
                    <a:lnTo>
                      <a:pt x="918" y="31"/>
                    </a:lnTo>
                    <a:lnTo>
                      <a:pt x="926" y="36"/>
                    </a:lnTo>
                    <a:lnTo>
                      <a:pt x="930" y="40"/>
                    </a:lnTo>
                    <a:lnTo>
                      <a:pt x="934" y="44"/>
                    </a:lnTo>
                    <a:lnTo>
                      <a:pt x="936" y="48"/>
                    </a:lnTo>
                    <a:lnTo>
                      <a:pt x="938" y="50"/>
                    </a:lnTo>
                    <a:lnTo>
                      <a:pt x="936" y="52"/>
                    </a:lnTo>
                    <a:lnTo>
                      <a:pt x="936" y="53"/>
                    </a:lnTo>
                    <a:lnTo>
                      <a:pt x="932" y="55"/>
                    </a:lnTo>
                    <a:lnTo>
                      <a:pt x="928" y="57"/>
                    </a:lnTo>
                    <a:lnTo>
                      <a:pt x="924" y="57"/>
                    </a:lnTo>
                    <a:lnTo>
                      <a:pt x="918" y="59"/>
                    </a:lnTo>
                    <a:lnTo>
                      <a:pt x="913" y="59"/>
                    </a:lnTo>
                    <a:lnTo>
                      <a:pt x="903" y="61"/>
                    </a:lnTo>
                    <a:lnTo>
                      <a:pt x="895" y="61"/>
                    </a:lnTo>
                    <a:lnTo>
                      <a:pt x="884" y="63"/>
                    </a:lnTo>
                    <a:lnTo>
                      <a:pt x="874" y="63"/>
                    </a:lnTo>
                    <a:lnTo>
                      <a:pt x="861" y="63"/>
                    </a:lnTo>
                    <a:lnTo>
                      <a:pt x="848" y="63"/>
                    </a:lnTo>
                    <a:lnTo>
                      <a:pt x="832" y="65"/>
                    </a:lnTo>
                    <a:lnTo>
                      <a:pt x="817" y="65"/>
                    </a:lnTo>
                    <a:lnTo>
                      <a:pt x="800" y="65"/>
                    </a:lnTo>
                    <a:lnTo>
                      <a:pt x="783" y="65"/>
                    </a:lnTo>
                    <a:lnTo>
                      <a:pt x="744" y="65"/>
                    </a:lnTo>
                    <a:lnTo>
                      <a:pt x="708" y="65"/>
                    </a:lnTo>
                    <a:lnTo>
                      <a:pt x="673" y="67"/>
                    </a:lnTo>
                    <a:lnTo>
                      <a:pt x="639" y="69"/>
                    </a:lnTo>
                    <a:lnTo>
                      <a:pt x="605" y="71"/>
                    </a:lnTo>
                    <a:lnTo>
                      <a:pt x="572" y="73"/>
                    </a:lnTo>
                    <a:lnTo>
                      <a:pt x="540" y="76"/>
                    </a:lnTo>
                    <a:lnTo>
                      <a:pt x="507" y="80"/>
                    </a:lnTo>
                    <a:lnTo>
                      <a:pt x="474" y="86"/>
                    </a:lnTo>
                    <a:lnTo>
                      <a:pt x="440" y="90"/>
                    </a:lnTo>
                    <a:lnTo>
                      <a:pt x="406" y="95"/>
                    </a:lnTo>
                    <a:lnTo>
                      <a:pt x="369" y="99"/>
                    </a:lnTo>
                    <a:lnTo>
                      <a:pt x="333" y="105"/>
                    </a:lnTo>
                    <a:lnTo>
                      <a:pt x="296" y="111"/>
                    </a:lnTo>
                    <a:lnTo>
                      <a:pt x="258" y="117"/>
                    </a:lnTo>
                    <a:lnTo>
                      <a:pt x="220" y="122"/>
                    </a:lnTo>
                    <a:lnTo>
                      <a:pt x="201" y="126"/>
                    </a:lnTo>
                    <a:lnTo>
                      <a:pt x="184" y="130"/>
                    </a:lnTo>
                    <a:lnTo>
                      <a:pt x="166" y="132"/>
                    </a:lnTo>
                    <a:lnTo>
                      <a:pt x="151" y="136"/>
                    </a:lnTo>
                    <a:lnTo>
                      <a:pt x="136" y="138"/>
                    </a:lnTo>
                    <a:lnTo>
                      <a:pt x="122" y="139"/>
                    </a:lnTo>
                    <a:lnTo>
                      <a:pt x="111" y="141"/>
                    </a:lnTo>
                    <a:lnTo>
                      <a:pt x="99" y="143"/>
                    </a:lnTo>
                    <a:lnTo>
                      <a:pt x="90" y="145"/>
                    </a:lnTo>
                    <a:lnTo>
                      <a:pt x="80" y="145"/>
                    </a:lnTo>
                    <a:lnTo>
                      <a:pt x="73" y="147"/>
                    </a:lnTo>
                    <a:lnTo>
                      <a:pt x="67" y="147"/>
                    </a:lnTo>
                    <a:lnTo>
                      <a:pt x="61" y="147"/>
                    </a:lnTo>
                    <a:lnTo>
                      <a:pt x="57" y="147"/>
                    </a:lnTo>
                    <a:lnTo>
                      <a:pt x="55" y="147"/>
                    </a:lnTo>
                    <a:lnTo>
                      <a:pt x="53" y="147"/>
                    </a:lnTo>
                    <a:lnTo>
                      <a:pt x="50" y="145"/>
                    </a:lnTo>
                    <a:lnTo>
                      <a:pt x="46" y="143"/>
                    </a:lnTo>
                    <a:lnTo>
                      <a:pt x="40" y="139"/>
                    </a:lnTo>
                    <a:lnTo>
                      <a:pt x="34" y="134"/>
                    </a:lnTo>
                    <a:lnTo>
                      <a:pt x="27" y="128"/>
                    </a:lnTo>
                    <a:lnTo>
                      <a:pt x="19" y="120"/>
                    </a:lnTo>
                    <a:lnTo>
                      <a:pt x="9" y="111"/>
                    </a:lnTo>
                    <a:lnTo>
                      <a:pt x="0" y="101"/>
                    </a:lnTo>
                    <a:lnTo>
                      <a:pt x="95" y="92"/>
                    </a:lnTo>
                    <a:lnTo>
                      <a:pt x="189" y="80"/>
                    </a:lnTo>
                    <a:lnTo>
                      <a:pt x="285" y="69"/>
                    </a:lnTo>
                    <a:lnTo>
                      <a:pt x="379" y="57"/>
                    </a:lnTo>
                    <a:lnTo>
                      <a:pt x="400" y="53"/>
                    </a:lnTo>
                    <a:lnTo>
                      <a:pt x="423" y="50"/>
                    </a:lnTo>
                    <a:lnTo>
                      <a:pt x="444" y="48"/>
                    </a:lnTo>
                    <a:lnTo>
                      <a:pt x="465" y="46"/>
                    </a:lnTo>
                    <a:lnTo>
                      <a:pt x="486" y="42"/>
                    </a:lnTo>
                    <a:lnTo>
                      <a:pt x="505" y="40"/>
                    </a:lnTo>
                    <a:lnTo>
                      <a:pt x="524" y="36"/>
                    </a:lnTo>
                    <a:lnTo>
                      <a:pt x="543" y="34"/>
                    </a:lnTo>
                    <a:lnTo>
                      <a:pt x="561" y="32"/>
                    </a:lnTo>
                    <a:lnTo>
                      <a:pt x="580" y="31"/>
                    </a:lnTo>
                    <a:lnTo>
                      <a:pt x="597" y="27"/>
                    </a:lnTo>
                    <a:lnTo>
                      <a:pt x="612" y="25"/>
                    </a:lnTo>
                    <a:lnTo>
                      <a:pt x="629" y="23"/>
                    </a:lnTo>
                    <a:lnTo>
                      <a:pt x="645" y="21"/>
                    </a:lnTo>
                    <a:lnTo>
                      <a:pt x="660" y="17"/>
                    </a:lnTo>
                    <a:lnTo>
                      <a:pt x="673" y="15"/>
                    </a:lnTo>
                    <a:lnTo>
                      <a:pt x="673" y="15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0" name="Freeform 849"/>
              <p:cNvSpPr/>
              <p:nvPr/>
            </p:nvSpPr>
            <p:spPr bwMode="auto">
              <a:xfrm>
                <a:off x="4508500" y="2114550"/>
                <a:ext cx="609600" cy="557213"/>
              </a:xfrm>
              <a:custGeom>
                <a:avLst/>
                <a:gdLst>
                  <a:gd name="T0" fmla="*/ 212 w 769"/>
                  <a:gd name="T1" fmla="*/ 594 h 701"/>
                  <a:gd name="T2" fmla="*/ 145 w 769"/>
                  <a:gd name="T3" fmla="*/ 636 h 701"/>
                  <a:gd name="T4" fmla="*/ 82 w 769"/>
                  <a:gd name="T5" fmla="*/ 669 h 701"/>
                  <a:gd name="T6" fmla="*/ 55 w 769"/>
                  <a:gd name="T7" fmla="*/ 682 h 701"/>
                  <a:gd name="T8" fmla="*/ 34 w 769"/>
                  <a:gd name="T9" fmla="*/ 692 h 701"/>
                  <a:gd name="T10" fmla="*/ 17 w 769"/>
                  <a:gd name="T11" fmla="*/ 699 h 701"/>
                  <a:gd name="T12" fmla="*/ 7 w 769"/>
                  <a:gd name="T13" fmla="*/ 701 h 701"/>
                  <a:gd name="T14" fmla="*/ 1 w 769"/>
                  <a:gd name="T15" fmla="*/ 701 h 701"/>
                  <a:gd name="T16" fmla="*/ 0 w 769"/>
                  <a:gd name="T17" fmla="*/ 697 h 701"/>
                  <a:gd name="T18" fmla="*/ 9 w 769"/>
                  <a:gd name="T19" fmla="*/ 688 h 701"/>
                  <a:gd name="T20" fmla="*/ 28 w 769"/>
                  <a:gd name="T21" fmla="*/ 672 h 701"/>
                  <a:gd name="T22" fmla="*/ 57 w 769"/>
                  <a:gd name="T23" fmla="*/ 651 h 701"/>
                  <a:gd name="T24" fmla="*/ 93 w 769"/>
                  <a:gd name="T25" fmla="*/ 625 h 701"/>
                  <a:gd name="T26" fmla="*/ 158 w 769"/>
                  <a:gd name="T27" fmla="*/ 579 h 701"/>
                  <a:gd name="T28" fmla="*/ 264 w 769"/>
                  <a:gd name="T29" fmla="*/ 499 h 701"/>
                  <a:gd name="T30" fmla="*/ 338 w 769"/>
                  <a:gd name="T31" fmla="*/ 436 h 701"/>
                  <a:gd name="T32" fmla="*/ 396 w 769"/>
                  <a:gd name="T33" fmla="*/ 384 h 701"/>
                  <a:gd name="T34" fmla="*/ 453 w 769"/>
                  <a:gd name="T35" fmla="*/ 331 h 701"/>
                  <a:gd name="T36" fmla="*/ 505 w 769"/>
                  <a:gd name="T37" fmla="*/ 281 h 701"/>
                  <a:gd name="T38" fmla="*/ 551 w 769"/>
                  <a:gd name="T39" fmla="*/ 235 h 701"/>
                  <a:gd name="T40" fmla="*/ 589 w 769"/>
                  <a:gd name="T41" fmla="*/ 193 h 701"/>
                  <a:gd name="T42" fmla="*/ 622 w 769"/>
                  <a:gd name="T43" fmla="*/ 153 h 701"/>
                  <a:gd name="T44" fmla="*/ 648 w 769"/>
                  <a:gd name="T45" fmla="*/ 119 h 701"/>
                  <a:gd name="T46" fmla="*/ 668 w 769"/>
                  <a:gd name="T47" fmla="*/ 88 h 701"/>
                  <a:gd name="T48" fmla="*/ 681 w 769"/>
                  <a:gd name="T49" fmla="*/ 63 h 701"/>
                  <a:gd name="T50" fmla="*/ 690 w 769"/>
                  <a:gd name="T51" fmla="*/ 44 h 701"/>
                  <a:gd name="T52" fmla="*/ 694 w 769"/>
                  <a:gd name="T53" fmla="*/ 31 h 701"/>
                  <a:gd name="T54" fmla="*/ 694 w 769"/>
                  <a:gd name="T55" fmla="*/ 23 h 701"/>
                  <a:gd name="T56" fmla="*/ 689 w 769"/>
                  <a:gd name="T57" fmla="*/ 17 h 701"/>
                  <a:gd name="T58" fmla="*/ 690 w 769"/>
                  <a:gd name="T59" fmla="*/ 10 h 701"/>
                  <a:gd name="T60" fmla="*/ 696 w 769"/>
                  <a:gd name="T61" fmla="*/ 2 h 701"/>
                  <a:gd name="T62" fmla="*/ 706 w 769"/>
                  <a:gd name="T63" fmla="*/ 0 h 701"/>
                  <a:gd name="T64" fmla="*/ 733 w 769"/>
                  <a:gd name="T65" fmla="*/ 10 h 701"/>
                  <a:gd name="T66" fmla="*/ 757 w 769"/>
                  <a:gd name="T67" fmla="*/ 33 h 701"/>
                  <a:gd name="T68" fmla="*/ 769 w 769"/>
                  <a:gd name="T69" fmla="*/ 56 h 701"/>
                  <a:gd name="T70" fmla="*/ 769 w 769"/>
                  <a:gd name="T71" fmla="*/ 71 h 701"/>
                  <a:gd name="T72" fmla="*/ 759 w 769"/>
                  <a:gd name="T73" fmla="*/ 84 h 701"/>
                  <a:gd name="T74" fmla="*/ 744 w 769"/>
                  <a:gd name="T75" fmla="*/ 105 h 701"/>
                  <a:gd name="T76" fmla="*/ 723 w 769"/>
                  <a:gd name="T77" fmla="*/ 132 h 701"/>
                  <a:gd name="T78" fmla="*/ 692 w 769"/>
                  <a:gd name="T79" fmla="*/ 164 h 701"/>
                  <a:gd name="T80" fmla="*/ 645 w 769"/>
                  <a:gd name="T81" fmla="*/ 218 h 701"/>
                  <a:gd name="T82" fmla="*/ 566 w 769"/>
                  <a:gd name="T83" fmla="*/ 298 h 701"/>
                  <a:gd name="T84" fmla="*/ 488 w 769"/>
                  <a:gd name="T85" fmla="*/ 371 h 701"/>
                  <a:gd name="T86" fmla="*/ 409 w 769"/>
                  <a:gd name="T87" fmla="*/ 443 h 701"/>
                  <a:gd name="T88" fmla="*/ 333 w 769"/>
                  <a:gd name="T89" fmla="*/ 506 h 701"/>
                  <a:gd name="T90" fmla="*/ 258 w 769"/>
                  <a:gd name="T91" fmla="*/ 562 h 7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769" h="701">
                    <a:moveTo>
                      <a:pt x="258" y="562"/>
                    </a:moveTo>
                    <a:lnTo>
                      <a:pt x="235" y="579"/>
                    </a:lnTo>
                    <a:lnTo>
                      <a:pt x="212" y="594"/>
                    </a:lnTo>
                    <a:lnTo>
                      <a:pt x="189" y="609"/>
                    </a:lnTo>
                    <a:lnTo>
                      <a:pt x="168" y="623"/>
                    </a:lnTo>
                    <a:lnTo>
                      <a:pt x="145" y="636"/>
                    </a:lnTo>
                    <a:lnTo>
                      <a:pt x="124" y="648"/>
                    </a:lnTo>
                    <a:lnTo>
                      <a:pt x="103" y="657"/>
                    </a:lnTo>
                    <a:lnTo>
                      <a:pt x="82" y="669"/>
                    </a:lnTo>
                    <a:lnTo>
                      <a:pt x="72" y="672"/>
                    </a:lnTo>
                    <a:lnTo>
                      <a:pt x="65" y="678"/>
                    </a:lnTo>
                    <a:lnTo>
                      <a:pt x="55" y="682"/>
                    </a:lnTo>
                    <a:lnTo>
                      <a:pt x="47" y="686"/>
                    </a:lnTo>
                    <a:lnTo>
                      <a:pt x="40" y="690"/>
                    </a:lnTo>
                    <a:lnTo>
                      <a:pt x="34" y="692"/>
                    </a:lnTo>
                    <a:lnTo>
                      <a:pt x="28" y="695"/>
                    </a:lnTo>
                    <a:lnTo>
                      <a:pt x="23" y="697"/>
                    </a:lnTo>
                    <a:lnTo>
                      <a:pt x="17" y="699"/>
                    </a:lnTo>
                    <a:lnTo>
                      <a:pt x="13" y="699"/>
                    </a:lnTo>
                    <a:lnTo>
                      <a:pt x="9" y="701"/>
                    </a:lnTo>
                    <a:lnTo>
                      <a:pt x="7" y="701"/>
                    </a:lnTo>
                    <a:lnTo>
                      <a:pt x="3" y="701"/>
                    </a:lnTo>
                    <a:lnTo>
                      <a:pt x="1" y="701"/>
                    </a:lnTo>
                    <a:lnTo>
                      <a:pt x="1" y="701"/>
                    </a:lnTo>
                    <a:lnTo>
                      <a:pt x="0" y="701"/>
                    </a:lnTo>
                    <a:lnTo>
                      <a:pt x="0" y="699"/>
                    </a:lnTo>
                    <a:lnTo>
                      <a:pt x="0" y="697"/>
                    </a:lnTo>
                    <a:lnTo>
                      <a:pt x="1" y="695"/>
                    </a:lnTo>
                    <a:lnTo>
                      <a:pt x="5" y="692"/>
                    </a:lnTo>
                    <a:lnTo>
                      <a:pt x="9" y="688"/>
                    </a:lnTo>
                    <a:lnTo>
                      <a:pt x="15" y="684"/>
                    </a:lnTo>
                    <a:lnTo>
                      <a:pt x="21" y="678"/>
                    </a:lnTo>
                    <a:lnTo>
                      <a:pt x="28" y="672"/>
                    </a:lnTo>
                    <a:lnTo>
                      <a:pt x="36" y="667"/>
                    </a:lnTo>
                    <a:lnTo>
                      <a:pt x="46" y="659"/>
                    </a:lnTo>
                    <a:lnTo>
                      <a:pt x="57" y="651"/>
                    </a:lnTo>
                    <a:lnTo>
                      <a:pt x="68" y="644"/>
                    </a:lnTo>
                    <a:lnTo>
                      <a:pt x="80" y="634"/>
                    </a:lnTo>
                    <a:lnTo>
                      <a:pt x="93" y="625"/>
                    </a:lnTo>
                    <a:lnTo>
                      <a:pt x="109" y="613"/>
                    </a:lnTo>
                    <a:lnTo>
                      <a:pt x="124" y="602"/>
                    </a:lnTo>
                    <a:lnTo>
                      <a:pt x="158" y="579"/>
                    </a:lnTo>
                    <a:lnTo>
                      <a:pt x="193" y="554"/>
                    </a:lnTo>
                    <a:lnTo>
                      <a:pt x="227" y="527"/>
                    </a:lnTo>
                    <a:lnTo>
                      <a:pt x="264" y="499"/>
                    </a:lnTo>
                    <a:lnTo>
                      <a:pt x="302" y="468"/>
                    </a:lnTo>
                    <a:lnTo>
                      <a:pt x="319" y="453"/>
                    </a:lnTo>
                    <a:lnTo>
                      <a:pt x="338" y="436"/>
                    </a:lnTo>
                    <a:lnTo>
                      <a:pt x="357" y="420"/>
                    </a:lnTo>
                    <a:lnTo>
                      <a:pt x="377" y="403"/>
                    </a:lnTo>
                    <a:lnTo>
                      <a:pt x="396" y="384"/>
                    </a:lnTo>
                    <a:lnTo>
                      <a:pt x="417" y="367"/>
                    </a:lnTo>
                    <a:lnTo>
                      <a:pt x="434" y="348"/>
                    </a:lnTo>
                    <a:lnTo>
                      <a:pt x="453" y="331"/>
                    </a:lnTo>
                    <a:lnTo>
                      <a:pt x="470" y="315"/>
                    </a:lnTo>
                    <a:lnTo>
                      <a:pt x="488" y="298"/>
                    </a:lnTo>
                    <a:lnTo>
                      <a:pt x="505" y="281"/>
                    </a:lnTo>
                    <a:lnTo>
                      <a:pt x="520" y="266"/>
                    </a:lnTo>
                    <a:lnTo>
                      <a:pt x="535" y="250"/>
                    </a:lnTo>
                    <a:lnTo>
                      <a:pt x="551" y="235"/>
                    </a:lnTo>
                    <a:lnTo>
                      <a:pt x="564" y="222"/>
                    </a:lnTo>
                    <a:lnTo>
                      <a:pt x="578" y="206"/>
                    </a:lnTo>
                    <a:lnTo>
                      <a:pt x="589" y="193"/>
                    </a:lnTo>
                    <a:lnTo>
                      <a:pt x="601" y="180"/>
                    </a:lnTo>
                    <a:lnTo>
                      <a:pt x="612" y="166"/>
                    </a:lnTo>
                    <a:lnTo>
                      <a:pt x="622" y="153"/>
                    </a:lnTo>
                    <a:lnTo>
                      <a:pt x="631" y="142"/>
                    </a:lnTo>
                    <a:lnTo>
                      <a:pt x="641" y="130"/>
                    </a:lnTo>
                    <a:lnTo>
                      <a:pt x="648" y="119"/>
                    </a:lnTo>
                    <a:lnTo>
                      <a:pt x="654" y="107"/>
                    </a:lnTo>
                    <a:lnTo>
                      <a:pt x="662" y="98"/>
                    </a:lnTo>
                    <a:lnTo>
                      <a:pt x="668" y="88"/>
                    </a:lnTo>
                    <a:lnTo>
                      <a:pt x="673" y="80"/>
                    </a:lnTo>
                    <a:lnTo>
                      <a:pt x="677" y="71"/>
                    </a:lnTo>
                    <a:lnTo>
                      <a:pt x="681" y="63"/>
                    </a:lnTo>
                    <a:lnTo>
                      <a:pt x="685" y="57"/>
                    </a:lnTo>
                    <a:lnTo>
                      <a:pt x="689" y="50"/>
                    </a:lnTo>
                    <a:lnTo>
                      <a:pt x="690" y="44"/>
                    </a:lnTo>
                    <a:lnTo>
                      <a:pt x="692" y="40"/>
                    </a:lnTo>
                    <a:lnTo>
                      <a:pt x="694" y="35"/>
                    </a:lnTo>
                    <a:lnTo>
                      <a:pt x="694" y="31"/>
                    </a:lnTo>
                    <a:lnTo>
                      <a:pt x="696" y="29"/>
                    </a:lnTo>
                    <a:lnTo>
                      <a:pt x="696" y="25"/>
                    </a:lnTo>
                    <a:lnTo>
                      <a:pt x="694" y="23"/>
                    </a:lnTo>
                    <a:lnTo>
                      <a:pt x="692" y="21"/>
                    </a:lnTo>
                    <a:lnTo>
                      <a:pt x="690" y="19"/>
                    </a:lnTo>
                    <a:lnTo>
                      <a:pt x="689" y="17"/>
                    </a:lnTo>
                    <a:lnTo>
                      <a:pt x="689" y="15"/>
                    </a:lnTo>
                    <a:lnTo>
                      <a:pt x="689" y="12"/>
                    </a:lnTo>
                    <a:lnTo>
                      <a:pt x="690" y="10"/>
                    </a:lnTo>
                    <a:lnTo>
                      <a:pt x="692" y="6"/>
                    </a:lnTo>
                    <a:lnTo>
                      <a:pt x="694" y="4"/>
                    </a:lnTo>
                    <a:lnTo>
                      <a:pt x="696" y="2"/>
                    </a:lnTo>
                    <a:lnTo>
                      <a:pt x="700" y="0"/>
                    </a:lnTo>
                    <a:lnTo>
                      <a:pt x="702" y="0"/>
                    </a:lnTo>
                    <a:lnTo>
                      <a:pt x="706" y="0"/>
                    </a:lnTo>
                    <a:lnTo>
                      <a:pt x="715" y="0"/>
                    </a:lnTo>
                    <a:lnTo>
                      <a:pt x="725" y="4"/>
                    </a:lnTo>
                    <a:lnTo>
                      <a:pt x="733" y="10"/>
                    </a:lnTo>
                    <a:lnTo>
                      <a:pt x="740" y="15"/>
                    </a:lnTo>
                    <a:lnTo>
                      <a:pt x="748" y="23"/>
                    </a:lnTo>
                    <a:lnTo>
                      <a:pt x="757" y="33"/>
                    </a:lnTo>
                    <a:lnTo>
                      <a:pt x="763" y="40"/>
                    </a:lnTo>
                    <a:lnTo>
                      <a:pt x="767" y="48"/>
                    </a:lnTo>
                    <a:lnTo>
                      <a:pt x="769" y="56"/>
                    </a:lnTo>
                    <a:lnTo>
                      <a:pt x="769" y="65"/>
                    </a:lnTo>
                    <a:lnTo>
                      <a:pt x="769" y="67"/>
                    </a:lnTo>
                    <a:lnTo>
                      <a:pt x="769" y="71"/>
                    </a:lnTo>
                    <a:lnTo>
                      <a:pt x="767" y="75"/>
                    </a:lnTo>
                    <a:lnTo>
                      <a:pt x="763" y="78"/>
                    </a:lnTo>
                    <a:lnTo>
                      <a:pt x="759" y="84"/>
                    </a:lnTo>
                    <a:lnTo>
                      <a:pt x="756" y="90"/>
                    </a:lnTo>
                    <a:lnTo>
                      <a:pt x="750" y="98"/>
                    </a:lnTo>
                    <a:lnTo>
                      <a:pt x="744" y="105"/>
                    </a:lnTo>
                    <a:lnTo>
                      <a:pt x="738" y="113"/>
                    </a:lnTo>
                    <a:lnTo>
                      <a:pt x="731" y="122"/>
                    </a:lnTo>
                    <a:lnTo>
                      <a:pt x="723" y="132"/>
                    </a:lnTo>
                    <a:lnTo>
                      <a:pt x="713" y="142"/>
                    </a:lnTo>
                    <a:lnTo>
                      <a:pt x="704" y="153"/>
                    </a:lnTo>
                    <a:lnTo>
                      <a:pt x="692" y="164"/>
                    </a:lnTo>
                    <a:lnTo>
                      <a:pt x="681" y="178"/>
                    </a:lnTo>
                    <a:lnTo>
                      <a:pt x="669" y="191"/>
                    </a:lnTo>
                    <a:lnTo>
                      <a:pt x="645" y="218"/>
                    </a:lnTo>
                    <a:lnTo>
                      <a:pt x="618" y="245"/>
                    </a:lnTo>
                    <a:lnTo>
                      <a:pt x="591" y="271"/>
                    </a:lnTo>
                    <a:lnTo>
                      <a:pt x="566" y="298"/>
                    </a:lnTo>
                    <a:lnTo>
                      <a:pt x="539" y="323"/>
                    </a:lnTo>
                    <a:lnTo>
                      <a:pt x="514" y="348"/>
                    </a:lnTo>
                    <a:lnTo>
                      <a:pt x="488" y="371"/>
                    </a:lnTo>
                    <a:lnTo>
                      <a:pt x="461" y="396"/>
                    </a:lnTo>
                    <a:lnTo>
                      <a:pt x="436" y="418"/>
                    </a:lnTo>
                    <a:lnTo>
                      <a:pt x="409" y="443"/>
                    </a:lnTo>
                    <a:lnTo>
                      <a:pt x="384" y="464"/>
                    </a:lnTo>
                    <a:lnTo>
                      <a:pt x="357" y="485"/>
                    </a:lnTo>
                    <a:lnTo>
                      <a:pt x="333" y="506"/>
                    </a:lnTo>
                    <a:lnTo>
                      <a:pt x="308" y="525"/>
                    </a:lnTo>
                    <a:lnTo>
                      <a:pt x="283" y="544"/>
                    </a:lnTo>
                    <a:lnTo>
                      <a:pt x="258" y="562"/>
                    </a:lnTo>
                    <a:lnTo>
                      <a:pt x="258" y="562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1" name="Freeform 850"/>
              <p:cNvSpPr/>
              <p:nvPr/>
            </p:nvSpPr>
            <p:spPr bwMode="auto">
              <a:xfrm>
                <a:off x="4768850" y="2457450"/>
                <a:ext cx="53975" cy="288925"/>
              </a:xfrm>
              <a:custGeom>
                <a:avLst/>
                <a:gdLst>
                  <a:gd name="T0" fmla="*/ 67 w 67"/>
                  <a:gd name="T1" fmla="*/ 0 h 365"/>
                  <a:gd name="T2" fmla="*/ 65 w 67"/>
                  <a:gd name="T3" fmla="*/ 42 h 365"/>
                  <a:gd name="T4" fmla="*/ 65 w 67"/>
                  <a:gd name="T5" fmla="*/ 82 h 365"/>
                  <a:gd name="T6" fmla="*/ 63 w 67"/>
                  <a:gd name="T7" fmla="*/ 118 h 365"/>
                  <a:gd name="T8" fmla="*/ 63 w 67"/>
                  <a:gd name="T9" fmla="*/ 153 h 365"/>
                  <a:gd name="T10" fmla="*/ 61 w 67"/>
                  <a:gd name="T11" fmla="*/ 185 h 365"/>
                  <a:gd name="T12" fmla="*/ 59 w 67"/>
                  <a:gd name="T13" fmla="*/ 214 h 365"/>
                  <a:gd name="T14" fmla="*/ 59 w 67"/>
                  <a:gd name="T15" fmla="*/ 240 h 365"/>
                  <a:gd name="T16" fmla="*/ 57 w 67"/>
                  <a:gd name="T17" fmla="*/ 265 h 365"/>
                  <a:gd name="T18" fmla="*/ 55 w 67"/>
                  <a:gd name="T19" fmla="*/ 286 h 365"/>
                  <a:gd name="T20" fmla="*/ 55 w 67"/>
                  <a:gd name="T21" fmla="*/ 305 h 365"/>
                  <a:gd name="T22" fmla="*/ 53 w 67"/>
                  <a:gd name="T23" fmla="*/ 321 h 365"/>
                  <a:gd name="T24" fmla="*/ 51 w 67"/>
                  <a:gd name="T25" fmla="*/ 334 h 365"/>
                  <a:gd name="T26" fmla="*/ 50 w 67"/>
                  <a:gd name="T27" fmla="*/ 345 h 365"/>
                  <a:gd name="T28" fmla="*/ 48 w 67"/>
                  <a:gd name="T29" fmla="*/ 353 h 365"/>
                  <a:gd name="T30" fmla="*/ 48 w 67"/>
                  <a:gd name="T31" fmla="*/ 359 h 365"/>
                  <a:gd name="T32" fmla="*/ 46 w 67"/>
                  <a:gd name="T33" fmla="*/ 363 h 365"/>
                  <a:gd name="T34" fmla="*/ 38 w 67"/>
                  <a:gd name="T35" fmla="*/ 365 h 365"/>
                  <a:gd name="T36" fmla="*/ 32 w 67"/>
                  <a:gd name="T37" fmla="*/ 363 h 365"/>
                  <a:gd name="T38" fmla="*/ 27 w 67"/>
                  <a:gd name="T39" fmla="*/ 357 h 365"/>
                  <a:gd name="T40" fmla="*/ 21 w 67"/>
                  <a:gd name="T41" fmla="*/ 345 h 365"/>
                  <a:gd name="T42" fmla="*/ 13 w 67"/>
                  <a:gd name="T43" fmla="*/ 332 h 365"/>
                  <a:gd name="T44" fmla="*/ 9 w 67"/>
                  <a:gd name="T45" fmla="*/ 315 h 365"/>
                  <a:gd name="T46" fmla="*/ 9 w 67"/>
                  <a:gd name="T47" fmla="*/ 296 h 365"/>
                  <a:gd name="T48" fmla="*/ 11 w 67"/>
                  <a:gd name="T49" fmla="*/ 273 h 365"/>
                  <a:gd name="T50" fmla="*/ 15 w 67"/>
                  <a:gd name="T51" fmla="*/ 248 h 365"/>
                  <a:gd name="T52" fmla="*/ 15 w 67"/>
                  <a:gd name="T53" fmla="*/ 216 h 365"/>
                  <a:gd name="T54" fmla="*/ 15 w 67"/>
                  <a:gd name="T55" fmla="*/ 177 h 365"/>
                  <a:gd name="T56" fmla="*/ 17 w 67"/>
                  <a:gd name="T57" fmla="*/ 134 h 365"/>
                  <a:gd name="T58" fmla="*/ 15 w 67"/>
                  <a:gd name="T59" fmla="*/ 91 h 365"/>
                  <a:gd name="T60" fmla="*/ 13 w 67"/>
                  <a:gd name="T61" fmla="*/ 55 h 365"/>
                  <a:gd name="T62" fmla="*/ 7 w 67"/>
                  <a:gd name="T63" fmla="*/ 25 h 365"/>
                  <a:gd name="T64" fmla="*/ 0 w 67"/>
                  <a:gd name="T65" fmla="*/ 0 h 3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67" h="365">
                    <a:moveTo>
                      <a:pt x="0" y="0"/>
                    </a:moveTo>
                    <a:lnTo>
                      <a:pt x="67" y="0"/>
                    </a:lnTo>
                    <a:lnTo>
                      <a:pt x="65" y="21"/>
                    </a:lnTo>
                    <a:lnTo>
                      <a:pt x="65" y="42"/>
                    </a:lnTo>
                    <a:lnTo>
                      <a:pt x="65" y="63"/>
                    </a:lnTo>
                    <a:lnTo>
                      <a:pt x="65" y="82"/>
                    </a:lnTo>
                    <a:lnTo>
                      <a:pt x="63" y="101"/>
                    </a:lnTo>
                    <a:lnTo>
                      <a:pt x="63" y="118"/>
                    </a:lnTo>
                    <a:lnTo>
                      <a:pt x="63" y="135"/>
                    </a:lnTo>
                    <a:lnTo>
                      <a:pt x="63" y="153"/>
                    </a:lnTo>
                    <a:lnTo>
                      <a:pt x="61" y="170"/>
                    </a:lnTo>
                    <a:lnTo>
                      <a:pt x="61" y="185"/>
                    </a:lnTo>
                    <a:lnTo>
                      <a:pt x="61" y="200"/>
                    </a:lnTo>
                    <a:lnTo>
                      <a:pt x="59" y="214"/>
                    </a:lnTo>
                    <a:lnTo>
                      <a:pt x="59" y="227"/>
                    </a:lnTo>
                    <a:lnTo>
                      <a:pt x="59" y="240"/>
                    </a:lnTo>
                    <a:lnTo>
                      <a:pt x="57" y="254"/>
                    </a:lnTo>
                    <a:lnTo>
                      <a:pt x="57" y="265"/>
                    </a:lnTo>
                    <a:lnTo>
                      <a:pt x="57" y="277"/>
                    </a:lnTo>
                    <a:lnTo>
                      <a:pt x="55" y="286"/>
                    </a:lnTo>
                    <a:lnTo>
                      <a:pt x="55" y="296"/>
                    </a:lnTo>
                    <a:lnTo>
                      <a:pt x="55" y="305"/>
                    </a:lnTo>
                    <a:lnTo>
                      <a:pt x="53" y="313"/>
                    </a:lnTo>
                    <a:lnTo>
                      <a:pt x="53" y="321"/>
                    </a:lnTo>
                    <a:lnTo>
                      <a:pt x="51" y="328"/>
                    </a:lnTo>
                    <a:lnTo>
                      <a:pt x="51" y="334"/>
                    </a:lnTo>
                    <a:lnTo>
                      <a:pt x="51" y="340"/>
                    </a:lnTo>
                    <a:lnTo>
                      <a:pt x="50" y="345"/>
                    </a:lnTo>
                    <a:lnTo>
                      <a:pt x="50" y="349"/>
                    </a:lnTo>
                    <a:lnTo>
                      <a:pt x="48" y="353"/>
                    </a:lnTo>
                    <a:lnTo>
                      <a:pt x="48" y="357"/>
                    </a:lnTo>
                    <a:lnTo>
                      <a:pt x="48" y="359"/>
                    </a:lnTo>
                    <a:lnTo>
                      <a:pt x="46" y="361"/>
                    </a:lnTo>
                    <a:lnTo>
                      <a:pt x="46" y="363"/>
                    </a:lnTo>
                    <a:lnTo>
                      <a:pt x="42" y="363"/>
                    </a:lnTo>
                    <a:lnTo>
                      <a:pt x="38" y="365"/>
                    </a:lnTo>
                    <a:lnTo>
                      <a:pt x="36" y="363"/>
                    </a:lnTo>
                    <a:lnTo>
                      <a:pt x="32" y="363"/>
                    </a:lnTo>
                    <a:lnTo>
                      <a:pt x="30" y="359"/>
                    </a:lnTo>
                    <a:lnTo>
                      <a:pt x="27" y="357"/>
                    </a:lnTo>
                    <a:lnTo>
                      <a:pt x="23" y="351"/>
                    </a:lnTo>
                    <a:lnTo>
                      <a:pt x="21" y="345"/>
                    </a:lnTo>
                    <a:lnTo>
                      <a:pt x="17" y="340"/>
                    </a:lnTo>
                    <a:lnTo>
                      <a:pt x="13" y="332"/>
                    </a:lnTo>
                    <a:lnTo>
                      <a:pt x="11" y="324"/>
                    </a:lnTo>
                    <a:lnTo>
                      <a:pt x="9" y="315"/>
                    </a:lnTo>
                    <a:lnTo>
                      <a:pt x="9" y="305"/>
                    </a:lnTo>
                    <a:lnTo>
                      <a:pt x="9" y="296"/>
                    </a:lnTo>
                    <a:lnTo>
                      <a:pt x="11" y="284"/>
                    </a:lnTo>
                    <a:lnTo>
                      <a:pt x="11" y="273"/>
                    </a:lnTo>
                    <a:lnTo>
                      <a:pt x="13" y="261"/>
                    </a:lnTo>
                    <a:lnTo>
                      <a:pt x="15" y="248"/>
                    </a:lnTo>
                    <a:lnTo>
                      <a:pt x="15" y="233"/>
                    </a:lnTo>
                    <a:lnTo>
                      <a:pt x="15" y="216"/>
                    </a:lnTo>
                    <a:lnTo>
                      <a:pt x="15" y="197"/>
                    </a:lnTo>
                    <a:lnTo>
                      <a:pt x="15" y="177"/>
                    </a:lnTo>
                    <a:lnTo>
                      <a:pt x="17" y="156"/>
                    </a:lnTo>
                    <a:lnTo>
                      <a:pt x="17" y="134"/>
                    </a:lnTo>
                    <a:lnTo>
                      <a:pt x="15" y="112"/>
                    </a:lnTo>
                    <a:lnTo>
                      <a:pt x="15" y="91"/>
                    </a:lnTo>
                    <a:lnTo>
                      <a:pt x="13" y="72"/>
                    </a:lnTo>
                    <a:lnTo>
                      <a:pt x="13" y="55"/>
                    </a:lnTo>
                    <a:lnTo>
                      <a:pt x="9" y="38"/>
                    </a:lnTo>
                    <a:lnTo>
                      <a:pt x="7" y="25"/>
                    </a:lnTo>
                    <a:lnTo>
                      <a:pt x="4" y="11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2" name="Freeform 851"/>
              <p:cNvSpPr/>
              <p:nvPr/>
            </p:nvSpPr>
            <p:spPr bwMode="auto">
              <a:xfrm>
                <a:off x="4805363" y="2428875"/>
                <a:ext cx="268287" cy="365125"/>
              </a:xfrm>
              <a:custGeom>
                <a:avLst/>
                <a:gdLst>
                  <a:gd name="T0" fmla="*/ 245 w 337"/>
                  <a:gd name="T1" fmla="*/ 317 h 460"/>
                  <a:gd name="T2" fmla="*/ 250 w 337"/>
                  <a:gd name="T3" fmla="*/ 311 h 460"/>
                  <a:gd name="T4" fmla="*/ 252 w 337"/>
                  <a:gd name="T5" fmla="*/ 305 h 460"/>
                  <a:gd name="T6" fmla="*/ 252 w 337"/>
                  <a:gd name="T7" fmla="*/ 292 h 460"/>
                  <a:gd name="T8" fmla="*/ 252 w 337"/>
                  <a:gd name="T9" fmla="*/ 271 h 460"/>
                  <a:gd name="T10" fmla="*/ 252 w 337"/>
                  <a:gd name="T11" fmla="*/ 246 h 460"/>
                  <a:gd name="T12" fmla="*/ 252 w 337"/>
                  <a:gd name="T13" fmla="*/ 215 h 460"/>
                  <a:gd name="T14" fmla="*/ 252 w 337"/>
                  <a:gd name="T15" fmla="*/ 183 h 460"/>
                  <a:gd name="T16" fmla="*/ 252 w 337"/>
                  <a:gd name="T17" fmla="*/ 154 h 460"/>
                  <a:gd name="T18" fmla="*/ 252 w 337"/>
                  <a:gd name="T19" fmla="*/ 131 h 460"/>
                  <a:gd name="T20" fmla="*/ 252 w 337"/>
                  <a:gd name="T21" fmla="*/ 114 h 460"/>
                  <a:gd name="T22" fmla="*/ 250 w 337"/>
                  <a:gd name="T23" fmla="*/ 101 h 460"/>
                  <a:gd name="T24" fmla="*/ 243 w 337"/>
                  <a:gd name="T25" fmla="*/ 76 h 460"/>
                  <a:gd name="T26" fmla="*/ 229 w 337"/>
                  <a:gd name="T27" fmla="*/ 59 h 460"/>
                  <a:gd name="T28" fmla="*/ 214 w 337"/>
                  <a:gd name="T29" fmla="*/ 55 h 460"/>
                  <a:gd name="T30" fmla="*/ 195 w 337"/>
                  <a:gd name="T31" fmla="*/ 51 h 460"/>
                  <a:gd name="T32" fmla="*/ 178 w 337"/>
                  <a:gd name="T33" fmla="*/ 53 h 460"/>
                  <a:gd name="T34" fmla="*/ 155 w 337"/>
                  <a:gd name="T35" fmla="*/ 55 h 460"/>
                  <a:gd name="T36" fmla="*/ 124 w 337"/>
                  <a:gd name="T37" fmla="*/ 57 h 460"/>
                  <a:gd name="T38" fmla="*/ 84 w 337"/>
                  <a:gd name="T39" fmla="*/ 63 h 460"/>
                  <a:gd name="T40" fmla="*/ 36 w 337"/>
                  <a:gd name="T41" fmla="*/ 68 h 460"/>
                  <a:gd name="T42" fmla="*/ 0 w 337"/>
                  <a:gd name="T43" fmla="*/ 36 h 460"/>
                  <a:gd name="T44" fmla="*/ 105 w 337"/>
                  <a:gd name="T45" fmla="*/ 28 h 460"/>
                  <a:gd name="T46" fmla="*/ 172 w 337"/>
                  <a:gd name="T47" fmla="*/ 17 h 460"/>
                  <a:gd name="T48" fmla="*/ 206 w 337"/>
                  <a:gd name="T49" fmla="*/ 9 h 460"/>
                  <a:gd name="T50" fmla="*/ 227 w 337"/>
                  <a:gd name="T51" fmla="*/ 3 h 460"/>
                  <a:gd name="T52" fmla="*/ 252 w 337"/>
                  <a:gd name="T53" fmla="*/ 0 h 460"/>
                  <a:gd name="T54" fmla="*/ 281 w 337"/>
                  <a:gd name="T55" fmla="*/ 7 h 460"/>
                  <a:gd name="T56" fmla="*/ 300 w 337"/>
                  <a:gd name="T57" fmla="*/ 19 h 460"/>
                  <a:gd name="T58" fmla="*/ 317 w 337"/>
                  <a:gd name="T59" fmla="*/ 34 h 460"/>
                  <a:gd name="T60" fmla="*/ 331 w 337"/>
                  <a:gd name="T61" fmla="*/ 49 h 460"/>
                  <a:gd name="T62" fmla="*/ 337 w 337"/>
                  <a:gd name="T63" fmla="*/ 61 h 460"/>
                  <a:gd name="T64" fmla="*/ 329 w 337"/>
                  <a:gd name="T65" fmla="*/ 76 h 460"/>
                  <a:gd name="T66" fmla="*/ 321 w 337"/>
                  <a:gd name="T67" fmla="*/ 84 h 460"/>
                  <a:gd name="T68" fmla="*/ 317 w 337"/>
                  <a:gd name="T69" fmla="*/ 97 h 460"/>
                  <a:gd name="T70" fmla="*/ 315 w 337"/>
                  <a:gd name="T71" fmla="*/ 120 h 460"/>
                  <a:gd name="T72" fmla="*/ 314 w 337"/>
                  <a:gd name="T73" fmla="*/ 150 h 460"/>
                  <a:gd name="T74" fmla="*/ 312 w 337"/>
                  <a:gd name="T75" fmla="*/ 191 h 460"/>
                  <a:gd name="T76" fmla="*/ 312 w 337"/>
                  <a:gd name="T77" fmla="*/ 240 h 460"/>
                  <a:gd name="T78" fmla="*/ 310 w 337"/>
                  <a:gd name="T79" fmla="*/ 288 h 460"/>
                  <a:gd name="T80" fmla="*/ 308 w 337"/>
                  <a:gd name="T81" fmla="*/ 328 h 460"/>
                  <a:gd name="T82" fmla="*/ 302 w 337"/>
                  <a:gd name="T83" fmla="*/ 362 h 460"/>
                  <a:gd name="T84" fmla="*/ 296 w 337"/>
                  <a:gd name="T85" fmla="*/ 389 h 460"/>
                  <a:gd name="T86" fmla="*/ 291 w 337"/>
                  <a:gd name="T87" fmla="*/ 410 h 460"/>
                  <a:gd name="T88" fmla="*/ 277 w 337"/>
                  <a:gd name="T89" fmla="*/ 441 h 460"/>
                  <a:gd name="T90" fmla="*/ 262 w 337"/>
                  <a:gd name="T91" fmla="*/ 456 h 460"/>
                  <a:gd name="T92" fmla="*/ 248 w 337"/>
                  <a:gd name="T93" fmla="*/ 460 h 460"/>
                  <a:gd name="T94" fmla="*/ 241 w 337"/>
                  <a:gd name="T95" fmla="*/ 450 h 460"/>
                  <a:gd name="T96" fmla="*/ 237 w 337"/>
                  <a:gd name="T97" fmla="*/ 435 h 460"/>
                  <a:gd name="T98" fmla="*/ 233 w 337"/>
                  <a:gd name="T99" fmla="*/ 408 h 460"/>
                  <a:gd name="T100" fmla="*/ 216 w 337"/>
                  <a:gd name="T101" fmla="*/ 366 h 460"/>
                  <a:gd name="T102" fmla="*/ 187 w 337"/>
                  <a:gd name="T103" fmla="*/ 309 h 460"/>
                  <a:gd name="T104" fmla="*/ 210 w 337"/>
                  <a:gd name="T105" fmla="*/ 317 h 460"/>
                  <a:gd name="T106" fmla="*/ 233 w 337"/>
                  <a:gd name="T107" fmla="*/ 322 h 460"/>
                  <a:gd name="T108" fmla="*/ 241 w 337"/>
                  <a:gd name="T109" fmla="*/ 320 h 4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337" h="460">
                    <a:moveTo>
                      <a:pt x="241" y="320"/>
                    </a:moveTo>
                    <a:lnTo>
                      <a:pt x="243" y="318"/>
                    </a:lnTo>
                    <a:lnTo>
                      <a:pt x="245" y="317"/>
                    </a:lnTo>
                    <a:lnTo>
                      <a:pt x="247" y="315"/>
                    </a:lnTo>
                    <a:lnTo>
                      <a:pt x="248" y="313"/>
                    </a:lnTo>
                    <a:lnTo>
                      <a:pt x="250" y="311"/>
                    </a:lnTo>
                    <a:lnTo>
                      <a:pt x="250" y="309"/>
                    </a:lnTo>
                    <a:lnTo>
                      <a:pt x="250" y="307"/>
                    </a:lnTo>
                    <a:lnTo>
                      <a:pt x="252" y="305"/>
                    </a:lnTo>
                    <a:lnTo>
                      <a:pt x="252" y="301"/>
                    </a:lnTo>
                    <a:lnTo>
                      <a:pt x="252" y="296"/>
                    </a:lnTo>
                    <a:lnTo>
                      <a:pt x="252" y="292"/>
                    </a:lnTo>
                    <a:lnTo>
                      <a:pt x="252" y="286"/>
                    </a:lnTo>
                    <a:lnTo>
                      <a:pt x="252" y="278"/>
                    </a:lnTo>
                    <a:lnTo>
                      <a:pt x="252" y="271"/>
                    </a:lnTo>
                    <a:lnTo>
                      <a:pt x="252" y="263"/>
                    </a:lnTo>
                    <a:lnTo>
                      <a:pt x="252" y="255"/>
                    </a:lnTo>
                    <a:lnTo>
                      <a:pt x="252" y="246"/>
                    </a:lnTo>
                    <a:lnTo>
                      <a:pt x="252" y="236"/>
                    </a:lnTo>
                    <a:lnTo>
                      <a:pt x="252" y="227"/>
                    </a:lnTo>
                    <a:lnTo>
                      <a:pt x="252" y="215"/>
                    </a:lnTo>
                    <a:lnTo>
                      <a:pt x="252" y="204"/>
                    </a:lnTo>
                    <a:lnTo>
                      <a:pt x="252" y="192"/>
                    </a:lnTo>
                    <a:lnTo>
                      <a:pt x="252" y="183"/>
                    </a:lnTo>
                    <a:lnTo>
                      <a:pt x="252" y="173"/>
                    </a:lnTo>
                    <a:lnTo>
                      <a:pt x="252" y="164"/>
                    </a:lnTo>
                    <a:lnTo>
                      <a:pt x="252" y="154"/>
                    </a:lnTo>
                    <a:lnTo>
                      <a:pt x="252" y="147"/>
                    </a:lnTo>
                    <a:lnTo>
                      <a:pt x="252" y="139"/>
                    </a:lnTo>
                    <a:lnTo>
                      <a:pt x="252" y="131"/>
                    </a:lnTo>
                    <a:lnTo>
                      <a:pt x="252" y="126"/>
                    </a:lnTo>
                    <a:lnTo>
                      <a:pt x="252" y="120"/>
                    </a:lnTo>
                    <a:lnTo>
                      <a:pt x="252" y="114"/>
                    </a:lnTo>
                    <a:lnTo>
                      <a:pt x="250" y="108"/>
                    </a:lnTo>
                    <a:lnTo>
                      <a:pt x="250" y="105"/>
                    </a:lnTo>
                    <a:lnTo>
                      <a:pt x="250" y="101"/>
                    </a:lnTo>
                    <a:lnTo>
                      <a:pt x="248" y="97"/>
                    </a:lnTo>
                    <a:lnTo>
                      <a:pt x="247" y="85"/>
                    </a:lnTo>
                    <a:lnTo>
                      <a:pt x="243" y="76"/>
                    </a:lnTo>
                    <a:lnTo>
                      <a:pt x="237" y="66"/>
                    </a:lnTo>
                    <a:lnTo>
                      <a:pt x="233" y="61"/>
                    </a:lnTo>
                    <a:lnTo>
                      <a:pt x="229" y="59"/>
                    </a:lnTo>
                    <a:lnTo>
                      <a:pt x="226" y="57"/>
                    </a:lnTo>
                    <a:lnTo>
                      <a:pt x="220" y="55"/>
                    </a:lnTo>
                    <a:lnTo>
                      <a:pt x="214" y="55"/>
                    </a:lnTo>
                    <a:lnTo>
                      <a:pt x="208" y="53"/>
                    </a:lnTo>
                    <a:lnTo>
                      <a:pt x="201" y="53"/>
                    </a:lnTo>
                    <a:lnTo>
                      <a:pt x="195" y="51"/>
                    </a:lnTo>
                    <a:lnTo>
                      <a:pt x="187" y="51"/>
                    </a:lnTo>
                    <a:lnTo>
                      <a:pt x="182" y="51"/>
                    </a:lnTo>
                    <a:lnTo>
                      <a:pt x="178" y="53"/>
                    </a:lnTo>
                    <a:lnTo>
                      <a:pt x="170" y="53"/>
                    </a:lnTo>
                    <a:lnTo>
                      <a:pt x="162" y="53"/>
                    </a:lnTo>
                    <a:lnTo>
                      <a:pt x="155" y="55"/>
                    </a:lnTo>
                    <a:lnTo>
                      <a:pt x="145" y="55"/>
                    </a:lnTo>
                    <a:lnTo>
                      <a:pt x="136" y="57"/>
                    </a:lnTo>
                    <a:lnTo>
                      <a:pt x="124" y="57"/>
                    </a:lnTo>
                    <a:lnTo>
                      <a:pt x="113" y="59"/>
                    </a:lnTo>
                    <a:lnTo>
                      <a:pt x="99" y="61"/>
                    </a:lnTo>
                    <a:lnTo>
                      <a:pt x="84" y="63"/>
                    </a:lnTo>
                    <a:lnTo>
                      <a:pt x="69" y="64"/>
                    </a:lnTo>
                    <a:lnTo>
                      <a:pt x="53" y="66"/>
                    </a:lnTo>
                    <a:lnTo>
                      <a:pt x="36" y="68"/>
                    </a:lnTo>
                    <a:lnTo>
                      <a:pt x="19" y="70"/>
                    </a:lnTo>
                    <a:lnTo>
                      <a:pt x="0" y="72"/>
                    </a:lnTo>
                    <a:lnTo>
                      <a:pt x="0" y="36"/>
                    </a:lnTo>
                    <a:lnTo>
                      <a:pt x="34" y="34"/>
                    </a:lnTo>
                    <a:lnTo>
                      <a:pt x="69" y="32"/>
                    </a:lnTo>
                    <a:lnTo>
                      <a:pt x="105" y="28"/>
                    </a:lnTo>
                    <a:lnTo>
                      <a:pt x="141" y="22"/>
                    </a:lnTo>
                    <a:lnTo>
                      <a:pt x="157" y="21"/>
                    </a:lnTo>
                    <a:lnTo>
                      <a:pt x="172" y="17"/>
                    </a:lnTo>
                    <a:lnTo>
                      <a:pt x="185" y="15"/>
                    </a:lnTo>
                    <a:lnTo>
                      <a:pt x="197" y="11"/>
                    </a:lnTo>
                    <a:lnTo>
                      <a:pt x="206" y="9"/>
                    </a:lnTo>
                    <a:lnTo>
                      <a:pt x="216" y="7"/>
                    </a:lnTo>
                    <a:lnTo>
                      <a:pt x="224" y="5"/>
                    </a:lnTo>
                    <a:lnTo>
                      <a:pt x="227" y="3"/>
                    </a:lnTo>
                    <a:lnTo>
                      <a:pt x="235" y="1"/>
                    </a:lnTo>
                    <a:lnTo>
                      <a:pt x="243" y="0"/>
                    </a:lnTo>
                    <a:lnTo>
                      <a:pt x="252" y="0"/>
                    </a:lnTo>
                    <a:lnTo>
                      <a:pt x="262" y="0"/>
                    </a:lnTo>
                    <a:lnTo>
                      <a:pt x="271" y="3"/>
                    </a:lnTo>
                    <a:lnTo>
                      <a:pt x="281" y="7"/>
                    </a:lnTo>
                    <a:lnTo>
                      <a:pt x="287" y="11"/>
                    </a:lnTo>
                    <a:lnTo>
                      <a:pt x="293" y="15"/>
                    </a:lnTo>
                    <a:lnTo>
                      <a:pt x="300" y="19"/>
                    </a:lnTo>
                    <a:lnTo>
                      <a:pt x="308" y="22"/>
                    </a:lnTo>
                    <a:lnTo>
                      <a:pt x="314" y="30"/>
                    </a:lnTo>
                    <a:lnTo>
                      <a:pt x="317" y="34"/>
                    </a:lnTo>
                    <a:lnTo>
                      <a:pt x="323" y="40"/>
                    </a:lnTo>
                    <a:lnTo>
                      <a:pt x="327" y="45"/>
                    </a:lnTo>
                    <a:lnTo>
                      <a:pt x="331" y="49"/>
                    </a:lnTo>
                    <a:lnTo>
                      <a:pt x="333" y="53"/>
                    </a:lnTo>
                    <a:lnTo>
                      <a:pt x="335" y="57"/>
                    </a:lnTo>
                    <a:lnTo>
                      <a:pt x="337" y="61"/>
                    </a:lnTo>
                    <a:lnTo>
                      <a:pt x="337" y="66"/>
                    </a:lnTo>
                    <a:lnTo>
                      <a:pt x="333" y="72"/>
                    </a:lnTo>
                    <a:lnTo>
                      <a:pt x="329" y="76"/>
                    </a:lnTo>
                    <a:lnTo>
                      <a:pt x="323" y="80"/>
                    </a:lnTo>
                    <a:lnTo>
                      <a:pt x="323" y="82"/>
                    </a:lnTo>
                    <a:lnTo>
                      <a:pt x="321" y="84"/>
                    </a:lnTo>
                    <a:lnTo>
                      <a:pt x="319" y="87"/>
                    </a:lnTo>
                    <a:lnTo>
                      <a:pt x="319" y="91"/>
                    </a:lnTo>
                    <a:lnTo>
                      <a:pt x="317" y="97"/>
                    </a:lnTo>
                    <a:lnTo>
                      <a:pt x="315" y="105"/>
                    </a:lnTo>
                    <a:lnTo>
                      <a:pt x="315" y="110"/>
                    </a:lnTo>
                    <a:lnTo>
                      <a:pt x="315" y="120"/>
                    </a:lnTo>
                    <a:lnTo>
                      <a:pt x="314" y="129"/>
                    </a:lnTo>
                    <a:lnTo>
                      <a:pt x="314" y="139"/>
                    </a:lnTo>
                    <a:lnTo>
                      <a:pt x="314" y="150"/>
                    </a:lnTo>
                    <a:lnTo>
                      <a:pt x="312" y="164"/>
                    </a:lnTo>
                    <a:lnTo>
                      <a:pt x="312" y="177"/>
                    </a:lnTo>
                    <a:lnTo>
                      <a:pt x="312" y="191"/>
                    </a:lnTo>
                    <a:lnTo>
                      <a:pt x="312" y="206"/>
                    </a:lnTo>
                    <a:lnTo>
                      <a:pt x="312" y="223"/>
                    </a:lnTo>
                    <a:lnTo>
                      <a:pt x="312" y="240"/>
                    </a:lnTo>
                    <a:lnTo>
                      <a:pt x="312" y="257"/>
                    </a:lnTo>
                    <a:lnTo>
                      <a:pt x="310" y="273"/>
                    </a:lnTo>
                    <a:lnTo>
                      <a:pt x="310" y="288"/>
                    </a:lnTo>
                    <a:lnTo>
                      <a:pt x="310" y="301"/>
                    </a:lnTo>
                    <a:lnTo>
                      <a:pt x="308" y="315"/>
                    </a:lnTo>
                    <a:lnTo>
                      <a:pt x="308" y="328"/>
                    </a:lnTo>
                    <a:lnTo>
                      <a:pt x="306" y="339"/>
                    </a:lnTo>
                    <a:lnTo>
                      <a:pt x="304" y="351"/>
                    </a:lnTo>
                    <a:lnTo>
                      <a:pt x="302" y="362"/>
                    </a:lnTo>
                    <a:lnTo>
                      <a:pt x="300" y="372"/>
                    </a:lnTo>
                    <a:lnTo>
                      <a:pt x="298" y="381"/>
                    </a:lnTo>
                    <a:lnTo>
                      <a:pt x="296" y="389"/>
                    </a:lnTo>
                    <a:lnTo>
                      <a:pt x="294" y="397"/>
                    </a:lnTo>
                    <a:lnTo>
                      <a:pt x="293" y="404"/>
                    </a:lnTo>
                    <a:lnTo>
                      <a:pt x="291" y="410"/>
                    </a:lnTo>
                    <a:lnTo>
                      <a:pt x="287" y="422"/>
                    </a:lnTo>
                    <a:lnTo>
                      <a:pt x="281" y="431"/>
                    </a:lnTo>
                    <a:lnTo>
                      <a:pt x="277" y="441"/>
                    </a:lnTo>
                    <a:lnTo>
                      <a:pt x="271" y="446"/>
                    </a:lnTo>
                    <a:lnTo>
                      <a:pt x="268" y="452"/>
                    </a:lnTo>
                    <a:lnTo>
                      <a:pt x="262" y="456"/>
                    </a:lnTo>
                    <a:lnTo>
                      <a:pt x="258" y="458"/>
                    </a:lnTo>
                    <a:lnTo>
                      <a:pt x="252" y="460"/>
                    </a:lnTo>
                    <a:lnTo>
                      <a:pt x="248" y="460"/>
                    </a:lnTo>
                    <a:lnTo>
                      <a:pt x="245" y="458"/>
                    </a:lnTo>
                    <a:lnTo>
                      <a:pt x="243" y="454"/>
                    </a:lnTo>
                    <a:lnTo>
                      <a:pt x="241" y="450"/>
                    </a:lnTo>
                    <a:lnTo>
                      <a:pt x="239" y="446"/>
                    </a:lnTo>
                    <a:lnTo>
                      <a:pt x="237" y="441"/>
                    </a:lnTo>
                    <a:lnTo>
                      <a:pt x="237" y="435"/>
                    </a:lnTo>
                    <a:lnTo>
                      <a:pt x="237" y="427"/>
                    </a:lnTo>
                    <a:lnTo>
                      <a:pt x="235" y="418"/>
                    </a:lnTo>
                    <a:lnTo>
                      <a:pt x="233" y="408"/>
                    </a:lnTo>
                    <a:lnTo>
                      <a:pt x="229" y="395"/>
                    </a:lnTo>
                    <a:lnTo>
                      <a:pt x="224" y="381"/>
                    </a:lnTo>
                    <a:lnTo>
                      <a:pt x="216" y="366"/>
                    </a:lnTo>
                    <a:lnTo>
                      <a:pt x="208" y="349"/>
                    </a:lnTo>
                    <a:lnTo>
                      <a:pt x="199" y="330"/>
                    </a:lnTo>
                    <a:lnTo>
                      <a:pt x="187" y="309"/>
                    </a:lnTo>
                    <a:lnTo>
                      <a:pt x="193" y="311"/>
                    </a:lnTo>
                    <a:lnTo>
                      <a:pt x="199" y="313"/>
                    </a:lnTo>
                    <a:lnTo>
                      <a:pt x="210" y="317"/>
                    </a:lnTo>
                    <a:lnTo>
                      <a:pt x="220" y="318"/>
                    </a:lnTo>
                    <a:lnTo>
                      <a:pt x="227" y="320"/>
                    </a:lnTo>
                    <a:lnTo>
                      <a:pt x="233" y="322"/>
                    </a:lnTo>
                    <a:lnTo>
                      <a:pt x="237" y="322"/>
                    </a:lnTo>
                    <a:lnTo>
                      <a:pt x="241" y="322"/>
                    </a:lnTo>
                    <a:lnTo>
                      <a:pt x="241" y="320"/>
                    </a:lnTo>
                    <a:lnTo>
                      <a:pt x="241" y="320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3" name="Freeform 852"/>
              <p:cNvSpPr/>
              <p:nvPr/>
            </p:nvSpPr>
            <p:spPr bwMode="auto">
              <a:xfrm>
                <a:off x="4795838" y="2543175"/>
                <a:ext cx="158750" cy="46038"/>
              </a:xfrm>
              <a:custGeom>
                <a:avLst/>
                <a:gdLst>
                  <a:gd name="T0" fmla="*/ 0 w 201"/>
                  <a:gd name="T1" fmla="*/ 57 h 57"/>
                  <a:gd name="T2" fmla="*/ 0 w 201"/>
                  <a:gd name="T3" fmla="*/ 21 h 57"/>
                  <a:gd name="T4" fmla="*/ 23 w 201"/>
                  <a:gd name="T5" fmla="*/ 19 h 57"/>
                  <a:gd name="T6" fmla="*/ 46 w 201"/>
                  <a:gd name="T7" fmla="*/ 15 h 57"/>
                  <a:gd name="T8" fmla="*/ 69 w 201"/>
                  <a:gd name="T9" fmla="*/ 11 h 57"/>
                  <a:gd name="T10" fmla="*/ 92 w 201"/>
                  <a:gd name="T11" fmla="*/ 9 h 57"/>
                  <a:gd name="T12" fmla="*/ 104 w 201"/>
                  <a:gd name="T13" fmla="*/ 7 h 57"/>
                  <a:gd name="T14" fmla="*/ 111 w 201"/>
                  <a:gd name="T15" fmla="*/ 5 h 57"/>
                  <a:gd name="T16" fmla="*/ 121 w 201"/>
                  <a:gd name="T17" fmla="*/ 3 h 57"/>
                  <a:gd name="T18" fmla="*/ 129 w 201"/>
                  <a:gd name="T19" fmla="*/ 3 h 57"/>
                  <a:gd name="T20" fmla="*/ 134 w 201"/>
                  <a:gd name="T21" fmla="*/ 2 h 57"/>
                  <a:gd name="T22" fmla="*/ 140 w 201"/>
                  <a:gd name="T23" fmla="*/ 2 h 57"/>
                  <a:gd name="T24" fmla="*/ 146 w 201"/>
                  <a:gd name="T25" fmla="*/ 2 h 57"/>
                  <a:gd name="T26" fmla="*/ 151 w 201"/>
                  <a:gd name="T27" fmla="*/ 0 h 57"/>
                  <a:gd name="T28" fmla="*/ 159 w 201"/>
                  <a:gd name="T29" fmla="*/ 2 h 57"/>
                  <a:gd name="T30" fmla="*/ 167 w 201"/>
                  <a:gd name="T31" fmla="*/ 2 h 57"/>
                  <a:gd name="T32" fmla="*/ 174 w 201"/>
                  <a:gd name="T33" fmla="*/ 2 h 57"/>
                  <a:gd name="T34" fmla="*/ 184 w 201"/>
                  <a:gd name="T35" fmla="*/ 5 h 57"/>
                  <a:gd name="T36" fmla="*/ 188 w 201"/>
                  <a:gd name="T37" fmla="*/ 7 h 57"/>
                  <a:gd name="T38" fmla="*/ 192 w 201"/>
                  <a:gd name="T39" fmla="*/ 9 h 57"/>
                  <a:gd name="T40" fmla="*/ 196 w 201"/>
                  <a:gd name="T41" fmla="*/ 11 h 57"/>
                  <a:gd name="T42" fmla="*/ 197 w 201"/>
                  <a:gd name="T43" fmla="*/ 13 h 57"/>
                  <a:gd name="T44" fmla="*/ 199 w 201"/>
                  <a:gd name="T45" fmla="*/ 15 h 57"/>
                  <a:gd name="T46" fmla="*/ 199 w 201"/>
                  <a:gd name="T47" fmla="*/ 17 h 57"/>
                  <a:gd name="T48" fmla="*/ 201 w 201"/>
                  <a:gd name="T49" fmla="*/ 19 h 57"/>
                  <a:gd name="T50" fmla="*/ 201 w 201"/>
                  <a:gd name="T51" fmla="*/ 21 h 57"/>
                  <a:gd name="T52" fmla="*/ 201 w 201"/>
                  <a:gd name="T53" fmla="*/ 25 h 57"/>
                  <a:gd name="T54" fmla="*/ 199 w 201"/>
                  <a:gd name="T55" fmla="*/ 26 h 57"/>
                  <a:gd name="T56" fmla="*/ 199 w 201"/>
                  <a:gd name="T57" fmla="*/ 28 h 57"/>
                  <a:gd name="T58" fmla="*/ 197 w 201"/>
                  <a:gd name="T59" fmla="*/ 30 h 57"/>
                  <a:gd name="T60" fmla="*/ 196 w 201"/>
                  <a:gd name="T61" fmla="*/ 32 h 57"/>
                  <a:gd name="T62" fmla="*/ 192 w 201"/>
                  <a:gd name="T63" fmla="*/ 34 h 57"/>
                  <a:gd name="T64" fmla="*/ 188 w 201"/>
                  <a:gd name="T65" fmla="*/ 36 h 57"/>
                  <a:gd name="T66" fmla="*/ 184 w 201"/>
                  <a:gd name="T67" fmla="*/ 38 h 57"/>
                  <a:gd name="T68" fmla="*/ 180 w 201"/>
                  <a:gd name="T69" fmla="*/ 38 h 57"/>
                  <a:gd name="T70" fmla="*/ 176 w 201"/>
                  <a:gd name="T71" fmla="*/ 40 h 57"/>
                  <a:gd name="T72" fmla="*/ 173 w 201"/>
                  <a:gd name="T73" fmla="*/ 40 h 57"/>
                  <a:gd name="T74" fmla="*/ 167 w 201"/>
                  <a:gd name="T75" fmla="*/ 42 h 57"/>
                  <a:gd name="T76" fmla="*/ 159 w 201"/>
                  <a:gd name="T77" fmla="*/ 42 h 57"/>
                  <a:gd name="T78" fmla="*/ 150 w 201"/>
                  <a:gd name="T79" fmla="*/ 44 h 57"/>
                  <a:gd name="T80" fmla="*/ 140 w 201"/>
                  <a:gd name="T81" fmla="*/ 46 h 57"/>
                  <a:gd name="T82" fmla="*/ 130 w 201"/>
                  <a:gd name="T83" fmla="*/ 46 h 57"/>
                  <a:gd name="T84" fmla="*/ 117 w 201"/>
                  <a:gd name="T85" fmla="*/ 47 h 57"/>
                  <a:gd name="T86" fmla="*/ 106 w 201"/>
                  <a:gd name="T87" fmla="*/ 49 h 57"/>
                  <a:gd name="T88" fmla="*/ 90 w 201"/>
                  <a:gd name="T89" fmla="*/ 49 h 57"/>
                  <a:gd name="T90" fmla="*/ 75 w 201"/>
                  <a:gd name="T91" fmla="*/ 51 h 57"/>
                  <a:gd name="T92" fmla="*/ 58 w 201"/>
                  <a:gd name="T93" fmla="*/ 53 h 57"/>
                  <a:gd name="T94" fmla="*/ 40 w 201"/>
                  <a:gd name="T95" fmla="*/ 55 h 57"/>
                  <a:gd name="T96" fmla="*/ 21 w 201"/>
                  <a:gd name="T97" fmla="*/ 57 h 57"/>
                  <a:gd name="T98" fmla="*/ 0 w 201"/>
                  <a:gd name="T99" fmla="*/ 57 h 57"/>
                  <a:gd name="T100" fmla="*/ 0 w 201"/>
                  <a:gd name="T101" fmla="*/ 57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201" h="57">
                    <a:moveTo>
                      <a:pt x="0" y="57"/>
                    </a:moveTo>
                    <a:lnTo>
                      <a:pt x="0" y="21"/>
                    </a:lnTo>
                    <a:lnTo>
                      <a:pt x="23" y="19"/>
                    </a:lnTo>
                    <a:lnTo>
                      <a:pt x="46" y="15"/>
                    </a:lnTo>
                    <a:lnTo>
                      <a:pt x="69" y="11"/>
                    </a:lnTo>
                    <a:lnTo>
                      <a:pt x="92" y="9"/>
                    </a:lnTo>
                    <a:lnTo>
                      <a:pt x="104" y="7"/>
                    </a:lnTo>
                    <a:lnTo>
                      <a:pt x="111" y="5"/>
                    </a:lnTo>
                    <a:lnTo>
                      <a:pt x="121" y="3"/>
                    </a:lnTo>
                    <a:lnTo>
                      <a:pt x="129" y="3"/>
                    </a:lnTo>
                    <a:lnTo>
                      <a:pt x="134" y="2"/>
                    </a:lnTo>
                    <a:lnTo>
                      <a:pt x="140" y="2"/>
                    </a:lnTo>
                    <a:lnTo>
                      <a:pt x="146" y="2"/>
                    </a:lnTo>
                    <a:lnTo>
                      <a:pt x="151" y="0"/>
                    </a:lnTo>
                    <a:lnTo>
                      <a:pt x="159" y="2"/>
                    </a:lnTo>
                    <a:lnTo>
                      <a:pt x="167" y="2"/>
                    </a:lnTo>
                    <a:lnTo>
                      <a:pt x="174" y="2"/>
                    </a:lnTo>
                    <a:lnTo>
                      <a:pt x="184" y="5"/>
                    </a:lnTo>
                    <a:lnTo>
                      <a:pt x="188" y="7"/>
                    </a:lnTo>
                    <a:lnTo>
                      <a:pt x="192" y="9"/>
                    </a:lnTo>
                    <a:lnTo>
                      <a:pt x="196" y="11"/>
                    </a:lnTo>
                    <a:lnTo>
                      <a:pt x="197" y="13"/>
                    </a:lnTo>
                    <a:lnTo>
                      <a:pt x="199" y="15"/>
                    </a:lnTo>
                    <a:lnTo>
                      <a:pt x="199" y="17"/>
                    </a:lnTo>
                    <a:lnTo>
                      <a:pt x="201" y="19"/>
                    </a:lnTo>
                    <a:lnTo>
                      <a:pt x="201" y="21"/>
                    </a:lnTo>
                    <a:lnTo>
                      <a:pt x="201" y="25"/>
                    </a:lnTo>
                    <a:lnTo>
                      <a:pt x="199" y="26"/>
                    </a:lnTo>
                    <a:lnTo>
                      <a:pt x="199" y="28"/>
                    </a:lnTo>
                    <a:lnTo>
                      <a:pt x="197" y="30"/>
                    </a:lnTo>
                    <a:lnTo>
                      <a:pt x="196" y="32"/>
                    </a:lnTo>
                    <a:lnTo>
                      <a:pt x="192" y="34"/>
                    </a:lnTo>
                    <a:lnTo>
                      <a:pt x="188" y="36"/>
                    </a:lnTo>
                    <a:lnTo>
                      <a:pt x="184" y="38"/>
                    </a:lnTo>
                    <a:lnTo>
                      <a:pt x="180" y="38"/>
                    </a:lnTo>
                    <a:lnTo>
                      <a:pt x="176" y="40"/>
                    </a:lnTo>
                    <a:lnTo>
                      <a:pt x="173" y="40"/>
                    </a:lnTo>
                    <a:lnTo>
                      <a:pt x="167" y="42"/>
                    </a:lnTo>
                    <a:lnTo>
                      <a:pt x="159" y="42"/>
                    </a:lnTo>
                    <a:lnTo>
                      <a:pt x="150" y="44"/>
                    </a:lnTo>
                    <a:lnTo>
                      <a:pt x="140" y="46"/>
                    </a:lnTo>
                    <a:lnTo>
                      <a:pt x="130" y="46"/>
                    </a:lnTo>
                    <a:lnTo>
                      <a:pt x="117" y="47"/>
                    </a:lnTo>
                    <a:lnTo>
                      <a:pt x="106" y="49"/>
                    </a:lnTo>
                    <a:lnTo>
                      <a:pt x="90" y="49"/>
                    </a:lnTo>
                    <a:lnTo>
                      <a:pt x="75" y="51"/>
                    </a:lnTo>
                    <a:lnTo>
                      <a:pt x="58" y="53"/>
                    </a:lnTo>
                    <a:lnTo>
                      <a:pt x="40" y="55"/>
                    </a:lnTo>
                    <a:lnTo>
                      <a:pt x="21" y="57"/>
                    </a:lnTo>
                    <a:lnTo>
                      <a:pt x="0" y="57"/>
                    </a:lnTo>
                    <a:lnTo>
                      <a:pt x="0" y="57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4" name="Freeform 853"/>
              <p:cNvSpPr/>
              <p:nvPr/>
            </p:nvSpPr>
            <p:spPr bwMode="auto">
              <a:xfrm>
                <a:off x="4802188" y="2654300"/>
                <a:ext cx="204787" cy="42863"/>
              </a:xfrm>
              <a:custGeom>
                <a:avLst/>
                <a:gdLst>
                  <a:gd name="T0" fmla="*/ 256 w 256"/>
                  <a:gd name="T1" fmla="*/ 46 h 54"/>
                  <a:gd name="T2" fmla="*/ 191 w 256"/>
                  <a:gd name="T3" fmla="*/ 46 h 54"/>
                  <a:gd name="T4" fmla="*/ 126 w 256"/>
                  <a:gd name="T5" fmla="*/ 48 h 54"/>
                  <a:gd name="T6" fmla="*/ 63 w 256"/>
                  <a:gd name="T7" fmla="*/ 50 h 54"/>
                  <a:gd name="T8" fmla="*/ 0 w 256"/>
                  <a:gd name="T9" fmla="*/ 54 h 54"/>
                  <a:gd name="T10" fmla="*/ 4 w 256"/>
                  <a:gd name="T11" fmla="*/ 17 h 54"/>
                  <a:gd name="T12" fmla="*/ 23 w 256"/>
                  <a:gd name="T13" fmla="*/ 15 h 54"/>
                  <a:gd name="T14" fmla="*/ 40 w 256"/>
                  <a:gd name="T15" fmla="*/ 13 h 54"/>
                  <a:gd name="T16" fmla="*/ 57 w 256"/>
                  <a:gd name="T17" fmla="*/ 12 h 54"/>
                  <a:gd name="T18" fmla="*/ 73 w 256"/>
                  <a:gd name="T19" fmla="*/ 10 h 54"/>
                  <a:gd name="T20" fmla="*/ 86 w 256"/>
                  <a:gd name="T21" fmla="*/ 10 h 54"/>
                  <a:gd name="T22" fmla="*/ 97 w 256"/>
                  <a:gd name="T23" fmla="*/ 8 h 54"/>
                  <a:gd name="T24" fmla="*/ 107 w 256"/>
                  <a:gd name="T25" fmla="*/ 6 h 54"/>
                  <a:gd name="T26" fmla="*/ 117 w 256"/>
                  <a:gd name="T27" fmla="*/ 4 h 54"/>
                  <a:gd name="T28" fmla="*/ 132 w 256"/>
                  <a:gd name="T29" fmla="*/ 2 h 54"/>
                  <a:gd name="T30" fmla="*/ 147 w 256"/>
                  <a:gd name="T31" fmla="*/ 0 h 54"/>
                  <a:gd name="T32" fmla="*/ 161 w 256"/>
                  <a:gd name="T33" fmla="*/ 0 h 54"/>
                  <a:gd name="T34" fmla="*/ 174 w 256"/>
                  <a:gd name="T35" fmla="*/ 0 h 54"/>
                  <a:gd name="T36" fmla="*/ 182 w 256"/>
                  <a:gd name="T37" fmla="*/ 0 h 54"/>
                  <a:gd name="T38" fmla="*/ 189 w 256"/>
                  <a:gd name="T39" fmla="*/ 4 h 54"/>
                  <a:gd name="T40" fmla="*/ 197 w 256"/>
                  <a:gd name="T41" fmla="*/ 6 h 54"/>
                  <a:gd name="T42" fmla="*/ 208 w 256"/>
                  <a:gd name="T43" fmla="*/ 12 h 54"/>
                  <a:gd name="T44" fmla="*/ 218 w 256"/>
                  <a:gd name="T45" fmla="*/ 17 h 54"/>
                  <a:gd name="T46" fmla="*/ 231 w 256"/>
                  <a:gd name="T47" fmla="*/ 25 h 54"/>
                  <a:gd name="T48" fmla="*/ 243 w 256"/>
                  <a:gd name="T49" fmla="*/ 34 h 54"/>
                  <a:gd name="T50" fmla="*/ 256 w 256"/>
                  <a:gd name="T51" fmla="*/ 46 h 54"/>
                  <a:gd name="T52" fmla="*/ 256 w 256"/>
                  <a:gd name="T53" fmla="*/ 46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56" h="54">
                    <a:moveTo>
                      <a:pt x="256" y="46"/>
                    </a:moveTo>
                    <a:lnTo>
                      <a:pt x="191" y="46"/>
                    </a:lnTo>
                    <a:lnTo>
                      <a:pt x="126" y="48"/>
                    </a:lnTo>
                    <a:lnTo>
                      <a:pt x="63" y="50"/>
                    </a:lnTo>
                    <a:lnTo>
                      <a:pt x="0" y="54"/>
                    </a:lnTo>
                    <a:lnTo>
                      <a:pt x="4" y="17"/>
                    </a:lnTo>
                    <a:lnTo>
                      <a:pt x="23" y="15"/>
                    </a:lnTo>
                    <a:lnTo>
                      <a:pt x="40" y="13"/>
                    </a:lnTo>
                    <a:lnTo>
                      <a:pt x="57" y="12"/>
                    </a:lnTo>
                    <a:lnTo>
                      <a:pt x="73" y="10"/>
                    </a:lnTo>
                    <a:lnTo>
                      <a:pt x="86" y="10"/>
                    </a:lnTo>
                    <a:lnTo>
                      <a:pt x="97" y="8"/>
                    </a:lnTo>
                    <a:lnTo>
                      <a:pt x="107" y="6"/>
                    </a:lnTo>
                    <a:lnTo>
                      <a:pt x="117" y="4"/>
                    </a:lnTo>
                    <a:lnTo>
                      <a:pt x="132" y="2"/>
                    </a:lnTo>
                    <a:lnTo>
                      <a:pt x="147" y="0"/>
                    </a:lnTo>
                    <a:lnTo>
                      <a:pt x="161" y="0"/>
                    </a:lnTo>
                    <a:lnTo>
                      <a:pt x="174" y="0"/>
                    </a:lnTo>
                    <a:lnTo>
                      <a:pt x="182" y="0"/>
                    </a:lnTo>
                    <a:lnTo>
                      <a:pt x="189" y="4"/>
                    </a:lnTo>
                    <a:lnTo>
                      <a:pt x="197" y="6"/>
                    </a:lnTo>
                    <a:lnTo>
                      <a:pt x="208" y="12"/>
                    </a:lnTo>
                    <a:lnTo>
                      <a:pt x="218" y="17"/>
                    </a:lnTo>
                    <a:lnTo>
                      <a:pt x="231" y="25"/>
                    </a:lnTo>
                    <a:lnTo>
                      <a:pt x="243" y="34"/>
                    </a:lnTo>
                    <a:lnTo>
                      <a:pt x="256" y="46"/>
                    </a:lnTo>
                    <a:lnTo>
                      <a:pt x="256" y="46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15" name="组合 14"/>
          <p:cNvGrpSpPr/>
          <p:nvPr/>
        </p:nvGrpSpPr>
        <p:grpSpPr>
          <a:xfrm>
            <a:off x="1861700" y="3384737"/>
            <a:ext cx="1146122" cy="1152128"/>
            <a:chOff x="2797804" y="3277874"/>
            <a:chExt cx="1146122" cy="1152128"/>
          </a:xfrm>
        </p:grpSpPr>
        <p:pic>
          <p:nvPicPr>
            <p:cNvPr id="23" name="图片 22">
              <a:hlinkClick r:id="rId10" action="ppaction://hlinkfile"/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97804" y="3277874"/>
              <a:ext cx="1146122" cy="1152128"/>
            </a:xfrm>
            <a:prstGeom prst="rect">
              <a:avLst/>
            </a:prstGeom>
          </p:spPr>
        </p:pic>
        <p:grpSp>
          <p:nvGrpSpPr>
            <p:cNvPr id="115" name="组合 114"/>
            <p:cNvGrpSpPr/>
            <p:nvPr/>
          </p:nvGrpSpPr>
          <p:grpSpPr>
            <a:xfrm>
              <a:off x="2973928" y="3395490"/>
              <a:ext cx="793875" cy="916897"/>
              <a:chOff x="5405438" y="2022475"/>
              <a:chExt cx="655637" cy="757238"/>
            </a:xfrm>
          </p:grpSpPr>
          <p:sp>
            <p:nvSpPr>
              <p:cNvPr id="116" name="Freeform 854"/>
              <p:cNvSpPr/>
              <p:nvPr/>
            </p:nvSpPr>
            <p:spPr bwMode="auto">
              <a:xfrm>
                <a:off x="5719763" y="2289175"/>
                <a:ext cx="141287" cy="490538"/>
              </a:xfrm>
              <a:custGeom>
                <a:avLst/>
                <a:gdLst>
                  <a:gd name="T0" fmla="*/ 166 w 178"/>
                  <a:gd name="T1" fmla="*/ 78 h 619"/>
                  <a:gd name="T2" fmla="*/ 164 w 178"/>
                  <a:gd name="T3" fmla="*/ 93 h 619"/>
                  <a:gd name="T4" fmla="*/ 164 w 178"/>
                  <a:gd name="T5" fmla="*/ 116 h 619"/>
                  <a:gd name="T6" fmla="*/ 166 w 178"/>
                  <a:gd name="T7" fmla="*/ 147 h 619"/>
                  <a:gd name="T8" fmla="*/ 168 w 178"/>
                  <a:gd name="T9" fmla="*/ 185 h 619"/>
                  <a:gd name="T10" fmla="*/ 172 w 178"/>
                  <a:gd name="T11" fmla="*/ 248 h 619"/>
                  <a:gd name="T12" fmla="*/ 176 w 178"/>
                  <a:gd name="T13" fmla="*/ 338 h 619"/>
                  <a:gd name="T14" fmla="*/ 176 w 178"/>
                  <a:gd name="T15" fmla="*/ 422 h 619"/>
                  <a:gd name="T16" fmla="*/ 174 w 178"/>
                  <a:gd name="T17" fmla="*/ 473 h 619"/>
                  <a:gd name="T18" fmla="*/ 170 w 178"/>
                  <a:gd name="T19" fmla="*/ 506 h 619"/>
                  <a:gd name="T20" fmla="*/ 166 w 178"/>
                  <a:gd name="T21" fmla="*/ 535 h 619"/>
                  <a:gd name="T22" fmla="*/ 161 w 178"/>
                  <a:gd name="T23" fmla="*/ 557 h 619"/>
                  <a:gd name="T24" fmla="*/ 155 w 178"/>
                  <a:gd name="T25" fmla="*/ 577 h 619"/>
                  <a:gd name="T26" fmla="*/ 145 w 178"/>
                  <a:gd name="T27" fmla="*/ 594 h 619"/>
                  <a:gd name="T28" fmla="*/ 132 w 178"/>
                  <a:gd name="T29" fmla="*/ 611 h 619"/>
                  <a:gd name="T30" fmla="*/ 120 w 178"/>
                  <a:gd name="T31" fmla="*/ 619 h 619"/>
                  <a:gd name="T32" fmla="*/ 109 w 178"/>
                  <a:gd name="T33" fmla="*/ 617 h 619"/>
                  <a:gd name="T34" fmla="*/ 97 w 178"/>
                  <a:gd name="T35" fmla="*/ 609 h 619"/>
                  <a:gd name="T36" fmla="*/ 88 w 178"/>
                  <a:gd name="T37" fmla="*/ 590 h 619"/>
                  <a:gd name="T38" fmla="*/ 74 w 178"/>
                  <a:gd name="T39" fmla="*/ 567 h 619"/>
                  <a:gd name="T40" fmla="*/ 55 w 178"/>
                  <a:gd name="T41" fmla="*/ 546 h 619"/>
                  <a:gd name="T42" fmla="*/ 29 w 178"/>
                  <a:gd name="T43" fmla="*/ 527 h 619"/>
                  <a:gd name="T44" fmla="*/ 8 w 178"/>
                  <a:gd name="T45" fmla="*/ 510 h 619"/>
                  <a:gd name="T46" fmla="*/ 0 w 178"/>
                  <a:gd name="T47" fmla="*/ 498 h 619"/>
                  <a:gd name="T48" fmla="*/ 4 w 178"/>
                  <a:gd name="T49" fmla="*/ 494 h 619"/>
                  <a:gd name="T50" fmla="*/ 21 w 178"/>
                  <a:gd name="T51" fmla="*/ 494 h 619"/>
                  <a:gd name="T52" fmla="*/ 52 w 178"/>
                  <a:gd name="T53" fmla="*/ 500 h 619"/>
                  <a:gd name="T54" fmla="*/ 82 w 178"/>
                  <a:gd name="T55" fmla="*/ 506 h 619"/>
                  <a:gd name="T56" fmla="*/ 103 w 178"/>
                  <a:gd name="T57" fmla="*/ 500 h 619"/>
                  <a:gd name="T58" fmla="*/ 111 w 178"/>
                  <a:gd name="T59" fmla="*/ 487 h 619"/>
                  <a:gd name="T60" fmla="*/ 115 w 178"/>
                  <a:gd name="T61" fmla="*/ 468 h 619"/>
                  <a:gd name="T62" fmla="*/ 120 w 178"/>
                  <a:gd name="T63" fmla="*/ 437 h 619"/>
                  <a:gd name="T64" fmla="*/ 122 w 178"/>
                  <a:gd name="T65" fmla="*/ 409 h 619"/>
                  <a:gd name="T66" fmla="*/ 122 w 178"/>
                  <a:gd name="T67" fmla="*/ 382 h 619"/>
                  <a:gd name="T68" fmla="*/ 122 w 178"/>
                  <a:gd name="T69" fmla="*/ 349 h 619"/>
                  <a:gd name="T70" fmla="*/ 120 w 178"/>
                  <a:gd name="T71" fmla="*/ 313 h 619"/>
                  <a:gd name="T72" fmla="*/ 119 w 178"/>
                  <a:gd name="T73" fmla="*/ 271 h 619"/>
                  <a:gd name="T74" fmla="*/ 117 w 178"/>
                  <a:gd name="T75" fmla="*/ 225 h 619"/>
                  <a:gd name="T76" fmla="*/ 115 w 178"/>
                  <a:gd name="T77" fmla="*/ 181 h 619"/>
                  <a:gd name="T78" fmla="*/ 113 w 178"/>
                  <a:gd name="T79" fmla="*/ 145 h 619"/>
                  <a:gd name="T80" fmla="*/ 109 w 178"/>
                  <a:gd name="T81" fmla="*/ 114 h 619"/>
                  <a:gd name="T82" fmla="*/ 107 w 178"/>
                  <a:gd name="T83" fmla="*/ 91 h 619"/>
                  <a:gd name="T84" fmla="*/ 105 w 178"/>
                  <a:gd name="T85" fmla="*/ 76 h 619"/>
                  <a:gd name="T86" fmla="*/ 99 w 178"/>
                  <a:gd name="T87" fmla="*/ 57 h 619"/>
                  <a:gd name="T88" fmla="*/ 88 w 178"/>
                  <a:gd name="T89" fmla="*/ 32 h 619"/>
                  <a:gd name="T90" fmla="*/ 80 w 178"/>
                  <a:gd name="T91" fmla="*/ 21 h 619"/>
                  <a:gd name="T92" fmla="*/ 78 w 178"/>
                  <a:gd name="T93" fmla="*/ 11 h 619"/>
                  <a:gd name="T94" fmla="*/ 88 w 178"/>
                  <a:gd name="T95" fmla="*/ 2 h 619"/>
                  <a:gd name="T96" fmla="*/ 96 w 178"/>
                  <a:gd name="T97" fmla="*/ 0 h 619"/>
                  <a:gd name="T98" fmla="*/ 115 w 178"/>
                  <a:gd name="T99" fmla="*/ 2 h 619"/>
                  <a:gd name="T100" fmla="*/ 132 w 178"/>
                  <a:gd name="T101" fmla="*/ 7 h 619"/>
                  <a:gd name="T102" fmla="*/ 153 w 178"/>
                  <a:gd name="T103" fmla="*/ 21 h 619"/>
                  <a:gd name="T104" fmla="*/ 168 w 178"/>
                  <a:gd name="T105" fmla="*/ 32 h 619"/>
                  <a:gd name="T106" fmla="*/ 176 w 178"/>
                  <a:gd name="T107" fmla="*/ 42 h 619"/>
                  <a:gd name="T108" fmla="*/ 172 w 178"/>
                  <a:gd name="T109" fmla="*/ 57 h 619"/>
                  <a:gd name="T110" fmla="*/ 166 w 178"/>
                  <a:gd name="T111" fmla="*/ 72 h 6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78" h="619">
                    <a:moveTo>
                      <a:pt x="166" y="72"/>
                    </a:moveTo>
                    <a:lnTo>
                      <a:pt x="166" y="76"/>
                    </a:lnTo>
                    <a:lnTo>
                      <a:pt x="166" y="78"/>
                    </a:lnTo>
                    <a:lnTo>
                      <a:pt x="166" y="84"/>
                    </a:lnTo>
                    <a:lnTo>
                      <a:pt x="164" y="88"/>
                    </a:lnTo>
                    <a:lnTo>
                      <a:pt x="164" y="93"/>
                    </a:lnTo>
                    <a:lnTo>
                      <a:pt x="164" y="101"/>
                    </a:lnTo>
                    <a:lnTo>
                      <a:pt x="164" y="109"/>
                    </a:lnTo>
                    <a:lnTo>
                      <a:pt x="164" y="116"/>
                    </a:lnTo>
                    <a:lnTo>
                      <a:pt x="164" y="126"/>
                    </a:lnTo>
                    <a:lnTo>
                      <a:pt x="166" y="135"/>
                    </a:lnTo>
                    <a:lnTo>
                      <a:pt x="166" y="147"/>
                    </a:lnTo>
                    <a:lnTo>
                      <a:pt x="166" y="158"/>
                    </a:lnTo>
                    <a:lnTo>
                      <a:pt x="168" y="172"/>
                    </a:lnTo>
                    <a:lnTo>
                      <a:pt x="168" y="185"/>
                    </a:lnTo>
                    <a:lnTo>
                      <a:pt x="170" y="200"/>
                    </a:lnTo>
                    <a:lnTo>
                      <a:pt x="172" y="216"/>
                    </a:lnTo>
                    <a:lnTo>
                      <a:pt x="172" y="248"/>
                    </a:lnTo>
                    <a:lnTo>
                      <a:pt x="174" y="279"/>
                    </a:lnTo>
                    <a:lnTo>
                      <a:pt x="176" y="309"/>
                    </a:lnTo>
                    <a:lnTo>
                      <a:pt x="176" y="338"/>
                    </a:lnTo>
                    <a:lnTo>
                      <a:pt x="178" y="367"/>
                    </a:lnTo>
                    <a:lnTo>
                      <a:pt x="178" y="395"/>
                    </a:lnTo>
                    <a:lnTo>
                      <a:pt x="176" y="422"/>
                    </a:lnTo>
                    <a:lnTo>
                      <a:pt x="176" y="449"/>
                    </a:lnTo>
                    <a:lnTo>
                      <a:pt x="174" y="460"/>
                    </a:lnTo>
                    <a:lnTo>
                      <a:pt x="174" y="473"/>
                    </a:lnTo>
                    <a:lnTo>
                      <a:pt x="172" y="485"/>
                    </a:lnTo>
                    <a:lnTo>
                      <a:pt x="172" y="494"/>
                    </a:lnTo>
                    <a:lnTo>
                      <a:pt x="170" y="506"/>
                    </a:lnTo>
                    <a:lnTo>
                      <a:pt x="168" y="515"/>
                    </a:lnTo>
                    <a:lnTo>
                      <a:pt x="168" y="525"/>
                    </a:lnTo>
                    <a:lnTo>
                      <a:pt x="166" y="535"/>
                    </a:lnTo>
                    <a:lnTo>
                      <a:pt x="164" y="542"/>
                    </a:lnTo>
                    <a:lnTo>
                      <a:pt x="163" y="550"/>
                    </a:lnTo>
                    <a:lnTo>
                      <a:pt x="161" y="557"/>
                    </a:lnTo>
                    <a:lnTo>
                      <a:pt x="159" y="565"/>
                    </a:lnTo>
                    <a:lnTo>
                      <a:pt x="157" y="571"/>
                    </a:lnTo>
                    <a:lnTo>
                      <a:pt x="155" y="577"/>
                    </a:lnTo>
                    <a:lnTo>
                      <a:pt x="153" y="582"/>
                    </a:lnTo>
                    <a:lnTo>
                      <a:pt x="151" y="586"/>
                    </a:lnTo>
                    <a:lnTo>
                      <a:pt x="145" y="594"/>
                    </a:lnTo>
                    <a:lnTo>
                      <a:pt x="141" y="600"/>
                    </a:lnTo>
                    <a:lnTo>
                      <a:pt x="138" y="605"/>
                    </a:lnTo>
                    <a:lnTo>
                      <a:pt x="132" y="611"/>
                    </a:lnTo>
                    <a:lnTo>
                      <a:pt x="128" y="615"/>
                    </a:lnTo>
                    <a:lnTo>
                      <a:pt x="124" y="617"/>
                    </a:lnTo>
                    <a:lnTo>
                      <a:pt x="120" y="619"/>
                    </a:lnTo>
                    <a:lnTo>
                      <a:pt x="117" y="619"/>
                    </a:lnTo>
                    <a:lnTo>
                      <a:pt x="113" y="619"/>
                    </a:lnTo>
                    <a:lnTo>
                      <a:pt x="109" y="617"/>
                    </a:lnTo>
                    <a:lnTo>
                      <a:pt x="105" y="615"/>
                    </a:lnTo>
                    <a:lnTo>
                      <a:pt x="101" y="613"/>
                    </a:lnTo>
                    <a:lnTo>
                      <a:pt x="97" y="609"/>
                    </a:lnTo>
                    <a:lnTo>
                      <a:pt x="94" y="603"/>
                    </a:lnTo>
                    <a:lnTo>
                      <a:pt x="92" y="598"/>
                    </a:lnTo>
                    <a:lnTo>
                      <a:pt x="88" y="590"/>
                    </a:lnTo>
                    <a:lnTo>
                      <a:pt x="84" y="582"/>
                    </a:lnTo>
                    <a:lnTo>
                      <a:pt x="80" y="575"/>
                    </a:lnTo>
                    <a:lnTo>
                      <a:pt x="74" y="567"/>
                    </a:lnTo>
                    <a:lnTo>
                      <a:pt x="69" y="561"/>
                    </a:lnTo>
                    <a:lnTo>
                      <a:pt x="63" y="554"/>
                    </a:lnTo>
                    <a:lnTo>
                      <a:pt x="55" y="546"/>
                    </a:lnTo>
                    <a:lnTo>
                      <a:pt x="48" y="540"/>
                    </a:lnTo>
                    <a:lnTo>
                      <a:pt x="38" y="533"/>
                    </a:lnTo>
                    <a:lnTo>
                      <a:pt x="29" y="527"/>
                    </a:lnTo>
                    <a:lnTo>
                      <a:pt x="19" y="519"/>
                    </a:lnTo>
                    <a:lnTo>
                      <a:pt x="13" y="514"/>
                    </a:lnTo>
                    <a:lnTo>
                      <a:pt x="8" y="510"/>
                    </a:lnTo>
                    <a:lnTo>
                      <a:pt x="4" y="504"/>
                    </a:lnTo>
                    <a:lnTo>
                      <a:pt x="0" y="502"/>
                    </a:lnTo>
                    <a:lnTo>
                      <a:pt x="0" y="498"/>
                    </a:lnTo>
                    <a:lnTo>
                      <a:pt x="0" y="496"/>
                    </a:lnTo>
                    <a:lnTo>
                      <a:pt x="2" y="496"/>
                    </a:lnTo>
                    <a:lnTo>
                      <a:pt x="4" y="494"/>
                    </a:lnTo>
                    <a:lnTo>
                      <a:pt x="8" y="494"/>
                    </a:lnTo>
                    <a:lnTo>
                      <a:pt x="13" y="494"/>
                    </a:lnTo>
                    <a:lnTo>
                      <a:pt x="21" y="494"/>
                    </a:lnTo>
                    <a:lnTo>
                      <a:pt x="29" y="496"/>
                    </a:lnTo>
                    <a:lnTo>
                      <a:pt x="38" y="498"/>
                    </a:lnTo>
                    <a:lnTo>
                      <a:pt x="52" y="500"/>
                    </a:lnTo>
                    <a:lnTo>
                      <a:pt x="63" y="504"/>
                    </a:lnTo>
                    <a:lnTo>
                      <a:pt x="73" y="504"/>
                    </a:lnTo>
                    <a:lnTo>
                      <a:pt x="82" y="506"/>
                    </a:lnTo>
                    <a:lnTo>
                      <a:pt x="90" y="504"/>
                    </a:lnTo>
                    <a:lnTo>
                      <a:pt x="97" y="502"/>
                    </a:lnTo>
                    <a:lnTo>
                      <a:pt x="103" y="500"/>
                    </a:lnTo>
                    <a:lnTo>
                      <a:pt x="107" y="496"/>
                    </a:lnTo>
                    <a:lnTo>
                      <a:pt x="109" y="493"/>
                    </a:lnTo>
                    <a:lnTo>
                      <a:pt x="111" y="487"/>
                    </a:lnTo>
                    <a:lnTo>
                      <a:pt x="113" y="481"/>
                    </a:lnTo>
                    <a:lnTo>
                      <a:pt x="113" y="475"/>
                    </a:lnTo>
                    <a:lnTo>
                      <a:pt x="115" y="468"/>
                    </a:lnTo>
                    <a:lnTo>
                      <a:pt x="117" y="458"/>
                    </a:lnTo>
                    <a:lnTo>
                      <a:pt x="119" y="449"/>
                    </a:lnTo>
                    <a:lnTo>
                      <a:pt x="120" y="437"/>
                    </a:lnTo>
                    <a:lnTo>
                      <a:pt x="122" y="424"/>
                    </a:lnTo>
                    <a:lnTo>
                      <a:pt x="122" y="416"/>
                    </a:lnTo>
                    <a:lnTo>
                      <a:pt x="122" y="409"/>
                    </a:lnTo>
                    <a:lnTo>
                      <a:pt x="122" y="401"/>
                    </a:lnTo>
                    <a:lnTo>
                      <a:pt x="122" y="391"/>
                    </a:lnTo>
                    <a:lnTo>
                      <a:pt x="122" y="382"/>
                    </a:lnTo>
                    <a:lnTo>
                      <a:pt x="122" y="372"/>
                    </a:lnTo>
                    <a:lnTo>
                      <a:pt x="122" y="361"/>
                    </a:lnTo>
                    <a:lnTo>
                      <a:pt x="122" y="349"/>
                    </a:lnTo>
                    <a:lnTo>
                      <a:pt x="122" y="338"/>
                    </a:lnTo>
                    <a:lnTo>
                      <a:pt x="122" y="326"/>
                    </a:lnTo>
                    <a:lnTo>
                      <a:pt x="120" y="313"/>
                    </a:lnTo>
                    <a:lnTo>
                      <a:pt x="120" y="300"/>
                    </a:lnTo>
                    <a:lnTo>
                      <a:pt x="120" y="286"/>
                    </a:lnTo>
                    <a:lnTo>
                      <a:pt x="119" y="271"/>
                    </a:lnTo>
                    <a:lnTo>
                      <a:pt x="119" y="256"/>
                    </a:lnTo>
                    <a:lnTo>
                      <a:pt x="117" y="240"/>
                    </a:lnTo>
                    <a:lnTo>
                      <a:pt x="117" y="225"/>
                    </a:lnTo>
                    <a:lnTo>
                      <a:pt x="117" y="210"/>
                    </a:lnTo>
                    <a:lnTo>
                      <a:pt x="115" y="195"/>
                    </a:lnTo>
                    <a:lnTo>
                      <a:pt x="115" y="181"/>
                    </a:lnTo>
                    <a:lnTo>
                      <a:pt x="113" y="168"/>
                    </a:lnTo>
                    <a:lnTo>
                      <a:pt x="113" y="156"/>
                    </a:lnTo>
                    <a:lnTo>
                      <a:pt x="113" y="145"/>
                    </a:lnTo>
                    <a:lnTo>
                      <a:pt x="111" y="134"/>
                    </a:lnTo>
                    <a:lnTo>
                      <a:pt x="111" y="124"/>
                    </a:lnTo>
                    <a:lnTo>
                      <a:pt x="109" y="114"/>
                    </a:lnTo>
                    <a:lnTo>
                      <a:pt x="109" y="107"/>
                    </a:lnTo>
                    <a:lnTo>
                      <a:pt x="107" y="99"/>
                    </a:lnTo>
                    <a:lnTo>
                      <a:pt x="107" y="91"/>
                    </a:lnTo>
                    <a:lnTo>
                      <a:pt x="107" y="86"/>
                    </a:lnTo>
                    <a:lnTo>
                      <a:pt x="105" y="82"/>
                    </a:lnTo>
                    <a:lnTo>
                      <a:pt x="105" y="76"/>
                    </a:lnTo>
                    <a:lnTo>
                      <a:pt x="103" y="70"/>
                    </a:lnTo>
                    <a:lnTo>
                      <a:pt x="101" y="63"/>
                    </a:lnTo>
                    <a:lnTo>
                      <a:pt x="99" y="57"/>
                    </a:lnTo>
                    <a:lnTo>
                      <a:pt x="96" y="51"/>
                    </a:lnTo>
                    <a:lnTo>
                      <a:pt x="92" y="42"/>
                    </a:lnTo>
                    <a:lnTo>
                      <a:pt x="88" y="32"/>
                    </a:lnTo>
                    <a:lnTo>
                      <a:pt x="82" y="27"/>
                    </a:lnTo>
                    <a:lnTo>
                      <a:pt x="80" y="23"/>
                    </a:lnTo>
                    <a:lnTo>
                      <a:pt x="80" y="21"/>
                    </a:lnTo>
                    <a:lnTo>
                      <a:pt x="78" y="17"/>
                    </a:lnTo>
                    <a:lnTo>
                      <a:pt x="78" y="13"/>
                    </a:lnTo>
                    <a:lnTo>
                      <a:pt x="78" y="11"/>
                    </a:lnTo>
                    <a:lnTo>
                      <a:pt x="80" y="7"/>
                    </a:lnTo>
                    <a:lnTo>
                      <a:pt x="82" y="6"/>
                    </a:lnTo>
                    <a:lnTo>
                      <a:pt x="88" y="2"/>
                    </a:lnTo>
                    <a:lnTo>
                      <a:pt x="90" y="2"/>
                    </a:lnTo>
                    <a:lnTo>
                      <a:pt x="92" y="0"/>
                    </a:lnTo>
                    <a:lnTo>
                      <a:pt x="96" y="0"/>
                    </a:lnTo>
                    <a:lnTo>
                      <a:pt x="101" y="0"/>
                    </a:lnTo>
                    <a:lnTo>
                      <a:pt x="111" y="0"/>
                    </a:lnTo>
                    <a:lnTo>
                      <a:pt x="115" y="2"/>
                    </a:lnTo>
                    <a:lnTo>
                      <a:pt x="120" y="4"/>
                    </a:lnTo>
                    <a:lnTo>
                      <a:pt x="126" y="6"/>
                    </a:lnTo>
                    <a:lnTo>
                      <a:pt x="132" y="7"/>
                    </a:lnTo>
                    <a:lnTo>
                      <a:pt x="140" y="11"/>
                    </a:lnTo>
                    <a:lnTo>
                      <a:pt x="147" y="15"/>
                    </a:lnTo>
                    <a:lnTo>
                      <a:pt x="153" y="21"/>
                    </a:lnTo>
                    <a:lnTo>
                      <a:pt x="159" y="25"/>
                    </a:lnTo>
                    <a:lnTo>
                      <a:pt x="164" y="28"/>
                    </a:lnTo>
                    <a:lnTo>
                      <a:pt x="168" y="32"/>
                    </a:lnTo>
                    <a:lnTo>
                      <a:pt x="172" y="34"/>
                    </a:lnTo>
                    <a:lnTo>
                      <a:pt x="174" y="38"/>
                    </a:lnTo>
                    <a:lnTo>
                      <a:pt x="176" y="42"/>
                    </a:lnTo>
                    <a:lnTo>
                      <a:pt x="176" y="44"/>
                    </a:lnTo>
                    <a:lnTo>
                      <a:pt x="174" y="51"/>
                    </a:lnTo>
                    <a:lnTo>
                      <a:pt x="172" y="57"/>
                    </a:lnTo>
                    <a:lnTo>
                      <a:pt x="170" y="65"/>
                    </a:lnTo>
                    <a:lnTo>
                      <a:pt x="166" y="72"/>
                    </a:lnTo>
                    <a:lnTo>
                      <a:pt x="166" y="72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7" name="Freeform 855"/>
              <p:cNvSpPr/>
              <p:nvPr/>
            </p:nvSpPr>
            <p:spPr bwMode="auto">
              <a:xfrm>
                <a:off x="5632450" y="2159000"/>
                <a:ext cx="379412" cy="93663"/>
              </a:xfrm>
              <a:custGeom>
                <a:avLst/>
                <a:gdLst>
                  <a:gd name="T0" fmla="*/ 260 w 478"/>
                  <a:gd name="T1" fmla="*/ 36 h 118"/>
                  <a:gd name="T2" fmla="*/ 295 w 478"/>
                  <a:gd name="T3" fmla="*/ 26 h 118"/>
                  <a:gd name="T4" fmla="*/ 325 w 478"/>
                  <a:gd name="T5" fmla="*/ 19 h 118"/>
                  <a:gd name="T6" fmla="*/ 354 w 478"/>
                  <a:gd name="T7" fmla="*/ 13 h 118"/>
                  <a:gd name="T8" fmla="*/ 377 w 478"/>
                  <a:gd name="T9" fmla="*/ 7 h 118"/>
                  <a:gd name="T10" fmla="*/ 394 w 478"/>
                  <a:gd name="T11" fmla="*/ 3 h 118"/>
                  <a:gd name="T12" fmla="*/ 409 w 478"/>
                  <a:gd name="T13" fmla="*/ 1 h 118"/>
                  <a:gd name="T14" fmla="*/ 421 w 478"/>
                  <a:gd name="T15" fmla="*/ 1 h 118"/>
                  <a:gd name="T16" fmla="*/ 434 w 478"/>
                  <a:gd name="T17" fmla="*/ 1 h 118"/>
                  <a:gd name="T18" fmla="*/ 452 w 478"/>
                  <a:gd name="T19" fmla="*/ 1 h 118"/>
                  <a:gd name="T20" fmla="*/ 465 w 478"/>
                  <a:gd name="T21" fmla="*/ 7 h 118"/>
                  <a:gd name="T22" fmla="*/ 473 w 478"/>
                  <a:gd name="T23" fmla="*/ 11 h 118"/>
                  <a:gd name="T24" fmla="*/ 476 w 478"/>
                  <a:gd name="T25" fmla="*/ 17 h 118"/>
                  <a:gd name="T26" fmla="*/ 478 w 478"/>
                  <a:gd name="T27" fmla="*/ 24 h 118"/>
                  <a:gd name="T28" fmla="*/ 478 w 478"/>
                  <a:gd name="T29" fmla="*/ 34 h 118"/>
                  <a:gd name="T30" fmla="*/ 474 w 478"/>
                  <a:gd name="T31" fmla="*/ 42 h 118"/>
                  <a:gd name="T32" fmla="*/ 469 w 478"/>
                  <a:gd name="T33" fmla="*/ 47 h 118"/>
                  <a:gd name="T34" fmla="*/ 461 w 478"/>
                  <a:gd name="T35" fmla="*/ 51 h 118"/>
                  <a:gd name="T36" fmla="*/ 453 w 478"/>
                  <a:gd name="T37" fmla="*/ 55 h 118"/>
                  <a:gd name="T38" fmla="*/ 446 w 478"/>
                  <a:gd name="T39" fmla="*/ 59 h 118"/>
                  <a:gd name="T40" fmla="*/ 434 w 478"/>
                  <a:gd name="T41" fmla="*/ 61 h 118"/>
                  <a:gd name="T42" fmla="*/ 421 w 478"/>
                  <a:gd name="T43" fmla="*/ 65 h 118"/>
                  <a:gd name="T44" fmla="*/ 406 w 478"/>
                  <a:gd name="T45" fmla="*/ 68 h 118"/>
                  <a:gd name="T46" fmla="*/ 388 w 478"/>
                  <a:gd name="T47" fmla="*/ 72 h 118"/>
                  <a:gd name="T48" fmla="*/ 367 w 478"/>
                  <a:gd name="T49" fmla="*/ 76 h 118"/>
                  <a:gd name="T50" fmla="*/ 344 w 478"/>
                  <a:gd name="T51" fmla="*/ 80 h 118"/>
                  <a:gd name="T52" fmla="*/ 283 w 478"/>
                  <a:gd name="T53" fmla="*/ 91 h 118"/>
                  <a:gd name="T54" fmla="*/ 235 w 478"/>
                  <a:gd name="T55" fmla="*/ 97 h 118"/>
                  <a:gd name="T56" fmla="*/ 191 w 478"/>
                  <a:gd name="T57" fmla="*/ 103 h 118"/>
                  <a:gd name="T58" fmla="*/ 149 w 478"/>
                  <a:gd name="T59" fmla="*/ 107 h 118"/>
                  <a:gd name="T60" fmla="*/ 130 w 478"/>
                  <a:gd name="T61" fmla="*/ 110 h 118"/>
                  <a:gd name="T62" fmla="*/ 113 w 478"/>
                  <a:gd name="T63" fmla="*/ 112 h 118"/>
                  <a:gd name="T64" fmla="*/ 97 w 478"/>
                  <a:gd name="T65" fmla="*/ 114 h 118"/>
                  <a:gd name="T66" fmla="*/ 84 w 478"/>
                  <a:gd name="T67" fmla="*/ 116 h 118"/>
                  <a:gd name="T68" fmla="*/ 74 w 478"/>
                  <a:gd name="T69" fmla="*/ 116 h 118"/>
                  <a:gd name="T70" fmla="*/ 67 w 478"/>
                  <a:gd name="T71" fmla="*/ 118 h 118"/>
                  <a:gd name="T72" fmla="*/ 61 w 478"/>
                  <a:gd name="T73" fmla="*/ 118 h 118"/>
                  <a:gd name="T74" fmla="*/ 57 w 478"/>
                  <a:gd name="T75" fmla="*/ 118 h 118"/>
                  <a:gd name="T76" fmla="*/ 42 w 478"/>
                  <a:gd name="T77" fmla="*/ 116 h 118"/>
                  <a:gd name="T78" fmla="*/ 25 w 478"/>
                  <a:gd name="T79" fmla="*/ 107 h 118"/>
                  <a:gd name="T80" fmla="*/ 13 w 478"/>
                  <a:gd name="T81" fmla="*/ 103 h 118"/>
                  <a:gd name="T82" fmla="*/ 6 w 478"/>
                  <a:gd name="T83" fmla="*/ 97 h 118"/>
                  <a:gd name="T84" fmla="*/ 2 w 478"/>
                  <a:gd name="T85" fmla="*/ 91 h 118"/>
                  <a:gd name="T86" fmla="*/ 0 w 478"/>
                  <a:gd name="T87" fmla="*/ 86 h 118"/>
                  <a:gd name="T88" fmla="*/ 23 w 478"/>
                  <a:gd name="T89" fmla="*/ 84 h 118"/>
                  <a:gd name="T90" fmla="*/ 48 w 478"/>
                  <a:gd name="T91" fmla="*/ 82 h 118"/>
                  <a:gd name="T92" fmla="*/ 74 w 478"/>
                  <a:gd name="T93" fmla="*/ 76 h 118"/>
                  <a:gd name="T94" fmla="*/ 103 w 478"/>
                  <a:gd name="T95" fmla="*/ 72 h 118"/>
                  <a:gd name="T96" fmla="*/ 134 w 478"/>
                  <a:gd name="T97" fmla="*/ 65 h 118"/>
                  <a:gd name="T98" fmla="*/ 168 w 478"/>
                  <a:gd name="T99" fmla="*/ 59 h 118"/>
                  <a:gd name="T100" fmla="*/ 203 w 478"/>
                  <a:gd name="T101" fmla="*/ 49 h 118"/>
                  <a:gd name="T102" fmla="*/ 241 w 478"/>
                  <a:gd name="T103" fmla="*/ 42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78" h="118">
                    <a:moveTo>
                      <a:pt x="241" y="42"/>
                    </a:moveTo>
                    <a:lnTo>
                      <a:pt x="260" y="36"/>
                    </a:lnTo>
                    <a:lnTo>
                      <a:pt x="277" y="32"/>
                    </a:lnTo>
                    <a:lnTo>
                      <a:pt x="295" y="26"/>
                    </a:lnTo>
                    <a:lnTo>
                      <a:pt x="310" y="22"/>
                    </a:lnTo>
                    <a:lnTo>
                      <a:pt x="325" y="19"/>
                    </a:lnTo>
                    <a:lnTo>
                      <a:pt x="341" y="15"/>
                    </a:lnTo>
                    <a:lnTo>
                      <a:pt x="354" y="13"/>
                    </a:lnTo>
                    <a:lnTo>
                      <a:pt x="365" y="9"/>
                    </a:lnTo>
                    <a:lnTo>
                      <a:pt x="377" y="7"/>
                    </a:lnTo>
                    <a:lnTo>
                      <a:pt x="386" y="5"/>
                    </a:lnTo>
                    <a:lnTo>
                      <a:pt x="394" y="3"/>
                    </a:lnTo>
                    <a:lnTo>
                      <a:pt x="404" y="3"/>
                    </a:lnTo>
                    <a:lnTo>
                      <a:pt x="409" y="1"/>
                    </a:lnTo>
                    <a:lnTo>
                      <a:pt x="415" y="1"/>
                    </a:lnTo>
                    <a:lnTo>
                      <a:pt x="421" y="1"/>
                    </a:lnTo>
                    <a:lnTo>
                      <a:pt x="425" y="0"/>
                    </a:lnTo>
                    <a:lnTo>
                      <a:pt x="434" y="1"/>
                    </a:lnTo>
                    <a:lnTo>
                      <a:pt x="442" y="1"/>
                    </a:lnTo>
                    <a:lnTo>
                      <a:pt x="452" y="1"/>
                    </a:lnTo>
                    <a:lnTo>
                      <a:pt x="461" y="5"/>
                    </a:lnTo>
                    <a:lnTo>
                      <a:pt x="465" y="7"/>
                    </a:lnTo>
                    <a:lnTo>
                      <a:pt x="469" y="9"/>
                    </a:lnTo>
                    <a:lnTo>
                      <a:pt x="473" y="11"/>
                    </a:lnTo>
                    <a:lnTo>
                      <a:pt x="474" y="13"/>
                    </a:lnTo>
                    <a:lnTo>
                      <a:pt x="476" y="17"/>
                    </a:lnTo>
                    <a:lnTo>
                      <a:pt x="476" y="21"/>
                    </a:lnTo>
                    <a:lnTo>
                      <a:pt x="478" y="24"/>
                    </a:lnTo>
                    <a:lnTo>
                      <a:pt x="478" y="28"/>
                    </a:lnTo>
                    <a:lnTo>
                      <a:pt x="478" y="34"/>
                    </a:lnTo>
                    <a:lnTo>
                      <a:pt x="476" y="38"/>
                    </a:lnTo>
                    <a:lnTo>
                      <a:pt x="474" y="42"/>
                    </a:lnTo>
                    <a:lnTo>
                      <a:pt x="473" y="44"/>
                    </a:lnTo>
                    <a:lnTo>
                      <a:pt x="469" y="47"/>
                    </a:lnTo>
                    <a:lnTo>
                      <a:pt x="465" y="49"/>
                    </a:lnTo>
                    <a:lnTo>
                      <a:pt x="461" y="51"/>
                    </a:lnTo>
                    <a:lnTo>
                      <a:pt x="457" y="53"/>
                    </a:lnTo>
                    <a:lnTo>
                      <a:pt x="453" y="55"/>
                    </a:lnTo>
                    <a:lnTo>
                      <a:pt x="450" y="57"/>
                    </a:lnTo>
                    <a:lnTo>
                      <a:pt x="446" y="59"/>
                    </a:lnTo>
                    <a:lnTo>
                      <a:pt x="440" y="59"/>
                    </a:lnTo>
                    <a:lnTo>
                      <a:pt x="434" y="61"/>
                    </a:lnTo>
                    <a:lnTo>
                      <a:pt x="429" y="63"/>
                    </a:lnTo>
                    <a:lnTo>
                      <a:pt x="421" y="65"/>
                    </a:lnTo>
                    <a:lnTo>
                      <a:pt x="413" y="66"/>
                    </a:lnTo>
                    <a:lnTo>
                      <a:pt x="406" y="68"/>
                    </a:lnTo>
                    <a:lnTo>
                      <a:pt x="396" y="70"/>
                    </a:lnTo>
                    <a:lnTo>
                      <a:pt x="388" y="72"/>
                    </a:lnTo>
                    <a:lnTo>
                      <a:pt x="377" y="74"/>
                    </a:lnTo>
                    <a:lnTo>
                      <a:pt x="367" y="76"/>
                    </a:lnTo>
                    <a:lnTo>
                      <a:pt x="356" y="78"/>
                    </a:lnTo>
                    <a:lnTo>
                      <a:pt x="344" y="80"/>
                    </a:lnTo>
                    <a:lnTo>
                      <a:pt x="333" y="82"/>
                    </a:lnTo>
                    <a:lnTo>
                      <a:pt x="283" y="91"/>
                    </a:lnTo>
                    <a:lnTo>
                      <a:pt x="260" y="93"/>
                    </a:lnTo>
                    <a:lnTo>
                      <a:pt x="235" y="97"/>
                    </a:lnTo>
                    <a:lnTo>
                      <a:pt x="214" y="101"/>
                    </a:lnTo>
                    <a:lnTo>
                      <a:pt x="191" y="103"/>
                    </a:lnTo>
                    <a:lnTo>
                      <a:pt x="170" y="105"/>
                    </a:lnTo>
                    <a:lnTo>
                      <a:pt x="149" y="107"/>
                    </a:lnTo>
                    <a:lnTo>
                      <a:pt x="140" y="108"/>
                    </a:lnTo>
                    <a:lnTo>
                      <a:pt x="130" y="110"/>
                    </a:lnTo>
                    <a:lnTo>
                      <a:pt x="120" y="110"/>
                    </a:lnTo>
                    <a:lnTo>
                      <a:pt x="113" y="112"/>
                    </a:lnTo>
                    <a:lnTo>
                      <a:pt x="105" y="112"/>
                    </a:lnTo>
                    <a:lnTo>
                      <a:pt x="97" y="114"/>
                    </a:lnTo>
                    <a:lnTo>
                      <a:pt x="90" y="114"/>
                    </a:lnTo>
                    <a:lnTo>
                      <a:pt x="84" y="116"/>
                    </a:lnTo>
                    <a:lnTo>
                      <a:pt x="78" y="116"/>
                    </a:lnTo>
                    <a:lnTo>
                      <a:pt x="74" y="116"/>
                    </a:lnTo>
                    <a:lnTo>
                      <a:pt x="71" y="118"/>
                    </a:lnTo>
                    <a:lnTo>
                      <a:pt x="67" y="118"/>
                    </a:lnTo>
                    <a:lnTo>
                      <a:pt x="63" y="118"/>
                    </a:lnTo>
                    <a:lnTo>
                      <a:pt x="61" y="118"/>
                    </a:lnTo>
                    <a:lnTo>
                      <a:pt x="59" y="118"/>
                    </a:lnTo>
                    <a:lnTo>
                      <a:pt x="57" y="118"/>
                    </a:lnTo>
                    <a:lnTo>
                      <a:pt x="50" y="118"/>
                    </a:lnTo>
                    <a:lnTo>
                      <a:pt x="42" y="116"/>
                    </a:lnTo>
                    <a:lnTo>
                      <a:pt x="34" y="112"/>
                    </a:lnTo>
                    <a:lnTo>
                      <a:pt x="25" y="107"/>
                    </a:lnTo>
                    <a:lnTo>
                      <a:pt x="19" y="105"/>
                    </a:lnTo>
                    <a:lnTo>
                      <a:pt x="13" y="103"/>
                    </a:lnTo>
                    <a:lnTo>
                      <a:pt x="9" y="101"/>
                    </a:lnTo>
                    <a:lnTo>
                      <a:pt x="6" y="97"/>
                    </a:lnTo>
                    <a:lnTo>
                      <a:pt x="4" y="95"/>
                    </a:lnTo>
                    <a:lnTo>
                      <a:pt x="2" y="91"/>
                    </a:lnTo>
                    <a:lnTo>
                      <a:pt x="0" y="89"/>
                    </a:lnTo>
                    <a:lnTo>
                      <a:pt x="0" y="86"/>
                    </a:lnTo>
                    <a:lnTo>
                      <a:pt x="11" y="86"/>
                    </a:lnTo>
                    <a:lnTo>
                      <a:pt x="23" y="84"/>
                    </a:lnTo>
                    <a:lnTo>
                      <a:pt x="34" y="82"/>
                    </a:lnTo>
                    <a:lnTo>
                      <a:pt x="48" y="82"/>
                    </a:lnTo>
                    <a:lnTo>
                      <a:pt x="61" y="78"/>
                    </a:lnTo>
                    <a:lnTo>
                      <a:pt x="74" y="76"/>
                    </a:lnTo>
                    <a:lnTo>
                      <a:pt x="88" y="74"/>
                    </a:lnTo>
                    <a:lnTo>
                      <a:pt x="103" y="72"/>
                    </a:lnTo>
                    <a:lnTo>
                      <a:pt x="119" y="68"/>
                    </a:lnTo>
                    <a:lnTo>
                      <a:pt x="134" y="65"/>
                    </a:lnTo>
                    <a:lnTo>
                      <a:pt x="151" y="63"/>
                    </a:lnTo>
                    <a:lnTo>
                      <a:pt x="168" y="59"/>
                    </a:lnTo>
                    <a:lnTo>
                      <a:pt x="185" y="55"/>
                    </a:lnTo>
                    <a:lnTo>
                      <a:pt x="203" y="49"/>
                    </a:lnTo>
                    <a:lnTo>
                      <a:pt x="222" y="45"/>
                    </a:lnTo>
                    <a:lnTo>
                      <a:pt x="241" y="42"/>
                    </a:lnTo>
                    <a:lnTo>
                      <a:pt x="241" y="42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8" name="Freeform 856"/>
              <p:cNvSpPr/>
              <p:nvPr/>
            </p:nvSpPr>
            <p:spPr bwMode="auto">
              <a:xfrm>
                <a:off x="5441950" y="2168525"/>
                <a:ext cx="127000" cy="103188"/>
              </a:xfrm>
              <a:custGeom>
                <a:avLst/>
                <a:gdLst>
                  <a:gd name="T0" fmla="*/ 101 w 158"/>
                  <a:gd name="T1" fmla="*/ 29 h 130"/>
                  <a:gd name="T2" fmla="*/ 114 w 158"/>
                  <a:gd name="T3" fmla="*/ 34 h 130"/>
                  <a:gd name="T4" fmla="*/ 126 w 158"/>
                  <a:gd name="T5" fmla="*/ 40 h 130"/>
                  <a:gd name="T6" fmla="*/ 136 w 158"/>
                  <a:gd name="T7" fmla="*/ 46 h 130"/>
                  <a:gd name="T8" fmla="*/ 143 w 158"/>
                  <a:gd name="T9" fmla="*/ 52 h 130"/>
                  <a:gd name="T10" fmla="*/ 151 w 158"/>
                  <a:gd name="T11" fmla="*/ 57 h 130"/>
                  <a:gd name="T12" fmla="*/ 155 w 158"/>
                  <a:gd name="T13" fmla="*/ 63 h 130"/>
                  <a:gd name="T14" fmla="*/ 158 w 158"/>
                  <a:gd name="T15" fmla="*/ 69 h 130"/>
                  <a:gd name="T16" fmla="*/ 158 w 158"/>
                  <a:gd name="T17" fmla="*/ 71 h 130"/>
                  <a:gd name="T18" fmla="*/ 158 w 158"/>
                  <a:gd name="T19" fmla="*/ 73 h 130"/>
                  <a:gd name="T20" fmla="*/ 158 w 158"/>
                  <a:gd name="T21" fmla="*/ 84 h 130"/>
                  <a:gd name="T22" fmla="*/ 158 w 158"/>
                  <a:gd name="T23" fmla="*/ 95 h 130"/>
                  <a:gd name="T24" fmla="*/ 157 w 158"/>
                  <a:gd name="T25" fmla="*/ 105 h 130"/>
                  <a:gd name="T26" fmla="*/ 155 w 158"/>
                  <a:gd name="T27" fmla="*/ 115 h 130"/>
                  <a:gd name="T28" fmla="*/ 153 w 158"/>
                  <a:gd name="T29" fmla="*/ 118 h 130"/>
                  <a:gd name="T30" fmla="*/ 153 w 158"/>
                  <a:gd name="T31" fmla="*/ 122 h 130"/>
                  <a:gd name="T32" fmla="*/ 151 w 158"/>
                  <a:gd name="T33" fmla="*/ 124 h 130"/>
                  <a:gd name="T34" fmla="*/ 149 w 158"/>
                  <a:gd name="T35" fmla="*/ 126 h 130"/>
                  <a:gd name="T36" fmla="*/ 147 w 158"/>
                  <a:gd name="T37" fmla="*/ 128 h 130"/>
                  <a:gd name="T38" fmla="*/ 143 w 158"/>
                  <a:gd name="T39" fmla="*/ 130 h 130"/>
                  <a:gd name="T40" fmla="*/ 137 w 158"/>
                  <a:gd name="T41" fmla="*/ 130 h 130"/>
                  <a:gd name="T42" fmla="*/ 136 w 158"/>
                  <a:gd name="T43" fmla="*/ 130 h 130"/>
                  <a:gd name="T44" fmla="*/ 130 w 158"/>
                  <a:gd name="T45" fmla="*/ 128 h 130"/>
                  <a:gd name="T46" fmla="*/ 124 w 158"/>
                  <a:gd name="T47" fmla="*/ 124 h 130"/>
                  <a:gd name="T48" fmla="*/ 116 w 158"/>
                  <a:gd name="T49" fmla="*/ 120 h 130"/>
                  <a:gd name="T50" fmla="*/ 109 w 158"/>
                  <a:gd name="T51" fmla="*/ 116 h 130"/>
                  <a:gd name="T52" fmla="*/ 101 w 158"/>
                  <a:gd name="T53" fmla="*/ 109 h 130"/>
                  <a:gd name="T54" fmla="*/ 90 w 158"/>
                  <a:gd name="T55" fmla="*/ 103 h 130"/>
                  <a:gd name="T56" fmla="*/ 80 w 158"/>
                  <a:gd name="T57" fmla="*/ 94 h 130"/>
                  <a:gd name="T58" fmla="*/ 69 w 158"/>
                  <a:gd name="T59" fmla="*/ 86 h 130"/>
                  <a:gd name="T60" fmla="*/ 57 w 158"/>
                  <a:gd name="T61" fmla="*/ 78 h 130"/>
                  <a:gd name="T62" fmla="*/ 47 w 158"/>
                  <a:gd name="T63" fmla="*/ 71 h 130"/>
                  <a:gd name="T64" fmla="*/ 40 w 158"/>
                  <a:gd name="T65" fmla="*/ 63 h 130"/>
                  <a:gd name="T66" fmla="*/ 30 w 158"/>
                  <a:gd name="T67" fmla="*/ 55 h 130"/>
                  <a:gd name="T68" fmla="*/ 24 w 158"/>
                  <a:gd name="T69" fmla="*/ 50 h 130"/>
                  <a:gd name="T70" fmla="*/ 19 w 158"/>
                  <a:gd name="T71" fmla="*/ 42 h 130"/>
                  <a:gd name="T72" fmla="*/ 13 w 158"/>
                  <a:gd name="T73" fmla="*/ 36 h 130"/>
                  <a:gd name="T74" fmla="*/ 9 w 158"/>
                  <a:gd name="T75" fmla="*/ 31 h 130"/>
                  <a:gd name="T76" fmla="*/ 5 w 158"/>
                  <a:gd name="T77" fmla="*/ 25 h 130"/>
                  <a:gd name="T78" fmla="*/ 3 w 158"/>
                  <a:gd name="T79" fmla="*/ 19 h 130"/>
                  <a:gd name="T80" fmla="*/ 2 w 158"/>
                  <a:gd name="T81" fmla="*/ 15 h 130"/>
                  <a:gd name="T82" fmla="*/ 0 w 158"/>
                  <a:gd name="T83" fmla="*/ 11 h 130"/>
                  <a:gd name="T84" fmla="*/ 0 w 158"/>
                  <a:gd name="T85" fmla="*/ 8 h 130"/>
                  <a:gd name="T86" fmla="*/ 0 w 158"/>
                  <a:gd name="T87" fmla="*/ 6 h 130"/>
                  <a:gd name="T88" fmla="*/ 2 w 158"/>
                  <a:gd name="T89" fmla="*/ 4 h 130"/>
                  <a:gd name="T90" fmla="*/ 5 w 158"/>
                  <a:gd name="T91" fmla="*/ 2 h 130"/>
                  <a:gd name="T92" fmla="*/ 11 w 158"/>
                  <a:gd name="T93" fmla="*/ 0 h 130"/>
                  <a:gd name="T94" fmla="*/ 17 w 158"/>
                  <a:gd name="T95" fmla="*/ 0 h 130"/>
                  <a:gd name="T96" fmla="*/ 26 w 158"/>
                  <a:gd name="T97" fmla="*/ 0 h 130"/>
                  <a:gd name="T98" fmla="*/ 30 w 158"/>
                  <a:gd name="T99" fmla="*/ 0 h 130"/>
                  <a:gd name="T100" fmla="*/ 38 w 158"/>
                  <a:gd name="T101" fmla="*/ 2 h 130"/>
                  <a:gd name="T102" fmla="*/ 46 w 158"/>
                  <a:gd name="T103" fmla="*/ 4 h 130"/>
                  <a:gd name="T104" fmla="*/ 53 w 158"/>
                  <a:gd name="T105" fmla="*/ 6 h 130"/>
                  <a:gd name="T106" fmla="*/ 65 w 158"/>
                  <a:gd name="T107" fmla="*/ 9 h 130"/>
                  <a:gd name="T108" fmla="*/ 74 w 158"/>
                  <a:gd name="T109" fmla="*/ 15 h 130"/>
                  <a:gd name="T110" fmla="*/ 88 w 158"/>
                  <a:gd name="T111" fmla="*/ 21 h 130"/>
                  <a:gd name="T112" fmla="*/ 101 w 158"/>
                  <a:gd name="T113" fmla="*/ 29 h 130"/>
                  <a:gd name="T114" fmla="*/ 101 w 158"/>
                  <a:gd name="T115" fmla="*/ 29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58" h="130">
                    <a:moveTo>
                      <a:pt x="101" y="29"/>
                    </a:moveTo>
                    <a:lnTo>
                      <a:pt x="114" y="34"/>
                    </a:lnTo>
                    <a:lnTo>
                      <a:pt x="126" y="40"/>
                    </a:lnTo>
                    <a:lnTo>
                      <a:pt x="136" y="46"/>
                    </a:lnTo>
                    <a:lnTo>
                      <a:pt x="143" y="52"/>
                    </a:lnTo>
                    <a:lnTo>
                      <a:pt x="151" y="57"/>
                    </a:lnTo>
                    <a:lnTo>
                      <a:pt x="155" y="63"/>
                    </a:lnTo>
                    <a:lnTo>
                      <a:pt x="158" y="69"/>
                    </a:lnTo>
                    <a:lnTo>
                      <a:pt x="158" y="71"/>
                    </a:lnTo>
                    <a:lnTo>
                      <a:pt x="158" y="73"/>
                    </a:lnTo>
                    <a:lnTo>
                      <a:pt x="158" y="84"/>
                    </a:lnTo>
                    <a:lnTo>
                      <a:pt x="158" y="95"/>
                    </a:lnTo>
                    <a:lnTo>
                      <a:pt x="157" y="105"/>
                    </a:lnTo>
                    <a:lnTo>
                      <a:pt x="155" y="115"/>
                    </a:lnTo>
                    <a:lnTo>
                      <a:pt x="153" y="118"/>
                    </a:lnTo>
                    <a:lnTo>
                      <a:pt x="153" y="122"/>
                    </a:lnTo>
                    <a:lnTo>
                      <a:pt x="151" y="124"/>
                    </a:lnTo>
                    <a:lnTo>
                      <a:pt x="149" y="126"/>
                    </a:lnTo>
                    <a:lnTo>
                      <a:pt x="147" y="128"/>
                    </a:lnTo>
                    <a:lnTo>
                      <a:pt x="143" y="130"/>
                    </a:lnTo>
                    <a:lnTo>
                      <a:pt x="137" y="130"/>
                    </a:lnTo>
                    <a:lnTo>
                      <a:pt x="136" y="130"/>
                    </a:lnTo>
                    <a:lnTo>
                      <a:pt x="130" y="128"/>
                    </a:lnTo>
                    <a:lnTo>
                      <a:pt x="124" y="124"/>
                    </a:lnTo>
                    <a:lnTo>
                      <a:pt x="116" y="120"/>
                    </a:lnTo>
                    <a:lnTo>
                      <a:pt x="109" y="116"/>
                    </a:lnTo>
                    <a:lnTo>
                      <a:pt x="101" y="109"/>
                    </a:lnTo>
                    <a:lnTo>
                      <a:pt x="90" y="103"/>
                    </a:lnTo>
                    <a:lnTo>
                      <a:pt x="80" y="94"/>
                    </a:lnTo>
                    <a:lnTo>
                      <a:pt x="69" y="86"/>
                    </a:lnTo>
                    <a:lnTo>
                      <a:pt x="57" y="78"/>
                    </a:lnTo>
                    <a:lnTo>
                      <a:pt x="47" y="71"/>
                    </a:lnTo>
                    <a:lnTo>
                      <a:pt x="40" y="63"/>
                    </a:lnTo>
                    <a:lnTo>
                      <a:pt x="30" y="55"/>
                    </a:lnTo>
                    <a:lnTo>
                      <a:pt x="24" y="50"/>
                    </a:lnTo>
                    <a:lnTo>
                      <a:pt x="19" y="42"/>
                    </a:lnTo>
                    <a:lnTo>
                      <a:pt x="13" y="36"/>
                    </a:lnTo>
                    <a:lnTo>
                      <a:pt x="9" y="31"/>
                    </a:lnTo>
                    <a:lnTo>
                      <a:pt x="5" y="25"/>
                    </a:lnTo>
                    <a:lnTo>
                      <a:pt x="3" y="19"/>
                    </a:lnTo>
                    <a:lnTo>
                      <a:pt x="2" y="15"/>
                    </a:lnTo>
                    <a:lnTo>
                      <a:pt x="0" y="11"/>
                    </a:lnTo>
                    <a:lnTo>
                      <a:pt x="0" y="8"/>
                    </a:lnTo>
                    <a:lnTo>
                      <a:pt x="0" y="6"/>
                    </a:lnTo>
                    <a:lnTo>
                      <a:pt x="2" y="4"/>
                    </a:lnTo>
                    <a:lnTo>
                      <a:pt x="5" y="2"/>
                    </a:lnTo>
                    <a:lnTo>
                      <a:pt x="11" y="0"/>
                    </a:lnTo>
                    <a:lnTo>
                      <a:pt x="17" y="0"/>
                    </a:lnTo>
                    <a:lnTo>
                      <a:pt x="26" y="0"/>
                    </a:lnTo>
                    <a:lnTo>
                      <a:pt x="30" y="0"/>
                    </a:lnTo>
                    <a:lnTo>
                      <a:pt x="38" y="2"/>
                    </a:lnTo>
                    <a:lnTo>
                      <a:pt x="46" y="4"/>
                    </a:lnTo>
                    <a:lnTo>
                      <a:pt x="53" y="6"/>
                    </a:lnTo>
                    <a:lnTo>
                      <a:pt x="65" y="9"/>
                    </a:lnTo>
                    <a:lnTo>
                      <a:pt x="74" y="15"/>
                    </a:lnTo>
                    <a:lnTo>
                      <a:pt x="88" y="21"/>
                    </a:lnTo>
                    <a:lnTo>
                      <a:pt x="101" y="29"/>
                    </a:lnTo>
                    <a:lnTo>
                      <a:pt x="101" y="29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9" name="Freeform 857"/>
              <p:cNvSpPr/>
              <p:nvPr/>
            </p:nvSpPr>
            <p:spPr bwMode="auto">
              <a:xfrm>
                <a:off x="5405438" y="2330450"/>
                <a:ext cx="201612" cy="292100"/>
              </a:xfrm>
              <a:custGeom>
                <a:avLst/>
                <a:gdLst>
                  <a:gd name="T0" fmla="*/ 61 w 252"/>
                  <a:gd name="T1" fmla="*/ 367 h 369"/>
                  <a:gd name="T2" fmla="*/ 53 w 252"/>
                  <a:gd name="T3" fmla="*/ 363 h 369"/>
                  <a:gd name="T4" fmla="*/ 44 w 252"/>
                  <a:gd name="T5" fmla="*/ 354 h 369"/>
                  <a:gd name="T6" fmla="*/ 32 w 252"/>
                  <a:gd name="T7" fmla="*/ 338 h 369"/>
                  <a:gd name="T8" fmla="*/ 19 w 252"/>
                  <a:gd name="T9" fmla="*/ 317 h 369"/>
                  <a:gd name="T10" fmla="*/ 7 w 252"/>
                  <a:gd name="T11" fmla="*/ 300 h 369"/>
                  <a:gd name="T12" fmla="*/ 2 w 252"/>
                  <a:gd name="T13" fmla="*/ 287 h 369"/>
                  <a:gd name="T14" fmla="*/ 0 w 252"/>
                  <a:gd name="T15" fmla="*/ 275 h 369"/>
                  <a:gd name="T16" fmla="*/ 2 w 252"/>
                  <a:gd name="T17" fmla="*/ 266 h 369"/>
                  <a:gd name="T18" fmla="*/ 4 w 252"/>
                  <a:gd name="T19" fmla="*/ 260 h 369"/>
                  <a:gd name="T20" fmla="*/ 9 w 252"/>
                  <a:gd name="T21" fmla="*/ 254 h 369"/>
                  <a:gd name="T22" fmla="*/ 17 w 252"/>
                  <a:gd name="T23" fmla="*/ 252 h 369"/>
                  <a:gd name="T24" fmla="*/ 30 w 252"/>
                  <a:gd name="T25" fmla="*/ 247 h 369"/>
                  <a:gd name="T26" fmla="*/ 48 w 252"/>
                  <a:gd name="T27" fmla="*/ 241 h 369"/>
                  <a:gd name="T28" fmla="*/ 57 w 252"/>
                  <a:gd name="T29" fmla="*/ 237 h 369"/>
                  <a:gd name="T30" fmla="*/ 63 w 252"/>
                  <a:gd name="T31" fmla="*/ 231 h 369"/>
                  <a:gd name="T32" fmla="*/ 70 w 252"/>
                  <a:gd name="T33" fmla="*/ 224 h 369"/>
                  <a:gd name="T34" fmla="*/ 80 w 252"/>
                  <a:gd name="T35" fmla="*/ 210 h 369"/>
                  <a:gd name="T36" fmla="*/ 93 w 252"/>
                  <a:gd name="T37" fmla="*/ 195 h 369"/>
                  <a:gd name="T38" fmla="*/ 109 w 252"/>
                  <a:gd name="T39" fmla="*/ 176 h 369"/>
                  <a:gd name="T40" fmla="*/ 126 w 252"/>
                  <a:gd name="T41" fmla="*/ 153 h 369"/>
                  <a:gd name="T42" fmla="*/ 145 w 252"/>
                  <a:gd name="T43" fmla="*/ 126 h 369"/>
                  <a:gd name="T44" fmla="*/ 166 w 252"/>
                  <a:gd name="T45" fmla="*/ 98 h 369"/>
                  <a:gd name="T46" fmla="*/ 185 w 252"/>
                  <a:gd name="T47" fmla="*/ 73 h 369"/>
                  <a:gd name="T48" fmla="*/ 203 w 252"/>
                  <a:gd name="T49" fmla="*/ 50 h 369"/>
                  <a:gd name="T50" fmla="*/ 216 w 252"/>
                  <a:gd name="T51" fmla="*/ 33 h 369"/>
                  <a:gd name="T52" fmla="*/ 229 w 252"/>
                  <a:gd name="T53" fmla="*/ 19 h 369"/>
                  <a:gd name="T54" fmla="*/ 239 w 252"/>
                  <a:gd name="T55" fmla="*/ 10 h 369"/>
                  <a:gd name="T56" fmla="*/ 245 w 252"/>
                  <a:gd name="T57" fmla="*/ 4 h 369"/>
                  <a:gd name="T58" fmla="*/ 250 w 252"/>
                  <a:gd name="T59" fmla="*/ 0 h 369"/>
                  <a:gd name="T60" fmla="*/ 252 w 252"/>
                  <a:gd name="T61" fmla="*/ 2 h 369"/>
                  <a:gd name="T62" fmla="*/ 250 w 252"/>
                  <a:gd name="T63" fmla="*/ 8 h 369"/>
                  <a:gd name="T64" fmla="*/ 247 w 252"/>
                  <a:gd name="T65" fmla="*/ 18 h 369"/>
                  <a:gd name="T66" fmla="*/ 243 w 252"/>
                  <a:gd name="T67" fmla="*/ 31 h 369"/>
                  <a:gd name="T68" fmla="*/ 235 w 252"/>
                  <a:gd name="T69" fmla="*/ 50 h 369"/>
                  <a:gd name="T70" fmla="*/ 226 w 252"/>
                  <a:gd name="T71" fmla="*/ 71 h 369"/>
                  <a:gd name="T72" fmla="*/ 214 w 252"/>
                  <a:gd name="T73" fmla="*/ 96 h 369"/>
                  <a:gd name="T74" fmla="*/ 201 w 252"/>
                  <a:gd name="T75" fmla="*/ 125 h 369"/>
                  <a:gd name="T76" fmla="*/ 185 w 252"/>
                  <a:gd name="T77" fmla="*/ 155 h 369"/>
                  <a:gd name="T78" fmla="*/ 170 w 252"/>
                  <a:gd name="T79" fmla="*/ 186 h 369"/>
                  <a:gd name="T80" fmla="*/ 157 w 252"/>
                  <a:gd name="T81" fmla="*/ 212 h 369"/>
                  <a:gd name="T82" fmla="*/ 145 w 252"/>
                  <a:gd name="T83" fmla="*/ 239 h 369"/>
                  <a:gd name="T84" fmla="*/ 134 w 252"/>
                  <a:gd name="T85" fmla="*/ 260 h 369"/>
                  <a:gd name="T86" fmla="*/ 124 w 252"/>
                  <a:gd name="T87" fmla="*/ 281 h 369"/>
                  <a:gd name="T88" fmla="*/ 116 w 252"/>
                  <a:gd name="T89" fmla="*/ 298 h 369"/>
                  <a:gd name="T90" fmla="*/ 109 w 252"/>
                  <a:gd name="T91" fmla="*/ 314 h 369"/>
                  <a:gd name="T92" fmla="*/ 99 w 252"/>
                  <a:gd name="T93" fmla="*/ 331 h 369"/>
                  <a:gd name="T94" fmla="*/ 88 w 252"/>
                  <a:gd name="T95" fmla="*/ 350 h 369"/>
                  <a:gd name="T96" fmla="*/ 78 w 252"/>
                  <a:gd name="T97" fmla="*/ 361 h 369"/>
                  <a:gd name="T98" fmla="*/ 69 w 252"/>
                  <a:gd name="T99" fmla="*/ 367 h 369"/>
                  <a:gd name="T100" fmla="*/ 63 w 252"/>
                  <a:gd name="T101" fmla="*/ 369 h 3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252" h="369">
                    <a:moveTo>
                      <a:pt x="63" y="369"/>
                    </a:moveTo>
                    <a:lnTo>
                      <a:pt x="61" y="367"/>
                    </a:lnTo>
                    <a:lnTo>
                      <a:pt x="57" y="365"/>
                    </a:lnTo>
                    <a:lnTo>
                      <a:pt x="53" y="363"/>
                    </a:lnTo>
                    <a:lnTo>
                      <a:pt x="48" y="359"/>
                    </a:lnTo>
                    <a:lnTo>
                      <a:pt x="44" y="354"/>
                    </a:lnTo>
                    <a:lnTo>
                      <a:pt x="38" y="346"/>
                    </a:lnTo>
                    <a:lnTo>
                      <a:pt x="32" y="338"/>
                    </a:lnTo>
                    <a:lnTo>
                      <a:pt x="26" y="327"/>
                    </a:lnTo>
                    <a:lnTo>
                      <a:pt x="19" y="317"/>
                    </a:lnTo>
                    <a:lnTo>
                      <a:pt x="13" y="308"/>
                    </a:lnTo>
                    <a:lnTo>
                      <a:pt x="7" y="300"/>
                    </a:lnTo>
                    <a:lnTo>
                      <a:pt x="4" y="293"/>
                    </a:lnTo>
                    <a:lnTo>
                      <a:pt x="2" y="287"/>
                    </a:lnTo>
                    <a:lnTo>
                      <a:pt x="0" y="281"/>
                    </a:lnTo>
                    <a:lnTo>
                      <a:pt x="0" y="275"/>
                    </a:lnTo>
                    <a:lnTo>
                      <a:pt x="2" y="270"/>
                    </a:lnTo>
                    <a:lnTo>
                      <a:pt x="2" y="266"/>
                    </a:lnTo>
                    <a:lnTo>
                      <a:pt x="4" y="262"/>
                    </a:lnTo>
                    <a:lnTo>
                      <a:pt x="4" y="260"/>
                    </a:lnTo>
                    <a:lnTo>
                      <a:pt x="7" y="258"/>
                    </a:lnTo>
                    <a:lnTo>
                      <a:pt x="9" y="254"/>
                    </a:lnTo>
                    <a:lnTo>
                      <a:pt x="13" y="252"/>
                    </a:lnTo>
                    <a:lnTo>
                      <a:pt x="17" y="252"/>
                    </a:lnTo>
                    <a:lnTo>
                      <a:pt x="23" y="251"/>
                    </a:lnTo>
                    <a:lnTo>
                      <a:pt x="30" y="247"/>
                    </a:lnTo>
                    <a:lnTo>
                      <a:pt x="40" y="245"/>
                    </a:lnTo>
                    <a:lnTo>
                      <a:pt x="48" y="241"/>
                    </a:lnTo>
                    <a:lnTo>
                      <a:pt x="55" y="237"/>
                    </a:lnTo>
                    <a:lnTo>
                      <a:pt x="57" y="237"/>
                    </a:lnTo>
                    <a:lnTo>
                      <a:pt x="59" y="235"/>
                    </a:lnTo>
                    <a:lnTo>
                      <a:pt x="63" y="231"/>
                    </a:lnTo>
                    <a:lnTo>
                      <a:pt x="67" y="228"/>
                    </a:lnTo>
                    <a:lnTo>
                      <a:pt x="70" y="224"/>
                    </a:lnTo>
                    <a:lnTo>
                      <a:pt x="76" y="218"/>
                    </a:lnTo>
                    <a:lnTo>
                      <a:pt x="80" y="210"/>
                    </a:lnTo>
                    <a:lnTo>
                      <a:pt x="86" y="205"/>
                    </a:lnTo>
                    <a:lnTo>
                      <a:pt x="93" y="195"/>
                    </a:lnTo>
                    <a:lnTo>
                      <a:pt x="101" y="186"/>
                    </a:lnTo>
                    <a:lnTo>
                      <a:pt x="109" y="176"/>
                    </a:lnTo>
                    <a:lnTo>
                      <a:pt x="116" y="165"/>
                    </a:lnTo>
                    <a:lnTo>
                      <a:pt x="126" y="153"/>
                    </a:lnTo>
                    <a:lnTo>
                      <a:pt x="136" y="140"/>
                    </a:lnTo>
                    <a:lnTo>
                      <a:pt x="145" y="126"/>
                    </a:lnTo>
                    <a:lnTo>
                      <a:pt x="155" y="111"/>
                    </a:lnTo>
                    <a:lnTo>
                      <a:pt x="166" y="98"/>
                    </a:lnTo>
                    <a:lnTo>
                      <a:pt x="176" y="84"/>
                    </a:lnTo>
                    <a:lnTo>
                      <a:pt x="185" y="73"/>
                    </a:lnTo>
                    <a:lnTo>
                      <a:pt x="193" y="62"/>
                    </a:lnTo>
                    <a:lnTo>
                      <a:pt x="203" y="50"/>
                    </a:lnTo>
                    <a:lnTo>
                      <a:pt x="210" y="40"/>
                    </a:lnTo>
                    <a:lnTo>
                      <a:pt x="216" y="33"/>
                    </a:lnTo>
                    <a:lnTo>
                      <a:pt x="224" y="25"/>
                    </a:lnTo>
                    <a:lnTo>
                      <a:pt x="229" y="19"/>
                    </a:lnTo>
                    <a:lnTo>
                      <a:pt x="233" y="14"/>
                    </a:lnTo>
                    <a:lnTo>
                      <a:pt x="239" y="10"/>
                    </a:lnTo>
                    <a:lnTo>
                      <a:pt x="243" y="6"/>
                    </a:lnTo>
                    <a:lnTo>
                      <a:pt x="245" y="4"/>
                    </a:lnTo>
                    <a:lnTo>
                      <a:pt x="248" y="2"/>
                    </a:lnTo>
                    <a:lnTo>
                      <a:pt x="250" y="0"/>
                    </a:lnTo>
                    <a:lnTo>
                      <a:pt x="250" y="2"/>
                    </a:lnTo>
                    <a:lnTo>
                      <a:pt x="252" y="2"/>
                    </a:lnTo>
                    <a:lnTo>
                      <a:pt x="250" y="4"/>
                    </a:lnTo>
                    <a:lnTo>
                      <a:pt x="250" y="8"/>
                    </a:lnTo>
                    <a:lnTo>
                      <a:pt x="248" y="14"/>
                    </a:lnTo>
                    <a:lnTo>
                      <a:pt x="247" y="18"/>
                    </a:lnTo>
                    <a:lnTo>
                      <a:pt x="245" y="25"/>
                    </a:lnTo>
                    <a:lnTo>
                      <a:pt x="243" y="31"/>
                    </a:lnTo>
                    <a:lnTo>
                      <a:pt x="239" y="40"/>
                    </a:lnTo>
                    <a:lnTo>
                      <a:pt x="235" y="50"/>
                    </a:lnTo>
                    <a:lnTo>
                      <a:pt x="229" y="60"/>
                    </a:lnTo>
                    <a:lnTo>
                      <a:pt x="226" y="71"/>
                    </a:lnTo>
                    <a:lnTo>
                      <a:pt x="220" y="83"/>
                    </a:lnTo>
                    <a:lnTo>
                      <a:pt x="214" y="96"/>
                    </a:lnTo>
                    <a:lnTo>
                      <a:pt x="206" y="109"/>
                    </a:lnTo>
                    <a:lnTo>
                      <a:pt x="201" y="125"/>
                    </a:lnTo>
                    <a:lnTo>
                      <a:pt x="193" y="140"/>
                    </a:lnTo>
                    <a:lnTo>
                      <a:pt x="185" y="155"/>
                    </a:lnTo>
                    <a:lnTo>
                      <a:pt x="178" y="170"/>
                    </a:lnTo>
                    <a:lnTo>
                      <a:pt x="170" y="186"/>
                    </a:lnTo>
                    <a:lnTo>
                      <a:pt x="164" y="199"/>
                    </a:lnTo>
                    <a:lnTo>
                      <a:pt x="157" y="212"/>
                    </a:lnTo>
                    <a:lnTo>
                      <a:pt x="151" y="226"/>
                    </a:lnTo>
                    <a:lnTo>
                      <a:pt x="145" y="239"/>
                    </a:lnTo>
                    <a:lnTo>
                      <a:pt x="139" y="251"/>
                    </a:lnTo>
                    <a:lnTo>
                      <a:pt x="134" y="260"/>
                    </a:lnTo>
                    <a:lnTo>
                      <a:pt x="130" y="272"/>
                    </a:lnTo>
                    <a:lnTo>
                      <a:pt x="124" y="281"/>
                    </a:lnTo>
                    <a:lnTo>
                      <a:pt x="120" y="291"/>
                    </a:lnTo>
                    <a:lnTo>
                      <a:pt x="116" y="298"/>
                    </a:lnTo>
                    <a:lnTo>
                      <a:pt x="113" y="306"/>
                    </a:lnTo>
                    <a:lnTo>
                      <a:pt x="109" y="314"/>
                    </a:lnTo>
                    <a:lnTo>
                      <a:pt x="105" y="319"/>
                    </a:lnTo>
                    <a:lnTo>
                      <a:pt x="99" y="331"/>
                    </a:lnTo>
                    <a:lnTo>
                      <a:pt x="93" y="340"/>
                    </a:lnTo>
                    <a:lnTo>
                      <a:pt x="88" y="350"/>
                    </a:lnTo>
                    <a:lnTo>
                      <a:pt x="82" y="356"/>
                    </a:lnTo>
                    <a:lnTo>
                      <a:pt x="78" y="361"/>
                    </a:lnTo>
                    <a:lnTo>
                      <a:pt x="72" y="365"/>
                    </a:lnTo>
                    <a:lnTo>
                      <a:pt x="69" y="367"/>
                    </a:lnTo>
                    <a:lnTo>
                      <a:pt x="63" y="369"/>
                    </a:lnTo>
                    <a:lnTo>
                      <a:pt x="63" y="369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0" name="Freeform 858"/>
              <p:cNvSpPr/>
              <p:nvPr/>
            </p:nvSpPr>
            <p:spPr bwMode="auto">
              <a:xfrm>
                <a:off x="5578475" y="2540000"/>
                <a:ext cx="98425" cy="165100"/>
              </a:xfrm>
              <a:custGeom>
                <a:avLst/>
                <a:gdLst>
                  <a:gd name="T0" fmla="*/ 44 w 122"/>
                  <a:gd name="T1" fmla="*/ 197 h 206"/>
                  <a:gd name="T2" fmla="*/ 34 w 122"/>
                  <a:gd name="T3" fmla="*/ 202 h 206"/>
                  <a:gd name="T4" fmla="*/ 27 w 122"/>
                  <a:gd name="T5" fmla="*/ 206 h 206"/>
                  <a:gd name="T6" fmla="*/ 23 w 122"/>
                  <a:gd name="T7" fmla="*/ 206 h 206"/>
                  <a:gd name="T8" fmla="*/ 19 w 122"/>
                  <a:gd name="T9" fmla="*/ 202 h 206"/>
                  <a:gd name="T10" fmla="*/ 15 w 122"/>
                  <a:gd name="T11" fmla="*/ 198 h 206"/>
                  <a:gd name="T12" fmla="*/ 13 w 122"/>
                  <a:gd name="T13" fmla="*/ 189 h 206"/>
                  <a:gd name="T14" fmla="*/ 9 w 122"/>
                  <a:gd name="T15" fmla="*/ 179 h 206"/>
                  <a:gd name="T16" fmla="*/ 6 w 122"/>
                  <a:gd name="T17" fmla="*/ 164 h 206"/>
                  <a:gd name="T18" fmla="*/ 4 w 122"/>
                  <a:gd name="T19" fmla="*/ 153 h 206"/>
                  <a:gd name="T20" fmla="*/ 2 w 122"/>
                  <a:gd name="T21" fmla="*/ 143 h 206"/>
                  <a:gd name="T22" fmla="*/ 0 w 122"/>
                  <a:gd name="T23" fmla="*/ 137 h 206"/>
                  <a:gd name="T24" fmla="*/ 0 w 122"/>
                  <a:gd name="T25" fmla="*/ 134 h 206"/>
                  <a:gd name="T26" fmla="*/ 4 w 122"/>
                  <a:gd name="T27" fmla="*/ 128 h 206"/>
                  <a:gd name="T28" fmla="*/ 11 w 122"/>
                  <a:gd name="T29" fmla="*/ 122 h 206"/>
                  <a:gd name="T30" fmla="*/ 21 w 122"/>
                  <a:gd name="T31" fmla="*/ 113 h 206"/>
                  <a:gd name="T32" fmla="*/ 42 w 122"/>
                  <a:gd name="T33" fmla="*/ 93 h 206"/>
                  <a:gd name="T34" fmla="*/ 53 w 122"/>
                  <a:gd name="T35" fmla="*/ 78 h 206"/>
                  <a:gd name="T36" fmla="*/ 67 w 122"/>
                  <a:gd name="T37" fmla="*/ 61 h 206"/>
                  <a:gd name="T38" fmla="*/ 78 w 122"/>
                  <a:gd name="T39" fmla="*/ 42 h 206"/>
                  <a:gd name="T40" fmla="*/ 88 w 122"/>
                  <a:gd name="T41" fmla="*/ 23 h 206"/>
                  <a:gd name="T42" fmla="*/ 96 w 122"/>
                  <a:gd name="T43" fmla="*/ 9 h 206"/>
                  <a:gd name="T44" fmla="*/ 103 w 122"/>
                  <a:gd name="T45" fmla="*/ 4 h 206"/>
                  <a:gd name="T46" fmla="*/ 107 w 122"/>
                  <a:gd name="T47" fmla="*/ 0 h 206"/>
                  <a:gd name="T48" fmla="*/ 111 w 122"/>
                  <a:gd name="T49" fmla="*/ 2 h 206"/>
                  <a:gd name="T50" fmla="*/ 115 w 122"/>
                  <a:gd name="T51" fmla="*/ 6 h 206"/>
                  <a:gd name="T52" fmla="*/ 117 w 122"/>
                  <a:gd name="T53" fmla="*/ 13 h 206"/>
                  <a:gd name="T54" fmla="*/ 122 w 122"/>
                  <a:gd name="T55" fmla="*/ 27 h 206"/>
                  <a:gd name="T56" fmla="*/ 120 w 122"/>
                  <a:gd name="T57" fmla="*/ 44 h 206"/>
                  <a:gd name="T58" fmla="*/ 117 w 122"/>
                  <a:gd name="T59" fmla="*/ 65 h 206"/>
                  <a:gd name="T60" fmla="*/ 109 w 122"/>
                  <a:gd name="T61" fmla="*/ 92 h 206"/>
                  <a:gd name="T62" fmla="*/ 96 w 122"/>
                  <a:gd name="T63" fmla="*/ 122 h 206"/>
                  <a:gd name="T64" fmla="*/ 82 w 122"/>
                  <a:gd name="T65" fmla="*/ 151 h 206"/>
                  <a:gd name="T66" fmla="*/ 69 w 122"/>
                  <a:gd name="T67" fmla="*/ 172 h 206"/>
                  <a:gd name="T68" fmla="*/ 55 w 122"/>
                  <a:gd name="T69" fmla="*/ 187 h 206"/>
                  <a:gd name="T70" fmla="*/ 50 w 122"/>
                  <a:gd name="T71" fmla="*/ 193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22" h="206">
                    <a:moveTo>
                      <a:pt x="50" y="193"/>
                    </a:moveTo>
                    <a:lnTo>
                      <a:pt x="44" y="197"/>
                    </a:lnTo>
                    <a:lnTo>
                      <a:pt x="38" y="200"/>
                    </a:lnTo>
                    <a:lnTo>
                      <a:pt x="34" y="202"/>
                    </a:lnTo>
                    <a:lnTo>
                      <a:pt x="30" y="204"/>
                    </a:lnTo>
                    <a:lnTo>
                      <a:pt x="27" y="206"/>
                    </a:lnTo>
                    <a:lnTo>
                      <a:pt x="25" y="206"/>
                    </a:lnTo>
                    <a:lnTo>
                      <a:pt x="23" y="206"/>
                    </a:lnTo>
                    <a:lnTo>
                      <a:pt x="21" y="204"/>
                    </a:lnTo>
                    <a:lnTo>
                      <a:pt x="19" y="202"/>
                    </a:lnTo>
                    <a:lnTo>
                      <a:pt x="17" y="200"/>
                    </a:lnTo>
                    <a:lnTo>
                      <a:pt x="15" y="198"/>
                    </a:lnTo>
                    <a:lnTo>
                      <a:pt x="13" y="195"/>
                    </a:lnTo>
                    <a:lnTo>
                      <a:pt x="13" y="189"/>
                    </a:lnTo>
                    <a:lnTo>
                      <a:pt x="11" y="185"/>
                    </a:lnTo>
                    <a:lnTo>
                      <a:pt x="9" y="179"/>
                    </a:lnTo>
                    <a:lnTo>
                      <a:pt x="8" y="172"/>
                    </a:lnTo>
                    <a:lnTo>
                      <a:pt x="6" y="164"/>
                    </a:lnTo>
                    <a:lnTo>
                      <a:pt x="6" y="158"/>
                    </a:lnTo>
                    <a:lnTo>
                      <a:pt x="4" y="153"/>
                    </a:lnTo>
                    <a:lnTo>
                      <a:pt x="2" y="147"/>
                    </a:lnTo>
                    <a:lnTo>
                      <a:pt x="2" y="143"/>
                    </a:lnTo>
                    <a:lnTo>
                      <a:pt x="0" y="139"/>
                    </a:lnTo>
                    <a:lnTo>
                      <a:pt x="0" y="137"/>
                    </a:lnTo>
                    <a:lnTo>
                      <a:pt x="0" y="135"/>
                    </a:lnTo>
                    <a:lnTo>
                      <a:pt x="0" y="134"/>
                    </a:lnTo>
                    <a:lnTo>
                      <a:pt x="2" y="132"/>
                    </a:lnTo>
                    <a:lnTo>
                      <a:pt x="4" y="128"/>
                    </a:lnTo>
                    <a:lnTo>
                      <a:pt x="6" y="126"/>
                    </a:lnTo>
                    <a:lnTo>
                      <a:pt x="11" y="122"/>
                    </a:lnTo>
                    <a:lnTo>
                      <a:pt x="15" y="116"/>
                    </a:lnTo>
                    <a:lnTo>
                      <a:pt x="21" y="113"/>
                    </a:lnTo>
                    <a:lnTo>
                      <a:pt x="29" y="107"/>
                    </a:lnTo>
                    <a:lnTo>
                      <a:pt x="42" y="93"/>
                    </a:lnTo>
                    <a:lnTo>
                      <a:pt x="48" y="86"/>
                    </a:lnTo>
                    <a:lnTo>
                      <a:pt x="53" y="78"/>
                    </a:lnTo>
                    <a:lnTo>
                      <a:pt x="59" y="71"/>
                    </a:lnTo>
                    <a:lnTo>
                      <a:pt x="67" y="61"/>
                    </a:lnTo>
                    <a:lnTo>
                      <a:pt x="73" y="51"/>
                    </a:lnTo>
                    <a:lnTo>
                      <a:pt x="78" y="42"/>
                    </a:lnTo>
                    <a:lnTo>
                      <a:pt x="84" y="30"/>
                    </a:lnTo>
                    <a:lnTo>
                      <a:pt x="88" y="23"/>
                    </a:lnTo>
                    <a:lnTo>
                      <a:pt x="92" y="15"/>
                    </a:lnTo>
                    <a:lnTo>
                      <a:pt x="96" y="9"/>
                    </a:lnTo>
                    <a:lnTo>
                      <a:pt x="99" y="6"/>
                    </a:lnTo>
                    <a:lnTo>
                      <a:pt x="103" y="4"/>
                    </a:lnTo>
                    <a:lnTo>
                      <a:pt x="105" y="2"/>
                    </a:lnTo>
                    <a:lnTo>
                      <a:pt x="107" y="0"/>
                    </a:lnTo>
                    <a:lnTo>
                      <a:pt x="109" y="2"/>
                    </a:lnTo>
                    <a:lnTo>
                      <a:pt x="111" y="2"/>
                    </a:lnTo>
                    <a:lnTo>
                      <a:pt x="113" y="4"/>
                    </a:lnTo>
                    <a:lnTo>
                      <a:pt x="115" y="6"/>
                    </a:lnTo>
                    <a:lnTo>
                      <a:pt x="117" y="9"/>
                    </a:lnTo>
                    <a:lnTo>
                      <a:pt x="117" y="13"/>
                    </a:lnTo>
                    <a:lnTo>
                      <a:pt x="120" y="21"/>
                    </a:lnTo>
                    <a:lnTo>
                      <a:pt x="122" y="27"/>
                    </a:lnTo>
                    <a:lnTo>
                      <a:pt x="122" y="36"/>
                    </a:lnTo>
                    <a:lnTo>
                      <a:pt x="120" y="44"/>
                    </a:lnTo>
                    <a:lnTo>
                      <a:pt x="120" y="55"/>
                    </a:lnTo>
                    <a:lnTo>
                      <a:pt x="117" y="65"/>
                    </a:lnTo>
                    <a:lnTo>
                      <a:pt x="113" y="78"/>
                    </a:lnTo>
                    <a:lnTo>
                      <a:pt x="109" y="92"/>
                    </a:lnTo>
                    <a:lnTo>
                      <a:pt x="103" y="107"/>
                    </a:lnTo>
                    <a:lnTo>
                      <a:pt x="96" y="122"/>
                    </a:lnTo>
                    <a:lnTo>
                      <a:pt x="90" y="137"/>
                    </a:lnTo>
                    <a:lnTo>
                      <a:pt x="82" y="151"/>
                    </a:lnTo>
                    <a:lnTo>
                      <a:pt x="75" y="162"/>
                    </a:lnTo>
                    <a:lnTo>
                      <a:pt x="69" y="172"/>
                    </a:lnTo>
                    <a:lnTo>
                      <a:pt x="63" y="179"/>
                    </a:lnTo>
                    <a:lnTo>
                      <a:pt x="55" y="187"/>
                    </a:lnTo>
                    <a:lnTo>
                      <a:pt x="50" y="193"/>
                    </a:lnTo>
                    <a:lnTo>
                      <a:pt x="50" y="193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1" name="Freeform 859"/>
              <p:cNvSpPr/>
              <p:nvPr/>
            </p:nvSpPr>
            <p:spPr bwMode="auto">
              <a:xfrm>
                <a:off x="5903913" y="2547938"/>
                <a:ext cx="157162" cy="146050"/>
              </a:xfrm>
              <a:custGeom>
                <a:avLst/>
                <a:gdLst>
                  <a:gd name="T0" fmla="*/ 16 w 198"/>
                  <a:gd name="T1" fmla="*/ 0 h 184"/>
                  <a:gd name="T2" fmla="*/ 43 w 198"/>
                  <a:gd name="T3" fmla="*/ 2 h 184"/>
                  <a:gd name="T4" fmla="*/ 69 w 198"/>
                  <a:gd name="T5" fmla="*/ 10 h 184"/>
                  <a:gd name="T6" fmla="*/ 98 w 198"/>
                  <a:gd name="T7" fmla="*/ 18 h 184"/>
                  <a:gd name="T8" fmla="*/ 125 w 198"/>
                  <a:gd name="T9" fmla="*/ 33 h 184"/>
                  <a:gd name="T10" fmla="*/ 148 w 198"/>
                  <a:gd name="T11" fmla="*/ 48 h 184"/>
                  <a:gd name="T12" fmla="*/ 167 w 198"/>
                  <a:gd name="T13" fmla="*/ 67 h 184"/>
                  <a:gd name="T14" fmla="*/ 180 w 198"/>
                  <a:gd name="T15" fmla="*/ 86 h 184"/>
                  <a:gd name="T16" fmla="*/ 190 w 198"/>
                  <a:gd name="T17" fmla="*/ 107 h 184"/>
                  <a:gd name="T18" fmla="*/ 196 w 198"/>
                  <a:gd name="T19" fmla="*/ 128 h 184"/>
                  <a:gd name="T20" fmla="*/ 198 w 198"/>
                  <a:gd name="T21" fmla="*/ 144 h 184"/>
                  <a:gd name="T22" fmla="*/ 196 w 198"/>
                  <a:gd name="T23" fmla="*/ 157 h 184"/>
                  <a:gd name="T24" fmla="*/ 192 w 198"/>
                  <a:gd name="T25" fmla="*/ 167 h 184"/>
                  <a:gd name="T26" fmla="*/ 186 w 198"/>
                  <a:gd name="T27" fmla="*/ 174 h 184"/>
                  <a:gd name="T28" fmla="*/ 182 w 198"/>
                  <a:gd name="T29" fmla="*/ 180 h 184"/>
                  <a:gd name="T30" fmla="*/ 178 w 198"/>
                  <a:gd name="T31" fmla="*/ 182 h 184"/>
                  <a:gd name="T32" fmla="*/ 177 w 198"/>
                  <a:gd name="T33" fmla="*/ 184 h 184"/>
                  <a:gd name="T34" fmla="*/ 173 w 198"/>
                  <a:gd name="T35" fmla="*/ 182 h 184"/>
                  <a:gd name="T36" fmla="*/ 167 w 198"/>
                  <a:gd name="T37" fmla="*/ 178 h 184"/>
                  <a:gd name="T38" fmla="*/ 159 w 198"/>
                  <a:gd name="T39" fmla="*/ 170 h 184"/>
                  <a:gd name="T40" fmla="*/ 152 w 198"/>
                  <a:gd name="T41" fmla="*/ 163 h 184"/>
                  <a:gd name="T42" fmla="*/ 140 w 198"/>
                  <a:gd name="T43" fmla="*/ 153 h 184"/>
                  <a:gd name="T44" fmla="*/ 127 w 198"/>
                  <a:gd name="T45" fmla="*/ 140 h 184"/>
                  <a:gd name="T46" fmla="*/ 111 w 198"/>
                  <a:gd name="T47" fmla="*/ 126 h 184"/>
                  <a:gd name="T48" fmla="*/ 87 w 198"/>
                  <a:gd name="T49" fmla="*/ 102 h 184"/>
                  <a:gd name="T50" fmla="*/ 58 w 198"/>
                  <a:gd name="T51" fmla="*/ 75 h 184"/>
                  <a:gd name="T52" fmla="*/ 37 w 198"/>
                  <a:gd name="T53" fmla="*/ 52 h 184"/>
                  <a:gd name="T54" fmla="*/ 21 w 198"/>
                  <a:gd name="T55" fmla="*/ 39 h 184"/>
                  <a:gd name="T56" fmla="*/ 12 w 198"/>
                  <a:gd name="T57" fmla="*/ 27 h 184"/>
                  <a:gd name="T58" fmla="*/ 4 w 198"/>
                  <a:gd name="T59" fmla="*/ 20 h 184"/>
                  <a:gd name="T60" fmla="*/ 2 w 198"/>
                  <a:gd name="T61" fmla="*/ 12 h 184"/>
                  <a:gd name="T62" fmla="*/ 2 w 198"/>
                  <a:gd name="T63" fmla="*/ 4 h 184"/>
                  <a:gd name="T64" fmla="*/ 2 w 198"/>
                  <a:gd name="T65" fmla="*/ 0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98" h="184">
                    <a:moveTo>
                      <a:pt x="2" y="0"/>
                    </a:moveTo>
                    <a:lnTo>
                      <a:pt x="16" y="0"/>
                    </a:lnTo>
                    <a:lnTo>
                      <a:pt x="29" y="0"/>
                    </a:lnTo>
                    <a:lnTo>
                      <a:pt x="43" y="2"/>
                    </a:lnTo>
                    <a:lnTo>
                      <a:pt x="56" y="6"/>
                    </a:lnTo>
                    <a:lnTo>
                      <a:pt x="69" y="10"/>
                    </a:lnTo>
                    <a:lnTo>
                      <a:pt x="83" y="14"/>
                    </a:lnTo>
                    <a:lnTo>
                      <a:pt x="98" y="18"/>
                    </a:lnTo>
                    <a:lnTo>
                      <a:pt x="111" y="23"/>
                    </a:lnTo>
                    <a:lnTo>
                      <a:pt x="125" y="33"/>
                    </a:lnTo>
                    <a:lnTo>
                      <a:pt x="136" y="41"/>
                    </a:lnTo>
                    <a:lnTo>
                      <a:pt x="148" y="48"/>
                    </a:lnTo>
                    <a:lnTo>
                      <a:pt x="157" y="58"/>
                    </a:lnTo>
                    <a:lnTo>
                      <a:pt x="167" y="67"/>
                    </a:lnTo>
                    <a:lnTo>
                      <a:pt x="175" y="77"/>
                    </a:lnTo>
                    <a:lnTo>
                      <a:pt x="180" y="86"/>
                    </a:lnTo>
                    <a:lnTo>
                      <a:pt x="186" y="98"/>
                    </a:lnTo>
                    <a:lnTo>
                      <a:pt x="190" y="107"/>
                    </a:lnTo>
                    <a:lnTo>
                      <a:pt x="194" y="119"/>
                    </a:lnTo>
                    <a:lnTo>
                      <a:pt x="196" y="128"/>
                    </a:lnTo>
                    <a:lnTo>
                      <a:pt x="196" y="136"/>
                    </a:lnTo>
                    <a:lnTo>
                      <a:pt x="198" y="144"/>
                    </a:lnTo>
                    <a:lnTo>
                      <a:pt x="196" y="151"/>
                    </a:lnTo>
                    <a:lnTo>
                      <a:pt x="196" y="157"/>
                    </a:lnTo>
                    <a:lnTo>
                      <a:pt x="194" y="163"/>
                    </a:lnTo>
                    <a:lnTo>
                      <a:pt x="192" y="167"/>
                    </a:lnTo>
                    <a:lnTo>
                      <a:pt x="188" y="170"/>
                    </a:lnTo>
                    <a:lnTo>
                      <a:pt x="186" y="174"/>
                    </a:lnTo>
                    <a:lnTo>
                      <a:pt x="184" y="178"/>
                    </a:lnTo>
                    <a:lnTo>
                      <a:pt x="182" y="180"/>
                    </a:lnTo>
                    <a:lnTo>
                      <a:pt x="180" y="182"/>
                    </a:lnTo>
                    <a:lnTo>
                      <a:pt x="178" y="182"/>
                    </a:lnTo>
                    <a:lnTo>
                      <a:pt x="178" y="184"/>
                    </a:lnTo>
                    <a:lnTo>
                      <a:pt x="177" y="184"/>
                    </a:lnTo>
                    <a:lnTo>
                      <a:pt x="175" y="182"/>
                    </a:lnTo>
                    <a:lnTo>
                      <a:pt x="173" y="182"/>
                    </a:lnTo>
                    <a:lnTo>
                      <a:pt x="171" y="180"/>
                    </a:lnTo>
                    <a:lnTo>
                      <a:pt x="167" y="178"/>
                    </a:lnTo>
                    <a:lnTo>
                      <a:pt x="165" y="174"/>
                    </a:lnTo>
                    <a:lnTo>
                      <a:pt x="159" y="170"/>
                    </a:lnTo>
                    <a:lnTo>
                      <a:pt x="155" y="167"/>
                    </a:lnTo>
                    <a:lnTo>
                      <a:pt x="152" y="163"/>
                    </a:lnTo>
                    <a:lnTo>
                      <a:pt x="146" y="159"/>
                    </a:lnTo>
                    <a:lnTo>
                      <a:pt x="140" y="153"/>
                    </a:lnTo>
                    <a:lnTo>
                      <a:pt x="132" y="147"/>
                    </a:lnTo>
                    <a:lnTo>
                      <a:pt x="127" y="140"/>
                    </a:lnTo>
                    <a:lnTo>
                      <a:pt x="119" y="134"/>
                    </a:lnTo>
                    <a:lnTo>
                      <a:pt x="111" y="126"/>
                    </a:lnTo>
                    <a:lnTo>
                      <a:pt x="102" y="119"/>
                    </a:lnTo>
                    <a:lnTo>
                      <a:pt x="87" y="102"/>
                    </a:lnTo>
                    <a:lnTo>
                      <a:pt x="71" y="86"/>
                    </a:lnTo>
                    <a:lnTo>
                      <a:pt x="58" y="75"/>
                    </a:lnTo>
                    <a:lnTo>
                      <a:pt x="46" y="63"/>
                    </a:lnTo>
                    <a:lnTo>
                      <a:pt x="37" y="52"/>
                    </a:lnTo>
                    <a:lnTo>
                      <a:pt x="27" y="44"/>
                    </a:lnTo>
                    <a:lnTo>
                      <a:pt x="21" y="39"/>
                    </a:lnTo>
                    <a:lnTo>
                      <a:pt x="16" y="33"/>
                    </a:lnTo>
                    <a:lnTo>
                      <a:pt x="12" y="27"/>
                    </a:lnTo>
                    <a:lnTo>
                      <a:pt x="8" y="23"/>
                    </a:lnTo>
                    <a:lnTo>
                      <a:pt x="4" y="20"/>
                    </a:lnTo>
                    <a:lnTo>
                      <a:pt x="2" y="16"/>
                    </a:lnTo>
                    <a:lnTo>
                      <a:pt x="2" y="12"/>
                    </a:lnTo>
                    <a:lnTo>
                      <a:pt x="0" y="8"/>
                    </a:lnTo>
                    <a:lnTo>
                      <a:pt x="2" y="4"/>
                    </a:lnTo>
                    <a:lnTo>
                      <a:pt x="2" y="0"/>
                    </a:lnTo>
                    <a:lnTo>
                      <a:pt x="2" y="0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2" name="Freeform 860"/>
              <p:cNvSpPr/>
              <p:nvPr/>
            </p:nvSpPr>
            <p:spPr bwMode="auto">
              <a:xfrm>
                <a:off x="5624513" y="2022475"/>
                <a:ext cx="407987" cy="468313"/>
              </a:xfrm>
              <a:custGeom>
                <a:avLst/>
                <a:gdLst>
                  <a:gd name="T0" fmla="*/ 165 w 513"/>
                  <a:gd name="T1" fmla="*/ 221 h 590"/>
                  <a:gd name="T2" fmla="*/ 186 w 513"/>
                  <a:gd name="T3" fmla="*/ 166 h 590"/>
                  <a:gd name="T4" fmla="*/ 199 w 513"/>
                  <a:gd name="T5" fmla="*/ 124 h 590"/>
                  <a:gd name="T6" fmla="*/ 209 w 513"/>
                  <a:gd name="T7" fmla="*/ 93 h 590"/>
                  <a:gd name="T8" fmla="*/ 215 w 513"/>
                  <a:gd name="T9" fmla="*/ 46 h 590"/>
                  <a:gd name="T10" fmla="*/ 213 w 513"/>
                  <a:gd name="T11" fmla="*/ 21 h 590"/>
                  <a:gd name="T12" fmla="*/ 215 w 513"/>
                  <a:gd name="T13" fmla="*/ 7 h 590"/>
                  <a:gd name="T14" fmla="*/ 230 w 513"/>
                  <a:gd name="T15" fmla="*/ 0 h 590"/>
                  <a:gd name="T16" fmla="*/ 253 w 513"/>
                  <a:gd name="T17" fmla="*/ 11 h 590"/>
                  <a:gd name="T18" fmla="*/ 280 w 513"/>
                  <a:gd name="T19" fmla="*/ 34 h 590"/>
                  <a:gd name="T20" fmla="*/ 295 w 513"/>
                  <a:gd name="T21" fmla="*/ 53 h 590"/>
                  <a:gd name="T22" fmla="*/ 295 w 513"/>
                  <a:gd name="T23" fmla="*/ 72 h 590"/>
                  <a:gd name="T24" fmla="*/ 287 w 513"/>
                  <a:gd name="T25" fmla="*/ 93 h 590"/>
                  <a:gd name="T26" fmla="*/ 274 w 513"/>
                  <a:gd name="T27" fmla="*/ 116 h 590"/>
                  <a:gd name="T28" fmla="*/ 261 w 513"/>
                  <a:gd name="T29" fmla="*/ 143 h 590"/>
                  <a:gd name="T30" fmla="*/ 243 w 513"/>
                  <a:gd name="T31" fmla="*/ 181 h 590"/>
                  <a:gd name="T32" fmla="*/ 220 w 513"/>
                  <a:gd name="T33" fmla="*/ 231 h 590"/>
                  <a:gd name="T34" fmla="*/ 195 w 513"/>
                  <a:gd name="T35" fmla="*/ 294 h 590"/>
                  <a:gd name="T36" fmla="*/ 171 w 513"/>
                  <a:gd name="T37" fmla="*/ 349 h 590"/>
                  <a:gd name="T38" fmla="*/ 150 w 513"/>
                  <a:gd name="T39" fmla="*/ 397 h 590"/>
                  <a:gd name="T40" fmla="*/ 130 w 513"/>
                  <a:gd name="T41" fmla="*/ 435 h 590"/>
                  <a:gd name="T42" fmla="*/ 115 w 513"/>
                  <a:gd name="T43" fmla="*/ 464 h 590"/>
                  <a:gd name="T44" fmla="*/ 98 w 513"/>
                  <a:gd name="T45" fmla="*/ 504 h 590"/>
                  <a:gd name="T46" fmla="*/ 98 w 513"/>
                  <a:gd name="T47" fmla="*/ 515 h 590"/>
                  <a:gd name="T48" fmla="*/ 117 w 513"/>
                  <a:gd name="T49" fmla="*/ 517 h 590"/>
                  <a:gd name="T50" fmla="*/ 148 w 513"/>
                  <a:gd name="T51" fmla="*/ 513 h 590"/>
                  <a:gd name="T52" fmla="*/ 174 w 513"/>
                  <a:gd name="T53" fmla="*/ 510 h 590"/>
                  <a:gd name="T54" fmla="*/ 213 w 513"/>
                  <a:gd name="T55" fmla="*/ 504 h 590"/>
                  <a:gd name="T56" fmla="*/ 262 w 513"/>
                  <a:gd name="T57" fmla="*/ 496 h 590"/>
                  <a:gd name="T58" fmla="*/ 324 w 513"/>
                  <a:gd name="T59" fmla="*/ 489 h 590"/>
                  <a:gd name="T60" fmla="*/ 375 w 513"/>
                  <a:gd name="T61" fmla="*/ 481 h 590"/>
                  <a:gd name="T62" fmla="*/ 416 w 513"/>
                  <a:gd name="T63" fmla="*/ 473 h 590"/>
                  <a:gd name="T64" fmla="*/ 440 w 513"/>
                  <a:gd name="T65" fmla="*/ 471 h 590"/>
                  <a:gd name="T66" fmla="*/ 460 w 513"/>
                  <a:gd name="T67" fmla="*/ 471 h 590"/>
                  <a:gd name="T68" fmla="*/ 496 w 513"/>
                  <a:gd name="T69" fmla="*/ 481 h 590"/>
                  <a:gd name="T70" fmla="*/ 509 w 513"/>
                  <a:gd name="T71" fmla="*/ 492 h 590"/>
                  <a:gd name="T72" fmla="*/ 513 w 513"/>
                  <a:gd name="T73" fmla="*/ 502 h 590"/>
                  <a:gd name="T74" fmla="*/ 507 w 513"/>
                  <a:gd name="T75" fmla="*/ 510 h 590"/>
                  <a:gd name="T76" fmla="*/ 490 w 513"/>
                  <a:gd name="T77" fmla="*/ 517 h 590"/>
                  <a:gd name="T78" fmla="*/ 458 w 513"/>
                  <a:gd name="T79" fmla="*/ 521 h 590"/>
                  <a:gd name="T80" fmla="*/ 387 w 513"/>
                  <a:gd name="T81" fmla="*/ 523 h 590"/>
                  <a:gd name="T82" fmla="*/ 264 w 513"/>
                  <a:gd name="T83" fmla="*/ 531 h 590"/>
                  <a:gd name="T84" fmla="*/ 150 w 513"/>
                  <a:gd name="T85" fmla="*/ 554 h 590"/>
                  <a:gd name="T86" fmla="*/ 115 w 513"/>
                  <a:gd name="T87" fmla="*/ 561 h 590"/>
                  <a:gd name="T88" fmla="*/ 90 w 513"/>
                  <a:gd name="T89" fmla="*/ 569 h 590"/>
                  <a:gd name="T90" fmla="*/ 63 w 513"/>
                  <a:gd name="T91" fmla="*/ 576 h 590"/>
                  <a:gd name="T92" fmla="*/ 39 w 513"/>
                  <a:gd name="T93" fmla="*/ 588 h 590"/>
                  <a:gd name="T94" fmla="*/ 25 w 513"/>
                  <a:gd name="T95" fmla="*/ 586 h 590"/>
                  <a:gd name="T96" fmla="*/ 14 w 513"/>
                  <a:gd name="T97" fmla="*/ 573 h 590"/>
                  <a:gd name="T98" fmla="*/ 0 w 513"/>
                  <a:gd name="T99" fmla="*/ 534 h 590"/>
                  <a:gd name="T100" fmla="*/ 6 w 513"/>
                  <a:gd name="T101" fmla="*/ 523 h 590"/>
                  <a:gd name="T102" fmla="*/ 21 w 513"/>
                  <a:gd name="T103" fmla="*/ 512 h 590"/>
                  <a:gd name="T104" fmla="*/ 44 w 513"/>
                  <a:gd name="T105" fmla="*/ 494 h 590"/>
                  <a:gd name="T106" fmla="*/ 71 w 513"/>
                  <a:gd name="T107" fmla="*/ 458 h 590"/>
                  <a:gd name="T108" fmla="*/ 86 w 513"/>
                  <a:gd name="T109" fmla="*/ 429 h 590"/>
                  <a:gd name="T110" fmla="*/ 104 w 513"/>
                  <a:gd name="T111" fmla="*/ 389 h 590"/>
                  <a:gd name="T112" fmla="*/ 123 w 513"/>
                  <a:gd name="T113" fmla="*/ 336 h 590"/>
                  <a:gd name="T114" fmla="*/ 146 w 513"/>
                  <a:gd name="T115" fmla="*/ 271 h 5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513" h="590">
                    <a:moveTo>
                      <a:pt x="146" y="271"/>
                    </a:moveTo>
                    <a:lnTo>
                      <a:pt x="153" y="254"/>
                    </a:lnTo>
                    <a:lnTo>
                      <a:pt x="159" y="237"/>
                    </a:lnTo>
                    <a:lnTo>
                      <a:pt x="165" y="221"/>
                    </a:lnTo>
                    <a:lnTo>
                      <a:pt x="171" y="206"/>
                    </a:lnTo>
                    <a:lnTo>
                      <a:pt x="176" y="193"/>
                    </a:lnTo>
                    <a:lnTo>
                      <a:pt x="182" y="179"/>
                    </a:lnTo>
                    <a:lnTo>
                      <a:pt x="186" y="166"/>
                    </a:lnTo>
                    <a:lnTo>
                      <a:pt x="190" y="154"/>
                    </a:lnTo>
                    <a:lnTo>
                      <a:pt x="194" y="143"/>
                    </a:lnTo>
                    <a:lnTo>
                      <a:pt x="197" y="133"/>
                    </a:lnTo>
                    <a:lnTo>
                      <a:pt x="199" y="124"/>
                    </a:lnTo>
                    <a:lnTo>
                      <a:pt x="203" y="114"/>
                    </a:lnTo>
                    <a:lnTo>
                      <a:pt x="205" y="107"/>
                    </a:lnTo>
                    <a:lnTo>
                      <a:pt x="207" y="99"/>
                    </a:lnTo>
                    <a:lnTo>
                      <a:pt x="209" y="93"/>
                    </a:lnTo>
                    <a:lnTo>
                      <a:pt x="209" y="88"/>
                    </a:lnTo>
                    <a:lnTo>
                      <a:pt x="213" y="68"/>
                    </a:lnTo>
                    <a:lnTo>
                      <a:pt x="215" y="53"/>
                    </a:lnTo>
                    <a:lnTo>
                      <a:pt x="215" y="46"/>
                    </a:lnTo>
                    <a:lnTo>
                      <a:pt x="215" y="38"/>
                    </a:lnTo>
                    <a:lnTo>
                      <a:pt x="215" y="32"/>
                    </a:lnTo>
                    <a:lnTo>
                      <a:pt x="213" y="26"/>
                    </a:lnTo>
                    <a:lnTo>
                      <a:pt x="213" y="21"/>
                    </a:lnTo>
                    <a:lnTo>
                      <a:pt x="211" y="17"/>
                    </a:lnTo>
                    <a:lnTo>
                      <a:pt x="213" y="13"/>
                    </a:lnTo>
                    <a:lnTo>
                      <a:pt x="213" y="11"/>
                    </a:lnTo>
                    <a:lnTo>
                      <a:pt x="215" y="7"/>
                    </a:lnTo>
                    <a:lnTo>
                      <a:pt x="217" y="5"/>
                    </a:lnTo>
                    <a:lnTo>
                      <a:pt x="222" y="2"/>
                    </a:lnTo>
                    <a:lnTo>
                      <a:pt x="224" y="0"/>
                    </a:lnTo>
                    <a:lnTo>
                      <a:pt x="230" y="0"/>
                    </a:lnTo>
                    <a:lnTo>
                      <a:pt x="234" y="2"/>
                    </a:lnTo>
                    <a:lnTo>
                      <a:pt x="240" y="4"/>
                    </a:lnTo>
                    <a:lnTo>
                      <a:pt x="245" y="7"/>
                    </a:lnTo>
                    <a:lnTo>
                      <a:pt x="253" y="11"/>
                    </a:lnTo>
                    <a:lnTo>
                      <a:pt x="261" y="15"/>
                    </a:lnTo>
                    <a:lnTo>
                      <a:pt x="268" y="21"/>
                    </a:lnTo>
                    <a:lnTo>
                      <a:pt x="274" y="28"/>
                    </a:lnTo>
                    <a:lnTo>
                      <a:pt x="280" y="34"/>
                    </a:lnTo>
                    <a:lnTo>
                      <a:pt x="285" y="38"/>
                    </a:lnTo>
                    <a:lnTo>
                      <a:pt x="289" y="44"/>
                    </a:lnTo>
                    <a:lnTo>
                      <a:pt x="293" y="49"/>
                    </a:lnTo>
                    <a:lnTo>
                      <a:pt x="295" y="53"/>
                    </a:lnTo>
                    <a:lnTo>
                      <a:pt x="297" y="57"/>
                    </a:lnTo>
                    <a:lnTo>
                      <a:pt x="297" y="63"/>
                    </a:lnTo>
                    <a:lnTo>
                      <a:pt x="297" y="67"/>
                    </a:lnTo>
                    <a:lnTo>
                      <a:pt x="295" y="72"/>
                    </a:lnTo>
                    <a:lnTo>
                      <a:pt x="295" y="76"/>
                    </a:lnTo>
                    <a:lnTo>
                      <a:pt x="293" y="82"/>
                    </a:lnTo>
                    <a:lnTo>
                      <a:pt x="291" y="88"/>
                    </a:lnTo>
                    <a:lnTo>
                      <a:pt x="287" y="93"/>
                    </a:lnTo>
                    <a:lnTo>
                      <a:pt x="284" y="99"/>
                    </a:lnTo>
                    <a:lnTo>
                      <a:pt x="280" y="107"/>
                    </a:lnTo>
                    <a:lnTo>
                      <a:pt x="278" y="110"/>
                    </a:lnTo>
                    <a:lnTo>
                      <a:pt x="274" y="116"/>
                    </a:lnTo>
                    <a:lnTo>
                      <a:pt x="272" y="122"/>
                    </a:lnTo>
                    <a:lnTo>
                      <a:pt x="268" y="128"/>
                    </a:lnTo>
                    <a:lnTo>
                      <a:pt x="264" y="135"/>
                    </a:lnTo>
                    <a:lnTo>
                      <a:pt x="261" y="143"/>
                    </a:lnTo>
                    <a:lnTo>
                      <a:pt x="257" y="151"/>
                    </a:lnTo>
                    <a:lnTo>
                      <a:pt x="253" y="160"/>
                    </a:lnTo>
                    <a:lnTo>
                      <a:pt x="247" y="170"/>
                    </a:lnTo>
                    <a:lnTo>
                      <a:pt x="243" y="181"/>
                    </a:lnTo>
                    <a:lnTo>
                      <a:pt x="238" y="193"/>
                    </a:lnTo>
                    <a:lnTo>
                      <a:pt x="232" y="204"/>
                    </a:lnTo>
                    <a:lnTo>
                      <a:pt x="226" y="217"/>
                    </a:lnTo>
                    <a:lnTo>
                      <a:pt x="220" y="231"/>
                    </a:lnTo>
                    <a:lnTo>
                      <a:pt x="215" y="246"/>
                    </a:lnTo>
                    <a:lnTo>
                      <a:pt x="209" y="261"/>
                    </a:lnTo>
                    <a:lnTo>
                      <a:pt x="203" y="279"/>
                    </a:lnTo>
                    <a:lnTo>
                      <a:pt x="195" y="294"/>
                    </a:lnTo>
                    <a:lnTo>
                      <a:pt x="190" y="309"/>
                    </a:lnTo>
                    <a:lnTo>
                      <a:pt x="182" y="322"/>
                    </a:lnTo>
                    <a:lnTo>
                      <a:pt x="176" y="336"/>
                    </a:lnTo>
                    <a:lnTo>
                      <a:pt x="171" y="349"/>
                    </a:lnTo>
                    <a:lnTo>
                      <a:pt x="165" y="363"/>
                    </a:lnTo>
                    <a:lnTo>
                      <a:pt x="159" y="374"/>
                    </a:lnTo>
                    <a:lnTo>
                      <a:pt x="153" y="385"/>
                    </a:lnTo>
                    <a:lnTo>
                      <a:pt x="150" y="397"/>
                    </a:lnTo>
                    <a:lnTo>
                      <a:pt x="144" y="406"/>
                    </a:lnTo>
                    <a:lnTo>
                      <a:pt x="138" y="416"/>
                    </a:lnTo>
                    <a:lnTo>
                      <a:pt x="134" y="426"/>
                    </a:lnTo>
                    <a:lnTo>
                      <a:pt x="130" y="435"/>
                    </a:lnTo>
                    <a:lnTo>
                      <a:pt x="127" y="443"/>
                    </a:lnTo>
                    <a:lnTo>
                      <a:pt x="121" y="450"/>
                    </a:lnTo>
                    <a:lnTo>
                      <a:pt x="119" y="456"/>
                    </a:lnTo>
                    <a:lnTo>
                      <a:pt x="115" y="464"/>
                    </a:lnTo>
                    <a:lnTo>
                      <a:pt x="109" y="477"/>
                    </a:lnTo>
                    <a:lnTo>
                      <a:pt x="104" y="487"/>
                    </a:lnTo>
                    <a:lnTo>
                      <a:pt x="100" y="496"/>
                    </a:lnTo>
                    <a:lnTo>
                      <a:pt x="98" y="504"/>
                    </a:lnTo>
                    <a:lnTo>
                      <a:pt x="96" y="510"/>
                    </a:lnTo>
                    <a:lnTo>
                      <a:pt x="96" y="513"/>
                    </a:lnTo>
                    <a:lnTo>
                      <a:pt x="96" y="515"/>
                    </a:lnTo>
                    <a:lnTo>
                      <a:pt x="98" y="515"/>
                    </a:lnTo>
                    <a:lnTo>
                      <a:pt x="102" y="517"/>
                    </a:lnTo>
                    <a:lnTo>
                      <a:pt x="106" y="517"/>
                    </a:lnTo>
                    <a:lnTo>
                      <a:pt x="109" y="517"/>
                    </a:lnTo>
                    <a:lnTo>
                      <a:pt x="117" y="517"/>
                    </a:lnTo>
                    <a:lnTo>
                      <a:pt x="123" y="517"/>
                    </a:lnTo>
                    <a:lnTo>
                      <a:pt x="132" y="515"/>
                    </a:lnTo>
                    <a:lnTo>
                      <a:pt x="142" y="515"/>
                    </a:lnTo>
                    <a:lnTo>
                      <a:pt x="148" y="513"/>
                    </a:lnTo>
                    <a:lnTo>
                      <a:pt x="153" y="513"/>
                    </a:lnTo>
                    <a:lnTo>
                      <a:pt x="159" y="512"/>
                    </a:lnTo>
                    <a:lnTo>
                      <a:pt x="167" y="512"/>
                    </a:lnTo>
                    <a:lnTo>
                      <a:pt x="174" y="510"/>
                    </a:lnTo>
                    <a:lnTo>
                      <a:pt x="184" y="508"/>
                    </a:lnTo>
                    <a:lnTo>
                      <a:pt x="192" y="508"/>
                    </a:lnTo>
                    <a:lnTo>
                      <a:pt x="203" y="506"/>
                    </a:lnTo>
                    <a:lnTo>
                      <a:pt x="213" y="504"/>
                    </a:lnTo>
                    <a:lnTo>
                      <a:pt x="224" y="502"/>
                    </a:lnTo>
                    <a:lnTo>
                      <a:pt x="238" y="500"/>
                    </a:lnTo>
                    <a:lnTo>
                      <a:pt x="249" y="498"/>
                    </a:lnTo>
                    <a:lnTo>
                      <a:pt x="262" y="496"/>
                    </a:lnTo>
                    <a:lnTo>
                      <a:pt x="278" y="494"/>
                    </a:lnTo>
                    <a:lnTo>
                      <a:pt x="293" y="492"/>
                    </a:lnTo>
                    <a:lnTo>
                      <a:pt x="308" y="491"/>
                    </a:lnTo>
                    <a:lnTo>
                      <a:pt x="324" y="489"/>
                    </a:lnTo>
                    <a:lnTo>
                      <a:pt x="339" y="487"/>
                    </a:lnTo>
                    <a:lnTo>
                      <a:pt x="352" y="485"/>
                    </a:lnTo>
                    <a:lnTo>
                      <a:pt x="364" y="483"/>
                    </a:lnTo>
                    <a:lnTo>
                      <a:pt x="375" y="481"/>
                    </a:lnTo>
                    <a:lnTo>
                      <a:pt x="387" y="479"/>
                    </a:lnTo>
                    <a:lnTo>
                      <a:pt x="396" y="477"/>
                    </a:lnTo>
                    <a:lnTo>
                      <a:pt x="406" y="475"/>
                    </a:lnTo>
                    <a:lnTo>
                      <a:pt x="416" y="473"/>
                    </a:lnTo>
                    <a:lnTo>
                      <a:pt x="421" y="473"/>
                    </a:lnTo>
                    <a:lnTo>
                      <a:pt x="429" y="471"/>
                    </a:lnTo>
                    <a:lnTo>
                      <a:pt x="435" y="471"/>
                    </a:lnTo>
                    <a:lnTo>
                      <a:pt x="440" y="471"/>
                    </a:lnTo>
                    <a:lnTo>
                      <a:pt x="444" y="470"/>
                    </a:lnTo>
                    <a:lnTo>
                      <a:pt x="448" y="470"/>
                    </a:lnTo>
                    <a:lnTo>
                      <a:pt x="450" y="470"/>
                    </a:lnTo>
                    <a:lnTo>
                      <a:pt x="460" y="471"/>
                    </a:lnTo>
                    <a:lnTo>
                      <a:pt x="469" y="473"/>
                    </a:lnTo>
                    <a:lnTo>
                      <a:pt x="481" y="475"/>
                    </a:lnTo>
                    <a:lnTo>
                      <a:pt x="492" y="479"/>
                    </a:lnTo>
                    <a:lnTo>
                      <a:pt x="496" y="481"/>
                    </a:lnTo>
                    <a:lnTo>
                      <a:pt x="500" y="485"/>
                    </a:lnTo>
                    <a:lnTo>
                      <a:pt x="504" y="487"/>
                    </a:lnTo>
                    <a:lnTo>
                      <a:pt x="507" y="491"/>
                    </a:lnTo>
                    <a:lnTo>
                      <a:pt x="509" y="492"/>
                    </a:lnTo>
                    <a:lnTo>
                      <a:pt x="511" y="494"/>
                    </a:lnTo>
                    <a:lnTo>
                      <a:pt x="513" y="496"/>
                    </a:lnTo>
                    <a:lnTo>
                      <a:pt x="513" y="498"/>
                    </a:lnTo>
                    <a:lnTo>
                      <a:pt x="513" y="502"/>
                    </a:lnTo>
                    <a:lnTo>
                      <a:pt x="511" y="504"/>
                    </a:lnTo>
                    <a:lnTo>
                      <a:pt x="511" y="506"/>
                    </a:lnTo>
                    <a:lnTo>
                      <a:pt x="509" y="508"/>
                    </a:lnTo>
                    <a:lnTo>
                      <a:pt x="507" y="510"/>
                    </a:lnTo>
                    <a:lnTo>
                      <a:pt x="504" y="512"/>
                    </a:lnTo>
                    <a:lnTo>
                      <a:pt x="500" y="513"/>
                    </a:lnTo>
                    <a:lnTo>
                      <a:pt x="496" y="515"/>
                    </a:lnTo>
                    <a:lnTo>
                      <a:pt x="490" y="517"/>
                    </a:lnTo>
                    <a:lnTo>
                      <a:pt x="484" y="517"/>
                    </a:lnTo>
                    <a:lnTo>
                      <a:pt x="477" y="519"/>
                    </a:lnTo>
                    <a:lnTo>
                      <a:pt x="467" y="521"/>
                    </a:lnTo>
                    <a:lnTo>
                      <a:pt x="458" y="521"/>
                    </a:lnTo>
                    <a:lnTo>
                      <a:pt x="446" y="523"/>
                    </a:lnTo>
                    <a:lnTo>
                      <a:pt x="433" y="523"/>
                    </a:lnTo>
                    <a:lnTo>
                      <a:pt x="418" y="523"/>
                    </a:lnTo>
                    <a:lnTo>
                      <a:pt x="387" y="523"/>
                    </a:lnTo>
                    <a:lnTo>
                      <a:pt x="356" y="523"/>
                    </a:lnTo>
                    <a:lnTo>
                      <a:pt x="326" y="525"/>
                    </a:lnTo>
                    <a:lnTo>
                      <a:pt x="297" y="527"/>
                    </a:lnTo>
                    <a:lnTo>
                      <a:pt x="264" y="531"/>
                    </a:lnTo>
                    <a:lnTo>
                      <a:pt x="232" y="536"/>
                    </a:lnTo>
                    <a:lnTo>
                      <a:pt x="195" y="544"/>
                    </a:lnTo>
                    <a:lnTo>
                      <a:pt x="159" y="552"/>
                    </a:lnTo>
                    <a:lnTo>
                      <a:pt x="150" y="554"/>
                    </a:lnTo>
                    <a:lnTo>
                      <a:pt x="140" y="555"/>
                    </a:lnTo>
                    <a:lnTo>
                      <a:pt x="130" y="557"/>
                    </a:lnTo>
                    <a:lnTo>
                      <a:pt x="123" y="559"/>
                    </a:lnTo>
                    <a:lnTo>
                      <a:pt x="115" y="561"/>
                    </a:lnTo>
                    <a:lnTo>
                      <a:pt x="107" y="563"/>
                    </a:lnTo>
                    <a:lnTo>
                      <a:pt x="102" y="565"/>
                    </a:lnTo>
                    <a:lnTo>
                      <a:pt x="96" y="567"/>
                    </a:lnTo>
                    <a:lnTo>
                      <a:pt x="90" y="569"/>
                    </a:lnTo>
                    <a:lnTo>
                      <a:pt x="84" y="569"/>
                    </a:lnTo>
                    <a:lnTo>
                      <a:pt x="77" y="573"/>
                    </a:lnTo>
                    <a:lnTo>
                      <a:pt x="69" y="575"/>
                    </a:lnTo>
                    <a:lnTo>
                      <a:pt x="63" y="576"/>
                    </a:lnTo>
                    <a:lnTo>
                      <a:pt x="56" y="582"/>
                    </a:lnTo>
                    <a:lnTo>
                      <a:pt x="48" y="586"/>
                    </a:lnTo>
                    <a:lnTo>
                      <a:pt x="42" y="588"/>
                    </a:lnTo>
                    <a:lnTo>
                      <a:pt x="39" y="588"/>
                    </a:lnTo>
                    <a:lnTo>
                      <a:pt x="35" y="590"/>
                    </a:lnTo>
                    <a:lnTo>
                      <a:pt x="33" y="590"/>
                    </a:lnTo>
                    <a:lnTo>
                      <a:pt x="29" y="588"/>
                    </a:lnTo>
                    <a:lnTo>
                      <a:pt x="25" y="586"/>
                    </a:lnTo>
                    <a:lnTo>
                      <a:pt x="23" y="584"/>
                    </a:lnTo>
                    <a:lnTo>
                      <a:pt x="19" y="580"/>
                    </a:lnTo>
                    <a:lnTo>
                      <a:pt x="16" y="576"/>
                    </a:lnTo>
                    <a:lnTo>
                      <a:pt x="14" y="573"/>
                    </a:lnTo>
                    <a:lnTo>
                      <a:pt x="8" y="563"/>
                    </a:lnTo>
                    <a:lnTo>
                      <a:pt x="4" y="554"/>
                    </a:lnTo>
                    <a:lnTo>
                      <a:pt x="2" y="544"/>
                    </a:lnTo>
                    <a:lnTo>
                      <a:pt x="0" y="534"/>
                    </a:lnTo>
                    <a:lnTo>
                      <a:pt x="2" y="533"/>
                    </a:lnTo>
                    <a:lnTo>
                      <a:pt x="2" y="529"/>
                    </a:lnTo>
                    <a:lnTo>
                      <a:pt x="4" y="527"/>
                    </a:lnTo>
                    <a:lnTo>
                      <a:pt x="6" y="523"/>
                    </a:lnTo>
                    <a:lnTo>
                      <a:pt x="10" y="519"/>
                    </a:lnTo>
                    <a:lnTo>
                      <a:pt x="14" y="517"/>
                    </a:lnTo>
                    <a:lnTo>
                      <a:pt x="18" y="513"/>
                    </a:lnTo>
                    <a:lnTo>
                      <a:pt x="21" y="512"/>
                    </a:lnTo>
                    <a:lnTo>
                      <a:pt x="27" y="508"/>
                    </a:lnTo>
                    <a:lnTo>
                      <a:pt x="33" y="504"/>
                    </a:lnTo>
                    <a:lnTo>
                      <a:pt x="39" y="500"/>
                    </a:lnTo>
                    <a:lnTo>
                      <a:pt x="44" y="494"/>
                    </a:lnTo>
                    <a:lnTo>
                      <a:pt x="50" y="487"/>
                    </a:lnTo>
                    <a:lnTo>
                      <a:pt x="58" y="477"/>
                    </a:lnTo>
                    <a:lnTo>
                      <a:pt x="63" y="468"/>
                    </a:lnTo>
                    <a:lnTo>
                      <a:pt x="71" y="458"/>
                    </a:lnTo>
                    <a:lnTo>
                      <a:pt x="75" y="452"/>
                    </a:lnTo>
                    <a:lnTo>
                      <a:pt x="79" y="445"/>
                    </a:lnTo>
                    <a:lnTo>
                      <a:pt x="83" y="437"/>
                    </a:lnTo>
                    <a:lnTo>
                      <a:pt x="86" y="429"/>
                    </a:lnTo>
                    <a:lnTo>
                      <a:pt x="90" y="420"/>
                    </a:lnTo>
                    <a:lnTo>
                      <a:pt x="94" y="410"/>
                    </a:lnTo>
                    <a:lnTo>
                      <a:pt x="98" y="401"/>
                    </a:lnTo>
                    <a:lnTo>
                      <a:pt x="104" y="389"/>
                    </a:lnTo>
                    <a:lnTo>
                      <a:pt x="107" y="376"/>
                    </a:lnTo>
                    <a:lnTo>
                      <a:pt x="113" y="363"/>
                    </a:lnTo>
                    <a:lnTo>
                      <a:pt x="119" y="349"/>
                    </a:lnTo>
                    <a:lnTo>
                      <a:pt x="123" y="336"/>
                    </a:lnTo>
                    <a:lnTo>
                      <a:pt x="129" y="321"/>
                    </a:lnTo>
                    <a:lnTo>
                      <a:pt x="134" y="303"/>
                    </a:lnTo>
                    <a:lnTo>
                      <a:pt x="140" y="288"/>
                    </a:lnTo>
                    <a:lnTo>
                      <a:pt x="146" y="271"/>
                    </a:lnTo>
                    <a:lnTo>
                      <a:pt x="146" y="271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16" name="组合 15"/>
          <p:cNvGrpSpPr/>
          <p:nvPr/>
        </p:nvGrpSpPr>
        <p:grpSpPr>
          <a:xfrm>
            <a:off x="4237964" y="3384737"/>
            <a:ext cx="1146122" cy="1152128"/>
            <a:chOff x="3975936" y="3277874"/>
            <a:chExt cx="1146122" cy="1152128"/>
          </a:xfrm>
        </p:grpSpPr>
        <p:pic>
          <p:nvPicPr>
            <p:cNvPr id="24" name="图片 23">
              <a:hlinkClick r:id="rId11" action="ppaction://hlinkfile"/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75936" y="3277874"/>
              <a:ext cx="1146122" cy="1152128"/>
            </a:xfrm>
            <a:prstGeom prst="rect">
              <a:avLst/>
            </a:prstGeom>
          </p:spPr>
        </p:pic>
        <p:grpSp>
          <p:nvGrpSpPr>
            <p:cNvPr id="123" name="组合 122"/>
            <p:cNvGrpSpPr/>
            <p:nvPr/>
          </p:nvGrpSpPr>
          <p:grpSpPr>
            <a:xfrm>
              <a:off x="4101120" y="3407983"/>
              <a:ext cx="895754" cy="891910"/>
              <a:chOff x="6223000" y="2028825"/>
              <a:chExt cx="739775" cy="736601"/>
            </a:xfrm>
          </p:grpSpPr>
          <p:sp>
            <p:nvSpPr>
              <p:cNvPr id="124" name="Freeform 861"/>
              <p:cNvSpPr/>
              <p:nvPr/>
            </p:nvSpPr>
            <p:spPr bwMode="auto">
              <a:xfrm>
                <a:off x="6327775" y="2060575"/>
                <a:ext cx="76200" cy="679450"/>
              </a:xfrm>
              <a:custGeom>
                <a:avLst/>
                <a:gdLst>
                  <a:gd name="T0" fmla="*/ 4 w 96"/>
                  <a:gd name="T1" fmla="*/ 27 h 856"/>
                  <a:gd name="T2" fmla="*/ 0 w 96"/>
                  <a:gd name="T3" fmla="*/ 16 h 856"/>
                  <a:gd name="T4" fmla="*/ 2 w 96"/>
                  <a:gd name="T5" fmla="*/ 8 h 856"/>
                  <a:gd name="T6" fmla="*/ 8 w 96"/>
                  <a:gd name="T7" fmla="*/ 0 h 856"/>
                  <a:gd name="T8" fmla="*/ 23 w 96"/>
                  <a:gd name="T9" fmla="*/ 0 h 856"/>
                  <a:gd name="T10" fmla="*/ 54 w 96"/>
                  <a:gd name="T11" fmla="*/ 10 h 856"/>
                  <a:gd name="T12" fmla="*/ 88 w 96"/>
                  <a:gd name="T13" fmla="*/ 27 h 856"/>
                  <a:gd name="T14" fmla="*/ 94 w 96"/>
                  <a:gd name="T15" fmla="*/ 39 h 856"/>
                  <a:gd name="T16" fmla="*/ 94 w 96"/>
                  <a:gd name="T17" fmla="*/ 52 h 856"/>
                  <a:gd name="T18" fmla="*/ 88 w 96"/>
                  <a:gd name="T19" fmla="*/ 62 h 856"/>
                  <a:gd name="T20" fmla="*/ 87 w 96"/>
                  <a:gd name="T21" fmla="*/ 71 h 856"/>
                  <a:gd name="T22" fmla="*/ 85 w 96"/>
                  <a:gd name="T23" fmla="*/ 84 h 856"/>
                  <a:gd name="T24" fmla="*/ 83 w 96"/>
                  <a:gd name="T25" fmla="*/ 104 h 856"/>
                  <a:gd name="T26" fmla="*/ 81 w 96"/>
                  <a:gd name="T27" fmla="*/ 128 h 856"/>
                  <a:gd name="T28" fmla="*/ 81 w 96"/>
                  <a:gd name="T29" fmla="*/ 157 h 856"/>
                  <a:gd name="T30" fmla="*/ 79 w 96"/>
                  <a:gd name="T31" fmla="*/ 191 h 856"/>
                  <a:gd name="T32" fmla="*/ 79 w 96"/>
                  <a:gd name="T33" fmla="*/ 232 h 856"/>
                  <a:gd name="T34" fmla="*/ 77 w 96"/>
                  <a:gd name="T35" fmla="*/ 275 h 856"/>
                  <a:gd name="T36" fmla="*/ 77 w 96"/>
                  <a:gd name="T37" fmla="*/ 325 h 856"/>
                  <a:gd name="T38" fmla="*/ 77 w 96"/>
                  <a:gd name="T39" fmla="*/ 379 h 856"/>
                  <a:gd name="T40" fmla="*/ 77 w 96"/>
                  <a:gd name="T41" fmla="*/ 472 h 856"/>
                  <a:gd name="T42" fmla="*/ 75 w 96"/>
                  <a:gd name="T43" fmla="*/ 571 h 856"/>
                  <a:gd name="T44" fmla="*/ 75 w 96"/>
                  <a:gd name="T45" fmla="*/ 638 h 856"/>
                  <a:gd name="T46" fmla="*/ 73 w 96"/>
                  <a:gd name="T47" fmla="*/ 675 h 856"/>
                  <a:gd name="T48" fmla="*/ 73 w 96"/>
                  <a:gd name="T49" fmla="*/ 705 h 856"/>
                  <a:gd name="T50" fmla="*/ 71 w 96"/>
                  <a:gd name="T51" fmla="*/ 732 h 856"/>
                  <a:gd name="T52" fmla="*/ 71 w 96"/>
                  <a:gd name="T53" fmla="*/ 755 h 856"/>
                  <a:gd name="T54" fmla="*/ 69 w 96"/>
                  <a:gd name="T55" fmla="*/ 772 h 856"/>
                  <a:gd name="T56" fmla="*/ 67 w 96"/>
                  <a:gd name="T57" fmla="*/ 789 h 856"/>
                  <a:gd name="T58" fmla="*/ 65 w 96"/>
                  <a:gd name="T59" fmla="*/ 812 h 856"/>
                  <a:gd name="T60" fmla="*/ 62 w 96"/>
                  <a:gd name="T61" fmla="*/ 829 h 856"/>
                  <a:gd name="T62" fmla="*/ 56 w 96"/>
                  <a:gd name="T63" fmla="*/ 848 h 856"/>
                  <a:gd name="T64" fmla="*/ 48 w 96"/>
                  <a:gd name="T65" fmla="*/ 854 h 856"/>
                  <a:gd name="T66" fmla="*/ 39 w 96"/>
                  <a:gd name="T67" fmla="*/ 843 h 856"/>
                  <a:gd name="T68" fmla="*/ 29 w 96"/>
                  <a:gd name="T69" fmla="*/ 820 h 856"/>
                  <a:gd name="T70" fmla="*/ 20 w 96"/>
                  <a:gd name="T71" fmla="*/ 787 h 856"/>
                  <a:gd name="T72" fmla="*/ 12 w 96"/>
                  <a:gd name="T73" fmla="*/ 764 h 856"/>
                  <a:gd name="T74" fmla="*/ 10 w 96"/>
                  <a:gd name="T75" fmla="*/ 753 h 856"/>
                  <a:gd name="T76" fmla="*/ 12 w 96"/>
                  <a:gd name="T77" fmla="*/ 741 h 856"/>
                  <a:gd name="T78" fmla="*/ 16 w 96"/>
                  <a:gd name="T79" fmla="*/ 719 h 856"/>
                  <a:gd name="T80" fmla="*/ 20 w 96"/>
                  <a:gd name="T81" fmla="*/ 690 h 856"/>
                  <a:gd name="T82" fmla="*/ 21 w 96"/>
                  <a:gd name="T83" fmla="*/ 665 h 856"/>
                  <a:gd name="T84" fmla="*/ 23 w 96"/>
                  <a:gd name="T85" fmla="*/ 629 h 856"/>
                  <a:gd name="T86" fmla="*/ 27 w 96"/>
                  <a:gd name="T87" fmla="*/ 581 h 856"/>
                  <a:gd name="T88" fmla="*/ 29 w 96"/>
                  <a:gd name="T89" fmla="*/ 522 h 856"/>
                  <a:gd name="T90" fmla="*/ 31 w 96"/>
                  <a:gd name="T91" fmla="*/ 451 h 856"/>
                  <a:gd name="T92" fmla="*/ 33 w 96"/>
                  <a:gd name="T93" fmla="*/ 380 h 856"/>
                  <a:gd name="T94" fmla="*/ 33 w 96"/>
                  <a:gd name="T95" fmla="*/ 316 h 856"/>
                  <a:gd name="T96" fmla="*/ 35 w 96"/>
                  <a:gd name="T97" fmla="*/ 258 h 856"/>
                  <a:gd name="T98" fmla="*/ 33 w 96"/>
                  <a:gd name="T99" fmla="*/ 207 h 856"/>
                  <a:gd name="T100" fmla="*/ 31 w 96"/>
                  <a:gd name="T101" fmla="*/ 163 h 856"/>
                  <a:gd name="T102" fmla="*/ 29 w 96"/>
                  <a:gd name="T103" fmla="*/ 125 h 856"/>
                  <a:gd name="T104" fmla="*/ 27 w 96"/>
                  <a:gd name="T105" fmla="*/ 94 h 856"/>
                  <a:gd name="T106" fmla="*/ 23 w 96"/>
                  <a:gd name="T107" fmla="*/ 69 h 856"/>
                  <a:gd name="T108" fmla="*/ 20 w 96"/>
                  <a:gd name="T109" fmla="*/ 52 h 856"/>
                  <a:gd name="T110" fmla="*/ 14 w 96"/>
                  <a:gd name="T111" fmla="*/ 41 h 856"/>
                  <a:gd name="T112" fmla="*/ 10 w 96"/>
                  <a:gd name="T113" fmla="*/ 35 h 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96" h="856">
                    <a:moveTo>
                      <a:pt x="10" y="35"/>
                    </a:moveTo>
                    <a:lnTo>
                      <a:pt x="8" y="31"/>
                    </a:lnTo>
                    <a:lnTo>
                      <a:pt x="4" y="27"/>
                    </a:lnTo>
                    <a:lnTo>
                      <a:pt x="2" y="23"/>
                    </a:lnTo>
                    <a:lnTo>
                      <a:pt x="2" y="20"/>
                    </a:lnTo>
                    <a:lnTo>
                      <a:pt x="0" y="16"/>
                    </a:lnTo>
                    <a:lnTo>
                      <a:pt x="0" y="14"/>
                    </a:lnTo>
                    <a:lnTo>
                      <a:pt x="0" y="10"/>
                    </a:lnTo>
                    <a:lnTo>
                      <a:pt x="2" y="8"/>
                    </a:lnTo>
                    <a:lnTo>
                      <a:pt x="2" y="4"/>
                    </a:lnTo>
                    <a:lnTo>
                      <a:pt x="4" y="2"/>
                    </a:lnTo>
                    <a:lnTo>
                      <a:pt x="8" y="0"/>
                    </a:lnTo>
                    <a:lnTo>
                      <a:pt x="12" y="0"/>
                    </a:lnTo>
                    <a:lnTo>
                      <a:pt x="16" y="0"/>
                    </a:lnTo>
                    <a:lnTo>
                      <a:pt x="23" y="0"/>
                    </a:lnTo>
                    <a:lnTo>
                      <a:pt x="31" y="2"/>
                    </a:lnTo>
                    <a:lnTo>
                      <a:pt x="39" y="2"/>
                    </a:lnTo>
                    <a:lnTo>
                      <a:pt x="54" y="10"/>
                    </a:lnTo>
                    <a:lnTo>
                      <a:pt x="67" y="16"/>
                    </a:lnTo>
                    <a:lnTo>
                      <a:pt x="79" y="21"/>
                    </a:lnTo>
                    <a:lnTo>
                      <a:pt x="88" y="27"/>
                    </a:lnTo>
                    <a:lnTo>
                      <a:pt x="92" y="31"/>
                    </a:lnTo>
                    <a:lnTo>
                      <a:pt x="94" y="35"/>
                    </a:lnTo>
                    <a:lnTo>
                      <a:pt x="94" y="39"/>
                    </a:lnTo>
                    <a:lnTo>
                      <a:pt x="96" y="42"/>
                    </a:lnTo>
                    <a:lnTo>
                      <a:pt x="94" y="46"/>
                    </a:lnTo>
                    <a:lnTo>
                      <a:pt x="94" y="52"/>
                    </a:lnTo>
                    <a:lnTo>
                      <a:pt x="92" y="56"/>
                    </a:lnTo>
                    <a:lnTo>
                      <a:pt x="88" y="60"/>
                    </a:lnTo>
                    <a:lnTo>
                      <a:pt x="88" y="62"/>
                    </a:lnTo>
                    <a:lnTo>
                      <a:pt x="88" y="63"/>
                    </a:lnTo>
                    <a:lnTo>
                      <a:pt x="87" y="67"/>
                    </a:lnTo>
                    <a:lnTo>
                      <a:pt x="87" y="71"/>
                    </a:lnTo>
                    <a:lnTo>
                      <a:pt x="87" y="75"/>
                    </a:lnTo>
                    <a:lnTo>
                      <a:pt x="85" y="79"/>
                    </a:lnTo>
                    <a:lnTo>
                      <a:pt x="85" y="84"/>
                    </a:lnTo>
                    <a:lnTo>
                      <a:pt x="85" y="90"/>
                    </a:lnTo>
                    <a:lnTo>
                      <a:pt x="83" y="98"/>
                    </a:lnTo>
                    <a:lnTo>
                      <a:pt x="83" y="104"/>
                    </a:lnTo>
                    <a:lnTo>
                      <a:pt x="83" y="111"/>
                    </a:lnTo>
                    <a:lnTo>
                      <a:pt x="81" y="119"/>
                    </a:lnTo>
                    <a:lnTo>
                      <a:pt x="81" y="128"/>
                    </a:lnTo>
                    <a:lnTo>
                      <a:pt x="81" y="138"/>
                    </a:lnTo>
                    <a:lnTo>
                      <a:pt x="81" y="147"/>
                    </a:lnTo>
                    <a:lnTo>
                      <a:pt x="81" y="157"/>
                    </a:lnTo>
                    <a:lnTo>
                      <a:pt x="79" y="169"/>
                    </a:lnTo>
                    <a:lnTo>
                      <a:pt x="79" y="180"/>
                    </a:lnTo>
                    <a:lnTo>
                      <a:pt x="79" y="191"/>
                    </a:lnTo>
                    <a:lnTo>
                      <a:pt x="79" y="205"/>
                    </a:lnTo>
                    <a:lnTo>
                      <a:pt x="79" y="218"/>
                    </a:lnTo>
                    <a:lnTo>
                      <a:pt x="79" y="232"/>
                    </a:lnTo>
                    <a:lnTo>
                      <a:pt x="77" y="245"/>
                    </a:lnTo>
                    <a:lnTo>
                      <a:pt x="77" y="260"/>
                    </a:lnTo>
                    <a:lnTo>
                      <a:pt x="77" y="275"/>
                    </a:lnTo>
                    <a:lnTo>
                      <a:pt x="77" y="291"/>
                    </a:lnTo>
                    <a:lnTo>
                      <a:pt x="77" y="308"/>
                    </a:lnTo>
                    <a:lnTo>
                      <a:pt x="77" y="325"/>
                    </a:lnTo>
                    <a:lnTo>
                      <a:pt x="77" y="342"/>
                    </a:lnTo>
                    <a:lnTo>
                      <a:pt x="77" y="361"/>
                    </a:lnTo>
                    <a:lnTo>
                      <a:pt x="77" y="379"/>
                    </a:lnTo>
                    <a:lnTo>
                      <a:pt x="77" y="398"/>
                    </a:lnTo>
                    <a:lnTo>
                      <a:pt x="77" y="436"/>
                    </a:lnTo>
                    <a:lnTo>
                      <a:pt x="77" y="472"/>
                    </a:lnTo>
                    <a:lnTo>
                      <a:pt x="77" y="507"/>
                    </a:lnTo>
                    <a:lnTo>
                      <a:pt x="77" y="539"/>
                    </a:lnTo>
                    <a:lnTo>
                      <a:pt x="75" y="571"/>
                    </a:lnTo>
                    <a:lnTo>
                      <a:pt x="75" y="600"/>
                    </a:lnTo>
                    <a:lnTo>
                      <a:pt x="75" y="627"/>
                    </a:lnTo>
                    <a:lnTo>
                      <a:pt x="75" y="638"/>
                    </a:lnTo>
                    <a:lnTo>
                      <a:pt x="75" y="652"/>
                    </a:lnTo>
                    <a:lnTo>
                      <a:pt x="73" y="663"/>
                    </a:lnTo>
                    <a:lnTo>
                      <a:pt x="73" y="675"/>
                    </a:lnTo>
                    <a:lnTo>
                      <a:pt x="73" y="686"/>
                    </a:lnTo>
                    <a:lnTo>
                      <a:pt x="73" y="696"/>
                    </a:lnTo>
                    <a:lnTo>
                      <a:pt x="73" y="705"/>
                    </a:lnTo>
                    <a:lnTo>
                      <a:pt x="71" y="715"/>
                    </a:lnTo>
                    <a:lnTo>
                      <a:pt x="71" y="724"/>
                    </a:lnTo>
                    <a:lnTo>
                      <a:pt x="71" y="732"/>
                    </a:lnTo>
                    <a:lnTo>
                      <a:pt x="71" y="740"/>
                    </a:lnTo>
                    <a:lnTo>
                      <a:pt x="71" y="747"/>
                    </a:lnTo>
                    <a:lnTo>
                      <a:pt x="71" y="755"/>
                    </a:lnTo>
                    <a:lnTo>
                      <a:pt x="69" y="761"/>
                    </a:lnTo>
                    <a:lnTo>
                      <a:pt x="69" y="766"/>
                    </a:lnTo>
                    <a:lnTo>
                      <a:pt x="69" y="772"/>
                    </a:lnTo>
                    <a:lnTo>
                      <a:pt x="69" y="778"/>
                    </a:lnTo>
                    <a:lnTo>
                      <a:pt x="69" y="782"/>
                    </a:lnTo>
                    <a:lnTo>
                      <a:pt x="67" y="789"/>
                    </a:lnTo>
                    <a:lnTo>
                      <a:pt x="67" y="797"/>
                    </a:lnTo>
                    <a:lnTo>
                      <a:pt x="65" y="804"/>
                    </a:lnTo>
                    <a:lnTo>
                      <a:pt x="65" y="812"/>
                    </a:lnTo>
                    <a:lnTo>
                      <a:pt x="64" y="818"/>
                    </a:lnTo>
                    <a:lnTo>
                      <a:pt x="62" y="824"/>
                    </a:lnTo>
                    <a:lnTo>
                      <a:pt x="62" y="829"/>
                    </a:lnTo>
                    <a:lnTo>
                      <a:pt x="60" y="833"/>
                    </a:lnTo>
                    <a:lnTo>
                      <a:pt x="58" y="843"/>
                    </a:lnTo>
                    <a:lnTo>
                      <a:pt x="56" y="848"/>
                    </a:lnTo>
                    <a:lnTo>
                      <a:pt x="54" y="852"/>
                    </a:lnTo>
                    <a:lnTo>
                      <a:pt x="52" y="856"/>
                    </a:lnTo>
                    <a:lnTo>
                      <a:pt x="48" y="854"/>
                    </a:lnTo>
                    <a:lnTo>
                      <a:pt x="46" y="852"/>
                    </a:lnTo>
                    <a:lnTo>
                      <a:pt x="43" y="848"/>
                    </a:lnTo>
                    <a:lnTo>
                      <a:pt x="39" y="843"/>
                    </a:lnTo>
                    <a:lnTo>
                      <a:pt x="37" y="837"/>
                    </a:lnTo>
                    <a:lnTo>
                      <a:pt x="33" y="829"/>
                    </a:lnTo>
                    <a:lnTo>
                      <a:pt x="29" y="820"/>
                    </a:lnTo>
                    <a:lnTo>
                      <a:pt x="27" y="810"/>
                    </a:lnTo>
                    <a:lnTo>
                      <a:pt x="23" y="799"/>
                    </a:lnTo>
                    <a:lnTo>
                      <a:pt x="20" y="787"/>
                    </a:lnTo>
                    <a:lnTo>
                      <a:pt x="16" y="780"/>
                    </a:lnTo>
                    <a:lnTo>
                      <a:pt x="14" y="770"/>
                    </a:lnTo>
                    <a:lnTo>
                      <a:pt x="12" y="764"/>
                    </a:lnTo>
                    <a:lnTo>
                      <a:pt x="12" y="759"/>
                    </a:lnTo>
                    <a:lnTo>
                      <a:pt x="10" y="755"/>
                    </a:lnTo>
                    <a:lnTo>
                      <a:pt x="10" y="753"/>
                    </a:lnTo>
                    <a:lnTo>
                      <a:pt x="10" y="751"/>
                    </a:lnTo>
                    <a:lnTo>
                      <a:pt x="10" y="747"/>
                    </a:lnTo>
                    <a:lnTo>
                      <a:pt x="12" y="741"/>
                    </a:lnTo>
                    <a:lnTo>
                      <a:pt x="12" y="736"/>
                    </a:lnTo>
                    <a:lnTo>
                      <a:pt x="14" y="728"/>
                    </a:lnTo>
                    <a:lnTo>
                      <a:pt x="16" y="719"/>
                    </a:lnTo>
                    <a:lnTo>
                      <a:pt x="18" y="707"/>
                    </a:lnTo>
                    <a:lnTo>
                      <a:pt x="18" y="696"/>
                    </a:lnTo>
                    <a:lnTo>
                      <a:pt x="20" y="690"/>
                    </a:lnTo>
                    <a:lnTo>
                      <a:pt x="20" y="682"/>
                    </a:lnTo>
                    <a:lnTo>
                      <a:pt x="21" y="675"/>
                    </a:lnTo>
                    <a:lnTo>
                      <a:pt x="21" y="665"/>
                    </a:lnTo>
                    <a:lnTo>
                      <a:pt x="23" y="654"/>
                    </a:lnTo>
                    <a:lnTo>
                      <a:pt x="23" y="642"/>
                    </a:lnTo>
                    <a:lnTo>
                      <a:pt x="23" y="629"/>
                    </a:lnTo>
                    <a:lnTo>
                      <a:pt x="25" y="613"/>
                    </a:lnTo>
                    <a:lnTo>
                      <a:pt x="25" y="598"/>
                    </a:lnTo>
                    <a:lnTo>
                      <a:pt x="27" y="581"/>
                    </a:lnTo>
                    <a:lnTo>
                      <a:pt x="27" y="562"/>
                    </a:lnTo>
                    <a:lnTo>
                      <a:pt x="27" y="543"/>
                    </a:lnTo>
                    <a:lnTo>
                      <a:pt x="29" y="522"/>
                    </a:lnTo>
                    <a:lnTo>
                      <a:pt x="29" y="499"/>
                    </a:lnTo>
                    <a:lnTo>
                      <a:pt x="31" y="476"/>
                    </a:lnTo>
                    <a:lnTo>
                      <a:pt x="31" y="451"/>
                    </a:lnTo>
                    <a:lnTo>
                      <a:pt x="31" y="426"/>
                    </a:lnTo>
                    <a:lnTo>
                      <a:pt x="33" y="403"/>
                    </a:lnTo>
                    <a:lnTo>
                      <a:pt x="33" y="380"/>
                    </a:lnTo>
                    <a:lnTo>
                      <a:pt x="33" y="358"/>
                    </a:lnTo>
                    <a:lnTo>
                      <a:pt x="33" y="337"/>
                    </a:lnTo>
                    <a:lnTo>
                      <a:pt x="33" y="316"/>
                    </a:lnTo>
                    <a:lnTo>
                      <a:pt x="35" y="295"/>
                    </a:lnTo>
                    <a:lnTo>
                      <a:pt x="35" y="275"/>
                    </a:lnTo>
                    <a:lnTo>
                      <a:pt x="35" y="258"/>
                    </a:lnTo>
                    <a:lnTo>
                      <a:pt x="33" y="241"/>
                    </a:lnTo>
                    <a:lnTo>
                      <a:pt x="33" y="224"/>
                    </a:lnTo>
                    <a:lnTo>
                      <a:pt x="33" y="207"/>
                    </a:lnTo>
                    <a:lnTo>
                      <a:pt x="33" y="191"/>
                    </a:lnTo>
                    <a:lnTo>
                      <a:pt x="33" y="178"/>
                    </a:lnTo>
                    <a:lnTo>
                      <a:pt x="31" y="163"/>
                    </a:lnTo>
                    <a:lnTo>
                      <a:pt x="31" y="149"/>
                    </a:lnTo>
                    <a:lnTo>
                      <a:pt x="31" y="138"/>
                    </a:lnTo>
                    <a:lnTo>
                      <a:pt x="29" y="125"/>
                    </a:lnTo>
                    <a:lnTo>
                      <a:pt x="29" y="115"/>
                    </a:lnTo>
                    <a:lnTo>
                      <a:pt x="27" y="104"/>
                    </a:lnTo>
                    <a:lnTo>
                      <a:pt x="27" y="94"/>
                    </a:lnTo>
                    <a:lnTo>
                      <a:pt x="25" y="86"/>
                    </a:lnTo>
                    <a:lnTo>
                      <a:pt x="25" y="77"/>
                    </a:lnTo>
                    <a:lnTo>
                      <a:pt x="23" y="69"/>
                    </a:lnTo>
                    <a:lnTo>
                      <a:pt x="23" y="63"/>
                    </a:lnTo>
                    <a:lnTo>
                      <a:pt x="21" y="58"/>
                    </a:lnTo>
                    <a:lnTo>
                      <a:pt x="20" y="52"/>
                    </a:lnTo>
                    <a:lnTo>
                      <a:pt x="18" y="48"/>
                    </a:lnTo>
                    <a:lnTo>
                      <a:pt x="16" y="42"/>
                    </a:lnTo>
                    <a:lnTo>
                      <a:pt x="14" y="41"/>
                    </a:lnTo>
                    <a:lnTo>
                      <a:pt x="12" y="37"/>
                    </a:lnTo>
                    <a:lnTo>
                      <a:pt x="10" y="35"/>
                    </a:lnTo>
                    <a:lnTo>
                      <a:pt x="10" y="35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5" name="Freeform 862"/>
              <p:cNvSpPr/>
              <p:nvPr/>
            </p:nvSpPr>
            <p:spPr bwMode="auto">
              <a:xfrm>
                <a:off x="6396038" y="2235200"/>
                <a:ext cx="90487" cy="73025"/>
              </a:xfrm>
              <a:custGeom>
                <a:avLst/>
                <a:gdLst>
                  <a:gd name="T0" fmla="*/ 11 w 112"/>
                  <a:gd name="T1" fmla="*/ 4 h 94"/>
                  <a:gd name="T2" fmla="*/ 21 w 112"/>
                  <a:gd name="T3" fmla="*/ 0 h 94"/>
                  <a:gd name="T4" fmla="*/ 30 w 112"/>
                  <a:gd name="T5" fmla="*/ 0 h 94"/>
                  <a:gd name="T6" fmla="*/ 36 w 112"/>
                  <a:gd name="T7" fmla="*/ 0 h 94"/>
                  <a:gd name="T8" fmla="*/ 42 w 112"/>
                  <a:gd name="T9" fmla="*/ 0 h 94"/>
                  <a:gd name="T10" fmla="*/ 49 w 112"/>
                  <a:gd name="T11" fmla="*/ 2 h 94"/>
                  <a:gd name="T12" fmla="*/ 57 w 112"/>
                  <a:gd name="T13" fmla="*/ 4 h 94"/>
                  <a:gd name="T14" fmla="*/ 68 w 112"/>
                  <a:gd name="T15" fmla="*/ 10 h 94"/>
                  <a:gd name="T16" fmla="*/ 74 w 112"/>
                  <a:gd name="T17" fmla="*/ 13 h 94"/>
                  <a:gd name="T18" fmla="*/ 78 w 112"/>
                  <a:gd name="T19" fmla="*/ 19 h 94"/>
                  <a:gd name="T20" fmla="*/ 84 w 112"/>
                  <a:gd name="T21" fmla="*/ 25 h 94"/>
                  <a:gd name="T22" fmla="*/ 89 w 112"/>
                  <a:gd name="T23" fmla="*/ 31 h 94"/>
                  <a:gd name="T24" fmla="*/ 93 w 112"/>
                  <a:gd name="T25" fmla="*/ 36 h 94"/>
                  <a:gd name="T26" fmla="*/ 97 w 112"/>
                  <a:gd name="T27" fmla="*/ 44 h 94"/>
                  <a:gd name="T28" fmla="*/ 103 w 112"/>
                  <a:gd name="T29" fmla="*/ 52 h 94"/>
                  <a:gd name="T30" fmla="*/ 107 w 112"/>
                  <a:gd name="T31" fmla="*/ 57 h 94"/>
                  <a:gd name="T32" fmla="*/ 109 w 112"/>
                  <a:gd name="T33" fmla="*/ 63 h 94"/>
                  <a:gd name="T34" fmla="*/ 111 w 112"/>
                  <a:gd name="T35" fmla="*/ 69 h 94"/>
                  <a:gd name="T36" fmla="*/ 112 w 112"/>
                  <a:gd name="T37" fmla="*/ 73 h 94"/>
                  <a:gd name="T38" fmla="*/ 112 w 112"/>
                  <a:gd name="T39" fmla="*/ 76 h 94"/>
                  <a:gd name="T40" fmla="*/ 112 w 112"/>
                  <a:gd name="T41" fmla="*/ 78 h 94"/>
                  <a:gd name="T42" fmla="*/ 111 w 112"/>
                  <a:gd name="T43" fmla="*/ 80 h 94"/>
                  <a:gd name="T44" fmla="*/ 107 w 112"/>
                  <a:gd name="T45" fmla="*/ 86 h 94"/>
                  <a:gd name="T46" fmla="*/ 103 w 112"/>
                  <a:gd name="T47" fmla="*/ 90 h 94"/>
                  <a:gd name="T48" fmla="*/ 99 w 112"/>
                  <a:gd name="T49" fmla="*/ 92 h 94"/>
                  <a:gd name="T50" fmla="*/ 93 w 112"/>
                  <a:gd name="T51" fmla="*/ 94 h 94"/>
                  <a:gd name="T52" fmla="*/ 89 w 112"/>
                  <a:gd name="T53" fmla="*/ 92 h 94"/>
                  <a:gd name="T54" fmla="*/ 86 w 112"/>
                  <a:gd name="T55" fmla="*/ 90 h 94"/>
                  <a:gd name="T56" fmla="*/ 80 w 112"/>
                  <a:gd name="T57" fmla="*/ 88 h 94"/>
                  <a:gd name="T58" fmla="*/ 74 w 112"/>
                  <a:gd name="T59" fmla="*/ 84 h 94"/>
                  <a:gd name="T60" fmla="*/ 68 w 112"/>
                  <a:gd name="T61" fmla="*/ 78 h 94"/>
                  <a:gd name="T62" fmla="*/ 61 w 112"/>
                  <a:gd name="T63" fmla="*/ 73 h 94"/>
                  <a:gd name="T64" fmla="*/ 53 w 112"/>
                  <a:gd name="T65" fmla="*/ 65 h 94"/>
                  <a:gd name="T66" fmla="*/ 44 w 112"/>
                  <a:gd name="T67" fmla="*/ 55 h 94"/>
                  <a:gd name="T68" fmla="*/ 36 w 112"/>
                  <a:gd name="T69" fmla="*/ 48 h 94"/>
                  <a:gd name="T70" fmla="*/ 28 w 112"/>
                  <a:gd name="T71" fmla="*/ 42 h 94"/>
                  <a:gd name="T72" fmla="*/ 21 w 112"/>
                  <a:gd name="T73" fmla="*/ 34 h 94"/>
                  <a:gd name="T74" fmla="*/ 15 w 112"/>
                  <a:gd name="T75" fmla="*/ 31 h 94"/>
                  <a:gd name="T76" fmla="*/ 11 w 112"/>
                  <a:gd name="T77" fmla="*/ 25 h 94"/>
                  <a:gd name="T78" fmla="*/ 7 w 112"/>
                  <a:gd name="T79" fmla="*/ 21 h 94"/>
                  <a:gd name="T80" fmla="*/ 3 w 112"/>
                  <a:gd name="T81" fmla="*/ 17 h 94"/>
                  <a:gd name="T82" fmla="*/ 1 w 112"/>
                  <a:gd name="T83" fmla="*/ 15 h 94"/>
                  <a:gd name="T84" fmla="*/ 1 w 112"/>
                  <a:gd name="T85" fmla="*/ 13 h 94"/>
                  <a:gd name="T86" fmla="*/ 0 w 112"/>
                  <a:gd name="T87" fmla="*/ 12 h 94"/>
                  <a:gd name="T88" fmla="*/ 0 w 112"/>
                  <a:gd name="T89" fmla="*/ 12 h 94"/>
                  <a:gd name="T90" fmla="*/ 0 w 112"/>
                  <a:gd name="T91" fmla="*/ 10 h 94"/>
                  <a:gd name="T92" fmla="*/ 1 w 112"/>
                  <a:gd name="T93" fmla="*/ 8 h 94"/>
                  <a:gd name="T94" fmla="*/ 3 w 112"/>
                  <a:gd name="T95" fmla="*/ 6 h 94"/>
                  <a:gd name="T96" fmla="*/ 7 w 112"/>
                  <a:gd name="T97" fmla="*/ 4 h 94"/>
                  <a:gd name="T98" fmla="*/ 11 w 112"/>
                  <a:gd name="T99" fmla="*/ 4 h 94"/>
                  <a:gd name="T100" fmla="*/ 11 w 112"/>
                  <a:gd name="T101" fmla="*/ 4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12" h="94">
                    <a:moveTo>
                      <a:pt x="11" y="4"/>
                    </a:moveTo>
                    <a:lnTo>
                      <a:pt x="21" y="0"/>
                    </a:lnTo>
                    <a:lnTo>
                      <a:pt x="30" y="0"/>
                    </a:lnTo>
                    <a:lnTo>
                      <a:pt x="36" y="0"/>
                    </a:lnTo>
                    <a:lnTo>
                      <a:pt x="42" y="0"/>
                    </a:lnTo>
                    <a:lnTo>
                      <a:pt x="49" y="2"/>
                    </a:lnTo>
                    <a:lnTo>
                      <a:pt x="57" y="4"/>
                    </a:lnTo>
                    <a:lnTo>
                      <a:pt x="68" y="10"/>
                    </a:lnTo>
                    <a:lnTo>
                      <a:pt x="74" y="13"/>
                    </a:lnTo>
                    <a:lnTo>
                      <a:pt x="78" y="19"/>
                    </a:lnTo>
                    <a:lnTo>
                      <a:pt x="84" y="25"/>
                    </a:lnTo>
                    <a:lnTo>
                      <a:pt x="89" y="31"/>
                    </a:lnTo>
                    <a:lnTo>
                      <a:pt x="93" y="36"/>
                    </a:lnTo>
                    <a:lnTo>
                      <a:pt x="97" y="44"/>
                    </a:lnTo>
                    <a:lnTo>
                      <a:pt x="103" y="52"/>
                    </a:lnTo>
                    <a:lnTo>
                      <a:pt x="107" y="57"/>
                    </a:lnTo>
                    <a:lnTo>
                      <a:pt x="109" y="63"/>
                    </a:lnTo>
                    <a:lnTo>
                      <a:pt x="111" y="69"/>
                    </a:lnTo>
                    <a:lnTo>
                      <a:pt x="112" y="73"/>
                    </a:lnTo>
                    <a:lnTo>
                      <a:pt x="112" y="76"/>
                    </a:lnTo>
                    <a:lnTo>
                      <a:pt x="112" y="78"/>
                    </a:lnTo>
                    <a:lnTo>
                      <a:pt x="111" y="80"/>
                    </a:lnTo>
                    <a:lnTo>
                      <a:pt x="107" y="86"/>
                    </a:lnTo>
                    <a:lnTo>
                      <a:pt x="103" y="90"/>
                    </a:lnTo>
                    <a:lnTo>
                      <a:pt x="99" y="92"/>
                    </a:lnTo>
                    <a:lnTo>
                      <a:pt x="93" y="94"/>
                    </a:lnTo>
                    <a:lnTo>
                      <a:pt x="89" y="92"/>
                    </a:lnTo>
                    <a:lnTo>
                      <a:pt x="86" y="90"/>
                    </a:lnTo>
                    <a:lnTo>
                      <a:pt x="80" y="88"/>
                    </a:lnTo>
                    <a:lnTo>
                      <a:pt x="74" y="84"/>
                    </a:lnTo>
                    <a:lnTo>
                      <a:pt x="68" y="78"/>
                    </a:lnTo>
                    <a:lnTo>
                      <a:pt x="61" y="73"/>
                    </a:lnTo>
                    <a:lnTo>
                      <a:pt x="53" y="65"/>
                    </a:lnTo>
                    <a:lnTo>
                      <a:pt x="44" y="55"/>
                    </a:lnTo>
                    <a:lnTo>
                      <a:pt x="36" y="48"/>
                    </a:lnTo>
                    <a:lnTo>
                      <a:pt x="28" y="42"/>
                    </a:lnTo>
                    <a:lnTo>
                      <a:pt x="21" y="34"/>
                    </a:lnTo>
                    <a:lnTo>
                      <a:pt x="15" y="31"/>
                    </a:lnTo>
                    <a:lnTo>
                      <a:pt x="11" y="25"/>
                    </a:lnTo>
                    <a:lnTo>
                      <a:pt x="7" y="21"/>
                    </a:lnTo>
                    <a:lnTo>
                      <a:pt x="3" y="17"/>
                    </a:lnTo>
                    <a:lnTo>
                      <a:pt x="1" y="15"/>
                    </a:lnTo>
                    <a:lnTo>
                      <a:pt x="1" y="13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10"/>
                    </a:lnTo>
                    <a:lnTo>
                      <a:pt x="1" y="8"/>
                    </a:lnTo>
                    <a:lnTo>
                      <a:pt x="3" y="6"/>
                    </a:lnTo>
                    <a:lnTo>
                      <a:pt x="7" y="4"/>
                    </a:lnTo>
                    <a:lnTo>
                      <a:pt x="11" y="4"/>
                    </a:lnTo>
                    <a:lnTo>
                      <a:pt x="11" y="4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6" name="Freeform 863"/>
              <p:cNvSpPr/>
              <p:nvPr/>
            </p:nvSpPr>
            <p:spPr bwMode="auto">
              <a:xfrm>
                <a:off x="6223000" y="2289175"/>
                <a:ext cx="66675" cy="190500"/>
              </a:xfrm>
              <a:custGeom>
                <a:avLst/>
                <a:gdLst>
                  <a:gd name="T0" fmla="*/ 16 w 85"/>
                  <a:gd name="T1" fmla="*/ 130 h 240"/>
                  <a:gd name="T2" fmla="*/ 19 w 85"/>
                  <a:gd name="T3" fmla="*/ 120 h 240"/>
                  <a:gd name="T4" fmla="*/ 23 w 85"/>
                  <a:gd name="T5" fmla="*/ 107 h 240"/>
                  <a:gd name="T6" fmla="*/ 27 w 85"/>
                  <a:gd name="T7" fmla="*/ 93 h 240"/>
                  <a:gd name="T8" fmla="*/ 31 w 85"/>
                  <a:gd name="T9" fmla="*/ 76 h 240"/>
                  <a:gd name="T10" fmla="*/ 35 w 85"/>
                  <a:gd name="T11" fmla="*/ 57 h 240"/>
                  <a:gd name="T12" fmla="*/ 41 w 85"/>
                  <a:gd name="T13" fmla="*/ 36 h 240"/>
                  <a:gd name="T14" fmla="*/ 44 w 85"/>
                  <a:gd name="T15" fmla="*/ 13 h 240"/>
                  <a:gd name="T16" fmla="*/ 58 w 85"/>
                  <a:gd name="T17" fmla="*/ 15 h 240"/>
                  <a:gd name="T18" fmla="*/ 67 w 85"/>
                  <a:gd name="T19" fmla="*/ 28 h 240"/>
                  <a:gd name="T20" fmla="*/ 75 w 85"/>
                  <a:gd name="T21" fmla="*/ 42 h 240"/>
                  <a:gd name="T22" fmla="*/ 79 w 85"/>
                  <a:gd name="T23" fmla="*/ 57 h 240"/>
                  <a:gd name="T24" fmla="*/ 85 w 85"/>
                  <a:gd name="T25" fmla="*/ 90 h 240"/>
                  <a:gd name="T26" fmla="*/ 85 w 85"/>
                  <a:gd name="T27" fmla="*/ 109 h 240"/>
                  <a:gd name="T28" fmla="*/ 85 w 85"/>
                  <a:gd name="T29" fmla="*/ 130 h 240"/>
                  <a:gd name="T30" fmla="*/ 75 w 85"/>
                  <a:gd name="T31" fmla="*/ 172 h 240"/>
                  <a:gd name="T32" fmla="*/ 67 w 85"/>
                  <a:gd name="T33" fmla="*/ 191 h 240"/>
                  <a:gd name="T34" fmla="*/ 60 w 85"/>
                  <a:gd name="T35" fmla="*/ 208 h 240"/>
                  <a:gd name="T36" fmla="*/ 50 w 85"/>
                  <a:gd name="T37" fmla="*/ 221 h 240"/>
                  <a:gd name="T38" fmla="*/ 42 w 85"/>
                  <a:gd name="T39" fmla="*/ 231 h 240"/>
                  <a:gd name="T40" fmla="*/ 39 w 85"/>
                  <a:gd name="T41" fmla="*/ 239 h 240"/>
                  <a:gd name="T42" fmla="*/ 35 w 85"/>
                  <a:gd name="T43" fmla="*/ 240 h 240"/>
                  <a:gd name="T44" fmla="*/ 31 w 85"/>
                  <a:gd name="T45" fmla="*/ 239 h 240"/>
                  <a:gd name="T46" fmla="*/ 25 w 85"/>
                  <a:gd name="T47" fmla="*/ 235 h 240"/>
                  <a:gd name="T48" fmla="*/ 19 w 85"/>
                  <a:gd name="T49" fmla="*/ 227 h 240"/>
                  <a:gd name="T50" fmla="*/ 14 w 85"/>
                  <a:gd name="T51" fmla="*/ 216 h 240"/>
                  <a:gd name="T52" fmla="*/ 4 w 85"/>
                  <a:gd name="T53" fmla="*/ 193 h 240"/>
                  <a:gd name="T54" fmla="*/ 0 w 85"/>
                  <a:gd name="T55" fmla="*/ 176 h 240"/>
                  <a:gd name="T56" fmla="*/ 2 w 85"/>
                  <a:gd name="T57" fmla="*/ 168 h 240"/>
                  <a:gd name="T58" fmla="*/ 4 w 85"/>
                  <a:gd name="T59" fmla="*/ 158 h 240"/>
                  <a:gd name="T60" fmla="*/ 8 w 85"/>
                  <a:gd name="T61" fmla="*/ 149 h 240"/>
                  <a:gd name="T62" fmla="*/ 14 w 85"/>
                  <a:gd name="T63" fmla="*/ 134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85" h="240">
                    <a:moveTo>
                      <a:pt x="14" y="134"/>
                    </a:moveTo>
                    <a:lnTo>
                      <a:pt x="16" y="130"/>
                    </a:lnTo>
                    <a:lnTo>
                      <a:pt x="18" y="126"/>
                    </a:lnTo>
                    <a:lnTo>
                      <a:pt x="19" y="120"/>
                    </a:lnTo>
                    <a:lnTo>
                      <a:pt x="21" y="114"/>
                    </a:lnTo>
                    <a:lnTo>
                      <a:pt x="23" y="107"/>
                    </a:lnTo>
                    <a:lnTo>
                      <a:pt x="25" y="101"/>
                    </a:lnTo>
                    <a:lnTo>
                      <a:pt x="27" y="93"/>
                    </a:lnTo>
                    <a:lnTo>
                      <a:pt x="29" y="86"/>
                    </a:lnTo>
                    <a:lnTo>
                      <a:pt x="31" y="76"/>
                    </a:lnTo>
                    <a:lnTo>
                      <a:pt x="33" y="67"/>
                    </a:lnTo>
                    <a:lnTo>
                      <a:pt x="35" y="57"/>
                    </a:lnTo>
                    <a:lnTo>
                      <a:pt x="39" y="48"/>
                    </a:lnTo>
                    <a:lnTo>
                      <a:pt x="41" y="36"/>
                    </a:lnTo>
                    <a:lnTo>
                      <a:pt x="42" y="25"/>
                    </a:lnTo>
                    <a:lnTo>
                      <a:pt x="44" y="13"/>
                    </a:lnTo>
                    <a:lnTo>
                      <a:pt x="46" y="0"/>
                    </a:lnTo>
                    <a:lnTo>
                      <a:pt x="58" y="15"/>
                    </a:lnTo>
                    <a:lnTo>
                      <a:pt x="64" y="21"/>
                    </a:lnTo>
                    <a:lnTo>
                      <a:pt x="67" y="28"/>
                    </a:lnTo>
                    <a:lnTo>
                      <a:pt x="71" y="34"/>
                    </a:lnTo>
                    <a:lnTo>
                      <a:pt x="75" y="42"/>
                    </a:lnTo>
                    <a:lnTo>
                      <a:pt x="77" y="49"/>
                    </a:lnTo>
                    <a:lnTo>
                      <a:pt x="79" y="57"/>
                    </a:lnTo>
                    <a:lnTo>
                      <a:pt x="83" y="72"/>
                    </a:lnTo>
                    <a:lnTo>
                      <a:pt x="85" y="90"/>
                    </a:lnTo>
                    <a:lnTo>
                      <a:pt x="85" y="99"/>
                    </a:lnTo>
                    <a:lnTo>
                      <a:pt x="85" y="109"/>
                    </a:lnTo>
                    <a:lnTo>
                      <a:pt x="85" y="120"/>
                    </a:lnTo>
                    <a:lnTo>
                      <a:pt x="85" y="130"/>
                    </a:lnTo>
                    <a:lnTo>
                      <a:pt x="81" y="151"/>
                    </a:lnTo>
                    <a:lnTo>
                      <a:pt x="75" y="172"/>
                    </a:lnTo>
                    <a:lnTo>
                      <a:pt x="71" y="181"/>
                    </a:lnTo>
                    <a:lnTo>
                      <a:pt x="67" y="191"/>
                    </a:lnTo>
                    <a:lnTo>
                      <a:pt x="64" y="198"/>
                    </a:lnTo>
                    <a:lnTo>
                      <a:pt x="60" y="208"/>
                    </a:lnTo>
                    <a:lnTo>
                      <a:pt x="54" y="214"/>
                    </a:lnTo>
                    <a:lnTo>
                      <a:pt x="50" y="221"/>
                    </a:lnTo>
                    <a:lnTo>
                      <a:pt x="46" y="227"/>
                    </a:lnTo>
                    <a:lnTo>
                      <a:pt x="42" y="231"/>
                    </a:lnTo>
                    <a:lnTo>
                      <a:pt x="41" y="235"/>
                    </a:lnTo>
                    <a:lnTo>
                      <a:pt x="39" y="239"/>
                    </a:lnTo>
                    <a:lnTo>
                      <a:pt x="35" y="239"/>
                    </a:lnTo>
                    <a:lnTo>
                      <a:pt x="35" y="240"/>
                    </a:lnTo>
                    <a:lnTo>
                      <a:pt x="33" y="240"/>
                    </a:lnTo>
                    <a:lnTo>
                      <a:pt x="31" y="239"/>
                    </a:lnTo>
                    <a:lnTo>
                      <a:pt x="27" y="237"/>
                    </a:lnTo>
                    <a:lnTo>
                      <a:pt x="25" y="235"/>
                    </a:lnTo>
                    <a:lnTo>
                      <a:pt x="21" y="231"/>
                    </a:lnTo>
                    <a:lnTo>
                      <a:pt x="19" y="227"/>
                    </a:lnTo>
                    <a:lnTo>
                      <a:pt x="16" y="221"/>
                    </a:lnTo>
                    <a:lnTo>
                      <a:pt x="14" y="216"/>
                    </a:lnTo>
                    <a:lnTo>
                      <a:pt x="8" y="204"/>
                    </a:lnTo>
                    <a:lnTo>
                      <a:pt x="4" y="193"/>
                    </a:lnTo>
                    <a:lnTo>
                      <a:pt x="2" y="183"/>
                    </a:lnTo>
                    <a:lnTo>
                      <a:pt x="0" y="176"/>
                    </a:lnTo>
                    <a:lnTo>
                      <a:pt x="0" y="172"/>
                    </a:lnTo>
                    <a:lnTo>
                      <a:pt x="2" y="168"/>
                    </a:lnTo>
                    <a:lnTo>
                      <a:pt x="2" y="164"/>
                    </a:lnTo>
                    <a:lnTo>
                      <a:pt x="4" y="158"/>
                    </a:lnTo>
                    <a:lnTo>
                      <a:pt x="6" y="155"/>
                    </a:lnTo>
                    <a:lnTo>
                      <a:pt x="8" y="149"/>
                    </a:lnTo>
                    <a:lnTo>
                      <a:pt x="10" y="141"/>
                    </a:lnTo>
                    <a:lnTo>
                      <a:pt x="14" y="134"/>
                    </a:lnTo>
                    <a:lnTo>
                      <a:pt x="14" y="134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7" name="Freeform 864"/>
              <p:cNvSpPr/>
              <p:nvPr/>
            </p:nvSpPr>
            <p:spPr bwMode="auto">
              <a:xfrm>
                <a:off x="6535738" y="2095500"/>
                <a:ext cx="84137" cy="265113"/>
              </a:xfrm>
              <a:custGeom>
                <a:avLst/>
                <a:gdLst>
                  <a:gd name="T0" fmla="*/ 9 w 105"/>
                  <a:gd name="T1" fmla="*/ 27 h 335"/>
                  <a:gd name="T2" fmla="*/ 3 w 105"/>
                  <a:gd name="T3" fmla="*/ 23 h 335"/>
                  <a:gd name="T4" fmla="*/ 0 w 105"/>
                  <a:gd name="T5" fmla="*/ 18 h 335"/>
                  <a:gd name="T6" fmla="*/ 0 w 105"/>
                  <a:gd name="T7" fmla="*/ 12 h 335"/>
                  <a:gd name="T8" fmla="*/ 3 w 105"/>
                  <a:gd name="T9" fmla="*/ 6 h 335"/>
                  <a:gd name="T10" fmla="*/ 9 w 105"/>
                  <a:gd name="T11" fmla="*/ 2 h 335"/>
                  <a:gd name="T12" fmla="*/ 19 w 105"/>
                  <a:gd name="T13" fmla="*/ 0 h 335"/>
                  <a:gd name="T14" fmla="*/ 32 w 105"/>
                  <a:gd name="T15" fmla="*/ 2 h 335"/>
                  <a:gd name="T16" fmla="*/ 46 w 105"/>
                  <a:gd name="T17" fmla="*/ 6 h 335"/>
                  <a:gd name="T18" fmla="*/ 61 w 105"/>
                  <a:gd name="T19" fmla="*/ 10 h 335"/>
                  <a:gd name="T20" fmla="*/ 72 w 105"/>
                  <a:gd name="T21" fmla="*/ 14 h 335"/>
                  <a:gd name="T22" fmla="*/ 82 w 105"/>
                  <a:gd name="T23" fmla="*/ 19 h 335"/>
                  <a:gd name="T24" fmla="*/ 86 w 105"/>
                  <a:gd name="T25" fmla="*/ 21 h 335"/>
                  <a:gd name="T26" fmla="*/ 90 w 105"/>
                  <a:gd name="T27" fmla="*/ 27 h 335"/>
                  <a:gd name="T28" fmla="*/ 91 w 105"/>
                  <a:gd name="T29" fmla="*/ 40 h 335"/>
                  <a:gd name="T30" fmla="*/ 91 w 105"/>
                  <a:gd name="T31" fmla="*/ 52 h 335"/>
                  <a:gd name="T32" fmla="*/ 91 w 105"/>
                  <a:gd name="T33" fmla="*/ 65 h 335"/>
                  <a:gd name="T34" fmla="*/ 91 w 105"/>
                  <a:gd name="T35" fmla="*/ 86 h 335"/>
                  <a:gd name="T36" fmla="*/ 91 w 105"/>
                  <a:gd name="T37" fmla="*/ 115 h 335"/>
                  <a:gd name="T38" fmla="*/ 93 w 105"/>
                  <a:gd name="T39" fmla="*/ 151 h 335"/>
                  <a:gd name="T40" fmla="*/ 95 w 105"/>
                  <a:gd name="T41" fmla="*/ 193 h 335"/>
                  <a:gd name="T42" fmla="*/ 99 w 105"/>
                  <a:gd name="T43" fmla="*/ 245 h 335"/>
                  <a:gd name="T44" fmla="*/ 103 w 105"/>
                  <a:gd name="T45" fmla="*/ 302 h 335"/>
                  <a:gd name="T46" fmla="*/ 72 w 105"/>
                  <a:gd name="T47" fmla="*/ 335 h 335"/>
                  <a:gd name="T48" fmla="*/ 67 w 105"/>
                  <a:gd name="T49" fmla="*/ 298 h 335"/>
                  <a:gd name="T50" fmla="*/ 63 w 105"/>
                  <a:gd name="T51" fmla="*/ 264 h 335"/>
                  <a:gd name="T52" fmla="*/ 59 w 105"/>
                  <a:gd name="T53" fmla="*/ 231 h 335"/>
                  <a:gd name="T54" fmla="*/ 55 w 105"/>
                  <a:gd name="T55" fmla="*/ 203 h 335"/>
                  <a:gd name="T56" fmla="*/ 49 w 105"/>
                  <a:gd name="T57" fmla="*/ 176 h 335"/>
                  <a:gd name="T58" fmla="*/ 46 w 105"/>
                  <a:gd name="T59" fmla="*/ 151 h 335"/>
                  <a:gd name="T60" fmla="*/ 42 w 105"/>
                  <a:gd name="T61" fmla="*/ 128 h 335"/>
                  <a:gd name="T62" fmla="*/ 38 w 105"/>
                  <a:gd name="T63" fmla="*/ 107 h 335"/>
                  <a:gd name="T64" fmla="*/ 34 w 105"/>
                  <a:gd name="T65" fmla="*/ 90 h 335"/>
                  <a:gd name="T66" fmla="*/ 30 w 105"/>
                  <a:gd name="T67" fmla="*/ 75 h 335"/>
                  <a:gd name="T68" fmla="*/ 28 w 105"/>
                  <a:gd name="T69" fmla="*/ 61 h 335"/>
                  <a:gd name="T70" fmla="*/ 24 w 105"/>
                  <a:gd name="T71" fmla="*/ 50 h 335"/>
                  <a:gd name="T72" fmla="*/ 21 w 105"/>
                  <a:gd name="T73" fmla="*/ 40 h 335"/>
                  <a:gd name="T74" fmla="*/ 19 w 105"/>
                  <a:gd name="T75" fmla="*/ 35 h 335"/>
                  <a:gd name="T76" fmla="*/ 17 w 105"/>
                  <a:gd name="T77" fmla="*/ 31 h 335"/>
                  <a:gd name="T78" fmla="*/ 13 w 105"/>
                  <a:gd name="T79" fmla="*/ 29 h 3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05" h="335">
                    <a:moveTo>
                      <a:pt x="13" y="29"/>
                    </a:moveTo>
                    <a:lnTo>
                      <a:pt x="9" y="27"/>
                    </a:lnTo>
                    <a:lnTo>
                      <a:pt x="5" y="25"/>
                    </a:lnTo>
                    <a:lnTo>
                      <a:pt x="3" y="23"/>
                    </a:lnTo>
                    <a:lnTo>
                      <a:pt x="2" y="19"/>
                    </a:lnTo>
                    <a:lnTo>
                      <a:pt x="0" y="18"/>
                    </a:lnTo>
                    <a:lnTo>
                      <a:pt x="0" y="14"/>
                    </a:lnTo>
                    <a:lnTo>
                      <a:pt x="0" y="12"/>
                    </a:lnTo>
                    <a:lnTo>
                      <a:pt x="2" y="8"/>
                    </a:lnTo>
                    <a:lnTo>
                      <a:pt x="3" y="6"/>
                    </a:lnTo>
                    <a:lnTo>
                      <a:pt x="5" y="4"/>
                    </a:lnTo>
                    <a:lnTo>
                      <a:pt x="9" y="2"/>
                    </a:lnTo>
                    <a:lnTo>
                      <a:pt x="13" y="2"/>
                    </a:lnTo>
                    <a:lnTo>
                      <a:pt x="19" y="0"/>
                    </a:lnTo>
                    <a:lnTo>
                      <a:pt x="24" y="2"/>
                    </a:lnTo>
                    <a:lnTo>
                      <a:pt x="32" y="2"/>
                    </a:lnTo>
                    <a:lnTo>
                      <a:pt x="38" y="4"/>
                    </a:lnTo>
                    <a:lnTo>
                      <a:pt x="46" y="6"/>
                    </a:lnTo>
                    <a:lnTo>
                      <a:pt x="53" y="8"/>
                    </a:lnTo>
                    <a:lnTo>
                      <a:pt x="61" y="10"/>
                    </a:lnTo>
                    <a:lnTo>
                      <a:pt x="67" y="12"/>
                    </a:lnTo>
                    <a:lnTo>
                      <a:pt x="72" y="14"/>
                    </a:lnTo>
                    <a:lnTo>
                      <a:pt x="76" y="16"/>
                    </a:lnTo>
                    <a:lnTo>
                      <a:pt x="82" y="19"/>
                    </a:lnTo>
                    <a:lnTo>
                      <a:pt x="84" y="19"/>
                    </a:lnTo>
                    <a:lnTo>
                      <a:pt x="86" y="21"/>
                    </a:lnTo>
                    <a:lnTo>
                      <a:pt x="88" y="25"/>
                    </a:lnTo>
                    <a:lnTo>
                      <a:pt x="90" y="27"/>
                    </a:lnTo>
                    <a:lnTo>
                      <a:pt x="90" y="31"/>
                    </a:lnTo>
                    <a:lnTo>
                      <a:pt x="91" y="40"/>
                    </a:lnTo>
                    <a:lnTo>
                      <a:pt x="93" y="48"/>
                    </a:lnTo>
                    <a:lnTo>
                      <a:pt x="91" y="52"/>
                    </a:lnTo>
                    <a:lnTo>
                      <a:pt x="91" y="58"/>
                    </a:lnTo>
                    <a:lnTo>
                      <a:pt x="91" y="65"/>
                    </a:lnTo>
                    <a:lnTo>
                      <a:pt x="91" y="75"/>
                    </a:lnTo>
                    <a:lnTo>
                      <a:pt x="91" y="86"/>
                    </a:lnTo>
                    <a:lnTo>
                      <a:pt x="91" y="100"/>
                    </a:lnTo>
                    <a:lnTo>
                      <a:pt x="91" y="115"/>
                    </a:lnTo>
                    <a:lnTo>
                      <a:pt x="93" y="132"/>
                    </a:lnTo>
                    <a:lnTo>
                      <a:pt x="93" y="151"/>
                    </a:lnTo>
                    <a:lnTo>
                      <a:pt x="95" y="170"/>
                    </a:lnTo>
                    <a:lnTo>
                      <a:pt x="95" y="193"/>
                    </a:lnTo>
                    <a:lnTo>
                      <a:pt x="97" y="218"/>
                    </a:lnTo>
                    <a:lnTo>
                      <a:pt x="99" y="245"/>
                    </a:lnTo>
                    <a:lnTo>
                      <a:pt x="101" y="272"/>
                    </a:lnTo>
                    <a:lnTo>
                      <a:pt x="103" y="302"/>
                    </a:lnTo>
                    <a:lnTo>
                      <a:pt x="105" y="335"/>
                    </a:lnTo>
                    <a:lnTo>
                      <a:pt x="72" y="335"/>
                    </a:lnTo>
                    <a:lnTo>
                      <a:pt x="70" y="315"/>
                    </a:lnTo>
                    <a:lnTo>
                      <a:pt x="67" y="298"/>
                    </a:lnTo>
                    <a:lnTo>
                      <a:pt x="65" y="281"/>
                    </a:lnTo>
                    <a:lnTo>
                      <a:pt x="63" y="264"/>
                    </a:lnTo>
                    <a:lnTo>
                      <a:pt x="61" y="247"/>
                    </a:lnTo>
                    <a:lnTo>
                      <a:pt x="59" y="231"/>
                    </a:lnTo>
                    <a:lnTo>
                      <a:pt x="57" y="216"/>
                    </a:lnTo>
                    <a:lnTo>
                      <a:pt x="55" y="203"/>
                    </a:lnTo>
                    <a:lnTo>
                      <a:pt x="51" y="189"/>
                    </a:lnTo>
                    <a:lnTo>
                      <a:pt x="49" y="176"/>
                    </a:lnTo>
                    <a:lnTo>
                      <a:pt x="47" y="163"/>
                    </a:lnTo>
                    <a:lnTo>
                      <a:pt x="46" y="151"/>
                    </a:lnTo>
                    <a:lnTo>
                      <a:pt x="44" y="140"/>
                    </a:lnTo>
                    <a:lnTo>
                      <a:pt x="42" y="128"/>
                    </a:lnTo>
                    <a:lnTo>
                      <a:pt x="40" y="117"/>
                    </a:lnTo>
                    <a:lnTo>
                      <a:pt x="38" y="107"/>
                    </a:lnTo>
                    <a:lnTo>
                      <a:pt x="36" y="98"/>
                    </a:lnTo>
                    <a:lnTo>
                      <a:pt x="34" y="90"/>
                    </a:lnTo>
                    <a:lnTo>
                      <a:pt x="32" y="82"/>
                    </a:lnTo>
                    <a:lnTo>
                      <a:pt x="30" y="75"/>
                    </a:lnTo>
                    <a:lnTo>
                      <a:pt x="30" y="67"/>
                    </a:lnTo>
                    <a:lnTo>
                      <a:pt x="28" y="61"/>
                    </a:lnTo>
                    <a:lnTo>
                      <a:pt x="26" y="56"/>
                    </a:lnTo>
                    <a:lnTo>
                      <a:pt x="24" y="50"/>
                    </a:lnTo>
                    <a:lnTo>
                      <a:pt x="23" y="44"/>
                    </a:lnTo>
                    <a:lnTo>
                      <a:pt x="21" y="40"/>
                    </a:lnTo>
                    <a:lnTo>
                      <a:pt x="21" y="37"/>
                    </a:lnTo>
                    <a:lnTo>
                      <a:pt x="19" y="35"/>
                    </a:lnTo>
                    <a:lnTo>
                      <a:pt x="17" y="33"/>
                    </a:lnTo>
                    <a:lnTo>
                      <a:pt x="17" y="31"/>
                    </a:lnTo>
                    <a:lnTo>
                      <a:pt x="15" y="29"/>
                    </a:lnTo>
                    <a:lnTo>
                      <a:pt x="13" y="29"/>
                    </a:lnTo>
                    <a:lnTo>
                      <a:pt x="13" y="29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8" name="Freeform 865"/>
              <p:cNvSpPr/>
              <p:nvPr/>
            </p:nvSpPr>
            <p:spPr bwMode="auto">
              <a:xfrm>
                <a:off x="6705600" y="2028825"/>
                <a:ext cx="74612" cy="306388"/>
              </a:xfrm>
              <a:custGeom>
                <a:avLst/>
                <a:gdLst>
                  <a:gd name="T0" fmla="*/ 13 w 96"/>
                  <a:gd name="T1" fmla="*/ 386 h 386"/>
                  <a:gd name="T2" fmla="*/ 15 w 96"/>
                  <a:gd name="T3" fmla="*/ 346 h 386"/>
                  <a:gd name="T4" fmla="*/ 17 w 96"/>
                  <a:gd name="T5" fmla="*/ 308 h 386"/>
                  <a:gd name="T6" fmla="*/ 17 w 96"/>
                  <a:gd name="T7" fmla="*/ 272 h 386"/>
                  <a:gd name="T8" fmla="*/ 17 w 96"/>
                  <a:gd name="T9" fmla="*/ 239 h 386"/>
                  <a:gd name="T10" fmla="*/ 19 w 96"/>
                  <a:gd name="T11" fmla="*/ 209 h 386"/>
                  <a:gd name="T12" fmla="*/ 19 w 96"/>
                  <a:gd name="T13" fmla="*/ 180 h 386"/>
                  <a:gd name="T14" fmla="*/ 21 w 96"/>
                  <a:gd name="T15" fmla="*/ 153 h 386"/>
                  <a:gd name="T16" fmla="*/ 23 w 96"/>
                  <a:gd name="T17" fmla="*/ 128 h 386"/>
                  <a:gd name="T18" fmla="*/ 23 w 96"/>
                  <a:gd name="T19" fmla="*/ 107 h 386"/>
                  <a:gd name="T20" fmla="*/ 21 w 96"/>
                  <a:gd name="T21" fmla="*/ 88 h 386"/>
                  <a:gd name="T22" fmla="*/ 21 w 96"/>
                  <a:gd name="T23" fmla="*/ 71 h 386"/>
                  <a:gd name="T24" fmla="*/ 19 w 96"/>
                  <a:gd name="T25" fmla="*/ 58 h 386"/>
                  <a:gd name="T26" fmla="*/ 17 w 96"/>
                  <a:gd name="T27" fmla="*/ 46 h 386"/>
                  <a:gd name="T28" fmla="*/ 15 w 96"/>
                  <a:gd name="T29" fmla="*/ 39 h 386"/>
                  <a:gd name="T30" fmla="*/ 13 w 96"/>
                  <a:gd name="T31" fmla="*/ 31 h 386"/>
                  <a:gd name="T32" fmla="*/ 10 w 96"/>
                  <a:gd name="T33" fmla="*/ 27 h 386"/>
                  <a:gd name="T34" fmla="*/ 4 w 96"/>
                  <a:gd name="T35" fmla="*/ 23 h 386"/>
                  <a:gd name="T36" fmla="*/ 0 w 96"/>
                  <a:gd name="T37" fmla="*/ 18 h 386"/>
                  <a:gd name="T38" fmla="*/ 0 w 96"/>
                  <a:gd name="T39" fmla="*/ 12 h 386"/>
                  <a:gd name="T40" fmla="*/ 2 w 96"/>
                  <a:gd name="T41" fmla="*/ 6 h 386"/>
                  <a:gd name="T42" fmla="*/ 4 w 96"/>
                  <a:gd name="T43" fmla="*/ 2 h 386"/>
                  <a:gd name="T44" fmla="*/ 12 w 96"/>
                  <a:gd name="T45" fmla="*/ 0 h 386"/>
                  <a:gd name="T46" fmla="*/ 25 w 96"/>
                  <a:gd name="T47" fmla="*/ 2 h 386"/>
                  <a:gd name="T48" fmla="*/ 44 w 96"/>
                  <a:gd name="T49" fmla="*/ 6 h 386"/>
                  <a:gd name="T50" fmla="*/ 63 w 96"/>
                  <a:gd name="T51" fmla="*/ 12 h 386"/>
                  <a:gd name="T52" fmla="*/ 77 w 96"/>
                  <a:gd name="T53" fmla="*/ 19 h 386"/>
                  <a:gd name="T54" fmla="*/ 88 w 96"/>
                  <a:gd name="T55" fmla="*/ 25 h 386"/>
                  <a:gd name="T56" fmla="*/ 94 w 96"/>
                  <a:gd name="T57" fmla="*/ 31 h 386"/>
                  <a:gd name="T58" fmla="*/ 96 w 96"/>
                  <a:gd name="T59" fmla="*/ 37 h 386"/>
                  <a:gd name="T60" fmla="*/ 94 w 96"/>
                  <a:gd name="T61" fmla="*/ 44 h 386"/>
                  <a:gd name="T62" fmla="*/ 88 w 96"/>
                  <a:gd name="T63" fmla="*/ 60 h 386"/>
                  <a:gd name="T64" fmla="*/ 88 w 96"/>
                  <a:gd name="T65" fmla="*/ 65 h 386"/>
                  <a:gd name="T66" fmla="*/ 84 w 96"/>
                  <a:gd name="T67" fmla="*/ 75 h 386"/>
                  <a:gd name="T68" fmla="*/ 82 w 96"/>
                  <a:gd name="T69" fmla="*/ 86 h 386"/>
                  <a:gd name="T70" fmla="*/ 80 w 96"/>
                  <a:gd name="T71" fmla="*/ 102 h 386"/>
                  <a:gd name="T72" fmla="*/ 77 w 96"/>
                  <a:gd name="T73" fmla="*/ 119 h 386"/>
                  <a:gd name="T74" fmla="*/ 75 w 96"/>
                  <a:gd name="T75" fmla="*/ 140 h 386"/>
                  <a:gd name="T76" fmla="*/ 71 w 96"/>
                  <a:gd name="T77" fmla="*/ 165 h 386"/>
                  <a:gd name="T78" fmla="*/ 69 w 96"/>
                  <a:gd name="T79" fmla="*/ 189 h 386"/>
                  <a:gd name="T80" fmla="*/ 63 w 96"/>
                  <a:gd name="T81" fmla="*/ 243 h 386"/>
                  <a:gd name="T82" fmla="*/ 57 w 96"/>
                  <a:gd name="T83" fmla="*/ 294 h 386"/>
                  <a:gd name="T84" fmla="*/ 56 w 96"/>
                  <a:gd name="T85" fmla="*/ 342 h 386"/>
                  <a:gd name="T86" fmla="*/ 52 w 96"/>
                  <a:gd name="T87" fmla="*/ 386 h 3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96" h="386">
                    <a:moveTo>
                      <a:pt x="52" y="386"/>
                    </a:moveTo>
                    <a:lnTo>
                      <a:pt x="13" y="386"/>
                    </a:lnTo>
                    <a:lnTo>
                      <a:pt x="15" y="365"/>
                    </a:lnTo>
                    <a:lnTo>
                      <a:pt x="15" y="346"/>
                    </a:lnTo>
                    <a:lnTo>
                      <a:pt x="15" y="327"/>
                    </a:lnTo>
                    <a:lnTo>
                      <a:pt x="17" y="308"/>
                    </a:lnTo>
                    <a:lnTo>
                      <a:pt x="17" y="289"/>
                    </a:lnTo>
                    <a:lnTo>
                      <a:pt x="17" y="272"/>
                    </a:lnTo>
                    <a:lnTo>
                      <a:pt x="17" y="254"/>
                    </a:lnTo>
                    <a:lnTo>
                      <a:pt x="17" y="239"/>
                    </a:lnTo>
                    <a:lnTo>
                      <a:pt x="19" y="224"/>
                    </a:lnTo>
                    <a:lnTo>
                      <a:pt x="19" y="209"/>
                    </a:lnTo>
                    <a:lnTo>
                      <a:pt x="19" y="193"/>
                    </a:lnTo>
                    <a:lnTo>
                      <a:pt x="19" y="180"/>
                    </a:lnTo>
                    <a:lnTo>
                      <a:pt x="21" y="166"/>
                    </a:lnTo>
                    <a:lnTo>
                      <a:pt x="21" y="153"/>
                    </a:lnTo>
                    <a:lnTo>
                      <a:pt x="21" y="140"/>
                    </a:lnTo>
                    <a:lnTo>
                      <a:pt x="23" y="128"/>
                    </a:lnTo>
                    <a:lnTo>
                      <a:pt x="23" y="117"/>
                    </a:lnTo>
                    <a:lnTo>
                      <a:pt x="23" y="107"/>
                    </a:lnTo>
                    <a:lnTo>
                      <a:pt x="21" y="98"/>
                    </a:lnTo>
                    <a:lnTo>
                      <a:pt x="21" y="88"/>
                    </a:lnTo>
                    <a:lnTo>
                      <a:pt x="21" y="81"/>
                    </a:lnTo>
                    <a:lnTo>
                      <a:pt x="21" y="71"/>
                    </a:lnTo>
                    <a:lnTo>
                      <a:pt x="19" y="65"/>
                    </a:lnTo>
                    <a:lnTo>
                      <a:pt x="19" y="58"/>
                    </a:lnTo>
                    <a:lnTo>
                      <a:pt x="19" y="52"/>
                    </a:lnTo>
                    <a:lnTo>
                      <a:pt x="17" y="46"/>
                    </a:lnTo>
                    <a:lnTo>
                      <a:pt x="17" y="42"/>
                    </a:lnTo>
                    <a:lnTo>
                      <a:pt x="15" y="39"/>
                    </a:lnTo>
                    <a:lnTo>
                      <a:pt x="13" y="35"/>
                    </a:lnTo>
                    <a:lnTo>
                      <a:pt x="13" y="31"/>
                    </a:lnTo>
                    <a:lnTo>
                      <a:pt x="12" y="29"/>
                    </a:lnTo>
                    <a:lnTo>
                      <a:pt x="10" y="27"/>
                    </a:lnTo>
                    <a:lnTo>
                      <a:pt x="8" y="25"/>
                    </a:lnTo>
                    <a:lnTo>
                      <a:pt x="4" y="23"/>
                    </a:lnTo>
                    <a:lnTo>
                      <a:pt x="2" y="21"/>
                    </a:lnTo>
                    <a:lnTo>
                      <a:pt x="0" y="18"/>
                    </a:lnTo>
                    <a:lnTo>
                      <a:pt x="0" y="16"/>
                    </a:lnTo>
                    <a:lnTo>
                      <a:pt x="0" y="12"/>
                    </a:lnTo>
                    <a:lnTo>
                      <a:pt x="0" y="10"/>
                    </a:lnTo>
                    <a:lnTo>
                      <a:pt x="2" y="6"/>
                    </a:lnTo>
                    <a:lnTo>
                      <a:pt x="2" y="4"/>
                    </a:lnTo>
                    <a:lnTo>
                      <a:pt x="4" y="2"/>
                    </a:lnTo>
                    <a:lnTo>
                      <a:pt x="8" y="0"/>
                    </a:lnTo>
                    <a:lnTo>
                      <a:pt x="12" y="0"/>
                    </a:lnTo>
                    <a:lnTo>
                      <a:pt x="17" y="0"/>
                    </a:lnTo>
                    <a:lnTo>
                      <a:pt x="25" y="2"/>
                    </a:lnTo>
                    <a:lnTo>
                      <a:pt x="33" y="4"/>
                    </a:lnTo>
                    <a:lnTo>
                      <a:pt x="44" y="6"/>
                    </a:lnTo>
                    <a:lnTo>
                      <a:pt x="54" y="10"/>
                    </a:lnTo>
                    <a:lnTo>
                      <a:pt x="63" y="12"/>
                    </a:lnTo>
                    <a:lnTo>
                      <a:pt x="71" y="16"/>
                    </a:lnTo>
                    <a:lnTo>
                      <a:pt x="77" y="19"/>
                    </a:lnTo>
                    <a:lnTo>
                      <a:pt x="82" y="21"/>
                    </a:lnTo>
                    <a:lnTo>
                      <a:pt x="88" y="25"/>
                    </a:lnTo>
                    <a:lnTo>
                      <a:pt x="92" y="27"/>
                    </a:lnTo>
                    <a:lnTo>
                      <a:pt x="94" y="31"/>
                    </a:lnTo>
                    <a:lnTo>
                      <a:pt x="94" y="35"/>
                    </a:lnTo>
                    <a:lnTo>
                      <a:pt x="96" y="37"/>
                    </a:lnTo>
                    <a:lnTo>
                      <a:pt x="94" y="40"/>
                    </a:lnTo>
                    <a:lnTo>
                      <a:pt x="94" y="44"/>
                    </a:lnTo>
                    <a:lnTo>
                      <a:pt x="92" y="52"/>
                    </a:lnTo>
                    <a:lnTo>
                      <a:pt x="88" y="60"/>
                    </a:lnTo>
                    <a:lnTo>
                      <a:pt x="88" y="61"/>
                    </a:lnTo>
                    <a:lnTo>
                      <a:pt x="88" y="65"/>
                    </a:lnTo>
                    <a:lnTo>
                      <a:pt x="86" y="69"/>
                    </a:lnTo>
                    <a:lnTo>
                      <a:pt x="84" y="75"/>
                    </a:lnTo>
                    <a:lnTo>
                      <a:pt x="84" y="81"/>
                    </a:lnTo>
                    <a:lnTo>
                      <a:pt x="82" y="86"/>
                    </a:lnTo>
                    <a:lnTo>
                      <a:pt x="82" y="94"/>
                    </a:lnTo>
                    <a:lnTo>
                      <a:pt x="80" y="102"/>
                    </a:lnTo>
                    <a:lnTo>
                      <a:pt x="79" y="111"/>
                    </a:lnTo>
                    <a:lnTo>
                      <a:pt x="77" y="119"/>
                    </a:lnTo>
                    <a:lnTo>
                      <a:pt x="77" y="130"/>
                    </a:lnTo>
                    <a:lnTo>
                      <a:pt x="75" y="140"/>
                    </a:lnTo>
                    <a:lnTo>
                      <a:pt x="73" y="151"/>
                    </a:lnTo>
                    <a:lnTo>
                      <a:pt x="71" y="165"/>
                    </a:lnTo>
                    <a:lnTo>
                      <a:pt x="69" y="176"/>
                    </a:lnTo>
                    <a:lnTo>
                      <a:pt x="69" y="189"/>
                    </a:lnTo>
                    <a:lnTo>
                      <a:pt x="65" y="216"/>
                    </a:lnTo>
                    <a:lnTo>
                      <a:pt x="63" y="243"/>
                    </a:lnTo>
                    <a:lnTo>
                      <a:pt x="59" y="270"/>
                    </a:lnTo>
                    <a:lnTo>
                      <a:pt x="57" y="294"/>
                    </a:lnTo>
                    <a:lnTo>
                      <a:pt x="56" y="317"/>
                    </a:lnTo>
                    <a:lnTo>
                      <a:pt x="56" y="342"/>
                    </a:lnTo>
                    <a:lnTo>
                      <a:pt x="54" y="363"/>
                    </a:lnTo>
                    <a:lnTo>
                      <a:pt x="52" y="386"/>
                    </a:lnTo>
                    <a:lnTo>
                      <a:pt x="52" y="386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9" name="Freeform 866"/>
              <p:cNvSpPr/>
              <p:nvPr/>
            </p:nvSpPr>
            <p:spPr bwMode="auto">
              <a:xfrm>
                <a:off x="6524625" y="2152650"/>
                <a:ext cx="312737" cy="95250"/>
              </a:xfrm>
              <a:custGeom>
                <a:avLst/>
                <a:gdLst>
                  <a:gd name="T0" fmla="*/ 92 w 395"/>
                  <a:gd name="T1" fmla="*/ 111 h 120"/>
                  <a:gd name="T2" fmla="*/ 69 w 395"/>
                  <a:gd name="T3" fmla="*/ 116 h 120"/>
                  <a:gd name="T4" fmla="*/ 54 w 395"/>
                  <a:gd name="T5" fmla="*/ 120 h 120"/>
                  <a:gd name="T6" fmla="*/ 44 w 395"/>
                  <a:gd name="T7" fmla="*/ 120 h 120"/>
                  <a:gd name="T8" fmla="*/ 39 w 395"/>
                  <a:gd name="T9" fmla="*/ 118 h 120"/>
                  <a:gd name="T10" fmla="*/ 25 w 395"/>
                  <a:gd name="T11" fmla="*/ 111 h 120"/>
                  <a:gd name="T12" fmla="*/ 14 w 395"/>
                  <a:gd name="T13" fmla="*/ 105 h 120"/>
                  <a:gd name="T14" fmla="*/ 6 w 395"/>
                  <a:gd name="T15" fmla="*/ 101 h 120"/>
                  <a:gd name="T16" fmla="*/ 2 w 395"/>
                  <a:gd name="T17" fmla="*/ 95 h 120"/>
                  <a:gd name="T18" fmla="*/ 0 w 395"/>
                  <a:gd name="T19" fmla="*/ 92 h 120"/>
                  <a:gd name="T20" fmla="*/ 0 w 395"/>
                  <a:gd name="T21" fmla="*/ 90 h 120"/>
                  <a:gd name="T22" fmla="*/ 6 w 395"/>
                  <a:gd name="T23" fmla="*/ 86 h 120"/>
                  <a:gd name="T24" fmla="*/ 16 w 395"/>
                  <a:gd name="T25" fmla="*/ 82 h 120"/>
                  <a:gd name="T26" fmla="*/ 33 w 395"/>
                  <a:gd name="T27" fmla="*/ 78 h 120"/>
                  <a:gd name="T28" fmla="*/ 52 w 395"/>
                  <a:gd name="T29" fmla="*/ 73 h 120"/>
                  <a:gd name="T30" fmla="*/ 79 w 395"/>
                  <a:gd name="T31" fmla="*/ 65 h 120"/>
                  <a:gd name="T32" fmla="*/ 109 w 395"/>
                  <a:gd name="T33" fmla="*/ 55 h 120"/>
                  <a:gd name="T34" fmla="*/ 148 w 395"/>
                  <a:gd name="T35" fmla="*/ 46 h 120"/>
                  <a:gd name="T36" fmla="*/ 188 w 395"/>
                  <a:gd name="T37" fmla="*/ 36 h 120"/>
                  <a:gd name="T38" fmla="*/ 224 w 395"/>
                  <a:gd name="T39" fmla="*/ 27 h 120"/>
                  <a:gd name="T40" fmla="*/ 259 w 395"/>
                  <a:gd name="T41" fmla="*/ 19 h 120"/>
                  <a:gd name="T42" fmla="*/ 285 w 395"/>
                  <a:gd name="T43" fmla="*/ 13 h 120"/>
                  <a:gd name="T44" fmla="*/ 310 w 395"/>
                  <a:gd name="T45" fmla="*/ 8 h 120"/>
                  <a:gd name="T46" fmla="*/ 329 w 395"/>
                  <a:gd name="T47" fmla="*/ 4 h 120"/>
                  <a:gd name="T48" fmla="*/ 345 w 395"/>
                  <a:gd name="T49" fmla="*/ 2 h 120"/>
                  <a:gd name="T50" fmla="*/ 354 w 395"/>
                  <a:gd name="T51" fmla="*/ 0 h 120"/>
                  <a:gd name="T52" fmla="*/ 368 w 395"/>
                  <a:gd name="T53" fmla="*/ 2 h 120"/>
                  <a:gd name="T54" fmla="*/ 377 w 395"/>
                  <a:gd name="T55" fmla="*/ 4 h 120"/>
                  <a:gd name="T56" fmla="*/ 385 w 395"/>
                  <a:gd name="T57" fmla="*/ 9 h 120"/>
                  <a:gd name="T58" fmla="*/ 393 w 395"/>
                  <a:gd name="T59" fmla="*/ 17 h 120"/>
                  <a:gd name="T60" fmla="*/ 395 w 395"/>
                  <a:gd name="T61" fmla="*/ 25 h 120"/>
                  <a:gd name="T62" fmla="*/ 395 w 395"/>
                  <a:gd name="T63" fmla="*/ 30 h 120"/>
                  <a:gd name="T64" fmla="*/ 393 w 395"/>
                  <a:gd name="T65" fmla="*/ 36 h 120"/>
                  <a:gd name="T66" fmla="*/ 383 w 395"/>
                  <a:gd name="T67" fmla="*/ 40 h 120"/>
                  <a:gd name="T68" fmla="*/ 370 w 395"/>
                  <a:gd name="T69" fmla="*/ 46 h 120"/>
                  <a:gd name="T70" fmla="*/ 354 w 395"/>
                  <a:gd name="T71" fmla="*/ 50 h 120"/>
                  <a:gd name="T72" fmla="*/ 333 w 395"/>
                  <a:gd name="T73" fmla="*/ 53 h 120"/>
                  <a:gd name="T74" fmla="*/ 282 w 395"/>
                  <a:gd name="T75" fmla="*/ 61 h 120"/>
                  <a:gd name="T76" fmla="*/ 226 w 395"/>
                  <a:gd name="T77" fmla="*/ 74 h 120"/>
                  <a:gd name="T78" fmla="*/ 163 w 395"/>
                  <a:gd name="T79" fmla="*/ 88 h 120"/>
                  <a:gd name="T80" fmla="*/ 104 w 395"/>
                  <a:gd name="T81" fmla="*/ 107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395" h="120">
                    <a:moveTo>
                      <a:pt x="104" y="107"/>
                    </a:moveTo>
                    <a:lnTo>
                      <a:pt x="92" y="111"/>
                    </a:lnTo>
                    <a:lnTo>
                      <a:pt x="79" y="115"/>
                    </a:lnTo>
                    <a:lnTo>
                      <a:pt x="69" y="116"/>
                    </a:lnTo>
                    <a:lnTo>
                      <a:pt x="62" y="118"/>
                    </a:lnTo>
                    <a:lnTo>
                      <a:pt x="54" y="120"/>
                    </a:lnTo>
                    <a:lnTo>
                      <a:pt x="48" y="120"/>
                    </a:lnTo>
                    <a:lnTo>
                      <a:pt x="44" y="120"/>
                    </a:lnTo>
                    <a:lnTo>
                      <a:pt x="42" y="118"/>
                    </a:lnTo>
                    <a:lnTo>
                      <a:pt x="39" y="118"/>
                    </a:lnTo>
                    <a:lnTo>
                      <a:pt x="33" y="116"/>
                    </a:lnTo>
                    <a:lnTo>
                      <a:pt x="25" y="111"/>
                    </a:lnTo>
                    <a:lnTo>
                      <a:pt x="18" y="107"/>
                    </a:lnTo>
                    <a:lnTo>
                      <a:pt x="14" y="105"/>
                    </a:lnTo>
                    <a:lnTo>
                      <a:pt x="10" y="103"/>
                    </a:lnTo>
                    <a:lnTo>
                      <a:pt x="6" y="101"/>
                    </a:lnTo>
                    <a:lnTo>
                      <a:pt x="4" y="97"/>
                    </a:lnTo>
                    <a:lnTo>
                      <a:pt x="2" y="95"/>
                    </a:lnTo>
                    <a:lnTo>
                      <a:pt x="2" y="94"/>
                    </a:lnTo>
                    <a:lnTo>
                      <a:pt x="0" y="92"/>
                    </a:lnTo>
                    <a:lnTo>
                      <a:pt x="0" y="90"/>
                    </a:lnTo>
                    <a:lnTo>
                      <a:pt x="0" y="90"/>
                    </a:lnTo>
                    <a:lnTo>
                      <a:pt x="2" y="88"/>
                    </a:lnTo>
                    <a:lnTo>
                      <a:pt x="6" y="86"/>
                    </a:lnTo>
                    <a:lnTo>
                      <a:pt x="10" y="84"/>
                    </a:lnTo>
                    <a:lnTo>
                      <a:pt x="16" y="82"/>
                    </a:lnTo>
                    <a:lnTo>
                      <a:pt x="23" y="80"/>
                    </a:lnTo>
                    <a:lnTo>
                      <a:pt x="33" y="78"/>
                    </a:lnTo>
                    <a:lnTo>
                      <a:pt x="42" y="74"/>
                    </a:lnTo>
                    <a:lnTo>
                      <a:pt x="52" y="73"/>
                    </a:lnTo>
                    <a:lnTo>
                      <a:pt x="65" y="69"/>
                    </a:lnTo>
                    <a:lnTo>
                      <a:pt x="79" y="65"/>
                    </a:lnTo>
                    <a:lnTo>
                      <a:pt x="94" y="61"/>
                    </a:lnTo>
                    <a:lnTo>
                      <a:pt x="109" y="55"/>
                    </a:lnTo>
                    <a:lnTo>
                      <a:pt x="129" y="52"/>
                    </a:lnTo>
                    <a:lnTo>
                      <a:pt x="148" y="46"/>
                    </a:lnTo>
                    <a:lnTo>
                      <a:pt x="167" y="42"/>
                    </a:lnTo>
                    <a:lnTo>
                      <a:pt x="188" y="36"/>
                    </a:lnTo>
                    <a:lnTo>
                      <a:pt x="207" y="30"/>
                    </a:lnTo>
                    <a:lnTo>
                      <a:pt x="224" y="27"/>
                    </a:lnTo>
                    <a:lnTo>
                      <a:pt x="241" y="23"/>
                    </a:lnTo>
                    <a:lnTo>
                      <a:pt x="259" y="19"/>
                    </a:lnTo>
                    <a:lnTo>
                      <a:pt x="272" y="15"/>
                    </a:lnTo>
                    <a:lnTo>
                      <a:pt x="285" y="13"/>
                    </a:lnTo>
                    <a:lnTo>
                      <a:pt x="299" y="9"/>
                    </a:lnTo>
                    <a:lnTo>
                      <a:pt x="310" y="8"/>
                    </a:lnTo>
                    <a:lnTo>
                      <a:pt x="320" y="6"/>
                    </a:lnTo>
                    <a:lnTo>
                      <a:pt x="329" y="4"/>
                    </a:lnTo>
                    <a:lnTo>
                      <a:pt x="337" y="2"/>
                    </a:lnTo>
                    <a:lnTo>
                      <a:pt x="345" y="2"/>
                    </a:lnTo>
                    <a:lnTo>
                      <a:pt x="351" y="2"/>
                    </a:lnTo>
                    <a:lnTo>
                      <a:pt x="354" y="0"/>
                    </a:lnTo>
                    <a:lnTo>
                      <a:pt x="358" y="0"/>
                    </a:lnTo>
                    <a:lnTo>
                      <a:pt x="368" y="2"/>
                    </a:lnTo>
                    <a:lnTo>
                      <a:pt x="372" y="2"/>
                    </a:lnTo>
                    <a:lnTo>
                      <a:pt x="377" y="4"/>
                    </a:lnTo>
                    <a:lnTo>
                      <a:pt x="381" y="6"/>
                    </a:lnTo>
                    <a:lnTo>
                      <a:pt x="385" y="9"/>
                    </a:lnTo>
                    <a:lnTo>
                      <a:pt x="389" y="13"/>
                    </a:lnTo>
                    <a:lnTo>
                      <a:pt x="393" y="17"/>
                    </a:lnTo>
                    <a:lnTo>
                      <a:pt x="393" y="21"/>
                    </a:lnTo>
                    <a:lnTo>
                      <a:pt x="395" y="25"/>
                    </a:lnTo>
                    <a:lnTo>
                      <a:pt x="395" y="27"/>
                    </a:lnTo>
                    <a:lnTo>
                      <a:pt x="395" y="30"/>
                    </a:lnTo>
                    <a:lnTo>
                      <a:pt x="395" y="34"/>
                    </a:lnTo>
                    <a:lnTo>
                      <a:pt x="393" y="36"/>
                    </a:lnTo>
                    <a:lnTo>
                      <a:pt x="389" y="38"/>
                    </a:lnTo>
                    <a:lnTo>
                      <a:pt x="383" y="40"/>
                    </a:lnTo>
                    <a:lnTo>
                      <a:pt x="377" y="42"/>
                    </a:lnTo>
                    <a:lnTo>
                      <a:pt x="370" y="46"/>
                    </a:lnTo>
                    <a:lnTo>
                      <a:pt x="362" y="48"/>
                    </a:lnTo>
                    <a:lnTo>
                      <a:pt x="354" y="50"/>
                    </a:lnTo>
                    <a:lnTo>
                      <a:pt x="345" y="52"/>
                    </a:lnTo>
                    <a:lnTo>
                      <a:pt x="333" y="53"/>
                    </a:lnTo>
                    <a:lnTo>
                      <a:pt x="308" y="57"/>
                    </a:lnTo>
                    <a:lnTo>
                      <a:pt x="282" y="61"/>
                    </a:lnTo>
                    <a:lnTo>
                      <a:pt x="253" y="67"/>
                    </a:lnTo>
                    <a:lnTo>
                      <a:pt x="226" y="74"/>
                    </a:lnTo>
                    <a:lnTo>
                      <a:pt x="194" y="80"/>
                    </a:lnTo>
                    <a:lnTo>
                      <a:pt x="163" y="88"/>
                    </a:lnTo>
                    <a:lnTo>
                      <a:pt x="134" y="97"/>
                    </a:lnTo>
                    <a:lnTo>
                      <a:pt x="104" y="107"/>
                    </a:lnTo>
                    <a:lnTo>
                      <a:pt x="104" y="107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0" name="Freeform 867"/>
              <p:cNvSpPr/>
              <p:nvPr/>
            </p:nvSpPr>
            <p:spPr bwMode="auto">
              <a:xfrm>
                <a:off x="6424613" y="2289175"/>
                <a:ext cx="538162" cy="119063"/>
              </a:xfrm>
              <a:custGeom>
                <a:avLst/>
                <a:gdLst>
                  <a:gd name="T0" fmla="*/ 205 w 677"/>
                  <a:gd name="T1" fmla="*/ 72 h 151"/>
                  <a:gd name="T2" fmla="*/ 247 w 677"/>
                  <a:gd name="T3" fmla="*/ 65 h 151"/>
                  <a:gd name="T4" fmla="*/ 287 w 677"/>
                  <a:gd name="T5" fmla="*/ 57 h 151"/>
                  <a:gd name="T6" fmla="*/ 323 w 677"/>
                  <a:gd name="T7" fmla="*/ 51 h 151"/>
                  <a:gd name="T8" fmla="*/ 358 w 677"/>
                  <a:gd name="T9" fmla="*/ 44 h 151"/>
                  <a:gd name="T10" fmla="*/ 388 w 677"/>
                  <a:gd name="T11" fmla="*/ 36 h 151"/>
                  <a:gd name="T12" fmla="*/ 415 w 677"/>
                  <a:gd name="T13" fmla="*/ 30 h 151"/>
                  <a:gd name="T14" fmla="*/ 438 w 677"/>
                  <a:gd name="T15" fmla="*/ 23 h 151"/>
                  <a:gd name="T16" fmla="*/ 469 w 677"/>
                  <a:gd name="T17" fmla="*/ 15 h 151"/>
                  <a:gd name="T18" fmla="*/ 505 w 677"/>
                  <a:gd name="T19" fmla="*/ 7 h 151"/>
                  <a:gd name="T20" fmla="*/ 534 w 677"/>
                  <a:gd name="T21" fmla="*/ 4 h 151"/>
                  <a:gd name="T22" fmla="*/ 557 w 677"/>
                  <a:gd name="T23" fmla="*/ 0 h 151"/>
                  <a:gd name="T24" fmla="*/ 566 w 677"/>
                  <a:gd name="T25" fmla="*/ 0 h 151"/>
                  <a:gd name="T26" fmla="*/ 582 w 677"/>
                  <a:gd name="T27" fmla="*/ 2 h 151"/>
                  <a:gd name="T28" fmla="*/ 601 w 677"/>
                  <a:gd name="T29" fmla="*/ 6 h 151"/>
                  <a:gd name="T30" fmla="*/ 620 w 677"/>
                  <a:gd name="T31" fmla="*/ 11 h 151"/>
                  <a:gd name="T32" fmla="*/ 641 w 677"/>
                  <a:gd name="T33" fmla="*/ 19 h 151"/>
                  <a:gd name="T34" fmla="*/ 656 w 677"/>
                  <a:gd name="T35" fmla="*/ 30 h 151"/>
                  <a:gd name="T36" fmla="*/ 670 w 677"/>
                  <a:gd name="T37" fmla="*/ 38 h 151"/>
                  <a:gd name="T38" fmla="*/ 676 w 677"/>
                  <a:gd name="T39" fmla="*/ 44 h 151"/>
                  <a:gd name="T40" fmla="*/ 677 w 677"/>
                  <a:gd name="T41" fmla="*/ 48 h 151"/>
                  <a:gd name="T42" fmla="*/ 677 w 677"/>
                  <a:gd name="T43" fmla="*/ 53 h 151"/>
                  <a:gd name="T44" fmla="*/ 674 w 677"/>
                  <a:gd name="T45" fmla="*/ 57 h 151"/>
                  <a:gd name="T46" fmla="*/ 672 w 677"/>
                  <a:gd name="T47" fmla="*/ 59 h 151"/>
                  <a:gd name="T48" fmla="*/ 664 w 677"/>
                  <a:gd name="T49" fmla="*/ 59 h 151"/>
                  <a:gd name="T50" fmla="*/ 654 w 677"/>
                  <a:gd name="T51" fmla="*/ 61 h 151"/>
                  <a:gd name="T52" fmla="*/ 643 w 677"/>
                  <a:gd name="T53" fmla="*/ 63 h 151"/>
                  <a:gd name="T54" fmla="*/ 628 w 677"/>
                  <a:gd name="T55" fmla="*/ 63 h 151"/>
                  <a:gd name="T56" fmla="*/ 609 w 677"/>
                  <a:gd name="T57" fmla="*/ 65 h 151"/>
                  <a:gd name="T58" fmla="*/ 587 w 677"/>
                  <a:gd name="T59" fmla="*/ 65 h 151"/>
                  <a:gd name="T60" fmla="*/ 563 w 677"/>
                  <a:gd name="T61" fmla="*/ 65 h 151"/>
                  <a:gd name="T62" fmla="*/ 507 w 677"/>
                  <a:gd name="T63" fmla="*/ 69 h 151"/>
                  <a:gd name="T64" fmla="*/ 450 w 677"/>
                  <a:gd name="T65" fmla="*/ 74 h 151"/>
                  <a:gd name="T66" fmla="*/ 333 w 677"/>
                  <a:gd name="T67" fmla="*/ 90 h 151"/>
                  <a:gd name="T68" fmla="*/ 276 w 677"/>
                  <a:gd name="T69" fmla="*/ 101 h 151"/>
                  <a:gd name="T70" fmla="*/ 224 w 677"/>
                  <a:gd name="T71" fmla="*/ 111 h 151"/>
                  <a:gd name="T72" fmla="*/ 176 w 677"/>
                  <a:gd name="T73" fmla="*/ 120 h 151"/>
                  <a:gd name="T74" fmla="*/ 132 w 677"/>
                  <a:gd name="T75" fmla="*/ 130 h 151"/>
                  <a:gd name="T76" fmla="*/ 113 w 677"/>
                  <a:gd name="T77" fmla="*/ 134 h 151"/>
                  <a:gd name="T78" fmla="*/ 98 w 677"/>
                  <a:gd name="T79" fmla="*/ 139 h 151"/>
                  <a:gd name="T80" fmla="*/ 82 w 677"/>
                  <a:gd name="T81" fmla="*/ 141 h 151"/>
                  <a:gd name="T82" fmla="*/ 71 w 677"/>
                  <a:gd name="T83" fmla="*/ 145 h 151"/>
                  <a:gd name="T84" fmla="*/ 61 w 677"/>
                  <a:gd name="T85" fmla="*/ 147 h 151"/>
                  <a:gd name="T86" fmla="*/ 53 w 677"/>
                  <a:gd name="T87" fmla="*/ 149 h 151"/>
                  <a:gd name="T88" fmla="*/ 48 w 677"/>
                  <a:gd name="T89" fmla="*/ 151 h 151"/>
                  <a:gd name="T90" fmla="*/ 46 w 677"/>
                  <a:gd name="T91" fmla="*/ 151 h 151"/>
                  <a:gd name="T92" fmla="*/ 38 w 677"/>
                  <a:gd name="T93" fmla="*/ 149 h 151"/>
                  <a:gd name="T94" fmla="*/ 32 w 677"/>
                  <a:gd name="T95" fmla="*/ 145 h 151"/>
                  <a:gd name="T96" fmla="*/ 25 w 677"/>
                  <a:gd name="T97" fmla="*/ 137 h 151"/>
                  <a:gd name="T98" fmla="*/ 15 w 677"/>
                  <a:gd name="T99" fmla="*/ 132 h 151"/>
                  <a:gd name="T100" fmla="*/ 8 w 677"/>
                  <a:gd name="T101" fmla="*/ 126 h 151"/>
                  <a:gd name="T102" fmla="*/ 4 w 677"/>
                  <a:gd name="T103" fmla="*/ 120 h 151"/>
                  <a:gd name="T104" fmla="*/ 0 w 677"/>
                  <a:gd name="T105" fmla="*/ 114 h 151"/>
                  <a:gd name="T106" fmla="*/ 0 w 677"/>
                  <a:gd name="T107" fmla="*/ 113 h 151"/>
                  <a:gd name="T108" fmla="*/ 6 w 677"/>
                  <a:gd name="T109" fmla="*/ 111 h 151"/>
                  <a:gd name="T110" fmla="*/ 17 w 677"/>
                  <a:gd name="T111" fmla="*/ 107 h 151"/>
                  <a:gd name="T112" fmla="*/ 34 w 677"/>
                  <a:gd name="T113" fmla="*/ 103 h 151"/>
                  <a:gd name="T114" fmla="*/ 57 w 677"/>
                  <a:gd name="T115" fmla="*/ 99 h 151"/>
                  <a:gd name="T116" fmla="*/ 86 w 677"/>
                  <a:gd name="T117" fmla="*/ 93 h 151"/>
                  <a:gd name="T118" fmla="*/ 120 w 677"/>
                  <a:gd name="T119" fmla="*/ 88 h 151"/>
                  <a:gd name="T120" fmla="*/ 161 w 677"/>
                  <a:gd name="T121" fmla="*/ 80 h 151"/>
                  <a:gd name="T122" fmla="*/ 184 w 677"/>
                  <a:gd name="T123" fmla="*/ 76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677" h="151">
                    <a:moveTo>
                      <a:pt x="184" y="76"/>
                    </a:moveTo>
                    <a:lnTo>
                      <a:pt x="205" y="72"/>
                    </a:lnTo>
                    <a:lnTo>
                      <a:pt x="228" y="69"/>
                    </a:lnTo>
                    <a:lnTo>
                      <a:pt x="247" y="65"/>
                    </a:lnTo>
                    <a:lnTo>
                      <a:pt x="268" y="61"/>
                    </a:lnTo>
                    <a:lnTo>
                      <a:pt x="287" y="57"/>
                    </a:lnTo>
                    <a:lnTo>
                      <a:pt x="306" y="53"/>
                    </a:lnTo>
                    <a:lnTo>
                      <a:pt x="323" y="51"/>
                    </a:lnTo>
                    <a:lnTo>
                      <a:pt x="341" y="48"/>
                    </a:lnTo>
                    <a:lnTo>
                      <a:pt x="358" y="44"/>
                    </a:lnTo>
                    <a:lnTo>
                      <a:pt x="373" y="40"/>
                    </a:lnTo>
                    <a:lnTo>
                      <a:pt x="388" y="36"/>
                    </a:lnTo>
                    <a:lnTo>
                      <a:pt x="402" y="32"/>
                    </a:lnTo>
                    <a:lnTo>
                      <a:pt x="415" y="30"/>
                    </a:lnTo>
                    <a:lnTo>
                      <a:pt x="427" y="27"/>
                    </a:lnTo>
                    <a:lnTo>
                      <a:pt x="438" y="23"/>
                    </a:lnTo>
                    <a:lnTo>
                      <a:pt x="450" y="19"/>
                    </a:lnTo>
                    <a:lnTo>
                      <a:pt x="469" y="15"/>
                    </a:lnTo>
                    <a:lnTo>
                      <a:pt x="488" y="11"/>
                    </a:lnTo>
                    <a:lnTo>
                      <a:pt x="505" y="7"/>
                    </a:lnTo>
                    <a:lnTo>
                      <a:pt x="520" y="6"/>
                    </a:lnTo>
                    <a:lnTo>
                      <a:pt x="534" y="4"/>
                    </a:lnTo>
                    <a:lnTo>
                      <a:pt x="547" y="2"/>
                    </a:lnTo>
                    <a:lnTo>
                      <a:pt x="557" y="0"/>
                    </a:lnTo>
                    <a:lnTo>
                      <a:pt x="563" y="0"/>
                    </a:lnTo>
                    <a:lnTo>
                      <a:pt x="566" y="0"/>
                    </a:lnTo>
                    <a:lnTo>
                      <a:pt x="574" y="0"/>
                    </a:lnTo>
                    <a:lnTo>
                      <a:pt x="582" y="2"/>
                    </a:lnTo>
                    <a:lnTo>
                      <a:pt x="591" y="4"/>
                    </a:lnTo>
                    <a:lnTo>
                      <a:pt x="601" y="6"/>
                    </a:lnTo>
                    <a:lnTo>
                      <a:pt x="610" y="7"/>
                    </a:lnTo>
                    <a:lnTo>
                      <a:pt x="620" y="11"/>
                    </a:lnTo>
                    <a:lnTo>
                      <a:pt x="630" y="15"/>
                    </a:lnTo>
                    <a:lnTo>
                      <a:pt x="641" y="19"/>
                    </a:lnTo>
                    <a:lnTo>
                      <a:pt x="649" y="27"/>
                    </a:lnTo>
                    <a:lnTo>
                      <a:pt x="656" y="30"/>
                    </a:lnTo>
                    <a:lnTo>
                      <a:pt x="664" y="34"/>
                    </a:lnTo>
                    <a:lnTo>
                      <a:pt x="670" y="38"/>
                    </a:lnTo>
                    <a:lnTo>
                      <a:pt x="674" y="42"/>
                    </a:lnTo>
                    <a:lnTo>
                      <a:pt x="676" y="44"/>
                    </a:lnTo>
                    <a:lnTo>
                      <a:pt x="677" y="48"/>
                    </a:lnTo>
                    <a:lnTo>
                      <a:pt x="677" y="48"/>
                    </a:lnTo>
                    <a:lnTo>
                      <a:pt x="677" y="51"/>
                    </a:lnTo>
                    <a:lnTo>
                      <a:pt x="677" y="53"/>
                    </a:lnTo>
                    <a:lnTo>
                      <a:pt x="677" y="53"/>
                    </a:lnTo>
                    <a:lnTo>
                      <a:pt x="674" y="57"/>
                    </a:lnTo>
                    <a:lnTo>
                      <a:pt x="674" y="57"/>
                    </a:lnTo>
                    <a:lnTo>
                      <a:pt x="672" y="59"/>
                    </a:lnTo>
                    <a:lnTo>
                      <a:pt x="668" y="59"/>
                    </a:lnTo>
                    <a:lnTo>
                      <a:pt x="664" y="59"/>
                    </a:lnTo>
                    <a:lnTo>
                      <a:pt x="660" y="61"/>
                    </a:lnTo>
                    <a:lnTo>
                      <a:pt x="654" y="61"/>
                    </a:lnTo>
                    <a:lnTo>
                      <a:pt x="649" y="61"/>
                    </a:lnTo>
                    <a:lnTo>
                      <a:pt x="643" y="63"/>
                    </a:lnTo>
                    <a:lnTo>
                      <a:pt x="635" y="63"/>
                    </a:lnTo>
                    <a:lnTo>
                      <a:pt x="628" y="63"/>
                    </a:lnTo>
                    <a:lnTo>
                      <a:pt x="618" y="63"/>
                    </a:lnTo>
                    <a:lnTo>
                      <a:pt x="609" y="65"/>
                    </a:lnTo>
                    <a:lnTo>
                      <a:pt x="597" y="65"/>
                    </a:lnTo>
                    <a:lnTo>
                      <a:pt x="587" y="65"/>
                    </a:lnTo>
                    <a:lnTo>
                      <a:pt x="574" y="65"/>
                    </a:lnTo>
                    <a:lnTo>
                      <a:pt x="563" y="65"/>
                    </a:lnTo>
                    <a:lnTo>
                      <a:pt x="534" y="67"/>
                    </a:lnTo>
                    <a:lnTo>
                      <a:pt x="507" y="69"/>
                    </a:lnTo>
                    <a:lnTo>
                      <a:pt x="478" y="70"/>
                    </a:lnTo>
                    <a:lnTo>
                      <a:pt x="450" y="74"/>
                    </a:lnTo>
                    <a:lnTo>
                      <a:pt x="392" y="80"/>
                    </a:lnTo>
                    <a:lnTo>
                      <a:pt x="333" y="90"/>
                    </a:lnTo>
                    <a:lnTo>
                      <a:pt x="304" y="95"/>
                    </a:lnTo>
                    <a:lnTo>
                      <a:pt x="276" y="101"/>
                    </a:lnTo>
                    <a:lnTo>
                      <a:pt x="249" y="107"/>
                    </a:lnTo>
                    <a:lnTo>
                      <a:pt x="224" y="111"/>
                    </a:lnTo>
                    <a:lnTo>
                      <a:pt x="199" y="116"/>
                    </a:lnTo>
                    <a:lnTo>
                      <a:pt x="176" y="120"/>
                    </a:lnTo>
                    <a:lnTo>
                      <a:pt x="153" y="126"/>
                    </a:lnTo>
                    <a:lnTo>
                      <a:pt x="132" y="130"/>
                    </a:lnTo>
                    <a:lnTo>
                      <a:pt x="122" y="132"/>
                    </a:lnTo>
                    <a:lnTo>
                      <a:pt x="113" y="134"/>
                    </a:lnTo>
                    <a:lnTo>
                      <a:pt x="105" y="137"/>
                    </a:lnTo>
                    <a:lnTo>
                      <a:pt x="98" y="139"/>
                    </a:lnTo>
                    <a:lnTo>
                      <a:pt x="90" y="139"/>
                    </a:lnTo>
                    <a:lnTo>
                      <a:pt x="82" y="141"/>
                    </a:lnTo>
                    <a:lnTo>
                      <a:pt x="76" y="143"/>
                    </a:lnTo>
                    <a:lnTo>
                      <a:pt x="71" y="145"/>
                    </a:lnTo>
                    <a:lnTo>
                      <a:pt x="65" y="147"/>
                    </a:lnTo>
                    <a:lnTo>
                      <a:pt x="61" y="147"/>
                    </a:lnTo>
                    <a:lnTo>
                      <a:pt x="57" y="149"/>
                    </a:lnTo>
                    <a:lnTo>
                      <a:pt x="53" y="149"/>
                    </a:lnTo>
                    <a:lnTo>
                      <a:pt x="50" y="149"/>
                    </a:lnTo>
                    <a:lnTo>
                      <a:pt x="48" y="151"/>
                    </a:lnTo>
                    <a:lnTo>
                      <a:pt x="46" y="151"/>
                    </a:lnTo>
                    <a:lnTo>
                      <a:pt x="46" y="151"/>
                    </a:lnTo>
                    <a:lnTo>
                      <a:pt x="42" y="149"/>
                    </a:lnTo>
                    <a:lnTo>
                      <a:pt x="38" y="149"/>
                    </a:lnTo>
                    <a:lnTo>
                      <a:pt x="36" y="147"/>
                    </a:lnTo>
                    <a:lnTo>
                      <a:pt x="32" y="145"/>
                    </a:lnTo>
                    <a:lnTo>
                      <a:pt x="29" y="141"/>
                    </a:lnTo>
                    <a:lnTo>
                      <a:pt x="25" y="137"/>
                    </a:lnTo>
                    <a:lnTo>
                      <a:pt x="21" y="134"/>
                    </a:lnTo>
                    <a:lnTo>
                      <a:pt x="15" y="132"/>
                    </a:lnTo>
                    <a:lnTo>
                      <a:pt x="11" y="128"/>
                    </a:lnTo>
                    <a:lnTo>
                      <a:pt x="8" y="126"/>
                    </a:lnTo>
                    <a:lnTo>
                      <a:pt x="6" y="122"/>
                    </a:lnTo>
                    <a:lnTo>
                      <a:pt x="4" y="120"/>
                    </a:lnTo>
                    <a:lnTo>
                      <a:pt x="2" y="118"/>
                    </a:lnTo>
                    <a:lnTo>
                      <a:pt x="0" y="114"/>
                    </a:lnTo>
                    <a:lnTo>
                      <a:pt x="0" y="114"/>
                    </a:lnTo>
                    <a:lnTo>
                      <a:pt x="0" y="113"/>
                    </a:lnTo>
                    <a:lnTo>
                      <a:pt x="2" y="113"/>
                    </a:lnTo>
                    <a:lnTo>
                      <a:pt x="6" y="111"/>
                    </a:lnTo>
                    <a:lnTo>
                      <a:pt x="11" y="109"/>
                    </a:lnTo>
                    <a:lnTo>
                      <a:pt x="17" y="107"/>
                    </a:lnTo>
                    <a:lnTo>
                      <a:pt x="27" y="105"/>
                    </a:lnTo>
                    <a:lnTo>
                      <a:pt x="34" y="103"/>
                    </a:lnTo>
                    <a:lnTo>
                      <a:pt x="46" y="101"/>
                    </a:lnTo>
                    <a:lnTo>
                      <a:pt x="57" y="99"/>
                    </a:lnTo>
                    <a:lnTo>
                      <a:pt x="73" y="97"/>
                    </a:lnTo>
                    <a:lnTo>
                      <a:pt x="86" y="93"/>
                    </a:lnTo>
                    <a:lnTo>
                      <a:pt x="103" y="91"/>
                    </a:lnTo>
                    <a:lnTo>
                      <a:pt x="120" y="88"/>
                    </a:lnTo>
                    <a:lnTo>
                      <a:pt x="140" y="84"/>
                    </a:lnTo>
                    <a:lnTo>
                      <a:pt x="161" y="80"/>
                    </a:lnTo>
                    <a:lnTo>
                      <a:pt x="184" y="76"/>
                    </a:lnTo>
                    <a:lnTo>
                      <a:pt x="184" y="76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1" name="Freeform 868"/>
              <p:cNvSpPr/>
              <p:nvPr/>
            </p:nvSpPr>
            <p:spPr bwMode="auto">
              <a:xfrm>
                <a:off x="6534150" y="2449513"/>
                <a:ext cx="53975" cy="266700"/>
              </a:xfrm>
              <a:custGeom>
                <a:avLst/>
                <a:gdLst>
                  <a:gd name="T0" fmla="*/ 23 w 67"/>
                  <a:gd name="T1" fmla="*/ 300 h 336"/>
                  <a:gd name="T2" fmla="*/ 19 w 67"/>
                  <a:gd name="T3" fmla="*/ 287 h 336"/>
                  <a:gd name="T4" fmla="*/ 17 w 67"/>
                  <a:gd name="T5" fmla="*/ 277 h 336"/>
                  <a:gd name="T6" fmla="*/ 15 w 67"/>
                  <a:gd name="T7" fmla="*/ 266 h 336"/>
                  <a:gd name="T8" fmla="*/ 15 w 67"/>
                  <a:gd name="T9" fmla="*/ 262 h 336"/>
                  <a:gd name="T10" fmla="*/ 15 w 67"/>
                  <a:gd name="T11" fmla="*/ 256 h 336"/>
                  <a:gd name="T12" fmla="*/ 15 w 67"/>
                  <a:gd name="T13" fmla="*/ 249 h 336"/>
                  <a:gd name="T14" fmla="*/ 17 w 67"/>
                  <a:gd name="T15" fmla="*/ 239 h 336"/>
                  <a:gd name="T16" fmla="*/ 17 w 67"/>
                  <a:gd name="T17" fmla="*/ 226 h 336"/>
                  <a:gd name="T18" fmla="*/ 17 w 67"/>
                  <a:gd name="T19" fmla="*/ 212 h 336"/>
                  <a:gd name="T20" fmla="*/ 19 w 67"/>
                  <a:gd name="T21" fmla="*/ 195 h 336"/>
                  <a:gd name="T22" fmla="*/ 19 w 67"/>
                  <a:gd name="T23" fmla="*/ 176 h 336"/>
                  <a:gd name="T24" fmla="*/ 19 w 67"/>
                  <a:gd name="T25" fmla="*/ 142 h 336"/>
                  <a:gd name="T26" fmla="*/ 17 w 67"/>
                  <a:gd name="T27" fmla="*/ 109 h 336"/>
                  <a:gd name="T28" fmla="*/ 13 w 67"/>
                  <a:gd name="T29" fmla="*/ 80 h 336"/>
                  <a:gd name="T30" fmla="*/ 7 w 67"/>
                  <a:gd name="T31" fmla="*/ 54 h 336"/>
                  <a:gd name="T32" fmla="*/ 4 w 67"/>
                  <a:gd name="T33" fmla="*/ 33 h 336"/>
                  <a:gd name="T34" fmla="*/ 0 w 67"/>
                  <a:gd name="T35" fmla="*/ 17 h 336"/>
                  <a:gd name="T36" fmla="*/ 2 w 67"/>
                  <a:gd name="T37" fmla="*/ 6 h 336"/>
                  <a:gd name="T38" fmla="*/ 4 w 67"/>
                  <a:gd name="T39" fmla="*/ 2 h 336"/>
                  <a:gd name="T40" fmla="*/ 9 w 67"/>
                  <a:gd name="T41" fmla="*/ 0 h 336"/>
                  <a:gd name="T42" fmla="*/ 21 w 67"/>
                  <a:gd name="T43" fmla="*/ 0 h 336"/>
                  <a:gd name="T44" fmla="*/ 38 w 67"/>
                  <a:gd name="T45" fmla="*/ 2 h 336"/>
                  <a:gd name="T46" fmla="*/ 61 w 67"/>
                  <a:gd name="T47" fmla="*/ 6 h 336"/>
                  <a:gd name="T48" fmla="*/ 61 w 67"/>
                  <a:gd name="T49" fmla="*/ 52 h 336"/>
                  <a:gd name="T50" fmla="*/ 61 w 67"/>
                  <a:gd name="T51" fmla="*/ 94 h 336"/>
                  <a:gd name="T52" fmla="*/ 61 w 67"/>
                  <a:gd name="T53" fmla="*/ 130 h 336"/>
                  <a:gd name="T54" fmla="*/ 63 w 67"/>
                  <a:gd name="T55" fmla="*/ 163 h 336"/>
                  <a:gd name="T56" fmla="*/ 63 w 67"/>
                  <a:gd name="T57" fmla="*/ 189 h 336"/>
                  <a:gd name="T58" fmla="*/ 63 w 67"/>
                  <a:gd name="T59" fmla="*/ 210 h 336"/>
                  <a:gd name="T60" fmla="*/ 65 w 67"/>
                  <a:gd name="T61" fmla="*/ 229 h 336"/>
                  <a:gd name="T62" fmla="*/ 65 w 67"/>
                  <a:gd name="T63" fmla="*/ 243 h 336"/>
                  <a:gd name="T64" fmla="*/ 67 w 67"/>
                  <a:gd name="T65" fmla="*/ 262 h 336"/>
                  <a:gd name="T66" fmla="*/ 67 w 67"/>
                  <a:gd name="T67" fmla="*/ 281 h 336"/>
                  <a:gd name="T68" fmla="*/ 65 w 67"/>
                  <a:gd name="T69" fmla="*/ 298 h 336"/>
                  <a:gd name="T70" fmla="*/ 61 w 67"/>
                  <a:gd name="T71" fmla="*/ 312 h 336"/>
                  <a:gd name="T72" fmla="*/ 55 w 67"/>
                  <a:gd name="T73" fmla="*/ 321 h 336"/>
                  <a:gd name="T74" fmla="*/ 49 w 67"/>
                  <a:gd name="T75" fmla="*/ 329 h 336"/>
                  <a:gd name="T76" fmla="*/ 44 w 67"/>
                  <a:gd name="T77" fmla="*/ 334 h 336"/>
                  <a:gd name="T78" fmla="*/ 40 w 67"/>
                  <a:gd name="T79" fmla="*/ 336 h 336"/>
                  <a:gd name="T80" fmla="*/ 34 w 67"/>
                  <a:gd name="T81" fmla="*/ 329 h 336"/>
                  <a:gd name="T82" fmla="*/ 30 w 67"/>
                  <a:gd name="T83" fmla="*/ 323 h 336"/>
                  <a:gd name="T84" fmla="*/ 26 w 67"/>
                  <a:gd name="T85" fmla="*/ 313 h 336"/>
                  <a:gd name="T86" fmla="*/ 25 w 67"/>
                  <a:gd name="T87" fmla="*/ 308 h 3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67" h="336">
                    <a:moveTo>
                      <a:pt x="25" y="308"/>
                    </a:moveTo>
                    <a:lnTo>
                      <a:pt x="23" y="300"/>
                    </a:lnTo>
                    <a:lnTo>
                      <a:pt x="21" y="292"/>
                    </a:lnTo>
                    <a:lnTo>
                      <a:pt x="19" y="287"/>
                    </a:lnTo>
                    <a:lnTo>
                      <a:pt x="19" y="283"/>
                    </a:lnTo>
                    <a:lnTo>
                      <a:pt x="17" y="277"/>
                    </a:lnTo>
                    <a:lnTo>
                      <a:pt x="17" y="273"/>
                    </a:lnTo>
                    <a:lnTo>
                      <a:pt x="15" y="266"/>
                    </a:lnTo>
                    <a:lnTo>
                      <a:pt x="15" y="264"/>
                    </a:lnTo>
                    <a:lnTo>
                      <a:pt x="15" y="262"/>
                    </a:lnTo>
                    <a:lnTo>
                      <a:pt x="15" y="260"/>
                    </a:lnTo>
                    <a:lnTo>
                      <a:pt x="15" y="256"/>
                    </a:lnTo>
                    <a:lnTo>
                      <a:pt x="15" y="252"/>
                    </a:lnTo>
                    <a:lnTo>
                      <a:pt x="15" y="249"/>
                    </a:lnTo>
                    <a:lnTo>
                      <a:pt x="17" y="243"/>
                    </a:lnTo>
                    <a:lnTo>
                      <a:pt x="17" y="239"/>
                    </a:lnTo>
                    <a:lnTo>
                      <a:pt x="17" y="233"/>
                    </a:lnTo>
                    <a:lnTo>
                      <a:pt x="17" y="226"/>
                    </a:lnTo>
                    <a:lnTo>
                      <a:pt x="17" y="220"/>
                    </a:lnTo>
                    <a:lnTo>
                      <a:pt x="17" y="212"/>
                    </a:lnTo>
                    <a:lnTo>
                      <a:pt x="19" y="205"/>
                    </a:lnTo>
                    <a:lnTo>
                      <a:pt x="19" y="195"/>
                    </a:lnTo>
                    <a:lnTo>
                      <a:pt x="19" y="186"/>
                    </a:lnTo>
                    <a:lnTo>
                      <a:pt x="19" y="176"/>
                    </a:lnTo>
                    <a:lnTo>
                      <a:pt x="19" y="159"/>
                    </a:lnTo>
                    <a:lnTo>
                      <a:pt x="19" y="142"/>
                    </a:lnTo>
                    <a:lnTo>
                      <a:pt x="19" y="124"/>
                    </a:lnTo>
                    <a:lnTo>
                      <a:pt x="17" y="109"/>
                    </a:lnTo>
                    <a:lnTo>
                      <a:pt x="15" y="94"/>
                    </a:lnTo>
                    <a:lnTo>
                      <a:pt x="13" y="80"/>
                    </a:lnTo>
                    <a:lnTo>
                      <a:pt x="9" y="67"/>
                    </a:lnTo>
                    <a:lnTo>
                      <a:pt x="7" y="54"/>
                    </a:lnTo>
                    <a:lnTo>
                      <a:pt x="5" y="42"/>
                    </a:lnTo>
                    <a:lnTo>
                      <a:pt x="4" y="33"/>
                    </a:lnTo>
                    <a:lnTo>
                      <a:pt x="2" y="25"/>
                    </a:lnTo>
                    <a:lnTo>
                      <a:pt x="0" y="17"/>
                    </a:lnTo>
                    <a:lnTo>
                      <a:pt x="0" y="12"/>
                    </a:lnTo>
                    <a:lnTo>
                      <a:pt x="2" y="6"/>
                    </a:lnTo>
                    <a:lnTo>
                      <a:pt x="2" y="4"/>
                    </a:lnTo>
                    <a:lnTo>
                      <a:pt x="4" y="2"/>
                    </a:lnTo>
                    <a:lnTo>
                      <a:pt x="5" y="0"/>
                    </a:lnTo>
                    <a:lnTo>
                      <a:pt x="9" y="0"/>
                    </a:lnTo>
                    <a:lnTo>
                      <a:pt x="15" y="0"/>
                    </a:lnTo>
                    <a:lnTo>
                      <a:pt x="21" y="0"/>
                    </a:lnTo>
                    <a:lnTo>
                      <a:pt x="30" y="0"/>
                    </a:lnTo>
                    <a:lnTo>
                      <a:pt x="38" y="2"/>
                    </a:lnTo>
                    <a:lnTo>
                      <a:pt x="49" y="4"/>
                    </a:lnTo>
                    <a:lnTo>
                      <a:pt x="61" y="6"/>
                    </a:lnTo>
                    <a:lnTo>
                      <a:pt x="61" y="29"/>
                    </a:lnTo>
                    <a:lnTo>
                      <a:pt x="61" y="52"/>
                    </a:lnTo>
                    <a:lnTo>
                      <a:pt x="61" y="73"/>
                    </a:lnTo>
                    <a:lnTo>
                      <a:pt x="61" y="94"/>
                    </a:lnTo>
                    <a:lnTo>
                      <a:pt x="61" y="113"/>
                    </a:lnTo>
                    <a:lnTo>
                      <a:pt x="61" y="130"/>
                    </a:lnTo>
                    <a:lnTo>
                      <a:pt x="61" y="147"/>
                    </a:lnTo>
                    <a:lnTo>
                      <a:pt x="63" y="163"/>
                    </a:lnTo>
                    <a:lnTo>
                      <a:pt x="63" y="176"/>
                    </a:lnTo>
                    <a:lnTo>
                      <a:pt x="63" y="189"/>
                    </a:lnTo>
                    <a:lnTo>
                      <a:pt x="63" y="201"/>
                    </a:lnTo>
                    <a:lnTo>
                      <a:pt x="63" y="210"/>
                    </a:lnTo>
                    <a:lnTo>
                      <a:pt x="63" y="220"/>
                    </a:lnTo>
                    <a:lnTo>
                      <a:pt x="65" y="229"/>
                    </a:lnTo>
                    <a:lnTo>
                      <a:pt x="65" y="235"/>
                    </a:lnTo>
                    <a:lnTo>
                      <a:pt x="65" y="243"/>
                    </a:lnTo>
                    <a:lnTo>
                      <a:pt x="67" y="252"/>
                    </a:lnTo>
                    <a:lnTo>
                      <a:pt x="67" y="262"/>
                    </a:lnTo>
                    <a:lnTo>
                      <a:pt x="67" y="271"/>
                    </a:lnTo>
                    <a:lnTo>
                      <a:pt x="67" y="281"/>
                    </a:lnTo>
                    <a:lnTo>
                      <a:pt x="65" y="289"/>
                    </a:lnTo>
                    <a:lnTo>
                      <a:pt x="65" y="298"/>
                    </a:lnTo>
                    <a:lnTo>
                      <a:pt x="63" y="304"/>
                    </a:lnTo>
                    <a:lnTo>
                      <a:pt x="61" y="312"/>
                    </a:lnTo>
                    <a:lnTo>
                      <a:pt x="59" y="317"/>
                    </a:lnTo>
                    <a:lnTo>
                      <a:pt x="55" y="321"/>
                    </a:lnTo>
                    <a:lnTo>
                      <a:pt x="53" y="327"/>
                    </a:lnTo>
                    <a:lnTo>
                      <a:pt x="49" y="329"/>
                    </a:lnTo>
                    <a:lnTo>
                      <a:pt x="48" y="333"/>
                    </a:lnTo>
                    <a:lnTo>
                      <a:pt x="44" y="334"/>
                    </a:lnTo>
                    <a:lnTo>
                      <a:pt x="42" y="334"/>
                    </a:lnTo>
                    <a:lnTo>
                      <a:pt x="40" y="336"/>
                    </a:lnTo>
                    <a:lnTo>
                      <a:pt x="36" y="333"/>
                    </a:lnTo>
                    <a:lnTo>
                      <a:pt x="34" y="329"/>
                    </a:lnTo>
                    <a:lnTo>
                      <a:pt x="32" y="325"/>
                    </a:lnTo>
                    <a:lnTo>
                      <a:pt x="30" y="323"/>
                    </a:lnTo>
                    <a:lnTo>
                      <a:pt x="28" y="317"/>
                    </a:lnTo>
                    <a:lnTo>
                      <a:pt x="26" y="313"/>
                    </a:lnTo>
                    <a:lnTo>
                      <a:pt x="25" y="308"/>
                    </a:lnTo>
                    <a:lnTo>
                      <a:pt x="25" y="308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2" name="Freeform 869"/>
              <p:cNvSpPr/>
              <p:nvPr/>
            </p:nvSpPr>
            <p:spPr bwMode="auto">
              <a:xfrm>
                <a:off x="6565900" y="2411413"/>
                <a:ext cx="261937" cy="354013"/>
              </a:xfrm>
              <a:custGeom>
                <a:avLst/>
                <a:gdLst>
                  <a:gd name="T0" fmla="*/ 224 w 329"/>
                  <a:gd name="T1" fmla="*/ 57 h 445"/>
                  <a:gd name="T2" fmla="*/ 203 w 329"/>
                  <a:gd name="T3" fmla="*/ 55 h 445"/>
                  <a:gd name="T4" fmla="*/ 166 w 329"/>
                  <a:gd name="T5" fmla="*/ 57 h 445"/>
                  <a:gd name="T6" fmla="*/ 117 w 329"/>
                  <a:gd name="T7" fmla="*/ 64 h 445"/>
                  <a:gd name="T8" fmla="*/ 52 w 329"/>
                  <a:gd name="T9" fmla="*/ 76 h 445"/>
                  <a:gd name="T10" fmla="*/ 0 w 329"/>
                  <a:gd name="T11" fmla="*/ 53 h 445"/>
                  <a:gd name="T12" fmla="*/ 21 w 329"/>
                  <a:gd name="T13" fmla="*/ 51 h 445"/>
                  <a:gd name="T14" fmla="*/ 61 w 329"/>
                  <a:gd name="T15" fmla="*/ 47 h 445"/>
                  <a:gd name="T16" fmla="*/ 117 w 329"/>
                  <a:gd name="T17" fmla="*/ 36 h 445"/>
                  <a:gd name="T18" fmla="*/ 145 w 329"/>
                  <a:gd name="T19" fmla="*/ 30 h 445"/>
                  <a:gd name="T20" fmla="*/ 168 w 329"/>
                  <a:gd name="T21" fmla="*/ 24 h 445"/>
                  <a:gd name="T22" fmla="*/ 186 w 329"/>
                  <a:gd name="T23" fmla="*/ 19 h 445"/>
                  <a:gd name="T24" fmla="*/ 197 w 329"/>
                  <a:gd name="T25" fmla="*/ 13 h 445"/>
                  <a:gd name="T26" fmla="*/ 203 w 329"/>
                  <a:gd name="T27" fmla="*/ 9 h 445"/>
                  <a:gd name="T28" fmla="*/ 214 w 329"/>
                  <a:gd name="T29" fmla="*/ 1 h 445"/>
                  <a:gd name="T30" fmla="*/ 228 w 329"/>
                  <a:gd name="T31" fmla="*/ 0 h 445"/>
                  <a:gd name="T32" fmla="*/ 243 w 329"/>
                  <a:gd name="T33" fmla="*/ 5 h 445"/>
                  <a:gd name="T34" fmla="*/ 272 w 329"/>
                  <a:gd name="T35" fmla="*/ 19 h 445"/>
                  <a:gd name="T36" fmla="*/ 302 w 329"/>
                  <a:gd name="T37" fmla="*/ 36 h 445"/>
                  <a:gd name="T38" fmla="*/ 323 w 329"/>
                  <a:gd name="T39" fmla="*/ 49 h 445"/>
                  <a:gd name="T40" fmla="*/ 329 w 329"/>
                  <a:gd name="T41" fmla="*/ 61 h 445"/>
                  <a:gd name="T42" fmla="*/ 323 w 329"/>
                  <a:gd name="T43" fmla="*/ 80 h 445"/>
                  <a:gd name="T44" fmla="*/ 316 w 329"/>
                  <a:gd name="T45" fmla="*/ 101 h 445"/>
                  <a:gd name="T46" fmla="*/ 314 w 329"/>
                  <a:gd name="T47" fmla="*/ 122 h 445"/>
                  <a:gd name="T48" fmla="*/ 314 w 329"/>
                  <a:gd name="T49" fmla="*/ 135 h 445"/>
                  <a:gd name="T50" fmla="*/ 314 w 329"/>
                  <a:gd name="T51" fmla="*/ 154 h 445"/>
                  <a:gd name="T52" fmla="*/ 314 w 329"/>
                  <a:gd name="T53" fmla="*/ 177 h 445"/>
                  <a:gd name="T54" fmla="*/ 316 w 329"/>
                  <a:gd name="T55" fmla="*/ 208 h 445"/>
                  <a:gd name="T56" fmla="*/ 318 w 329"/>
                  <a:gd name="T57" fmla="*/ 244 h 445"/>
                  <a:gd name="T58" fmla="*/ 318 w 329"/>
                  <a:gd name="T59" fmla="*/ 280 h 445"/>
                  <a:gd name="T60" fmla="*/ 320 w 329"/>
                  <a:gd name="T61" fmla="*/ 311 h 445"/>
                  <a:gd name="T62" fmla="*/ 318 w 329"/>
                  <a:gd name="T63" fmla="*/ 336 h 445"/>
                  <a:gd name="T64" fmla="*/ 316 w 329"/>
                  <a:gd name="T65" fmla="*/ 357 h 445"/>
                  <a:gd name="T66" fmla="*/ 306 w 329"/>
                  <a:gd name="T67" fmla="*/ 393 h 445"/>
                  <a:gd name="T68" fmla="*/ 283 w 329"/>
                  <a:gd name="T69" fmla="*/ 427 h 445"/>
                  <a:gd name="T70" fmla="*/ 272 w 329"/>
                  <a:gd name="T71" fmla="*/ 439 h 445"/>
                  <a:gd name="T72" fmla="*/ 260 w 329"/>
                  <a:gd name="T73" fmla="*/ 443 h 445"/>
                  <a:gd name="T74" fmla="*/ 249 w 329"/>
                  <a:gd name="T75" fmla="*/ 441 h 445"/>
                  <a:gd name="T76" fmla="*/ 245 w 329"/>
                  <a:gd name="T77" fmla="*/ 431 h 445"/>
                  <a:gd name="T78" fmla="*/ 247 w 329"/>
                  <a:gd name="T79" fmla="*/ 412 h 445"/>
                  <a:gd name="T80" fmla="*/ 239 w 329"/>
                  <a:gd name="T81" fmla="*/ 378 h 445"/>
                  <a:gd name="T82" fmla="*/ 220 w 329"/>
                  <a:gd name="T83" fmla="*/ 330 h 445"/>
                  <a:gd name="T84" fmla="*/ 210 w 329"/>
                  <a:gd name="T85" fmla="*/ 297 h 445"/>
                  <a:gd name="T86" fmla="*/ 235 w 329"/>
                  <a:gd name="T87" fmla="*/ 307 h 445"/>
                  <a:gd name="T88" fmla="*/ 249 w 329"/>
                  <a:gd name="T89" fmla="*/ 311 h 445"/>
                  <a:gd name="T90" fmla="*/ 253 w 329"/>
                  <a:gd name="T91" fmla="*/ 307 h 445"/>
                  <a:gd name="T92" fmla="*/ 253 w 329"/>
                  <a:gd name="T93" fmla="*/ 299 h 445"/>
                  <a:gd name="T94" fmla="*/ 254 w 329"/>
                  <a:gd name="T95" fmla="*/ 286 h 445"/>
                  <a:gd name="T96" fmla="*/ 254 w 329"/>
                  <a:gd name="T97" fmla="*/ 269 h 445"/>
                  <a:gd name="T98" fmla="*/ 254 w 329"/>
                  <a:gd name="T99" fmla="*/ 246 h 445"/>
                  <a:gd name="T100" fmla="*/ 254 w 329"/>
                  <a:gd name="T101" fmla="*/ 208 h 445"/>
                  <a:gd name="T102" fmla="*/ 254 w 329"/>
                  <a:gd name="T103" fmla="*/ 160 h 445"/>
                  <a:gd name="T104" fmla="*/ 253 w 329"/>
                  <a:gd name="T105" fmla="*/ 120 h 445"/>
                  <a:gd name="T106" fmla="*/ 247 w 329"/>
                  <a:gd name="T107" fmla="*/ 93 h 445"/>
                  <a:gd name="T108" fmla="*/ 241 w 329"/>
                  <a:gd name="T109" fmla="*/ 74 h 445"/>
                  <a:gd name="T110" fmla="*/ 230 w 329"/>
                  <a:gd name="T111" fmla="*/ 61 h 4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29" h="445">
                    <a:moveTo>
                      <a:pt x="230" y="61"/>
                    </a:moveTo>
                    <a:lnTo>
                      <a:pt x="228" y="59"/>
                    </a:lnTo>
                    <a:lnTo>
                      <a:pt x="224" y="57"/>
                    </a:lnTo>
                    <a:lnTo>
                      <a:pt x="218" y="55"/>
                    </a:lnTo>
                    <a:lnTo>
                      <a:pt x="210" y="55"/>
                    </a:lnTo>
                    <a:lnTo>
                      <a:pt x="203" y="55"/>
                    </a:lnTo>
                    <a:lnTo>
                      <a:pt x="191" y="55"/>
                    </a:lnTo>
                    <a:lnTo>
                      <a:pt x="180" y="57"/>
                    </a:lnTo>
                    <a:lnTo>
                      <a:pt x="166" y="57"/>
                    </a:lnTo>
                    <a:lnTo>
                      <a:pt x="151" y="59"/>
                    </a:lnTo>
                    <a:lnTo>
                      <a:pt x="136" y="61"/>
                    </a:lnTo>
                    <a:lnTo>
                      <a:pt x="117" y="64"/>
                    </a:lnTo>
                    <a:lnTo>
                      <a:pt x="98" y="66"/>
                    </a:lnTo>
                    <a:lnTo>
                      <a:pt x="75" y="70"/>
                    </a:lnTo>
                    <a:lnTo>
                      <a:pt x="52" y="76"/>
                    </a:lnTo>
                    <a:lnTo>
                      <a:pt x="27" y="80"/>
                    </a:lnTo>
                    <a:lnTo>
                      <a:pt x="0" y="85"/>
                    </a:lnTo>
                    <a:lnTo>
                      <a:pt x="0" y="53"/>
                    </a:lnTo>
                    <a:lnTo>
                      <a:pt x="6" y="53"/>
                    </a:lnTo>
                    <a:lnTo>
                      <a:pt x="9" y="53"/>
                    </a:lnTo>
                    <a:lnTo>
                      <a:pt x="21" y="51"/>
                    </a:lnTo>
                    <a:lnTo>
                      <a:pt x="32" y="51"/>
                    </a:lnTo>
                    <a:lnTo>
                      <a:pt x="46" y="49"/>
                    </a:lnTo>
                    <a:lnTo>
                      <a:pt x="61" y="47"/>
                    </a:lnTo>
                    <a:lnTo>
                      <a:pt x="78" y="43"/>
                    </a:lnTo>
                    <a:lnTo>
                      <a:pt x="98" y="40"/>
                    </a:lnTo>
                    <a:lnTo>
                      <a:pt x="117" y="36"/>
                    </a:lnTo>
                    <a:lnTo>
                      <a:pt x="126" y="34"/>
                    </a:lnTo>
                    <a:lnTo>
                      <a:pt x="136" y="32"/>
                    </a:lnTo>
                    <a:lnTo>
                      <a:pt x="145" y="30"/>
                    </a:lnTo>
                    <a:lnTo>
                      <a:pt x="153" y="28"/>
                    </a:lnTo>
                    <a:lnTo>
                      <a:pt x="161" y="26"/>
                    </a:lnTo>
                    <a:lnTo>
                      <a:pt x="168" y="24"/>
                    </a:lnTo>
                    <a:lnTo>
                      <a:pt x="174" y="22"/>
                    </a:lnTo>
                    <a:lnTo>
                      <a:pt x="180" y="21"/>
                    </a:lnTo>
                    <a:lnTo>
                      <a:pt x="186" y="19"/>
                    </a:lnTo>
                    <a:lnTo>
                      <a:pt x="189" y="17"/>
                    </a:lnTo>
                    <a:lnTo>
                      <a:pt x="193" y="15"/>
                    </a:lnTo>
                    <a:lnTo>
                      <a:pt x="197" y="13"/>
                    </a:lnTo>
                    <a:lnTo>
                      <a:pt x="199" y="13"/>
                    </a:lnTo>
                    <a:lnTo>
                      <a:pt x="203" y="11"/>
                    </a:lnTo>
                    <a:lnTo>
                      <a:pt x="203" y="9"/>
                    </a:lnTo>
                    <a:lnTo>
                      <a:pt x="205" y="7"/>
                    </a:lnTo>
                    <a:lnTo>
                      <a:pt x="209" y="5"/>
                    </a:lnTo>
                    <a:lnTo>
                      <a:pt x="214" y="1"/>
                    </a:lnTo>
                    <a:lnTo>
                      <a:pt x="220" y="0"/>
                    </a:lnTo>
                    <a:lnTo>
                      <a:pt x="226" y="0"/>
                    </a:lnTo>
                    <a:lnTo>
                      <a:pt x="228" y="0"/>
                    </a:lnTo>
                    <a:lnTo>
                      <a:pt x="231" y="1"/>
                    </a:lnTo>
                    <a:lnTo>
                      <a:pt x="237" y="3"/>
                    </a:lnTo>
                    <a:lnTo>
                      <a:pt x="243" y="5"/>
                    </a:lnTo>
                    <a:lnTo>
                      <a:pt x="253" y="9"/>
                    </a:lnTo>
                    <a:lnTo>
                      <a:pt x="262" y="13"/>
                    </a:lnTo>
                    <a:lnTo>
                      <a:pt x="272" y="19"/>
                    </a:lnTo>
                    <a:lnTo>
                      <a:pt x="283" y="24"/>
                    </a:lnTo>
                    <a:lnTo>
                      <a:pt x="295" y="30"/>
                    </a:lnTo>
                    <a:lnTo>
                      <a:pt x="302" y="36"/>
                    </a:lnTo>
                    <a:lnTo>
                      <a:pt x="312" y="40"/>
                    </a:lnTo>
                    <a:lnTo>
                      <a:pt x="318" y="45"/>
                    </a:lnTo>
                    <a:lnTo>
                      <a:pt x="323" y="49"/>
                    </a:lnTo>
                    <a:lnTo>
                      <a:pt x="327" y="53"/>
                    </a:lnTo>
                    <a:lnTo>
                      <a:pt x="329" y="57"/>
                    </a:lnTo>
                    <a:lnTo>
                      <a:pt x="329" y="61"/>
                    </a:lnTo>
                    <a:lnTo>
                      <a:pt x="329" y="66"/>
                    </a:lnTo>
                    <a:lnTo>
                      <a:pt x="327" y="72"/>
                    </a:lnTo>
                    <a:lnTo>
                      <a:pt x="323" y="80"/>
                    </a:lnTo>
                    <a:lnTo>
                      <a:pt x="321" y="85"/>
                    </a:lnTo>
                    <a:lnTo>
                      <a:pt x="318" y="91"/>
                    </a:lnTo>
                    <a:lnTo>
                      <a:pt x="316" y="101"/>
                    </a:lnTo>
                    <a:lnTo>
                      <a:pt x="314" y="108"/>
                    </a:lnTo>
                    <a:lnTo>
                      <a:pt x="314" y="118"/>
                    </a:lnTo>
                    <a:lnTo>
                      <a:pt x="314" y="122"/>
                    </a:lnTo>
                    <a:lnTo>
                      <a:pt x="314" y="126"/>
                    </a:lnTo>
                    <a:lnTo>
                      <a:pt x="314" y="129"/>
                    </a:lnTo>
                    <a:lnTo>
                      <a:pt x="314" y="135"/>
                    </a:lnTo>
                    <a:lnTo>
                      <a:pt x="314" y="141"/>
                    </a:lnTo>
                    <a:lnTo>
                      <a:pt x="314" y="147"/>
                    </a:lnTo>
                    <a:lnTo>
                      <a:pt x="314" y="154"/>
                    </a:lnTo>
                    <a:lnTo>
                      <a:pt x="314" y="162"/>
                    </a:lnTo>
                    <a:lnTo>
                      <a:pt x="314" y="169"/>
                    </a:lnTo>
                    <a:lnTo>
                      <a:pt x="314" y="177"/>
                    </a:lnTo>
                    <a:lnTo>
                      <a:pt x="314" y="187"/>
                    </a:lnTo>
                    <a:lnTo>
                      <a:pt x="314" y="198"/>
                    </a:lnTo>
                    <a:lnTo>
                      <a:pt x="316" y="208"/>
                    </a:lnTo>
                    <a:lnTo>
                      <a:pt x="316" y="219"/>
                    </a:lnTo>
                    <a:lnTo>
                      <a:pt x="316" y="231"/>
                    </a:lnTo>
                    <a:lnTo>
                      <a:pt x="318" y="244"/>
                    </a:lnTo>
                    <a:lnTo>
                      <a:pt x="318" y="257"/>
                    </a:lnTo>
                    <a:lnTo>
                      <a:pt x="318" y="269"/>
                    </a:lnTo>
                    <a:lnTo>
                      <a:pt x="318" y="280"/>
                    </a:lnTo>
                    <a:lnTo>
                      <a:pt x="320" y="292"/>
                    </a:lnTo>
                    <a:lnTo>
                      <a:pt x="320" y="301"/>
                    </a:lnTo>
                    <a:lnTo>
                      <a:pt x="320" y="311"/>
                    </a:lnTo>
                    <a:lnTo>
                      <a:pt x="318" y="320"/>
                    </a:lnTo>
                    <a:lnTo>
                      <a:pt x="318" y="328"/>
                    </a:lnTo>
                    <a:lnTo>
                      <a:pt x="318" y="336"/>
                    </a:lnTo>
                    <a:lnTo>
                      <a:pt x="318" y="343"/>
                    </a:lnTo>
                    <a:lnTo>
                      <a:pt x="316" y="351"/>
                    </a:lnTo>
                    <a:lnTo>
                      <a:pt x="316" y="357"/>
                    </a:lnTo>
                    <a:lnTo>
                      <a:pt x="314" y="368"/>
                    </a:lnTo>
                    <a:lnTo>
                      <a:pt x="314" y="378"/>
                    </a:lnTo>
                    <a:lnTo>
                      <a:pt x="306" y="393"/>
                    </a:lnTo>
                    <a:lnTo>
                      <a:pt x="300" y="406"/>
                    </a:lnTo>
                    <a:lnTo>
                      <a:pt x="293" y="418"/>
                    </a:lnTo>
                    <a:lnTo>
                      <a:pt x="283" y="427"/>
                    </a:lnTo>
                    <a:lnTo>
                      <a:pt x="279" y="431"/>
                    </a:lnTo>
                    <a:lnTo>
                      <a:pt x="275" y="435"/>
                    </a:lnTo>
                    <a:lnTo>
                      <a:pt x="272" y="439"/>
                    </a:lnTo>
                    <a:lnTo>
                      <a:pt x="268" y="441"/>
                    </a:lnTo>
                    <a:lnTo>
                      <a:pt x="264" y="443"/>
                    </a:lnTo>
                    <a:lnTo>
                      <a:pt x="260" y="443"/>
                    </a:lnTo>
                    <a:lnTo>
                      <a:pt x="254" y="445"/>
                    </a:lnTo>
                    <a:lnTo>
                      <a:pt x="253" y="443"/>
                    </a:lnTo>
                    <a:lnTo>
                      <a:pt x="249" y="441"/>
                    </a:lnTo>
                    <a:lnTo>
                      <a:pt x="247" y="439"/>
                    </a:lnTo>
                    <a:lnTo>
                      <a:pt x="247" y="435"/>
                    </a:lnTo>
                    <a:lnTo>
                      <a:pt x="245" y="431"/>
                    </a:lnTo>
                    <a:lnTo>
                      <a:pt x="245" y="425"/>
                    </a:lnTo>
                    <a:lnTo>
                      <a:pt x="245" y="418"/>
                    </a:lnTo>
                    <a:lnTo>
                      <a:pt x="247" y="412"/>
                    </a:lnTo>
                    <a:lnTo>
                      <a:pt x="245" y="401"/>
                    </a:lnTo>
                    <a:lnTo>
                      <a:pt x="243" y="389"/>
                    </a:lnTo>
                    <a:lnTo>
                      <a:pt x="239" y="378"/>
                    </a:lnTo>
                    <a:lnTo>
                      <a:pt x="233" y="362"/>
                    </a:lnTo>
                    <a:lnTo>
                      <a:pt x="228" y="347"/>
                    </a:lnTo>
                    <a:lnTo>
                      <a:pt x="220" y="330"/>
                    </a:lnTo>
                    <a:lnTo>
                      <a:pt x="210" y="313"/>
                    </a:lnTo>
                    <a:lnTo>
                      <a:pt x="201" y="294"/>
                    </a:lnTo>
                    <a:lnTo>
                      <a:pt x="210" y="297"/>
                    </a:lnTo>
                    <a:lnTo>
                      <a:pt x="220" y="301"/>
                    </a:lnTo>
                    <a:lnTo>
                      <a:pt x="228" y="305"/>
                    </a:lnTo>
                    <a:lnTo>
                      <a:pt x="235" y="307"/>
                    </a:lnTo>
                    <a:lnTo>
                      <a:pt x="241" y="309"/>
                    </a:lnTo>
                    <a:lnTo>
                      <a:pt x="245" y="311"/>
                    </a:lnTo>
                    <a:lnTo>
                      <a:pt x="249" y="311"/>
                    </a:lnTo>
                    <a:lnTo>
                      <a:pt x="251" y="309"/>
                    </a:lnTo>
                    <a:lnTo>
                      <a:pt x="251" y="309"/>
                    </a:lnTo>
                    <a:lnTo>
                      <a:pt x="253" y="307"/>
                    </a:lnTo>
                    <a:lnTo>
                      <a:pt x="253" y="305"/>
                    </a:lnTo>
                    <a:lnTo>
                      <a:pt x="253" y="301"/>
                    </a:lnTo>
                    <a:lnTo>
                      <a:pt x="253" y="299"/>
                    </a:lnTo>
                    <a:lnTo>
                      <a:pt x="254" y="296"/>
                    </a:lnTo>
                    <a:lnTo>
                      <a:pt x="254" y="292"/>
                    </a:lnTo>
                    <a:lnTo>
                      <a:pt x="254" y="286"/>
                    </a:lnTo>
                    <a:lnTo>
                      <a:pt x="254" y="282"/>
                    </a:lnTo>
                    <a:lnTo>
                      <a:pt x="254" y="276"/>
                    </a:lnTo>
                    <a:lnTo>
                      <a:pt x="254" y="269"/>
                    </a:lnTo>
                    <a:lnTo>
                      <a:pt x="254" y="263"/>
                    </a:lnTo>
                    <a:lnTo>
                      <a:pt x="254" y="255"/>
                    </a:lnTo>
                    <a:lnTo>
                      <a:pt x="254" y="246"/>
                    </a:lnTo>
                    <a:lnTo>
                      <a:pt x="254" y="238"/>
                    </a:lnTo>
                    <a:lnTo>
                      <a:pt x="254" y="227"/>
                    </a:lnTo>
                    <a:lnTo>
                      <a:pt x="254" y="208"/>
                    </a:lnTo>
                    <a:lnTo>
                      <a:pt x="254" y="191"/>
                    </a:lnTo>
                    <a:lnTo>
                      <a:pt x="254" y="175"/>
                    </a:lnTo>
                    <a:lnTo>
                      <a:pt x="254" y="160"/>
                    </a:lnTo>
                    <a:lnTo>
                      <a:pt x="254" y="145"/>
                    </a:lnTo>
                    <a:lnTo>
                      <a:pt x="253" y="133"/>
                    </a:lnTo>
                    <a:lnTo>
                      <a:pt x="253" y="120"/>
                    </a:lnTo>
                    <a:lnTo>
                      <a:pt x="251" y="110"/>
                    </a:lnTo>
                    <a:lnTo>
                      <a:pt x="249" y="101"/>
                    </a:lnTo>
                    <a:lnTo>
                      <a:pt x="247" y="93"/>
                    </a:lnTo>
                    <a:lnTo>
                      <a:pt x="245" y="85"/>
                    </a:lnTo>
                    <a:lnTo>
                      <a:pt x="243" y="80"/>
                    </a:lnTo>
                    <a:lnTo>
                      <a:pt x="241" y="74"/>
                    </a:lnTo>
                    <a:lnTo>
                      <a:pt x="237" y="68"/>
                    </a:lnTo>
                    <a:lnTo>
                      <a:pt x="233" y="64"/>
                    </a:lnTo>
                    <a:lnTo>
                      <a:pt x="230" y="61"/>
                    </a:lnTo>
                    <a:lnTo>
                      <a:pt x="230" y="61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3" name="Freeform 870"/>
              <p:cNvSpPr/>
              <p:nvPr/>
            </p:nvSpPr>
            <p:spPr bwMode="auto">
              <a:xfrm>
                <a:off x="6565900" y="2524125"/>
                <a:ext cx="149225" cy="39688"/>
              </a:xfrm>
              <a:custGeom>
                <a:avLst/>
                <a:gdLst>
                  <a:gd name="T0" fmla="*/ 101 w 187"/>
                  <a:gd name="T1" fmla="*/ 13 h 50"/>
                  <a:gd name="T2" fmla="*/ 115 w 187"/>
                  <a:gd name="T3" fmla="*/ 9 h 50"/>
                  <a:gd name="T4" fmla="*/ 126 w 187"/>
                  <a:gd name="T5" fmla="*/ 6 h 50"/>
                  <a:gd name="T6" fmla="*/ 136 w 187"/>
                  <a:gd name="T7" fmla="*/ 4 h 50"/>
                  <a:gd name="T8" fmla="*/ 145 w 187"/>
                  <a:gd name="T9" fmla="*/ 2 h 50"/>
                  <a:gd name="T10" fmla="*/ 153 w 187"/>
                  <a:gd name="T11" fmla="*/ 0 h 50"/>
                  <a:gd name="T12" fmla="*/ 161 w 187"/>
                  <a:gd name="T13" fmla="*/ 0 h 50"/>
                  <a:gd name="T14" fmla="*/ 166 w 187"/>
                  <a:gd name="T15" fmla="*/ 0 h 50"/>
                  <a:gd name="T16" fmla="*/ 172 w 187"/>
                  <a:gd name="T17" fmla="*/ 2 h 50"/>
                  <a:gd name="T18" fmla="*/ 176 w 187"/>
                  <a:gd name="T19" fmla="*/ 4 h 50"/>
                  <a:gd name="T20" fmla="*/ 180 w 187"/>
                  <a:gd name="T21" fmla="*/ 6 h 50"/>
                  <a:gd name="T22" fmla="*/ 182 w 187"/>
                  <a:gd name="T23" fmla="*/ 7 h 50"/>
                  <a:gd name="T24" fmla="*/ 184 w 187"/>
                  <a:gd name="T25" fmla="*/ 9 h 50"/>
                  <a:gd name="T26" fmla="*/ 186 w 187"/>
                  <a:gd name="T27" fmla="*/ 11 h 50"/>
                  <a:gd name="T28" fmla="*/ 187 w 187"/>
                  <a:gd name="T29" fmla="*/ 13 h 50"/>
                  <a:gd name="T30" fmla="*/ 187 w 187"/>
                  <a:gd name="T31" fmla="*/ 15 h 50"/>
                  <a:gd name="T32" fmla="*/ 187 w 187"/>
                  <a:gd name="T33" fmla="*/ 17 h 50"/>
                  <a:gd name="T34" fmla="*/ 187 w 187"/>
                  <a:gd name="T35" fmla="*/ 21 h 50"/>
                  <a:gd name="T36" fmla="*/ 186 w 187"/>
                  <a:gd name="T37" fmla="*/ 23 h 50"/>
                  <a:gd name="T38" fmla="*/ 184 w 187"/>
                  <a:gd name="T39" fmla="*/ 27 h 50"/>
                  <a:gd name="T40" fmla="*/ 178 w 187"/>
                  <a:gd name="T41" fmla="*/ 28 h 50"/>
                  <a:gd name="T42" fmla="*/ 174 w 187"/>
                  <a:gd name="T43" fmla="*/ 32 h 50"/>
                  <a:gd name="T44" fmla="*/ 166 w 187"/>
                  <a:gd name="T45" fmla="*/ 34 h 50"/>
                  <a:gd name="T46" fmla="*/ 159 w 187"/>
                  <a:gd name="T47" fmla="*/ 36 h 50"/>
                  <a:gd name="T48" fmla="*/ 151 w 187"/>
                  <a:gd name="T49" fmla="*/ 38 h 50"/>
                  <a:gd name="T50" fmla="*/ 145 w 187"/>
                  <a:gd name="T51" fmla="*/ 40 h 50"/>
                  <a:gd name="T52" fmla="*/ 140 w 187"/>
                  <a:gd name="T53" fmla="*/ 40 h 50"/>
                  <a:gd name="T54" fmla="*/ 134 w 187"/>
                  <a:gd name="T55" fmla="*/ 42 h 50"/>
                  <a:gd name="T56" fmla="*/ 128 w 187"/>
                  <a:gd name="T57" fmla="*/ 44 h 50"/>
                  <a:gd name="T58" fmla="*/ 120 w 187"/>
                  <a:gd name="T59" fmla="*/ 44 h 50"/>
                  <a:gd name="T60" fmla="*/ 113 w 187"/>
                  <a:gd name="T61" fmla="*/ 46 h 50"/>
                  <a:gd name="T62" fmla="*/ 103 w 187"/>
                  <a:gd name="T63" fmla="*/ 46 h 50"/>
                  <a:gd name="T64" fmla="*/ 94 w 187"/>
                  <a:gd name="T65" fmla="*/ 48 h 50"/>
                  <a:gd name="T66" fmla="*/ 84 w 187"/>
                  <a:gd name="T67" fmla="*/ 48 h 50"/>
                  <a:gd name="T68" fmla="*/ 75 w 187"/>
                  <a:gd name="T69" fmla="*/ 48 h 50"/>
                  <a:gd name="T70" fmla="*/ 63 w 187"/>
                  <a:gd name="T71" fmla="*/ 50 h 50"/>
                  <a:gd name="T72" fmla="*/ 52 w 187"/>
                  <a:gd name="T73" fmla="*/ 50 h 50"/>
                  <a:gd name="T74" fmla="*/ 40 w 187"/>
                  <a:gd name="T75" fmla="*/ 50 h 50"/>
                  <a:gd name="T76" fmla="*/ 27 w 187"/>
                  <a:gd name="T77" fmla="*/ 50 h 50"/>
                  <a:gd name="T78" fmla="*/ 15 w 187"/>
                  <a:gd name="T79" fmla="*/ 50 h 50"/>
                  <a:gd name="T80" fmla="*/ 0 w 187"/>
                  <a:gd name="T81" fmla="*/ 50 h 50"/>
                  <a:gd name="T82" fmla="*/ 0 w 187"/>
                  <a:gd name="T83" fmla="*/ 25 h 50"/>
                  <a:gd name="T84" fmla="*/ 23 w 187"/>
                  <a:gd name="T85" fmla="*/ 25 h 50"/>
                  <a:gd name="T86" fmla="*/ 48 w 187"/>
                  <a:gd name="T87" fmla="*/ 23 h 50"/>
                  <a:gd name="T88" fmla="*/ 73 w 187"/>
                  <a:gd name="T89" fmla="*/ 19 h 50"/>
                  <a:gd name="T90" fmla="*/ 101 w 187"/>
                  <a:gd name="T91" fmla="*/ 13 h 50"/>
                  <a:gd name="T92" fmla="*/ 101 w 187"/>
                  <a:gd name="T93" fmla="*/ 13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87" h="50">
                    <a:moveTo>
                      <a:pt x="101" y="13"/>
                    </a:moveTo>
                    <a:lnTo>
                      <a:pt x="115" y="9"/>
                    </a:lnTo>
                    <a:lnTo>
                      <a:pt x="126" y="6"/>
                    </a:lnTo>
                    <a:lnTo>
                      <a:pt x="136" y="4"/>
                    </a:lnTo>
                    <a:lnTo>
                      <a:pt x="145" y="2"/>
                    </a:lnTo>
                    <a:lnTo>
                      <a:pt x="153" y="0"/>
                    </a:lnTo>
                    <a:lnTo>
                      <a:pt x="161" y="0"/>
                    </a:lnTo>
                    <a:lnTo>
                      <a:pt x="166" y="0"/>
                    </a:lnTo>
                    <a:lnTo>
                      <a:pt x="172" y="2"/>
                    </a:lnTo>
                    <a:lnTo>
                      <a:pt x="176" y="4"/>
                    </a:lnTo>
                    <a:lnTo>
                      <a:pt x="180" y="6"/>
                    </a:lnTo>
                    <a:lnTo>
                      <a:pt x="182" y="7"/>
                    </a:lnTo>
                    <a:lnTo>
                      <a:pt x="184" y="9"/>
                    </a:lnTo>
                    <a:lnTo>
                      <a:pt x="186" y="11"/>
                    </a:lnTo>
                    <a:lnTo>
                      <a:pt x="187" y="13"/>
                    </a:lnTo>
                    <a:lnTo>
                      <a:pt x="187" y="15"/>
                    </a:lnTo>
                    <a:lnTo>
                      <a:pt x="187" y="17"/>
                    </a:lnTo>
                    <a:lnTo>
                      <a:pt x="187" y="21"/>
                    </a:lnTo>
                    <a:lnTo>
                      <a:pt x="186" y="23"/>
                    </a:lnTo>
                    <a:lnTo>
                      <a:pt x="184" y="27"/>
                    </a:lnTo>
                    <a:lnTo>
                      <a:pt x="178" y="28"/>
                    </a:lnTo>
                    <a:lnTo>
                      <a:pt x="174" y="32"/>
                    </a:lnTo>
                    <a:lnTo>
                      <a:pt x="166" y="34"/>
                    </a:lnTo>
                    <a:lnTo>
                      <a:pt x="159" y="36"/>
                    </a:lnTo>
                    <a:lnTo>
                      <a:pt x="151" y="38"/>
                    </a:lnTo>
                    <a:lnTo>
                      <a:pt x="145" y="40"/>
                    </a:lnTo>
                    <a:lnTo>
                      <a:pt x="140" y="40"/>
                    </a:lnTo>
                    <a:lnTo>
                      <a:pt x="134" y="42"/>
                    </a:lnTo>
                    <a:lnTo>
                      <a:pt x="128" y="44"/>
                    </a:lnTo>
                    <a:lnTo>
                      <a:pt x="120" y="44"/>
                    </a:lnTo>
                    <a:lnTo>
                      <a:pt x="113" y="46"/>
                    </a:lnTo>
                    <a:lnTo>
                      <a:pt x="103" y="46"/>
                    </a:lnTo>
                    <a:lnTo>
                      <a:pt x="94" y="48"/>
                    </a:lnTo>
                    <a:lnTo>
                      <a:pt x="84" y="48"/>
                    </a:lnTo>
                    <a:lnTo>
                      <a:pt x="75" y="48"/>
                    </a:lnTo>
                    <a:lnTo>
                      <a:pt x="63" y="50"/>
                    </a:lnTo>
                    <a:lnTo>
                      <a:pt x="52" y="50"/>
                    </a:lnTo>
                    <a:lnTo>
                      <a:pt x="40" y="50"/>
                    </a:lnTo>
                    <a:lnTo>
                      <a:pt x="27" y="50"/>
                    </a:lnTo>
                    <a:lnTo>
                      <a:pt x="15" y="50"/>
                    </a:lnTo>
                    <a:lnTo>
                      <a:pt x="0" y="50"/>
                    </a:lnTo>
                    <a:lnTo>
                      <a:pt x="0" y="25"/>
                    </a:lnTo>
                    <a:lnTo>
                      <a:pt x="23" y="25"/>
                    </a:lnTo>
                    <a:lnTo>
                      <a:pt x="48" y="23"/>
                    </a:lnTo>
                    <a:lnTo>
                      <a:pt x="73" y="19"/>
                    </a:lnTo>
                    <a:lnTo>
                      <a:pt x="101" y="13"/>
                    </a:lnTo>
                    <a:lnTo>
                      <a:pt x="101" y="13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4" name="Freeform 871"/>
              <p:cNvSpPr/>
              <p:nvPr/>
            </p:nvSpPr>
            <p:spPr bwMode="auto">
              <a:xfrm>
                <a:off x="6577013" y="2635250"/>
                <a:ext cx="185737" cy="41275"/>
              </a:xfrm>
              <a:custGeom>
                <a:avLst/>
                <a:gdLst>
                  <a:gd name="T0" fmla="*/ 75 w 234"/>
                  <a:gd name="T1" fmla="*/ 14 h 54"/>
                  <a:gd name="T2" fmla="*/ 88 w 234"/>
                  <a:gd name="T3" fmla="*/ 10 h 54"/>
                  <a:gd name="T4" fmla="*/ 102 w 234"/>
                  <a:gd name="T5" fmla="*/ 8 h 54"/>
                  <a:gd name="T6" fmla="*/ 115 w 234"/>
                  <a:gd name="T7" fmla="*/ 6 h 54"/>
                  <a:gd name="T8" fmla="*/ 127 w 234"/>
                  <a:gd name="T9" fmla="*/ 4 h 54"/>
                  <a:gd name="T10" fmla="*/ 138 w 234"/>
                  <a:gd name="T11" fmla="*/ 2 h 54"/>
                  <a:gd name="T12" fmla="*/ 150 w 234"/>
                  <a:gd name="T13" fmla="*/ 2 h 54"/>
                  <a:gd name="T14" fmla="*/ 159 w 234"/>
                  <a:gd name="T15" fmla="*/ 0 h 54"/>
                  <a:gd name="T16" fmla="*/ 167 w 234"/>
                  <a:gd name="T17" fmla="*/ 0 h 54"/>
                  <a:gd name="T18" fmla="*/ 174 w 234"/>
                  <a:gd name="T19" fmla="*/ 2 h 54"/>
                  <a:gd name="T20" fmla="*/ 182 w 234"/>
                  <a:gd name="T21" fmla="*/ 4 h 54"/>
                  <a:gd name="T22" fmla="*/ 192 w 234"/>
                  <a:gd name="T23" fmla="*/ 8 h 54"/>
                  <a:gd name="T24" fmla="*/ 199 w 234"/>
                  <a:gd name="T25" fmla="*/ 12 h 54"/>
                  <a:gd name="T26" fmla="*/ 209 w 234"/>
                  <a:gd name="T27" fmla="*/ 19 h 54"/>
                  <a:gd name="T28" fmla="*/ 217 w 234"/>
                  <a:gd name="T29" fmla="*/ 27 h 54"/>
                  <a:gd name="T30" fmla="*/ 226 w 234"/>
                  <a:gd name="T31" fmla="*/ 35 h 54"/>
                  <a:gd name="T32" fmla="*/ 234 w 234"/>
                  <a:gd name="T33" fmla="*/ 46 h 54"/>
                  <a:gd name="T34" fmla="*/ 176 w 234"/>
                  <a:gd name="T35" fmla="*/ 46 h 54"/>
                  <a:gd name="T36" fmla="*/ 119 w 234"/>
                  <a:gd name="T37" fmla="*/ 48 h 54"/>
                  <a:gd name="T38" fmla="*/ 60 w 234"/>
                  <a:gd name="T39" fmla="*/ 50 h 54"/>
                  <a:gd name="T40" fmla="*/ 0 w 234"/>
                  <a:gd name="T41" fmla="*/ 54 h 54"/>
                  <a:gd name="T42" fmla="*/ 0 w 234"/>
                  <a:gd name="T43" fmla="*/ 21 h 54"/>
                  <a:gd name="T44" fmla="*/ 6 w 234"/>
                  <a:gd name="T45" fmla="*/ 21 h 54"/>
                  <a:gd name="T46" fmla="*/ 12 w 234"/>
                  <a:gd name="T47" fmla="*/ 21 h 54"/>
                  <a:gd name="T48" fmla="*/ 19 w 234"/>
                  <a:gd name="T49" fmla="*/ 19 h 54"/>
                  <a:gd name="T50" fmla="*/ 29 w 234"/>
                  <a:gd name="T51" fmla="*/ 19 h 54"/>
                  <a:gd name="T52" fmla="*/ 39 w 234"/>
                  <a:gd name="T53" fmla="*/ 17 h 54"/>
                  <a:gd name="T54" fmla="*/ 50 w 234"/>
                  <a:gd name="T55" fmla="*/ 16 h 54"/>
                  <a:gd name="T56" fmla="*/ 62 w 234"/>
                  <a:gd name="T57" fmla="*/ 14 h 54"/>
                  <a:gd name="T58" fmla="*/ 75 w 234"/>
                  <a:gd name="T59" fmla="*/ 14 h 54"/>
                  <a:gd name="T60" fmla="*/ 75 w 234"/>
                  <a:gd name="T61" fmla="*/ 1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34" h="54">
                    <a:moveTo>
                      <a:pt x="75" y="14"/>
                    </a:moveTo>
                    <a:lnTo>
                      <a:pt x="88" y="10"/>
                    </a:lnTo>
                    <a:lnTo>
                      <a:pt x="102" y="8"/>
                    </a:lnTo>
                    <a:lnTo>
                      <a:pt x="115" y="6"/>
                    </a:lnTo>
                    <a:lnTo>
                      <a:pt x="127" y="4"/>
                    </a:lnTo>
                    <a:lnTo>
                      <a:pt x="138" y="2"/>
                    </a:lnTo>
                    <a:lnTo>
                      <a:pt x="150" y="2"/>
                    </a:lnTo>
                    <a:lnTo>
                      <a:pt x="159" y="0"/>
                    </a:lnTo>
                    <a:lnTo>
                      <a:pt x="167" y="0"/>
                    </a:lnTo>
                    <a:lnTo>
                      <a:pt x="174" y="2"/>
                    </a:lnTo>
                    <a:lnTo>
                      <a:pt x="182" y="4"/>
                    </a:lnTo>
                    <a:lnTo>
                      <a:pt x="192" y="8"/>
                    </a:lnTo>
                    <a:lnTo>
                      <a:pt x="199" y="12"/>
                    </a:lnTo>
                    <a:lnTo>
                      <a:pt x="209" y="19"/>
                    </a:lnTo>
                    <a:lnTo>
                      <a:pt x="217" y="27"/>
                    </a:lnTo>
                    <a:lnTo>
                      <a:pt x="226" y="35"/>
                    </a:lnTo>
                    <a:lnTo>
                      <a:pt x="234" y="46"/>
                    </a:lnTo>
                    <a:lnTo>
                      <a:pt x="176" y="46"/>
                    </a:lnTo>
                    <a:lnTo>
                      <a:pt x="119" y="48"/>
                    </a:lnTo>
                    <a:lnTo>
                      <a:pt x="60" y="50"/>
                    </a:lnTo>
                    <a:lnTo>
                      <a:pt x="0" y="54"/>
                    </a:lnTo>
                    <a:lnTo>
                      <a:pt x="0" y="21"/>
                    </a:lnTo>
                    <a:lnTo>
                      <a:pt x="6" y="21"/>
                    </a:lnTo>
                    <a:lnTo>
                      <a:pt x="12" y="21"/>
                    </a:lnTo>
                    <a:lnTo>
                      <a:pt x="19" y="19"/>
                    </a:lnTo>
                    <a:lnTo>
                      <a:pt x="29" y="19"/>
                    </a:lnTo>
                    <a:lnTo>
                      <a:pt x="39" y="17"/>
                    </a:lnTo>
                    <a:lnTo>
                      <a:pt x="50" y="16"/>
                    </a:lnTo>
                    <a:lnTo>
                      <a:pt x="62" y="14"/>
                    </a:lnTo>
                    <a:lnTo>
                      <a:pt x="75" y="14"/>
                    </a:lnTo>
                    <a:lnTo>
                      <a:pt x="75" y="14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17" name="组合 16"/>
          <p:cNvGrpSpPr/>
          <p:nvPr/>
        </p:nvGrpSpPr>
        <p:grpSpPr>
          <a:xfrm>
            <a:off x="5416097" y="3384737"/>
            <a:ext cx="1146122" cy="1152128"/>
            <a:chOff x="5154069" y="3277874"/>
            <a:chExt cx="1146122" cy="1152128"/>
          </a:xfrm>
        </p:grpSpPr>
        <p:pic>
          <p:nvPicPr>
            <p:cNvPr id="25" name="图片 24">
              <a:hlinkClick r:id="rId12" action="ppaction://hlinkfile"/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54069" y="3277874"/>
              <a:ext cx="1146122" cy="1152128"/>
            </a:xfrm>
            <a:prstGeom prst="rect">
              <a:avLst/>
            </a:prstGeom>
          </p:spPr>
        </p:pic>
        <p:grpSp>
          <p:nvGrpSpPr>
            <p:cNvPr id="135" name="组合 134"/>
            <p:cNvGrpSpPr/>
            <p:nvPr/>
          </p:nvGrpSpPr>
          <p:grpSpPr>
            <a:xfrm>
              <a:off x="5273487" y="3378189"/>
              <a:ext cx="907286" cy="951499"/>
              <a:chOff x="7059613" y="2017713"/>
              <a:chExt cx="749300" cy="785813"/>
            </a:xfrm>
          </p:grpSpPr>
          <p:sp>
            <p:nvSpPr>
              <p:cNvPr id="136" name="Freeform 872"/>
              <p:cNvSpPr/>
              <p:nvPr/>
            </p:nvSpPr>
            <p:spPr bwMode="auto">
              <a:xfrm>
                <a:off x="7243763" y="2136775"/>
                <a:ext cx="84137" cy="152400"/>
              </a:xfrm>
              <a:custGeom>
                <a:avLst/>
                <a:gdLst>
                  <a:gd name="T0" fmla="*/ 14 w 106"/>
                  <a:gd name="T1" fmla="*/ 32 h 191"/>
                  <a:gd name="T2" fmla="*/ 10 w 106"/>
                  <a:gd name="T3" fmla="*/ 28 h 191"/>
                  <a:gd name="T4" fmla="*/ 6 w 106"/>
                  <a:gd name="T5" fmla="*/ 25 h 191"/>
                  <a:gd name="T6" fmla="*/ 2 w 106"/>
                  <a:gd name="T7" fmla="*/ 23 h 191"/>
                  <a:gd name="T8" fmla="*/ 0 w 106"/>
                  <a:gd name="T9" fmla="*/ 19 h 191"/>
                  <a:gd name="T10" fmla="*/ 0 w 106"/>
                  <a:gd name="T11" fmla="*/ 17 h 191"/>
                  <a:gd name="T12" fmla="*/ 0 w 106"/>
                  <a:gd name="T13" fmla="*/ 13 h 191"/>
                  <a:gd name="T14" fmla="*/ 0 w 106"/>
                  <a:gd name="T15" fmla="*/ 9 h 191"/>
                  <a:gd name="T16" fmla="*/ 0 w 106"/>
                  <a:gd name="T17" fmla="*/ 7 h 191"/>
                  <a:gd name="T18" fmla="*/ 4 w 106"/>
                  <a:gd name="T19" fmla="*/ 4 h 191"/>
                  <a:gd name="T20" fmla="*/ 6 w 106"/>
                  <a:gd name="T21" fmla="*/ 2 h 191"/>
                  <a:gd name="T22" fmla="*/ 12 w 106"/>
                  <a:gd name="T23" fmla="*/ 2 h 191"/>
                  <a:gd name="T24" fmla="*/ 18 w 106"/>
                  <a:gd name="T25" fmla="*/ 0 h 191"/>
                  <a:gd name="T26" fmla="*/ 23 w 106"/>
                  <a:gd name="T27" fmla="*/ 0 h 191"/>
                  <a:gd name="T28" fmla="*/ 31 w 106"/>
                  <a:gd name="T29" fmla="*/ 0 h 191"/>
                  <a:gd name="T30" fmla="*/ 41 w 106"/>
                  <a:gd name="T31" fmla="*/ 2 h 191"/>
                  <a:gd name="T32" fmla="*/ 52 w 106"/>
                  <a:gd name="T33" fmla="*/ 4 h 191"/>
                  <a:gd name="T34" fmla="*/ 62 w 106"/>
                  <a:gd name="T35" fmla="*/ 6 h 191"/>
                  <a:gd name="T36" fmla="*/ 69 w 106"/>
                  <a:gd name="T37" fmla="*/ 9 h 191"/>
                  <a:gd name="T38" fmla="*/ 77 w 106"/>
                  <a:gd name="T39" fmla="*/ 13 h 191"/>
                  <a:gd name="T40" fmla="*/ 83 w 106"/>
                  <a:gd name="T41" fmla="*/ 15 h 191"/>
                  <a:gd name="T42" fmla="*/ 87 w 106"/>
                  <a:gd name="T43" fmla="*/ 19 h 191"/>
                  <a:gd name="T44" fmla="*/ 90 w 106"/>
                  <a:gd name="T45" fmla="*/ 23 h 191"/>
                  <a:gd name="T46" fmla="*/ 92 w 106"/>
                  <a:gd name="T47" fmla="*/ 27 h 191"/>
                  <a:gd name="T48" fmla="*/ 92 w 106"/>
                  <a:gd name="T49" fmla="*/ 32 h 191"/>
                  <a:gd name="T50" fmla="*/ 92 w 106"/>
                  <a:gd name="T51" fmla="*/ 36 h 191"/>
                  <a:gd name="T52" fmla="*/ 94 w 106"/>
                  <a:gd name="T53" fmla="*/ 44 h 191"/>
                  <a:gd name="T54" fmla="*/ 94 w 106"/>
                  <a:gd name="T55" fmla="*/ 51 h 191"/>
                  <a:gd name="T56" fmla="*/ 96 w 106"/>
                  <a:gd name="T57" fmla="*/ 59 h 191"/>
                  <a:gd name="T58" fmla="*/ 96 w 106"/>
                  <a:gd name="T59" fmla="*/ 71 h 191"/>
                  <a:gd name="T60" fmla="*/ 98 w 106"/>
                  <a:gd name="T61" fmla="*/ 82 h 191"/>
                  <a:gd name="T62" fmla="*/ 100 w 106"/>
                  <a:gd name="T63" fmla="*/ 95 h 191"/>
                  <a:gd name="T64" fmla="*/ 102 w 106"/>
                  <a:gd name="T65" fmla="*/ 109 h 191"/>
                  <a:gd name="T66" fmla="*/ 102 w 106"/>
                  <a:gd name="T67" fmla="*/ 124 h 191"/>
                  <a:gd name="T68" fmla="*/ 104 w 106"/>
                  <a:gd name="T69" fmla="*/ 137 h 191"/>
                  <a:gd name="T70" fmla="*/ 104 w 106"/>
                  <a:gd name="T71" fmla="*/ 149 h 191"/>
                  <a:gd name="T72" fmla="*/ 106 w 106"/>
                  <a:gd name="T73" fmla="*/ 160 h 191"/>
                  <a:gd name="T74" fmla="*/ 106 w 106"/>
                  <a:gd name="T75" fmla="*/ 170 h 191"/>
                  <a:gd name="T76" fmla="*/ 106 w 106"/>
                  <a:gd name="T77" fmla="*/ 177 h 191"/>
                  <a:gd name="T78" fmla="*/ 106 w 106"/>
                  <a:gd name="T79" fmla="*/ 185 h 191"/>
                  <a:gd name="T80" fmla="*/ 106 w 106"/>
                  <a:gd name="T81" fmla="*/ 191 h 191"/>
                  <a:gd name="T82" fmla="*/ 60 w 106"/>
                  <a:gd name="T83" fmla="*/ 191 h 191"/>
                  <a:gd name="T84" fmla="*/ 58 w 106"/>
                  <a:gd name="T85" fmla="*/ 172 h 191"/>
                  <a:gd name="T86" fmla="*/ 54 w 106"/>
                  <a:gd name="T87" fmla="*/ 155 h 191"/>
                  <a:gd name="T88" fmla="*/ 52 w 106"/>
                  <a:gd name="T89" fmla="*/ 139 h 191"/>
                  <a:gd name="T90" fmla="*/ 50 w 106"/>
                  <a:gd name="T91" fmla="*/ 124 h 191"/>
                  <a:gd name="T92" fmla="*/ 46 w 106"/>
                  <a:gd name="T93" fmla="*/ 109 h 191"/>
                  <a:gd name="T94" fmla="*/ 45 w 106"/>
                  <a:gd name="T95" fmla="*/ 97 h 191"/>
                  <a:gd name="T96" fmla="*/ 41 w 106"/>
                  <a:gd name="T97" fmla="*/ 86 h 191"/>
                  <a:gd name="T98" fmla="*/ 39 w 106"/>
                  <a:gd name="T99" fmla="*/ 74 h 191"/>
                  <a:gd name="T100" fmla="*/ 35 w 106"/>
                  <a:gd name="T101" fmla="*/ 65 h 191"/>
                  <a:gd name="T102" fmla="*/ 33 w 106"/>
                  <a:gd name="T103" fmla="*/ 57 h 191"/>
                  <a:gd name="T104" fmla="*/ 29 w 106"/>
                  <a:gd name="T105" fmla="*/ 49 h 191"/>
                  <a:gd name="T106" fmla="*/ 25 w 106"/>
                  <a:gd name="T107" fmla="*/ 44 h 191"/>
                  <a:gd name="T108" fmla="*/ 23 w 106"/>
                  <a:gd name="T109" fmla="*/ 40 h 191"/>
                  <a:gd name="T110" fmla="*/ 20 w 106"/>
                  <a:gd name="T111" fmla="*/ 36 h 191"/>
                  <a:gd name="T112" fmla="*/ 18 w 106"/>
                  <a:gd name="T113" fmla="*/ 32 h 191"/>
                  <a:gd name="T114" fmla="*/ 14 w 106"/>
                  <a:gd name="T115" fmla="*/ 32 h 191"/>
                  <a:gd name="T116" fmla="*/ 14 w 106"/>
                  <a:gd name="T117" fmla="*/ 32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06" h="191">
                    <a:moveTo>
                      <a:pt x="14" y="32"/>
                    </a:moveTo>
                    <a:lnTo>
                      <a:pt x="10" y="28"/>
                    </a:lnTo>
                    <a:lnTo>
                      <a:pt x="6" y="25"/>
                    </a:lnTo>
                    <a:lnTo>
                      <a:pt x="2" y="23"/>
                    </a:lnTo>
                    <a:lnTo>
                      <a:pt x="0" y="19"/>
                    </a:lnTo>
                    <a:lnTo>
                      <a:pt x="0" y="17"/>
                    </a:lnTo>
                    <a:lnTo>
                      <a:pt x="0" y="13"/>
                    </a:lnTo>
                    <a:lnTo>
                      <a:pt x="0" y="9"/>
                    </a:lnTo>
                    <a:lnTo>
                      <a:pt x="0" y="7"/>
                    </a:lnTo>
                    <a:lnTo>
                      <a:pt x="4" y="4"/>
                    </a:lnTo>
                    <a:lnTo>
                      <a:pt x="6" y="2"/>
                    </a:lnTo>
                    <a:lnTo>
                      <a:pt x="12" y="2"/>
                    </a:lnTo>
                    <a:lnTo>
                      <a:pt x="18" y="0"/>
                    </a:lnTo>
                    <a:lnTo>
                      <a:pt x="23" y="0"/>
                    </a:lnTo>
                    <a:lnTo>
                      <a:pt x="31" y="0"/>
                    </a:lnTo>
                    <a:lnTo>
                      <a:pt x="41" y="2"/>
                    </a:lnTo>
                    <a:lnTo>
                      <a:pt x="52" y="4"/>
                    </a:lnTo>
                    <a:lnTo>
                      <a:pt x="62" y="6"/>
                    </a:lnTo>
                    <a:lnTo>
                      <a:pt x="69" y="9"/>
                    </a:lnTo>
                    <a:lnTo>
                      <a:pt x="77" y="13"/>
                    </a:lnTo>
                    <a:lnTo>
                      <a:pt x="83" y="15"/>
                    </a:lnTo>
                    <a:lnTo>
                      <a:pt x="87" y="19"/>
                    </a:lnTo>
                    <a:lnTo>
                      <a:pt x="90" y="23"/>
                    </a:lnTo>
                    <a:lnTo>
                      <a:pt x="92" y="27"/>
                    </a:lnTo>
                    <a:lnTo>
                      <a:pt x="92" y="32"/>
                    </a:lnTo>
                    <a:lnTo>
                      <a:pt x="92" y="36"/>
                    </a:lnTo>
                    <a:lnTo>
                      <a:pt x="94" y="44"/>
                    </a:lnTo>
                    <a:lnTo>
                      <a:pt x="94" y="51"/>
                    </a:lnTo>
                    <a:lnTo>
                      <a:pt x="96" y="59"/>
                    </a:lnTo>
                    <a:lnTo>
                      <a:pt x="96" y="71"/>
                    </a:lnTo>
                    <a:lnTo>
                      <a:pt x="98" y="82"/>
                    </a:lnTo>
                    <a:lnTo>
                      <a:pt x="100" y="95"/>
                    </a:lnTo>
                    <a:lnTo>
                      <a:pt x="102" y="109"/>
                    </a:lnTo>
                    <a:lnTo>
                      <a:pt x="102" y="124"/>
                    </a:lnTo>
                    <a:lnTo>
                      <a:pt x="104" y="137"/>
                    </a:lnTo>
                    <a:lnTo>
                      <a:pt x="104" y="149"/>
                    </a:lnTo>
                    <a:lnTo>
                      <a:pt x="106" y="160"/>
                    </a:lnTo>
                    <a:lnTo>
                      <a:pt x="106" y="170"/>
                    </a:lnTo>
                    <a:lnTo>
                      <a:pt x="106" y="177"/>
                    </a:lnTo>
                    <a:lnTo>
                      <a:pt x="106" y="185"/>
                    </a:lnTo>
                    <a:lnTo>
                      <a:pt x="106" y="191"/>
                    </a:lnTo>
                    <a:lnTo>
                      <a:pt x="60" y="191"/>
                    </a:lnTo>
                    <a:lnTo>
                      <a:pt x="58" y="172"/>
                    </a:lnTo>
                    <a:lnTo>
                      <a:pt x="54" y="155"/>
                    </a:lnTo>
                    <a:lnTo>
                      <a:pt x="52" y="139"/>
                    </a:lnTo>
                    <a:lnTo>
                      <a:pt x="50" y="124"/>
                    </a:lnTo>
                    <a:lnTo>
                      <a:pt x="46" y="109"/>
                    </a:lnTo>
                    <a:lnTo>
                      <a:pt x="45" y="97"/>
                    </a:lnTo>
                    <a:lnTo>
                      <a:pt x="41" y="86"/>
                    </a:lnTo>
                    <a:lnTo>
                      <a:pt x="39" y="74"/>
                    </a:lnTo>
                    <a:lnTo>
                      <a:pt x="35" y="65"/>
                    </a:lnTo>
                    <a:lnTo>
                      <a:pt x="33" y="57"/>
                    </a:lnTo>
                    <a:lnTo>
                      <a:pt x="29" y="49"/>
                    </a:lnTo>
                    <a:lnTo>
                      <a:pt x="25" y="44"/>
                    </a:lnTo>
                    <a:lnTo>
                      <a:pt x="23" y="40"/>
                    </a:lnTo>
                    <a:lnTo>
                      <a:pt x="20" y="36"/>
                    </a:lnTo>
                    <a:lnTo>
                      <a:pt x="18" y="32"/>
                    </a:lnTo>
                    <a:lnTo>
                      <a:pt x="14" y="32"/>
                    </a:lnTo>
                    <a:lnTo>
                      <a:pt x="14" y="32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7" name="Freeform 873"/>
              <p:cNvSpPr/>
              <p:nvPr/>
            </p:nvSpPr>
            <p:spPr bwMode="auto">
              <a:xfrm>
                <a:off x="7408863" y="2017713"/>
                <a:ext cx="74612" cy="254000"/>
              </a:xfrm>
              <a:custGeom>
                <a:avLst/>
                <a:gdLst>
                  <a:gd name="T0" fmla="*/ 90 w 96"/>
                  <a:gd name="T1" fmla="*/ 57 h 321"/>
                  <a:gd name="T2" fmla="*/ 88 w 96"/>
                  <a:gd name="T3" fmla="*/ 63 h 321"/>
                  <a:gd name="T4" fmla="*/ 86 w 96"/>
                  <a:gd name="T5" fmla="*/ 78 h 321"/>
                  <a:gd name="T6" fmla="*/ 84 w 96"/>
                  <a:gd name="T7" fmla="*/ 99 h 321"/>
                  <a:gd name="T8" fmla="*/ 84 w 96"/>
                  <a:gd name="T9" fmla="*/ 130 h 321"/>
                  <a:gd name="T10" fmla="*/ 82 w 96"/>
                  <a:gd name="T11" fmla="*/ 166 h 321"/>
                  <a:gd name="T12" fmla="*/ 81 w 96"/>
                  <a:gd name="T13" fmla="*/ 210 h 321"/>
                  <a:gd name="T14" fmla="*/ 79 w 96"/>
                  <a:gd name="T15" fmla="*/ 262 h 321"/>
                  <a:gd name="T16" fmla="*/ 77 w 96"/>
                  <a:gd name="T17" fmla="*/ 321 h 321"/>
                  <a:gd name="T18" fmla="*/ 37 w 96"/>
                  <a:gd name="T19" fmla="*/ 321 h 321"/>
                  <a:gd name="T20" fmla="*/ 37 w 96"/>
                  <a:gd name="T21" fmla="*/ 277 h 321"/>
                  <a:gd name="T22" fmla="*/ 37 w 96"/>
                  <a:gd name="T23" fmla="*/ 239 h 321"/>
                  <a:gd name="T24" fmla="*/ 35 w 96"/>
                  <a:gd name="T25" fmla="*/ 202 h 321"/>
                  <a:gd name="T26" fmla="*/ 35 w 96"/>
                  <a:gd name="T27" fmla="*/ 172 h 321"/>
                  <a:gd name="T28" fmla="*/ 35 w 96"/>
                  <a:gd name="T29" fmla="*/ 145 h 321"/>
                  <a:gd name="T30" fmla="*/ 35 w 96"/>
                  <a:gd name="T31" fmla="*/ 122 h 321"/>
                  <a:gd name="T32" fmla="*/ 33 w 96"/>
                  <a:gd name="T33" fmla="*/ 103 h 321"/>
                  <a:gd name="T34" fmla="*/ 31 w 96"/>
                  <a:gd name="T35" fmla="*/ 90 h 321"/>
                  <a:gd name="T36" fmla="*/ 27 w 96"/>
                  <a:gd name="T37" fmla="*/ 69 h 321"/>
                  <a:gd name="T38" fmla="*/ 23 w 96"/>
                  <a:gd name="T39" fmla="*/ 52 h 321"/>
                  <a:gd name="T40" fmla="*/ 17 w 96"/>
                  <a:gd name="T41" fmla="*/ 38 h 321"/>
                  <a:gd name="T42" fmla="*/ 12 w 96"/>
                  <a:gd name="T43" fmla="*/ 29 h 321"/>
                  <a:gd name="T44" fmla="*/ 4 w 96"/>
                  <a:gd name="T45" fmla="*/ 21 h 321"/>
                  <a:gd name="T46" fmla="*/ 0 w 96"/>
                  <a:gd name="T47" fmla="*/ 15 h 321"/>
                  <a:gd name="T48" fmla="*/ 0 w 96"/>
                  <a:gd name="T49" fmla="*/ 10 h 321"/>
                  <a:gd name="T50" fmla="*/ 2 w 96"/>
                  <a:gd name="T51" fmla="*/ 4 h 321"/>
                  <a:gd name="T52" fmla="*/ 8 w 96"/>
                  <a:gd name="T53" fmla="*/ 0 h 321"/>
                  <a:gd name="T54" fmla="*/ 17 w 96"/>
                  <a:gd name="T55" fmla="*/ 0 h 321"/>
                  <a:gd name="T56" fmla="*/ 33 w 96"/>
                  <a:gd name="T57" fmla="*/ 0 h 321"/>
                  <a:gd name="T58" fmla="*/ 52 w 96"/>
                  <a:gd name="T59" fmla="*/ 4 h 321"/>
                  <a:gd name="T60" fmla="*/ 69 w 96"/>
                  <a:gd name="T61" fmla="*/ 10 h 321"/>
                  <a:gd name="T62" fmla="*/ 81 w 96"/>
                  <a:gd name="T63" fmla="*/ 15 h 321"/>
                  <a:gd name="T64" fmla="*/ 90 w 96"/>
                  <a:gd name="T65" fmla="*/ 21 h 321"/>
                  <a:gd name="T66" fmla="*/ 94 w 96"/>
                  <a:gd name="T67" fmla="*/ 29 h 321"/>
                  <a:gd name="T68" fmla="*/ 96 w 96"/>
                  <a:gd name="T69" fmla="*/ 34 h 321"/>
                  <a:gd name="T70" fmla="*/ 96 w 96"/>
                  <a:gd name="T71" fmla="*/ 40 h 321"/>
                  <a:gd name="T72" fmla="*/ 90 w 96"/>
                  <a:gd name="T73" fmla="*/ 55 h 3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96" h="321">
                    <a:moveTo>
                      <a:pt x="90" y="55"/>
                    </a:moveTo>
                    <a:lnTo>
                      <a:pt x="90" y="57"/>
                    </a:lnTo>
                    <a:lnTo>
                      <a:pt x="88" y="59"/>
                    </a:lnTo>
                    <a:lnTo>
                      <a:pt x="88" y="63"/>
                    </a:lnTo>
                    <a:lnTo>
                      <a:pt x="88" y="69"/>
                    </a:lnTo>
                    <a:lnTo>
                      <a:pt x="86" y="78"/>
                    </a:lnTo>
                    <a:lnTo>
                      <a:pt x="86" y="88"/>
                    </a:lnTo>
                    <a:lnTo>
                      <a:pt x="84" y="99"/>
                    </a:lnTo>
                    <a:lnTo>
                      <a:pt x="84" y="113"/>
                    </a:lnTo>
                    <a:lnTo>
                      <a:pt x="84" y="130"/>
                    </a:lnTo>
                    <a:lnTo>
                      <a:pt x="82" y="147"/>
                    </a:lnTo>
                    <a:lnTo>
                      <a:pt x="82" y="166"/>
                    </a:lnTo>
                    <a:lnTo>
                      <a:pt x="81" y="187"/>
                    </a:lnTo>
                    <a:lnTo>
                      <a:pt x="81" y="210"/>
                    </a:lnTo>
                    <a:lnTo>
                      <a:pt x="81" y="235"/>
                    </a:lnTo>
                    <a:lnTo>
                      <a:pt x="79" y="262"/>
                    </a:lnTo>
                    <a:lnTo>
                      <a:pt x="79" y="290"/>
                    </a:lnTo>
                    <a:lnTo>
                      <a:pt x="77" y="321"/>
                    </a:lnTo>
                    <a:lnTo>
                      <a:pt x="56" y="321"/>
                    </a:lnTo>
                    <a:lnTo>
                      <a:pt x="37" y="321"/>
                    </a:lnTo>
                    <a:lnTo>
                      <a:pt x="37" y="298"/>
                    </a:lnTo>
                    <a:lnTo>
                      <a:pt x="37" y="277"/>
                    </a:lnTo>
                    <a:lnTo>
                      <a:pt x="37" y="258"/>
                    </a:lnTo>
                    <a:lnTo>
                      <a:pt x="37" y="239"/>
                    </a:lnTo>
                    <a:lnTo>
                      <a:pt x="37" y="220"/>
                    </a:lnTo>
                    <a:lnTo>
                      <a:pt x="35" y="202"/>
                    </a:lnTo>
                    <a:lnTo>
                      <a:pt x="35" y="187"/>
                    </a:lnTo>
                    <a:lnTo>
                      <a:pt x="35" y="172"/>
                    </a:lnTo>
                    <a:lnTo>
                      <a:pt x="35" y="157"/>
                    </a:lnTo>
                    <a:lnTo>
                      <a:pt x="35" y="145"/>
                    </a:lnTo>
                    <a:lnTo>
                      <a:pt x="35" y="132"/>
                    </a:lnTo>
                    <a:lnTo>
                      <a:pt x="35" y="122"/>
                    </a:lnTo>
                    <a:lnTo>
                      <a:pt x="33" y="113"/>
                    </a:lnTo>
                    <a:lnTo>
                      <a:pt x="33" y="103"/>
                    </a:lnTo>
                    <a:lnTo>
                      <a:pt x="33" y="95"/>
                    </a:lnTo>
                    <a:lnTo>
                      <a:pt x="31" y="90"/>
                    </a:lnTo>
                    <a:lnTo>
                      <a:pt x="29" y="78"/>
                    </a:lnTo>
                    <a:lnTo>
                      <a:pt x="27" y="69"/>
                    </a:lnTo>
                    <a:lnTo>
                      <a:pt x="25" y="59"/>
                    </a:lnTo>
                    <a:lnTo>
                      <a:pt x="23" y="52"/>
                    </a:lnTo>
                    <a:lnTo>
                      <a:pt x="19" y="44"/>
                    </a:lnTo>
                    <a:lnTo>
                      <a:pt x="17" y="38"/>
                    </a:lnTo>
                    <a:lnTo>
                      <a:pt x="14" y="32"/>
                    </a:lnTo>
                    <a:lnTo>
                      <a:pt x="12" y="29"/>
                    </a:lnTo>
                    <a:lnTo>
                      <a:pt x="6" y="25"/>
                    </a:lnTo>
                    <a:lnTo>
                      <a:pt x="4" y="21"/>
                    </a:lnTo>
                    <a:lnTo>
                      <a:pt x="2" y="19"/>
                    </a:lnTo>
                    <a:lnTo>
                      <a:pt x="0" y="15"/>
                    </a:lnTo>
                    <a:lnTo>
                      <a:pt x="0" y="11"/>
                    </a:lnTo>
                    <a:lnTo>
                      <a:pt x="0" y="10"/>
                    </a:lnTo>
                    <a:lnTo>
                      <a:pt x="0" y="6"/>
                    </a:lnTo>
                    <a:lnTo>
                      <a:pt x="2" y="4"/>
                    </a:lnTo>
                    <a:lnTo>
                      <a:pt x="4" y="2"/>
                    </a:lnTo>
                    <a:lnTo>
                      <a:pt x="8" y="0"/>
                    </a:lnTo>
                    <a:lnTo>
                      <a:pt x="12" y="0"/>
                    </a:lnTo>
                    <a:lnTo>
                      <a:pt x="17" y="0"/>
                    </a:lnTo>
                    <a:lnTo>
                      <a:pt x="25" y="0"/>
                    </a:lnTo>
                    <a:lnTo>
                      <a:pt x="33" y="0"/>
                    </a:lnTo>
                    <a:lnTo>
                      <a:pt x="42" y="2"/>
                    </a:lnTo>
                    <a:lnTo>
                      <a:pt x="52" y="4"/>
                    </a:lnTo>
                    <a:lnTo>
                      <a:pt x="61" y="6"/>
                    </a:lnTo>
                    <a:lnTo>
                      <a:pt x="69" y="10"/>
                    </a:lnTo>
                    <a:lnTo>
                      <a:pt x="75" y="11"/>
                    </a:lnTo>
                    <a:lnTo>
                      <a:pt x="81" y="15"/>
                    </a:lnTo>
                    <a:lnTo>
                      <a:pt x="86" y="19"/>
                    </a:lnTo>
                    <a:lnTo>
                      <a:pt x="90" y="21"/>
                    </a:lnTo>
                    <a:lnTo>
                      <a:pt x="92" y="25"/>
                    </a:lnTo>
                    <a:lnTo>
                      <a:pt x="94" y="29"/>
                    </a:lnTo>
                    <a:lnTo>
                      <a:pt x="96" y="31"/>
                    </a:lnTo>
                    <a:lnTo>
                      <a:pt x="96" y="34"/>
                    </a:lnTo>
                    <a:lnTo>
                      <a:pt x="96" y="36"/>
                    </a:lnTo>
                    <a:lnTo>
                      <a:pt x="96" y="40"/>
                    </a:lnTo>
                    <a:lnTo>
                      <a:pt x="92" y="48"/>
                    </a:lnTo>
                    <a:lnTo>
                      <a:pt x="90" y="55"/>
                    </a:lnTo>
                    <a:lnTo>
                      <a:pt x="90" y="55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8" name="Freeform 874"/>
              <p:cNvSpPr/>
              <p:nvPr/>
            </p:nvSpPr>
            <p:spPr bwMode="auto">
              <a:xfrm>
                <a:off x="7456488" y="2092325"/>
                <a:ext cx="195262" cy="60325"/>
              </a:xfrm>
              <a:custGeom>
                <a:avLst/>
                <a:gdLst>
                  <a:gd name="T0" fmla="*/ 0 w 245"/>
                  <a:gd name="T1" fmla="*/ 47 h 76"/>
                  <a:gd name="T2" fmla="*/ 21 w 245"/>
                  <a:gd name="T3" fmla="*/ 42 h 76"/>
                  <a:gd name="T4" fmla="*/ 43 w 245"/>
                  <a:gd name="T5" fmla="*/ 36 h 76"/>
                  <a:gd name="T6" fmla="*/ 62 w 245"/>
                  <a:gd name="T7" fmla="*/ 30 h 76"/>
                  <a:gd name="T8" fmla="*/ 79 w 245"/>
                  <a:gd name="T9" fmla="*/ 26 h 76"/>
                  <a:gd name="T10" fmla="*/ 96 w 245"/>
                  <a:gd name="T11" fmla="*/ 22 h 76"/>
                  <a:gd name="T12" fmla="*/ 111 w 245"/>
                  <a:gd name="T13" fmla="*/ 19 h 76"/>
                  <a:gd name="T14" fmla="*/ 125 w 245"/>
                  <a:gd name="T15" fmla="*/ 15 h 76"/>
                  <a:gd name="T16" fmla="*/ 138 w 245"/>
                  <a:gd name="T17" fmla="*/ 11 h 76"/>
                  <a:gd name="T18" fmla="*/ 150 w 245"/>
                  <a:gd name="T19" fmla="*/ 7 h 76"/>
                  <a:gd name="T20" fmla="*/ 159 w 245"/>
                  <a:gd name="T21" fmla="*/ 5 h 76"/>
                  <a:gd name="T22" fmla="*/ 167 w 245"/>
                  <a:gd name="T23" fmla="*/ 3 h 76"/>
                  <a:gd name="T24" fmla="*/ 175 w 245"/>
                  <a:gd name="T25" fmla="*/ 1 h 76"/>
                  <a:gd name="T26" fmla="*/ 180 w 245"/>
                  <a:gd name="T27" fmla="*/ 1 h 76"/>
                  <a:gd name="T28" fmla="*/ 186 w 245"/>
                  <a:gd name="T29" fmla="*/ 0 h 76"/>
                  <a:gd name="T30" fmla="*/ 190 w 245"/>
                  <a:gd name="T31" fmla="*/ 0 h 76"/>
                  <a:gd name="T32" fmla="*/ 192 w 245"/>
                  <a:gd name="T33" fmla="*/ 0 h 76"/>
                  <a:gd name="T34" fmla="*/ 194 w 245"/>
                  <a:gd name="T35" fmla="*/ 0 h 76"/>
                  <a:gd name="T36" fmla="*/ 196 w 245"/>
                  <a:gd name="T37" fmla="*/ 0 h 76"/>
                  <a:gd name="T38" fmla="*/ 199 w 245"/>
                  <a:gd name="T39" fmla="*/ 0 h 76"/>
                  <a:gd name="T40" fmla="*/ 203 w 245"/>
                  <a:gd name="T41" fmla="*/ 1 h 76"/>
                  <a:gd name="T42" fmla="*/ 207 w 245"/>
                  <a:gd name="T43" fmla="*/ 3 h 76"/>
                  <a:gd name="T44" fmla="*/ 213 w 245"/>
                  <a:gd name="T45" fmla="*/ 3 h 76"/>
                  <a:gd name="T46" fmla="*/ 224 w 245"/>
                  <a:gd name="T47" fmla="*/ 7 h 76"/>
                  <a:gd name="T48" fmla="*/ 228 w 245"/>
                  <a:gd name="T49" fmla="*/ 11 h 76"/>
                  <a:gd name="T50" fmla="*/ 234 w 245"/>
                  <a:gd name="T51" fmla="*/ 13 h 76"/>
                  <a:gd name="T52" fmla="*/ 236 w 245"/>
                  <a:gd name="T53" fmla="*/ 17 h 76"/>
                  <a:gd name="T54" fmla="*/ 240 w 245"/>
                  <a:gd name="T55" fmla="*/ 19 h 76"/>
                  <a:gd name="T56" fmla="*/ 242 w 245"/>
                  <a:gd name="T57" fmla="*/ 21 h 76"/>
                  <a:gd name="T58" fmla="*/ 244 w 245"/>
                  <a:gd name="T59" fmla="*/ 24 h 76"/>
                  <a:gd name="T60" fmla="*/ 245 w 245"/>
                  <a:gd name="T61" fmla="*/ 26 h 76"/>
                  <a:gd name="T62" fmla="*/ 245 w 245"/>
                  <a:gd name="T63" fmla="*/ 28 h 76"/>
                  <a:gd name="T64" fmla="*/ 244 w 245"/>
                  <a:gd name="T65" fmla="*/ 30 h 76"/>
                  <a:gd name="T66" fmla="*/ 240 w 245"/>
                  <a:gd name="T67" fmla="*/ 34 h 76"/>
                  <a:gd name="T68" fmla="*/ 234 w 245"/>
                  <a:gd name="T69" fmla="*/ 36 h 76"/>
                  <a:gd name="T70" fmla="*/ 226 w 245"/>
                  <a:gd name="T71" fmla="*/ 40 h 76"/>
                  <a:gd name="T72" fmla="*/ 219 w 245"/>
                  <a:gd name="T73" fmla="*/ 43 h 76"/>
                  <a:gd name="T74" fmla="*/ 207 w 245"/>
                  <a:gd name="T75" fmla="*/ 47 h 76"/>
                  <a:gd name="T76" fmla="*/ 196 w 245"/>
                  <a:gd name="T77" fmla="*/ 51 h 76"/>
                  <a:gd name="T78" fmla="*/ 182 w 245"/>
                  <a:gd name="T79" fmla="*/ 57 h 76"/>
                  <a:gd name="T80" fmla="*/ 175 w 245"/>
                  <a:gd name="T81" fmla="*/ 59 h 76"/>
                  <a:gd name="T82" fmla="*/ 167 w 245"/>
                  <a:gd name="T83" fmla="*/ 61 h 76"/>
                  <a:gd name="T84" fmla="*/ 148 w 245"/>
                  <a:gd name="T85" fmla="*/ 64 h 76"/>
                  <a:gd name="T86" fmla="*/ 127 w 245"/>
                  <a:gd name="T87" fmla="*/ 68 h 76"/>
                  <a:gd name="T88" fmla="*/ 106 w 245"/>
                  <a:gd name="T89" fmla="*/ 70 h 76"/>
                  <a:gd name="T90" fmla="*/ 81 w 245"/>
                  <a:gd name="T91" fmla="*/ 74 h 76"/>
                  <a:gd name="T92" fmla="*/ 56 w 245"/>
                  <a:gd name="T93" fmla="*/ 76 h 76"/>
                  <a:gd name="T94" fmla="*/ 29 w 245"/>
                  <a:gd name="T95" fmla="*/ 76 h 76"/>
                  <a:gd name="T96" fmla="*/ 0 w 245"/>
                  <a:gd name="T97" fmla="*/ 76 h 76"/>
                  <a:gd name="T98" fmla="*/ 0 w 245"/>
                  <a:gd name="T99" fmla="*/ 47 h 76"/>
                  <a:gd name="T100" fmla="*/ 0 w 245"/>
                  <a:gd name="T101" fmla="*/ 47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245" h="76">
                    <a:moveTo>
                      <a:pt x="0" y="47"/>
                    </a:moveTo>
                    <a:lnTo>
                      <a:pt x="21" y="42"/>
                    </a:lnTo>
                    <a:lnTo>
                      <a:pt x="43" y="36"/>
                    </a:lnTo>
                    <a:lnTo>
                      <a:pt x="62" y="30"/>
                    </a:lnTo>
                    <a:lnTo>
                      <a:pt x="79" y="26"/>
                    </a:lnTo>
                    <a:lnTo>
                      <a:pt x="96" y="22"/>
                    </a:lnTo>
                    <a:lnTo>
                      <a:pt x="111" y="19"/>
                    </a:lnTo>
                    <a:lnTo>
                      <a:pt x="125" y="15"/>
                    </a:lnTo>
                    <a:lnTo>
                      <a:pt x="138" y="11"/>
                    </a:lnTo>
                    <a:lnTo>
                      <a:pt x="150" y="7"/>
                    </a:lnTo>
                    <a:lnTo>
                      <a:pt x="159" y="5"/>
                    </a:lnTo>
                    <a:lnTo>
                      <a:pt x="167" y="3"/>
                    </a:lnTo>
                    <a:lnTo>
                      <a:pt x="175" y="1"/>
                    </a:lnTo>
                    <a:lnTo>
                      <a:pt x="180" y="1"/>
                    </a:lnTo>
                    <a:lnTo>
                      <a:pt x="186" y="0"/>
                    </a:lnTo>
                    <a:lnTo>
                      <a:pt x="190" y="0"/>
                    </a:lnTo>
                    <a:lnTo>
                      <a:pt x="192" y="0"/>
                    </a:lnTo>
                    <a:lnTo>
                      <a:pt x="194" y="0"/>
                    </a:lnTo>
                    <a:lnTo>
                      <a:pt x="196" y="0"/>
                    </a:lnTo>
                    <a:lnTo>
                      <a:pt x="199" y="0"/>
                    </a:lnTo>
                    <a:lnTo>
                      <a:pt x="203" y="1"/>
                    </a:lnTo>
                    <a:lnTo>
                      <a:pt x="207" y="3"/>
                    </a:lnTo>
                    <a:lnTo>
                      <a:pt x="213" y="3"/>
                    </a:lnTo>
                    <a:lnTo>
                      <a:pt x="224" y="7"/>
                    </a:lnTo>
                    <a:lnTo>
                      <a:pt x="228" y="11"/>
                    </a:lnTo>
                    <a:lnTo>
                      <a:pt x="234" y="13"/>
                    </a:lnTo>
                    <a:lnTo>
                      <a:pt x="236" y="17"/>
                    </a:lnTo>
                    <a:lnTo>
                      <a:pt x="240" y="19"/>
                    </a:lnTo>
                    <a:lnTo>
                      <a:pt x="242" y="21"/>
                    </a:lnTo>
                    <a:lnTo>
                      <a:pt x="244" y="24"/>
                    </a:lnTo>
                    <a:lnTo>
                      <a:pt x="245" y="26"/>
                    </a:lnTo>
                    <a:lnTo>
                      <a:pt x="245" y="28"/>
                    </a:lnTo>
                    <a:lnTo>
                      <a:pt x="244" y="30"/>
                    </a:lnTo>
                    <a:lnTo>
                      <a:pt x="240" y="34"/>
                    </a:lnTo>
                    <a:lnTo>
                      <a:pt x="234" y="36"/>
                    </a:lnTo>
                    <a:lnTo>
                      <a:pt x="226" y="40"/>
                    </a:lnTo>
                    <a:lnTo>
                      <a:pt x="219" y="43"/>
                    </a:lnTo>
                    <a:lnTo>
                      <a:pt x="207" y="47"/>
                    </a:lnTo>
                    <a:lnTo>
                      <a:pt x="196" y="51"/>
                    </a:lnTo>
                    <a:lnTo>
                      <a:pt x="182" y="57"/>
                    </a:lnTo>
                    <a:lnTo>
                      <a:pt x="175" y="59"/>
                    </a:lnTo>
                    <a:lnTo>
                      <a:pt x="167" y="61"/>
                    </a:lnTo>
                    <a:lnTo>
                      <a:pt x="148" y="64"/>
                    </a:lnTo>
                    <a:lnTo>
                      <a:pt x="127" y="68"/>
                    </a:lnTo>
                    <a:lnTo>
                      <a:pt x="106" y="70"/>
                    </a:lnTo>
                    <a:lnTo>
                      <a:pt x="81" y="74"/>
                    </a:lnTo>
                    <a:lnTo>
                      <a:pt x="56" y="76"/>
                    </a:lnTo>
                    <a:lnTo>
                      <a:pt x="29" y="76"/>
                    </a:lnTo>
                    <a:lnTo>
                      <a:pt x="0" y="76"/>
                    </a:lnTo>
                    <a:lnTo>
                      <a:pt x="0" y="47"/>
                    </a:lnTo>
                    <a:lnTo>
                      <a:pt x="0" y="47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9" name="Freeform 875"/>
              <p:cNvSpPr/>
              <p:nvPr/>
            </p:nvSpPr>
            <p:spPr bwMode="auto">
              <a:xfrm>
                <a:off x="7059613" y="2230438"/>
                <a:ext cx="749300" cy="112713"/>
              </a:xfrm>
              <a:custGeom>
                <a:avLst/>
                <a:gdLst>
                  <a:gd name="T0" fmla="*/ 476 w 943"/>
                  <a:gd name="T1" fmla="*/ 40 h 144"/>
                  <a:gd name="T2" fmla="*/ 534 w 943"/>
                  <a:gd name="T3" fmla="*/ 33 h 144"/>
                  <a:gd name="T4" fmla="*/ 586 w 943"/>
                  <a:gd name="T5" fmla="*/ 27 h 144"/>
                  <a:gd name="T6" fmla="*/ 631 w 943"/>
                  <a:gd name="T7" fmla="*/ 21 h 144"/>
                  <a:gd name="T8" fmla="*/ 674 w 943"/>
                  <a:gd name="T9" fmla="*/ 16 h 144"/>
                  <a:gd name="T10" fmla="*/ 710 w 943"/>
                  <a:gd name="T11" fmla="*/ 12 h 144"/>
                  <a:gd name="T12" fmla="*/ 743 w 943"/>
                  <a:gd name="T13" fmla="*/ 8 h 144"/>
                  <a:gd name="T14" fmla="*/ 769 w 943"/>
                  <a:gd name="T15" fmla="*/ 4 h 144"/>
                  <a:gd name="T16" fmla="*/ 792 w 943"/>
                  <a:gd name="T17" fmla="*/ 2 h 144"/>
                  <a:gd name="T18" fmla="*/ 811 w 943"/>
                  <a:gd name="T19" fmla="*/ 2 h 144"/>
                  <a:gd name="T20" fmla="*/ 823 w 943"/>
                  <a:gd name="T21" fmla="*/ 0 h 144"/>
                  <a:gd name="T22" fmla="*/ 863 w 943"/>
                  <a:gd name="T23" fmla="*/ 4 h 144"/>
                  <a:gd name="T24" fmla="*/ 894 w 943"/>
                  <a:gd name="T25" fmla="*/ 14 h 144"/>
                  <a:gd name="T26" fmla="*/ 919 w 943"/>
                  <a:gd name="T27" fmla="*/ 27 h 144"/>
                  <a:gd name="T28" fmla="*/ 936 w 943"/>
                  <a:gd name="T29" fmla="*/ 42 h 144"/>
                  <a:gd name="T30" fmla="*/ 943 w 943"/>
                  <a:gd name="T31" fmla="*/ 52 h 144"/>
                  <a:gd name="T32" fmla="*/ 942 w 943"/>
                  <a:gd name="T33" fmla="*/ 60 h 144"/>
                  <a:gd name="T34" fmla="*/ 924 w 943"/>
                  <a:gd name="T35" fmla="*/ 65 h 144"/>
                  <a:gd name="T36" fmla="*/ 894 w 943"/>
                  <a:gd name="T37" fmla="*/ 67 h 144"/>
                  <a:gd name="T38" fmla="*/ 827 w 943"/>
                  <a:gd name="T39" fmla="*/ 61 h 144"/>
                  <a:gd name="T40" fmla="*/ 783 w 943"/>
                  <a:gd name="T41" fmla="*/ 56 h 144"/>
                  <a:gd name="T42" fmla="*/ 731 w 943"/>
                  <a:gd name="T43" fmla="*/ 56 h 144"/>
                  <a:gd name="T44" fmla="*/ 689 w 943"/>
                  <a:gd name="T45" fmla="*/ 58 h 144"/>
                  <a:gd name="T46" fmla="*/ 653 w 943"/>
                  <a:gd name="T47" fmla="*/ 60 h 144"/>
                  <a:gd name="T48" fmla="*/ 607 w 943"/>
                  <a:gd name="T49" fmla="*/ 63 h 144"/>
                  <a:gd name="T50" fmla="*/ 549 w 943"/>
                  <a:gd name="T51" fmla="*/ 71 h 144"/>
                  <a:gd name="T52" fmla="*/ 482 w 943"/>
                  <a:gd name="T53" fmla="*/ 79 h 144"/>
                  <a:gd name="T54" fmla="*/ 404 w 943"/>
                  <a:gd name="T55" fmla="*/ 90 h 144"/>
                  <a:gd name="T56" fmla="*/ 316 w 943"/>
                  <a:gd name="T57" fmla="*/ 103 h 144"/>
                  <a:gd name="T58" fmla="*/ 230 w 943"/>
                  <a:gd name="T59" fmla="*/ 117 h 144"/>
                  <a:gd name="T60" fmla="*/ 163 w 943"/>
                  <a:gd name="T61" fmla="*/ 128 h 144"/>
                  <a:gd name="T62" fmla="*/ 111 w 943"/>
                  <a:gd name="T63" fmla="*/ 136 h 144"/>
                  <a:gd name="T64" fmla="*/ 86 w 943"/>
                  <a:gd name="T65" fmla="*/ 140 h 144"/>
                  <a:gd name="T66" fmla="*/ 73 w 943"/>
                  <a:gd name="T67" fmla="*/ 142 h 144"/>
                  <a:gd name="T68" fmla="*/ 63 w 943"/>
                  <a:gd name="T69" fmla="*/ 144 h 144"/>
                  <a:gd name="T70" fmla="*/ 57 w 943"/>
                  <a:gd name="T71" fmla="*/ 144 h 144"/>
                  <a:gd name="T72" fmla="*/ 46 w 943"/>
                  <a:gd name="T73" fmla="*/ 142 h 144"/>
                  <a:gd name="T74" fmla="*/ 32 w 943"/>
                  <a:gd name="T75" fmla="*/ 136 h 144"/>
                  <a:gd name="T76" fmla="*/ 19 w 943"/>
                  <a:gd name="T77" fmla="*/ 123 h 144"/>
                  <a:gd name="T78" fmla="*/ 6 w 943"/>
                  <a:gd name="T79" fmla="*/ 111 h 144"/>
                  <a:gd name="T80" fmla="*/ 0 w 943"/>
                  <a:gd name="T81" fmla="*/ 102 h 144"/>
                  <a:gd name="T82" fmla="*/ 31 w 943"/>
                  <a:gd name="T83" fmla="*/ 96 h 144"/>
                  <a:gd name="T84" fmla="*/ 90 w 943"/>
                  <a:gd name="T85" fmla="*/ 90 h 144"/>
                  <a:gd name="T86" fmla="*/ 165 w 943"/>
                  <a:gd name="T87" fmla="*/ 82 h 144"/>
                  <a:gd name="T88" fmla="*/ 254 w 943"/>
                  <a:gd name="T89" fmla="*/ 71 h 144"/>
                  <a:gd name="T90" fmla="*/ 358 w 943"/>
                  <a:gd name="T91" fmla="*/ 56 h 144"/>
                  <a:gd name="T92" fmla="*/ 436 w 943"/>
                  <a:gd name="T93" fmla="*/ 46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943" h="144">
                    <a:moveTo>
                      <a:pt x="436" y="46"/>
                    </a:moveTo>
                    <a:lnTo>
                      <a:pt x="457" y="42"/>
                    </a:lnTo>
                    <a:lnTo>
                      <a:pt x="476" y="40"/>
                    </a:lnTo>
                    <a:lnTo>
                      <a:pt x="496" y="39"/>
                    </a:lnTo>
                    <a:lnTo>
                      <a:pt x="515" y="37"/>
                    </a:lnTo>
                    <a:lnTo>
                      <a:pt x="534" y="33"/>
                    </a:lnTo>
                    <a:lnTo>
                      <a:pt x="551" y="31"/>
                    </a:lnTo>
                    <a:lnTo>
                      <a:pt x="568" y="29"/>
                    </a:lnTo>
                    <a:lnTo>
                      <a:pt x="586" y="27"/>
                    </a:lnTo>
                    <a:lnTo>
                      <a:pt x="601" y="25"/>
                    </a:lnTo>
                    <a:lnTo>
                      <a:pt x="616" y="23"/>
                    </a:lnTo>
                    <a:lnTo>
                      <a:pt x="631" y="21"/>
                    </a:lnTo>
                    <a:lnTo>
                      <a:pt x="647" y="19"/>
                    </a:lnTo>
                    <a:lnTo>
                      <a:pt x="660" y="18"/>
                    </a:lnTo>
                    <a:lnTo>
                      <a:pt x="674" y="16"/>
                    </a:lnTo>
                    <a:lnTo>
                      <a:pt x="687" y="14"/>
                    </a:lnTo>
                    <a:lnTo>
                      <a:pt x="698" y="12"/>
                    </a:lnTo>
                    <a:lnTo>
                      <a:pt x="710" y="12"/>
                    </a:lnTo>
                    <a:lnTo>
                      <a:pt x="721" y="10"/>
                    </a:lnTo>
                    <a:lnTo>
                      <a:pt x="733" y="8"/>
                    </a:lnTo>
                    <a:lnTo>
                      <a:pt x="743" y="8"/>
                    </a:lnTo>
                    <a:lnTo>
                      <a:pt x="752" y="6"/>
                    </a:lnTo>
                    <a:lnTo>
                      <a:pt x="762" y="6"/>
                    </a:lnTo>
                    <a:lnTo>
                      <a:pt x="769" y="4"/>
                    </a:lnTo>
                    <a:lnTo>
                      <a:pt x="779" y="4"/>
                    </a:lnTo>
                    <a:lnTo>
                      <a:pt x="787" y="4"/>
                    </a:lnTo>
                    <a:lnTo>
                      <a:pt x="792" y="2"/>
                    </a:lnTo>
                    <a:lnTo>
                      <a:pt x="800" y="2"/>
                    </a:lnTo>
                    <a:lnTo>
                      <a:pt x="806" y="2"/>
                    </a:lnTo>
                    <a:lnTo>
                      <a:pt x="811" y="2"/>
                    </a:lnTo>
                    <a:lnTo>
                      <a:pt x="815" y="0"/>
                    </a:lnTo>
                    <a:lnTo>
                      <a:pt x="819" y="0"/>
                    </a:lnTo>
                    <a:lnTo>
                      <a:pt x="823" y="0"/>
                    </a:lnTo>
                    <a:lnTo>
                      <a:pt x="838" y="2"/>
                    </a:lnTo>
                    <a:lnTo>
                      <a:pt x="850" y="2"/>
                    </a:lnTo>
                    <a:lnTo>
                      <a:pt x="863" y="4"/>
                    </a:lnTo>
                    <a:lnTo>
                      <a:pt x="873" y="6"/>
                    </a:lnTo>
                    <a:lnTo>
                      <a:pt x="884" y="10"/>
                    </a:lnTo>
                    <a:lnTo>
                      <a:pt x="894" y="14"/>
                    </a:lnTo>
                    <a:lnTo>
                      <a:pt x="903" y="18"/>
                    </a:lnTo>
                    <a:lnTo>
                      <a:pt x="911" y="21"/>
                    </a:lnTo>
                    <a:lnTo>
                      <a:pt x="919" y="27"/>
                    </a:lnTo>
                    <a:lnTo>
                      <a:pt x="924" y="33"/>
                    </a:lnTo>
                    <a:lnTo>
                      <a:pt x="930" y="39"/>
                    </a:lnTo>
                    <a:lnTo>
                      <a:pt x="936" y="42"/>
                    </a:lnTo>
                    <a:lnTo>
                      <a:pt x="940" y="46"/>
                    </a:lnTo>
                    <a:lnTo>
                      <a:pt x="942" y="50"/>
                    </a:lnTo>
                    <a:lnTo>
                      <a:pt x="943" y="52"/>
                    </a:lnTo>
                    <a:lnTo>
                      <a:pt x="943" y="54"/>
                    </a:lnTo>
                    <a:lnTo>
                      <a:pt x="943" y="58"/>
                    </a:lnTo>
                    <a:lnTo>
                      <a:pt x="942" y="60"/>
                    </a:lnTo>
                    <a:lnTo>
                      <a:pt x="938" y="61"/>
                    </a:lnTo>
                    <a:lnTo>
                      <a:pt x="932" y="63"/>
                    </a:lnTo>
                    <a:lnTo>
                      <a:pt x="924" y="65"/>
                    </a:lnTo>
                    <a:lnTo>
                      <a:pt x="917" y="65"/>
                    </a:lnTo>
                    <a:lnTo>
                      <a:pt x="905" y="65"/>
                    </a:lnTo>
                    <a:lnTo>
                      <a:pt x="894" y="67"/>
                    </a:lnTo>
                    <a:lnTo>
                      <a:pt x="871" y="65"/>
                    </a:lnTo>
                    <a:lnTo>
                      <a:pt x="848" y="63"/>
                    </a:lnTo>
                    <a:lnTo>
                      <a:pt x="827" y="61"/>
                    </a:lnTo>
                    <a:lnTo>
                      <a:pt x="808" y="58"/>
                    </a:lnTo>
                    <a:lnTo>
                      <a:pt x="796" y="58"/>
                    </a:lnTo>
                    <a:lnTo>
                      <a:pt x="783" y="56"/>
                    </a:lnTo>
                    <a:lnTo>
                      <a:pt x="767" y="56"/>
                    </a:lnTo>
                    <a:lnTo>
                      <a:pt x="750" y="56"/>
                    </a:lnTo>
                    <a:lnTo>
                      <a:pt x="731" y="56"/>
                    </a:lnTo>
                    <a:lnTo>
                      <a:pt x="712" y="56"/>
                    </a:lnTo>
                    <a:lnTo>
                      <a:pt x="700" y="56"/>
                    </a:lnTo>
                    <a:lnTo>
                      <a:pt x="689" y="58"/>
                    </a:lnTo>
                    <a:lnTo>
                      <a:pt x="677" y="58"/>
                    </a:lnTo>
                    <a:lnTo>
                      <a:pt x="666" y="58"/>
                    </a:lnTo>
                    <a:lnTo>
                      <a:pt x="653" y="60"/>
                    </a:lnTo>
                    <a:lnTo>
                      <a:pt x="637" y="60"/>
                    </a:lnTo>
                    <a:lnTo>
                      <a:pt x="622" y="61"/>
                    </a:lnTo>
                    <a:lnTo>
                      <a:pt x="607" y="63"/>
                    </a:lnTo>
                    <a:lnTo>
                      <a:pt x="587" y="65"/>
                    </a:lnTo>
                    <a:lnTo>
                      <a:pt x="568" y="67"/>
                    </a:lnTo>
                    <a:lnTo>
                      <a:pt x="549" y="71"/>
                    </a:lnTo>
                    <a:lnTo>
                      <a:pt x="528" y="73"/>
                    </a:lnTo>
                    <a:lnTo>
                      <a:pt x="505" y="77"/>
                    </a:lnTo>
                    <a:lnTo>
                      <a:pt x="482" y="79"/>
                    </a:lnTo>
                    <a:lnTo>
                      <a:pt x="457" y="82"/>
                    </a:lnTo>
                    <a:lnTo>
                      <a:pt x="431" y="86"/>
                    </a:lnTo>
                    <a:lnTo>
                      <a:pt x="404" y="90"/>
                    </a:lnTo>
                    <a:lnTo>
                      <a:pt x="375" y="94"/>
                    </a:lnTo>
                    <a:lnTo>
                      <a:pt x="346" y="98"/>
                    </a:lnTo>
                    <a:lnTo>
                      <a:pt x="316" y="103"/>
                    </a:lnTo>
                    <a:lnTo>
                      <a:pt x="285" y="109"/>
                    </a:lnTo>
                    <a:lnTo>
                      <a:pt x="256" y="113"/>
                    </a:lnTo>
                    <a:lnTo>
                      <a:pt x="230" y="117"/>
                    </a:lnTo>
                    <a:lnTo>
                      <a:pt x="205" y="123"/>
                    </a:lnTo>
                    <a:lnTo>
                      <a:pt x="184" y="124"/>
                    </a:lnTo>
                    <a:lnTo>
                      <a:pt x="163" y="128"/>
                    </a:lnTo>
                    <a:lnTo>
                      <a:pt x="143" y="132"/>
                    </a:lnTo>
                    <a:lnTo>
                      <a:pt x="126" y="134"/>
                    </a:lnTo>
                    <a:lnTo>
                      <a:pt x="111" y="136"/>
                    </a:lnTo>
                    <a:lnTo>
                      <a:pt x="98" y="138"/>
                    </a:lnTo>
                    <a:lnTo>
                      <a:pt x="92" y="140"/>
                    </a:lnTo>
                    <a:lnTo>
                      <a:pt x="86" y="140"/>
                    </a:lnTo>
                    <a:lnTo>
                      <a:pt x="80" y="142"/>
                    </a:lnTo>
                    <a:lnTo>
                      <a:pt x="76" y="142"/>
                    </a:lnTo>
                    <a:lnTo>
                      <a:pt x="73" y="142"/>
                    </a:lnTo>
                    <a:lnTo>
                      <a:pt x="69" y="142"/>
                    </a:lnTo>
                    <a:lnTo>
                      <a:pt x="65" y="144"/>
                    </a:lnTo>
                    <a:lnTo>
                      <a:pt x="63" y="144"/>
                    </a:lnTo>
                    <a:lnTo>
                      <a:pt x="61" y="144"/>
                    </a:lnTo>
                    <a:lnTo>
                      <a:pt x="59" y="144"/>
                    </a:lnTo>
                    <a:lnTo>
                      <a:pt x="57" y="144"/>
                    </a:lnTo>
                    <a:lnTo>
                      <a:pt x="57" y="144"/>
                    </a:lnTo>
                    <a:lnTo>
                      <a:pt x="50" y="144"/>
                    </a:lnTo>
                    <a:lnTo>
                      <a:pt x="46" y="142"/>
                    </a:lnTo>
                    <a:lnTo>
                      <a:pt x="42" y="140"/>
                    </a:lnTo>
                    <a:lnTo>
                      <a:pt x="38" y="138"/>
                    </a:lnTo>
                    <a:lnTo>
                      <a:pt x="32" y="136"/>
                    </a:lnTo>
                    <a:lnTo>
                      <a:pt x="29" y="132"/>
                    </a:lnTo>
                    <a:lnTo>
                      <a:pt x="25" y="128"/>
                    </a:lnTo>
                    <a:lnTo>
                      <a:pt x="19" y="123"/>
                    </a:lnTo>
                    <a:lnTo>
                      <a:pt x="13" y="119"/>
                    </a:lnTo>
                    <a:lnTo>
                      <a:pt x="9" y="115"/>
                    </a:lnTo>
                    <a:lnTo>
                      <a:pt x="6" y="111"/>
                    </a:lnTo>
                    <a:lnTo>
                      <a:pt x="2" y="109"/>
                    </a:lnTo>
                    <a:lnTo>
                      <a:pt x="0" y="105"/>
                    </a:lnTo>
                    <a:lnTo>
                      <a:pt x="0" y="102"/>
                    </a:lnTo>
                    <a:lnTo>
                      <a:pt x="0" y="100"/>
                    </a:lnTo>
                    <a:lnTo>
                      <a:pt x="13" y="98"/>
                    </a:lnTo>
                    <a:lnTo>
                      <a:pt x="31" y="96"/>
                    </a:lnTo>
                    <a:lnTo>
                      <a:pt x="48" y="96"/>
                    </a:lnTo>
                    <a:lnTo>
                      <a:pt x="69" y="94"/>
                    </a:lnTo>
                    <a:lnTo>
                      <a:pt x="90" y="90"/>
                    </a:lnTo>
                    <a:lnTo>
                      <a:pt x="113" y="88"/>
                    </a:lnTo>
                    <a:lnTo>
                      <a:pt x="138" y="84"/>
                    </a:lnTo>
                    <a:lnTo>
                      <a:pt x="165" y="82"/>
                    </a:lnTo>
                    <a:lnTo>
                      <a:pt x="193" y="79"/>
                    </a:lnTo>
                    <a:lnTo>
                      <a:pt x="222" y="75"/>
                    </a:lnTo>
                    <a:lnTo>
                      <a:pt x="254" y="71"/>
                    </a:lnTo>
                    <a:lnTo>
                      <a:pt x="287" y="65"/>
                    </a:lnTo>
                    <a:lnTo>
                      <a:pt x="321" y="61"/>
                    </a:lnTo>
                    <a:lnTo>
                      <a:pt x="358" y="56"/>
                    </a:lnTo>
                    <a:lnTo>
                      <a:pt x="396" y="52"/>
                    </a:lnTo>
                    <a:lnTo>
                      <a:pt x="436" y="46"/>
                    </a:lnTo>
                    <a:lnTo>
                      <a:pt x="436" y="46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0" name="Freeform 876"/>
              <p:cNvSpPr/>
              <p:nvPr/>
            </p:nvSpPr>
            <p:spPr bwMode="auto">
              <a:xfrm>
                <a:off x="7277100" y="2362200"/>
                <a:ext cx="66675" cy="403225"/>
              </a:xfrm>
              <a:custGeom>
                <a:avLst/>
                <a:gdLst>
                  <a:gd name="T0" fmla="*/ 7 w 84"/>
                  <a:gd name="T1" fmla="*/ 459 h 509"/>
                  <a:gd name="T2" fmla="*/ 3 w 84"/>
                  <a:gd name="T3" fmla="*/ 444 h 509"/>
                  <a:gd name="T4" fmla="*/ 2 w 84"/>
                  <a:gd name="T5" fmla="*/ 434 h 509"/>
                  <a:gd name="T6" fmla="*/ 0 w 84"/>
                  <a:gd name="T7" fmla="*/ 424 h 509"/>
                  <a:gd name="T8" fmla="*/ 0 w 84"/>
                  <a:gd name="T9" fmla="*/ 421 h 509"/>
                  <a:gd name="T10" fmla="*/ 0 w 84"/>
                  <a:gd name="T11" fmla="*/ 417 h 509"/>
                  <a:gd name="T12" fmla="*/ 2 w 84"/>
                  <a:gd name="T13" fmla="*/ 413 h 509"/>
                  <a:gd name="T14" fmla="*/ 3 w 84"/>
                  <a:gd name="T15" fmla="*/ 405 h 509"/>
                  <a:gd name="T16" fmla="*/ 5 w 84"/>
                  <a:gd name="T17" fmla="*/ 394 h 509"/>
                  <a:gd name="T18" fmla="*/ 7 w 84"/>
                  <a:gd name="T19" fmla="*/ 382 h 509"/>
                  <a:gd name="T20" fmla="*/ 11 w 84"/>
                  <a:gd name="T21" fmla="*/ 367 h 509"/>
                  <a:gd name="T22" fmla="*/ 15 w 84"/>
                  <a:gd name="T23" fmla="*/ 350 h 509"/>
                  <a:gd name="T24" fmla="*/ 19 w 84"/>
                  <a:gd name="T25" fmla="*/ 321 h 509"/>
                  <a:gd name="T26" fmla="*/ 24 w 84"/>
                  <a:gd name="T27" fmla="*/ 283 h 509"/>
                  <a:gd name="T28" fmla="*/ 28 w 84"/>
                  <a:gd name="T29" fmla="*/ 239 h 509"/>
                  <a:gd name="T30" fmla="*/ 32 w 84"/>
                  <a:gd name="T31" fmla="*/ 193 h 509"/>
                  <a:gd name="T32" fmla="*/ 32 w 84"/>
                  <a:gd name="T33" fmla="*/ 148 h 509"/>
                  <a:gd name="T34" fmla="*/ 32 w 84"/>
                  <a:gd name="T35" fmla="*/ 107 h 509"/>
                  <a:gd name="T36" fmla="*/ 30 w 84"/>
                  <a:gd name="T37" fmla="*/ 75 h 509"/>
                  <a:gd name="T38" fmla="*/ 26 w 84"/>
                  <a:gd name="T39" fmla="*/ 48 h 509"/>
                  <a:gd name="T40" fmla="*/ 24 w 84"/>
                  <a:gd name="T41" fmla="*/ 31 h 509"/>
                  <a:gd name="T42" fmla="*/ 23 w 84"/>
                  <a:gd name="T43" fmla="*/ 20 h 509"/>
                  <a:gd name="T44" fmla="*/ 23 w 84"/>
                  <a:gd name="T45" fmla="*/ 10 h 509"/>
                  <a:gd name="T46" fmla="*/ 26 w 84"/>
                  <a:gd name="T47" fmla="*/ 4 h 509"/>
                  <a:gd name="T48" fmla="*/ 32 w 84"/>
                  <a:gd name="T49" fmla="*/ 0 h 509"/>
                  <a:gd name="T50" fmla="*/ 42 w 84"/>
                  <a:gd name="T51" fmla="*/ 2 h 509"/>
                  <a:gd name="T52" fmla="*/ 55 w 84"/>
                  <a:gd name="T53" fmla="*/ 6 h 509"/>
                  <a:gd name="T54" fmla="*/ 72 w 84"/>
                  <a:gd name="T55" fmla="*/ 14 h 509"/>
                  <a:gd name="T56" fmla="*/ 82 w 84"/>
                  <a:gd name="T57" fmla="*/ 37 h 509"/>
                  <a:gd name="T58" fmla="*/ 80 w 84"/>
                  <a:gd name="T59" fmla="*/ 69 h 509"/>
                  <a:gd name="T60" fmla="*/ 80 w 84"/>
                  <a:gd name="T61" fmla="*/ 98 h 509"/>
                  <a:gd name="T62" fmla="*/ 78 w 84"/>
                  <a:gd name="T63" fmla="*/ 127 h 509"/>
                  <a:gd name="T64" fmla="*/ 76 w 84"/>
                  <a:gd name="T65" fmla="*/ 151 h 509"/>
                  <a:gd name="T66" fmla="*/ 76 w 84"/>
                  <a:gd name="T67" fmla="*/ 174 h 509"/>
                  <a:gd name="T68" fmla="*/ 74 w 84"/>
                  <a:gd name="T69" fmla="*/ 195 h 509"/>
                  <a:gd name="T70" fmla="*/ 74 w 84"/>
                  <a:gd name="T71" fmla="*/ 214 h 509"/>
                  <a:gd name="T72" fmla="*/ 72 w 84"/>
                  <a:gd name="T73" fmla="*/ 256 h 509"/>
                  <a:gd name="T74" fmla="*/ 68 w 84"/>
                  <a:gd name="T75" fmla="*/ 325 h 509"/>
                  <a:gd name="T76" fmla="*/ 65 w 84"/>
                  <a:gd name="T77" fmla="*/ 379 h 509"/>
                  <a:gd name="T78" fmla="*/ 61 w 84"/>
                  <a:gd name="T79" fmla="*/ 411 h 509"/>
                  <a:gd name="T80" fmla="*/ 55 w 84"/>
                  <a:gd name="T81" fmla="*/ 438 h 509"/>
                  <a:gd name="T82" fmla="*/ 51 w 84"/>
                  <a:gd name="T83" fmla="*/ 461 h 509"/>
                  <a:gd name="T84" fmla="*/ 47 w 84"/>
                  <a:gd name="T85" fmla="*/ 480 h 509"/>
                  <a:gd name="T86" fmla="*/ 42 w 84"/>
                  <a:gd name="T87" fmla="*/ 493 h 509"/>
                  <a:gd name="T88" fmla="*/ 36 w 84"/>
                  <a:gd name="T89" fmla="*/ 503 h 509"/>
                  <a:gd name="T90" fmla="*/ 30 w 84"/>
                  <a:gd name="T91" fmla="*/ 507 h 509"/>
                  <a:gd name="T92" fmla="*/ 26 w 84"/>
                  <a:gd name="T93" fmla="*/ 507 h 509"/>
                  <a:gd name="T94" fmla="*/ 21 w 84"/>
                  <a:gd name="T95" fmla="*/ 499 h 509"/>
                  <a:gd name="T96" fmla="*/ 15 w 84"/>
                  <a:gd name="T97" fmla="*/ 489 h 509"/>
                  <a:gd name="T98" fmla="*/ 9 w 84"/>
                  <a:gd name="T99" fmla="*/ 476 h 509"/>
                  <a:gd name="T100" fmla="*/ 9 w 84"/>
                  <a:gd name="T101" fmla="*/ 466 h 5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84" h="509">
                    <a:moveTo>
                      <a:pt x="9" y="466"/>
                    </a:moveTo>
                    <a:lnTo>
                      <a:pt x="7" y="459"/>
                    </a:lnTo>
                    <a:lnTo>
                      <a:pt x="5" y="451"/>
                    </a:lnTo>
                    <a:lnTo>
                      <a:pt x="3" y="444"/>
                    </a:lnTo>
                    <a:lnTo>
                      <a:pt x="3" y="438"/>
                    </a:lnTo>
                    <a:lnTo>
                      <a:pt x="2" y="434"/>
                    </a:lnTo>
                    <a:lnTo>
                      <a:pt x="2" y="428"/>
                    </a:lnTo>
                    <a:lnTo>
                      <a:pt x="0" y="424"/>
                    </a:lnTo>
                    <a:lnTo>
                      <a:pt x="0" y="423"/>
                    </a:lnTo>
                    <a:lnTo>
                      <a:pt x="0" y="421"/>
                    </a:lnTo>
                    <a:lnTo>
                      <a:pt x="0" y="419"/>
                    </a:lnTo>
                    <a:lnTo>
                      <a:pt x="0" y="417"/>
                    </a:lnTo>
                    <a:lnTo>
                      <a:pt x="2" y="415"/>
                    </a:lnTo>
                    <a:lnTo>
                      <a:pt x="2" y="413"/>
                    </a:lnTo>
                    <a:lnTo>
                      <a:pt x="2" y="409"/>
                    </a:lnTo>
                    <a:lnTo>
                      <a:pt x="3" y="405"/>
                    </a:lnTo>
                    <a:lnTo>
                      <a:pt x="3" y="400"/>
                    </a:lnTo>
                    <a:lnTo>
                      <a:pt x="5" y="394"/>
                    </a:lnTo>
                    <a:lnTo>
                      <a:pt x="5" y="388"/>
                    </a:lnTo>
                    <a:lnTo>
                      <a:pt x="7" y="382"/>
                    </a:lnTo>
                    <a:lnTo>
                      <a:pt x="9" y="375"/>
                    </a:lnTo>
                    <a:lnTo>
                      <a:pt x="11" y="367"/>
                    </a:lnTo>
                    <a:lnTo>
                      <a:pt x="13" y="360"/>
                    </a:lnTo>
                    <a:lnTo>
                      <a:pt x="15" y="350"/>
                    </a:lnTo>
                    <a:lnTo>
                      <a:pt x="17" y="340"/>
                    </a:lnTo>
                    <a:lnTo>
                      <a:pt x="19" y="321"/>
                    </a:lnTo>
                    <a:lnTo>
                      <a:pt x="23" y="302"/>
                    </a:lnTo>
                    <a:lnTo>
                      <a:pt x="24" y="283"/>
                    </a:lnTo>
                    <a:lnTo>
                      <a:pt x="26" y="262"/>
                    </a:lnTo>
                    <a:lnTo>
                      <a:pt x="28" y="239"/>
                    </a:lnTo>
                    <a:lnTo>
                      <a:pt x="30" y="216"/>
                    </a:lnTo>
                    <a:lnTo>
                      <a:pt x="32" y="193"/>
                    </a:lnTo>
                    <a:lnTo>
                      <a:pt x="34" y="170"/>
                    </a:lnTo>
                    <a:lnTo>
                      <a:pt x="32" y="148"/>
                    </a:lnTo>
                    <a:lnTo>
                      <a:pt x="32" y="127"/>
                    </a:lnTo>
                    <a:lnTo>
                      <a:pt x="32" y="107"/>
                    </a:lnTo>
                    <a:lnTo>
                      <a:pt x="30" y="90"/>
                    </a:lnTo>
                    <a:lnTo>
                      <a:pt x="30" y="75"/>
                    </a:lnTo>
                    <a:lnTo>
                      <a:pt x="28" y="62"/>
                    </a:lnTo>
                    <a:lnTo>
                      <a:pt x="26" y="48"/>
                    </a:lnTo>
                    <a:lnTo>
                      <a:pt x="24" y="39"/>
                    </a:lnTo>
                    <a:lnTo>
                      <a:pt x="24" y="31"/>
                    </a:lnTo>
                    <a:lnTo>
                      <a:pt x="23" y="25"/>
                    </a:lnTo>
                    <a:lnTo>
                      <a:pt x="23" y="20"/>
                    </a:lnTo>
                    <a:lnTo>
                      <a:pt x="23" y="14"/>
                    </a:lnTo>
                    <a:lnTo>
                      <a:pt x="23" y="10"/>
                    </a:lnTo>
                    <a:lnTo>
                      <a:pt x="24" y="6"/>
                    </a:lnTo>
                    <a:lnTo>
                      <a:pt x="26" y="4"/>
                    </a:lnTo>
                    <a:lnTo>
                      <a:pt x="28" y="2"/>
                    </a:lnTo>
                    <a:lnTo>
                      <a:pt x="32" y="0"/>
                    </a:lnTo>
                    <a:lnTo>
                      <a:pt x="38" y="0"/>
                    </a:lnTo>
                    <a:lnTo>
                      <a:pt x="42" y="2"/>
                    </a:lnTo>
                    <a:lnTo>
                      <a:pt x="47" y="4"/>
                    </a:lnTo>
                    <a:lnTo>
                      <a:pt x="55" y="6"/>
                    </a:lnTo>
                    <a:lnTo>
                      <a:pt x="63" y="10"/>
                    </a:lnTo>
                    <a:lnTo>
                      <a:pt x="72" y="14"/>
                    </a:lnTo>
                    <a:lnTo>
                      <a:pt x="84" y="20"/>
                    </a:lnTo>
                    <a:lnTo>
                      <a:pt x="82" y="37"/>
                    </a:lnTo>
                    <a:lnTo>
                      <a:pt x="82" y="52"/>
                    </a:lnTo>
                    <a:lnTo>
                      <a:pt x="80" y="69"/>
                    </a:lnTo>
                    <a:lnTo>
                      <a:pt x="80" y="85"/>
                    </a:lnTo>
                    <a:lnTo>
                      <a:pt x="80" y="98"/>
                    </a:lnTo>
                    <a:lnTo>
                      <a:pt x="78" y="113"/>
                    </a:lnTo>
                    <a:lnTo>
                      <a:pt x="78" y="127"/>
                    </a:lnTo>
                    <a:lnTo>
                      <a:pt x="78" y="140"/>
                    </a:lnTo>
                    <a:lnTo>
                      <a:pt x="76" y="151"/>
                    </a:lnTo>
                    <a:lnTo>
                      <a:pt x="76" y="163"/>
                    </a:lnTo>
                    <a:lnTo>
                      <a:pt x="76" y="174"/>
                    </a:lnTo>
                    <a:lnTo>
                      <a:pt x="76" y="186"/>
                    </a:lnTo>
                    <a:lnTo>
                      <a:pt x="74" y="195"/>
                    </a:lnTo>
                    <a:lnTo>
                      <a:pt x="74" y="205"/>
                    </a:lnTo>
                    <a:lnTo>
                      <a:pt x="74" y="214"/>
                    </a:lnTo>
                    <a:lnTo>
                      <a:pt x="74" y="222"/>
                    </a:lnTo>
                    <a:lnTo>
                      <a:pt x="72" y="256"/>
                    </a:lnTo>
                    <a:lnTo>
                      <a:pt x="70" y="291"/>
                    </a:lnTo>
                    <a:lnTo>
                      <a:pt x="68" y="325"/>
                    </a:lnTo>
                    <a:lnTo>
                      <a:pt x="67" y="361"/>
                    </a:lnTo>
                    <a:lnTo>
                      <a:pt x="65" y="379"/>
                    </a:lnTo>
                    <a:lnTo>
                      <a:pt x="63" y="396"/>
                    </a:lnTo>
                    <a:lnTo>
                      <a:pt x="61" y="411"/>
                    </a:lnTo>
                    <a:lnTo>
                      <a:pt x="59" y="424"/>
                    </a:lnTo>
                    <a:lnTo>
                      <a:pt x="55" y="438"/>
                    </a:lnTo>
                    <a:lnTo>
                      <a:pt x="53" y="451"/>
                    </a:lnTo>
                    <a:lnTo>
                      <a:pt x="51" y="461"/>
                    </a:lnTo>
                    <a:lnTo>
                      <a:pt x="49" y="470"/>
                    </a:lnTo>
                    <a:lnTo>
                      <a:pt x="47" y="480"/>
                    </a:lnTo>
                    <a:lnTo>
                      <a:pt x="44" y="488"/>
                    </a:lnTo>
                    <a:lnTo>
                      <a:pt x="42" y="493"/>
                    </a:lnTo>
                    <a:lnTo>
                      <a:pt x="38" y="499"/>
                    </a:lnTo>
                    <a:lnTo>
                      <a:pt x="36" y="503"/>
                    </a:lnTo>
                    <a:lnTo>
                      <a:pt x="32" y="505"/>
                    </a:lnTo>
                    <a:lnTo>
                      <a:pt x="30" y="507"/>
                    </a:lnTo>
                    <a:lnTo>
                      <a:pt x="28" y="509"/>
                    </a:lnTo>
                    <a:lnTo>
                      <a:pt x="26" y="507"/>
                    </a:lnTo>
                    <a:lnTo>
                      <a:pt x="23" y="503"/>
                    </a:lnTo>
                    <a:lnTo>
                      <a:pt x="21" y="499"/>
                    </a:lnTo>
                    <a:lnTo>
                      <a:pt x="17" y="495"/>
                    </a:lnTo>
                    <a:lnTo>
                      <a:pt x="15" y="489"/>
                    </a:lnTo>
                    <a:lnTo>
                      <a:pt x="13" y="484"/>
                    </a:lnTo>
                    <a:lnTo>
                      <a:pt x="9" y="476"/>
                    </a:lnTo>
                    <a:lnTo>
                      <a:pt x="9" y="466"/>
                    </a:lnTo>
                    <a:lnTo>
                      <a:pt x="9" y="466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1" name="Freeform 877"/>
              <p:cNvSpPr/>
              <p:nvPr/>
            </p:nvSpPr>
            <p:spPr bwMode="auto">
              <a:xfrm>
                <a:off x="7316788" y="2335213"/>
                <a:ext cx="301625" cy="468313"/>
              </a:xfrm>
              <a:custGeom>
                <a:avLst/>
                <a:gdLst>
                  <a:gd name="T0" fmla="*/ 263 w 379"/>
                  <a:gd name="T1" fmla="*/ 541 h 590"/>
                  <a:gd name="T2" fmla="*/ 236 w 379"/>
                  <a:gd name="T3" fmla="*/ 514 h 590"/>
                  <a:gd name="T4" fmla="*/ 199 w 379"/>
                  <a:gd name="T5" fmla="*/ 493 h 590"/>
                  <a:gd name="T6" fmla="*/ 188 w 379"/>
                  <a:gd name="T7" fmla="*/ 479 h 590"/>
                  <a:gd name="T8" fmla="*/ 194 w 379"/>
                  <a:gd name="T9" fmla="*/ 474 h 590"/>
                  <a:gd name="T10" fmla="*/ 220 w 379"/>
                  <a:gd name="T11" fmla="*/ 476 h 590"/>
                  <a:gd name="T12" fmla="*/ 259 w 379"/>
                  <a:gd name="T13" fmla="*/ 479 h 590"/>
                  <a:gd name="T14" fmla="*/ 284 w 379"/>
                  <a:gd name="T15" fmla="*/ 478 h 590"/>
                  <a:gd name="T16" fmla="*/ 295 w 379"/>
                  <a:gd name="T17" fmla="*/ 468 h 590"/>
                  <a:gd name="T18" fmla="*/ 303 w 379"/>
                  <a:gd name="T19" fmla="*/ 443 h 590"/>
                  <a:gd name="T20" fmla="*/ 308 w 379"/>
                  <a:gd name="T21" fmla="*/ 407 h 590"/>
                  <a:gd name="T22" fmla="*/ 308 w 379"/>
                  <a:gd name="T23" fmla="*/ 346 h 590"/>
                  <a:gd name="T24" fmla="*/ 308 w 379"/>
                  <a:gd name="T25" fmla="*/ 269 h 590"/>
                  <a:gd name="T26" fmla="*/ 303 w 379"/>
                  <a:gd name="T27" fmla="*/ 166 h 590"/>
                  <a:gd name="T28" fmla="*/ 299 w 379"/>
                  <a:gd name="T29" fmla="*/ 117 h 590"/>
                  <a:gd name="T30" fmla="*/ 295 w 379"/>
                  <a:gd name="T31" fmla="*/ 82 h 590"/>
                  <a:gd name="T32" fmla="*/ 287 w 379"/>
                  <a:gd name="T33" fmla="*/ 61 h 590"/>
                  <a:gd name="T34" fmla="*/ 278 w 379"/>
                  <a:gd name="T35" fmla="*/ 52 h 590"/>
                  <a:gd name="T36" fmla="*/ 259 w 379"/>
                  <a:gd name="T37" fmla="*/ 52 h 590"/>
                  <a:gd name="T38" fmla="*/ 230 w 379"/>
                  <a:gd name="T39" fmla="*/ 54 h 590"/>
                  <a:gd name="T40" fmla="*/ 190 w 379"/>
                  <a:gd name="T41" fmla="*/ 59 h 590"/>
                  <a:gd name="T42" fmla="*/ 136 w 379"/>
                  <a:gd name="T43" fmla="*/ 67 h 590"/>
                  <a:gd name="T44" fmla="*/ 85 w 379"/>
                  <a:gd name="T45" fmla="*/ 75 h 590"/>
                  <a:gd name="T46" fmla="*/ 44 w 379"/>
                  <a:gd name="T47" fmla="*/ 80 h 590"/>
                  <a:gd name="T48" fmla="*/ 16 w 379"/>
                  <a:gd name="T49" fmla="*/ 84 h 590"/>
                  <a:gd name="T50" fmla="*/ 0 w 379"/>
                  <a:gd name="T51" fmla="*/ 54 h 590"/>
                  <a:gd name="T52" fmla="*/ 77 w 379"/>
                  <a:gd name="T53" fmla="*/ 46 h 590"/>
                  <a:gd name="T54" fmla="*/ 167 w 379"/>
                  <a:gd name="T55" fmla="*/ 33 h 590"/>
                  <a:gd name="T56" fmla="*/ 209 w 379"/>
                  <a:gd name="T57" fmla="*/ 23 h 590"/>
                  <a:gd name="T58" fmla="*/ 240 w 379"/>
                  <a:gd name="T59" fmla="*/ 17 h 590"/>
                  <a:gd name="T60" fmla="*/ 261 w 379"/>
                  <a:gd name="T61" fmla="*/ 12 h 590"/>
                  <a:gd name="T62" fmla="*/ 272 w 379"/>
                  <a:gd name="T63" fmla="*/ 8 h 590"/>
                  <a:gd name="T64" fmla="*/ 293 w 379"/>
                  <a:gd name="T65" fmla="*/ 0 h 590"/>
                  <a:gd name="T66" fmla="*/ 308 w 379"/>
                  <a:gd name="T67" fmla="*/ 10 h 590"/>
                  <a:gd name="T68" fmla="*/ 343 w 379"/>
                  <a:gd name="T69" fmla="*/ 29 h 590"/>
                  <a:gd name="T70" fmla="*/ 370 w 379"/>
                  <a:gd name="T71" fmla="*/ 50 h 590"/>
                  <a:gd name="T72" fmla="*/ 379 w 379"/>
                  <a:gd name="T73" fmla="*/ 61 h 590"/>
                  <a:gd name="T74" fmla="*/ 372 w 379"/>
                  <a:gd name="T75" fmla="*/ 80 h 590"/>
                  <a:gd name="T76" fmla="*/ 366 w 379"/>
                  <a:gd name="T77" fmla="*/ 98 h 590"/>
                  <a:gd name="T78" fmla="*/ 362 w 379"/>
                  <a:gd name="T79" fmla="*/ 138 h 590"/>
                  <a:gd name="T80" fmla="*/ 362 w 379"/>
                  <a:gd name="T81" fmla="*/ 204 h 590"/>
                  <a:gd name="T82" fmla="*/ 364 w 379"/>
                  <a:gd name="T83" fmla="*/ 292 h 590"/>
                  <a:gd name="T84" fmla="*/ 364 w 379"/>
                  <a:gd name="T85" fmla="*/ 388 h 590"/>
                  <a:gd name="T86" fmla="*/ 360 w 379"/>
                  <a:gd name="T87" fmla="*/ 460 h 590"/>
                  <a:gd name="T88" fmla="*/ 351 w 379"/>
                  <a:gd name="T89" fmla="*/ 514 h 590"/>
                  <a:gd name="T90" fmla="*/ 339 w 379"/>
                  <a:gd name="T91" fmla="*/ 546 h 590"/>
                  <a:gd name="T92" fmla="*/ 312 w 379"/>
                  <a:gd name="T93" fmla="*/ 579 h 590"/>
                  <a:gd name="T94" fmla="*/ 297 w 379"/>
                  <a:gd name="T95" fmla="*/ 590 h 590"/>
                  <a:gd name="T96" fmla="*/ 282 w 379"/>
                  <a:gd name="T97" fmla="*/ 585 h 590"/>
                  <a:gd name="T98" fmla="*/ 272 w 379"/>
                  <a:gd name="T99" fmla="*/ 562 h 5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79" h="590">
                    <a:moveTo>
                      <a:pt x="272" y="562"/>
                    </a:moveTo>
                    <a:lnTo>
                      <a:pt x="270" y="554"/>
                    </a:lnTo>
                    <a:lnTo>
                      <a:pt x="266" y="546"/>
                    </a:lnTo>
                    <a:lnTo>
                      <a:pt x="263" y="541"/>
                    </a:lnTo>
                    <a:lnTo>
                      <a:pt x="259" y="533"/>
                    </a:lnTo>
                    <a:lnTo>
                      <a:pt x="251" y="525"/>
                    </a:lnTo>
                    <a:lnTo>
                      <a:pt x="245" y="520"/>
                    </a:lnTo>
                    <a:lnTo>
                      <a:pt x="236" y="514"/>
                    </a:lnTo>
                    <a:lnTo>
                      <a:pt x="226" y="510"/>
                    </a:lnTo>
                    <a:lnTo>
                      <a:pt x="215" y="502"/>
                    </a:lnTo>
                    <a:lnTo>
                      <a:pt x="207" y="499"/>
                    </a:lnTo>
                    <a:lnTo>
                      <a:pt x="199" y="493"/>
                    </a:lnTo>
                    <a:lnTo>
                      <a:pt x="194" y="489"/>
                    </a:lnTo>
                    <a:lnTo>
                      <a:pt x="190" y="485"/>
                    </a:lnTo>
                    <a:lnTo>
                      <a:pt x="188" y="481"/>
                    </a:lnTo>
                    <a:lnTo>
                      <a:pt x="188" y="479"/>
                    </a:lnTo>
                    <a:lnTo>
                      <a:pt x="188" y="478"/>
                    </a:lnTo>
                    <a:lnTo>
                      <a:pt x="188" y="476"/>
                    </a:lnTo>
                    <a:lnTo>
                      <a:pt x="190" y="474"/>
                    </a:lnTo>
                    <a:lnTo>
                      <a:pt x="194" y="474"/>
                    </a:lnTo>
                    <a:lnTo>
                      <a:pt x="197" y="474"/>
                    </a:lnTo>
                    <a:lnTo>
                      <a:pt x="203" y="474"/>
                    </a:lnTo>
                    <a:lnTo>
                      <a:pt x="211" y="474"/>
                    </a:lnTo>
                    <a:lnTo>
                      <a:pt x="220" y="476"/>
                    </a:lnTo>
                    <a:lnTo>
                      <a:pt x="230" y="478"/>
                    </a:lnTo>
                    <a:lnTo>
                      <a:pt x="240" y="478"/>
                    </a:lnTo>
                    <a:lnTo>
                      <a:pt x="249" y="479"/>
                    </a:lnTo>
                    <a:lnTo>
                      <a:pt x="259" y="479"/>
                    </a:lnTo>
                    <a:lnTo>
                      <a:pt x="264" y="479"/>
                    </a:lnTo>
                    <a:lnTo>
                      <a:pt x="272" y="479"/>
                    </a:lnTo>
                    <a:lnTo>
                      <a:pt x="278" y="479"/>
                    </a:lnTo>
                    <a:lnTo>
                      <a:pt x="284" y="478"/>
                    </a:lnTo>
                    <a:lnTo>
                      <a:pt x="287" y="478"/>
                    </a:lnTo>
                    <a:lnTo>
                      <a:pt x="291" y="474"/>
                    </a:lnTo>
                    <a:lnTo>
                      <a:pt x="293" y="472"/>
                    </a:lnTo>
                    <a:lnTo>
                      <a:pt x="295" y="468"/>
                    </a:lnTo>
                    <a:lnTo>
                      <a:pt x="299" y="462"/>
                    </a:lnTo>
                    <a:lnTo>
                      <a:pt x="301" y="457"/>
                    </a:lnTo>
                    <a:lnTo>
                      <a:pt x="301" y="451"/>
                    </a:lnTo>
                    <a:lnTo>
                      <a:pt x="303" y="443"/>
                    </a:lnTo>
                    <a:lnTo>
                      <a:pt x="305" y="436"/>
                    </a:lnTo>
                    <a:lnTo>
                      <a:pt x="307" y="428"/>
                    </a:lnTo>
                    <a:lnTo>
                      <a:pt x="307" y="418"/>
                    </a:lnTo>
                    <a:lnTo>
                      <a:pt x="308" y="407"/>
                    </a:lnTo>
                    <a:lnTo>
                      <a:pt x="308" y="394"/>
                    </a:lnTo>
                    <a:lnTo>
                      <a:pt x="308" y="378"/>
                    </a:lnTo>
                    <a:lnTo>
                      <a:pt x="308" y="363"/>
                    </a:lnTo>
                    <a:lnTo>
                      <a:pt x="308" y="346"/>
                    </a:lnTo>
                    <a:lnTo>
                      <a:pt x="308" y="327"/>
                    </a:lnTo>
                    <a:lnTo>
                      <a:pt x="308" y="306"/>
                    </a:lnTo>
                    <a:lnTo>
                      <a:pt x="308" y="287"/>
                    </a:lnTo>
                    <a:lnTo>
                      <a:pt x="308" y="269"/>
                    </a:lnTo>
                    <a:lnTo>
                      <a:pt x="308" y="252"/>
                    </a:lnTo>
                    <a:lnTo>
                      <a:pt x="307" y="216"/>
                    </a:lnTo>
                    <a:lnTo>
                      <a:pt x="305" y="183"/>
                    </a:lnTo>
                    <a:lnTo>
                      <a:pt x="303" y="166"/>
                    </a:lnTo>
                    <a:lnTo>
                      <a:pt x="303" y="153"/>
                    </a:lnTo>
                    <a:lnTo>
                      <a:pt x="301" y="140"/>
                    </a:lnTo>
                    <a:lnTo>
                      <a:pt x="301" y="126"/>
                    </a:lnTo>
                    <a:lnTo>
                      <a:pt x="299" y="117"/>
                    </a:lnTo>
                    <a:lnTo>
                      <a:pt x="299" y="107"/>
                    </a:lnTo>
                    <a:lnTo>
                      <a:pt x="297" y="98"/>
                    </a:lnTo>
                    <a:lnTo>
                      <a:pt x="297" y="90"/>
                    </a:lnTo>
                    <a:lnTo>
                      <a:pt x="295" y="82"/>
                    </a:lnTo>
                    <a:lnTo>
                      <a:pt x="293" y="75"/>
                    </a:lnTo>
                    <a:lnTo>
                      <a:pt x="291" y="69"/>
                    </a:lnTo>
                    <a:lnTo>
                      <a:pt x="289" y="65"/>
                    </a:lnTo>
                    <a:lnTo>
                      <a:pt x="287" y="61"/>
                    </a:lnTo>
                    <a:lnTo>
                      <a:pt x="286" y="57"/>
                    </a:lnTo>
                    <a:lnTo>
                      <a:pt x="284" y="56"/>
                    </a:lnTo>
                    <a:lnTo>
                      <a:pt x="280" y="54"/>
                    </a:lnTo>
                    <a:lnTo>
                      <a:pt x="278" y="52"/>
                    </a:lnTo>
                    <a:lnTo>
                      <a:pt x="274" y="52"/>
                    </a:lnTo>
                    <a:lnTo>
                      <a:pt x="270" y="52"/>
                    </a:lnTo>
                    <a:lnTo>
                      <a:pt x="264" y="52"/>
                    </a:lnTo>
                    <a:lnTo>
                      <a:pt x="259" y="52"/>
                    </a:lnTo>
                    <a:lnTo>
                      <a:pt x="253" y="52"/>
                    </a:lnTo>
                    <a:lnTo>
                      <a:pt x="247" y="52"/>
                    </a:lnTo>
                    <a:lnTo>
                      <a:pt x="240" y="52"/>
                    </a:lnTo>
                    <a:lnTo>
                      <a:pt x="230" y="54"/>
                    </a:lnTo>
                    <a:lnTo>
                      <a:pt x="220" y="54"/>
                    </a:lnTo>
                    <a:lnTo>
                      <a:pt x="211" y="56"/>
                    </a:lnTo>
                    <a:lnTo>
                      <a:pt x="201" y="57"/>
                    </a:lnTo>
                    <a:lnTo>
                      <a:pt x="190" y="59"/>
                    </a:lnTo>
                    <a:lnTo>
                      <a:pt x="178" y="61"/>
                    </a:lnTo>
                    <a:lnTo>
                      <a:pt x="165" y="63"/>
                    </a:lnTo>
                    <a:lnTo>
                      <a:pt x="152" y="65"/>
                    </a:lnTo>
                    <a:lnTo>
                      <a:pt x="136" y="67"/>
                    </a:lnTo>
                    <a:lnTo>
                      <a:pt x="123" y="69"/>
                    </a:lnTo>
                    <a:lnTo>
                      <a:pt x="109" y="71"/>
                    </a:lnTo>
                    <a:lnTo>
                      <a:pt x="96" y="73"/>
                    </a:lnTo>
                    <a:lnTo>
                      <a:pt x="85" y="75"/>
                    </a:lnTo>
                    <a:lnTo>
                      <a:pt x="75" y="77"/>
                    </a:lnTo>
                    <a:lnTo>
                      <a:pt x="64" y="78"/>
                    </a:lnTo>
                    <a:lnTo>
                      <a:pt x="54" y="80"/>
                    </a:lnTo>
                    <a:lnTo>
                      <a:pt x="44" y="80"/>
                    </a:lnTo>
                    <a:lnTo>
                      <a:pt x="37" y="82"/>
                    </a:lnTo>
                    <a:lnTo>
                      <a:pt x="29" y="82"/>
                    </a:lnTo>
                    <a:lnTo>
                      <a:pt x="21" y="84"/>
                    </a:lnTo>
                    <a:lnTo>
                      <a:pt x="16" y="84"/>
                    </a:lnTo>
                    <a:lnTo>
                      <a:pt x="10" y="84"/>
                    </a:lnTo>
                    <a:lnTo>
                      <a:pt x="4" y="84"/>
                    </a:lnTo>
                    <a:lnTo>
                      <a:pt x="0" y="86"/>
                    </a:lnTo>
                    <a:lnTo>
                      <a:pt x="0" y="54"/>
                    </a:lnTo>
                    <a:lnTo>
                      <a:pt x="19" y="52"/>
                    </a:lnTo>
                    <a:lnTo>
                      <a:pt x="37" y="50"/>
                    </a:lnTo>
                    <a:lnTo>
                      <a:pt x="58" y="48"/>
                    </a:lnTo>
                    <a:lnTo>
                      <a:pt x="77" y="46"/>
                    </a:lnTo>
                    <a:lnTo>
                      <a:pt x="100" y="42"/>
                    </a:lnTo>
                    <a:lnTo>
                      <a:pt x="121" y="40"/>
                    </a:lnTo>
                    <a:lnTo>
                      <a:pt x="144" y="36"/>
                    </a:lnTo>
                    <a:lnTo>
                      <a:pt x="167" y="33"/>
                    </a:lnTo>
                    <a:lnTo>
                      <a:pt x="178" y="31"/>
                    </a:lnTo>
                    <a:lnTo>
                      <a:pt x="190" y="27"/>
                    </a:lnTo>
                    <a:lnTo>
                      <a:pt x="199" y="25"/>
                    </a:lnTo>
                    <a:lnTo>
                      <a:pt x="209" y="23"/>
                    </a:lnTo>
                    <a:lnTo>
                      <a:pt x="217" y="21"/>
                    </a:lnTo>
                    <a:lnTo>
                      <a:pt x="226" y="19"/>
                    </a:lnTo>
                    <a:lnTo>
                      <a:pt x="234" y="19"/>
                    </a:lnTo>
                    <a:lnTo>
                      <a:pt x="240" y="17"/>
                    </a:lnTo>
                    <a:lnTo>
                      <a:pt x="245" y="15"/>
                    </a:lnTo>
                    <a:lnTo>
                      <a:pt x="251" y="13"/>
                    </a:lnTo>
                    <a:lnTo>
                      <a:pt x="257" y="13"/>
                    </a:lnTo>
                    <a:lnTo>
                      <a:pt x="261" y="12"/>
                    </a:lnTo>
                    <a:lnTo>
                      <a:pt x="264" y="10"/>
                    </a:lnTo>
                    <a:lnTo>
                      <a:pt x="266" y="10"/>
                    </a:lnTo>
                    <a:lnTo>
                      <a:pt x="270" y="8"/>
                    </a:lnTo>
                    <a:lnTo>
                      <a:pt x="272" y="8"/>
                    </a:lnTo>
                    <a:lnTo>
                      <a:pt x="276" y="4"/>
                    </a:lnTo>
                    <a:lnTo>
                      <a:pt x="280" y="2"/>
                    </a:lnTo>
                    <a:lnTo>
                      <a:pt x="286" y="0"/>
                    </a:lnTo>
                    <a:lnTo>
                      <a:pt x="293" y="0"/>
                    </a:lnTo>
                    <a:lnTo>
                      <a:pt x="295" y="2"/>
                    </a:lnTo>
                    <a:lnTo>
                      <a:pt x="297" y="4"/>
                    </a:lnTo>
                    <a:lnTo>
                      <a:pt x="303" y="6"/>
                    </a:lnTo>
                    <a:lnTo>
                      <a:pt x="308" y="10"/>
                    </a:lnTo>
                    <a:lnTo>
                      <a:pt x="314" y="13"/>
                    </a:lnTo>
                    <a:lnTo>
                      <a:pt x="322" y="17"/>
                    </a:lnTo>
                    <a:lnTo>
                      <a:pt x="331" y="23"/>
                    </a:lnTo>
                    <a:lnTo>
                      <a:pt x="343" y="29"/>
                    </a:lnTo>
                    <a:lnTo>
                      <a:pt x="351" y="34"/>
                    </a:lnTo>
                    <a:lnTo>
                      <a:pt x="358" y="40"/>
                    </a:lnTo>
                    <a:lnTo>
                      <a:pt x="366" y="44"/>
                    </a:lnTo>
                    <a:lnTo>
                      <a:pt x="370" y="50"/>
                    </a:lnTo>
                    <a:lnTo>
                      <a:pt x="374" y="54"/>
                    </a:lnTo>
                    <a:lnTo>
                      <a:pt x="377" y="56"/>
                    </a:lnTo>
                    <a:lnTo>
                      <a:pt x="379" y="59"/>
                    </a:lnTo>
                    <a:lnTo>
                      <a:pt x="379" y="61"/>
                    </a:lnTo>
                    <a:lnTo>
                      <a:pt x="379" y="67"/>
                    </a:lnTo>
                    <a:lnTo>
                      <a:pt x="377" y="73"/>
                    </a:lnTo>
                    <a:lnTo>
                      <a:pt x="374" y="77"/>
                    </a:lnTo>
                    <a:lnTo>
                      <a:pt x="372" y="80"/>
                    </a:lnTo>
                    <a:lnTo>
                      <a:pt x="370" y="82"/>
                    </a:lnTo>
                    <a:lnTo>
                      <a:pt x="368" y="86"/>
                    </a:lnTo>
                    <a:lnTo>
                      <a:pt x="368" y="90"/>
                    </a:lnTo>
                    <a:lnTo>
                      <a:pt x="366" y="98"/>
                    </a:lnTo>
                    <a:lnTo>
                      <a:pt x="366" y="105"/>
                    </a:lnTo>
                    <a:lnTo>
                      <a:pt x="364" y="115"/>
                    </a:lnTo>
                    <a:lnTo>
                      <a:pt x="364" y="126"/>
                    </a:lnTo>
                    <a:lnTo>
                      <a:pt x="362" y="138"/>
                    </a:lnTo>
                    <a:lnTo>
                      <a:pt x="362" y="153"/>
                    </a:lnTo>
                    <a:lnTo>
                      <a:pt x="362" y="168"/>
                    </a:lnTo>
                    <a:lnTo>
                      <a:pt x="362" y="185"/>
                    </a:lnTo>
                    <a:lnTo>
                      <a:pt x="362" y="204"/>
                    </a:lnTo>
                    <a:lnTo>
                      <a:pt x="362" y="224"/>
                    </a:lnTo>
                    <a:lnTo>
                      <a:pt x="362" y="246"/>
                    </a:lnTo>
                    <a:lnTo>
                      <a:pt x="362" y="269"/>
                    </a:lnTo>
                    <a:lnTo>
                      <a:pt x="364" y="292"/>
                    </a:lnTo>
                    <a:lnTo>
                      <a:pt x="364" y="319"/>
                    </a:lnTo>
                    <a:lnTo>
                      <a:pt x="364" y="342"/>
                    </a:lnTo>
                    <a:lnTo>
                      <a:pt x="364" y="365"/>
                    </a:lnTo>
                    <a:lnTo>
                      <a:pt x="364" y="388"/>
                    </a:lnTo>
                    <a:lnTo>
                      <a:pt x="364" y="407"/>
                    </a:lnTo>
                    <a:lnTo>
                      <a:pt x="362" y="426"/>
                    </a:lnTo>
                    <a:lnTo>
                      <a:pt x="362" y="445"/>
                    </a:lnTo>
                    <a:lnTo>
                      <a:pt x="360" y="460"/>
                    </a:lnTo>
                    <a:lnTo>
                      <a:pt x="358" y="476"/>
                    </a:lnTo>
                    <a:lnTo>
                      <a:pt x="356" y="489"/>
                    </a:lnTo>
                    <a:lnTo>
                      <a:pt x="354" y="502"/>
                    </a:lnTo>
                    <a:lnTo>
                      <a:pt x="351" y="514"/>
                    </a:lnTo>
                    <a:lnTo>
                      <a:pt x="349" y="523"/>
                    </a:lnTo>
                    <a:lnTo>
                      <a:pt x="345" y="533"/>
                    </a:lnTo>
                    <a:lnTo>
                      <a:pt x="341" y="541"/>
                    </a:lnTo>
                    <a:lnTo>
                      <a:pt x="339" y="546"/>
                    </a:lnTo>
                    <a:lnTo>
                      <a:pt x="331" y="556"/>
                    </a:lnTo>
                    <a:lnTo>
                      <a:pt x="324" y="565"/>
                    </a:lnTo>
                    <a:lnTo>
                      <a:pt x="318" y="573"/>
                    </a:lnTo>
                    <a:lnTo>
                      <a:pt x="312" y="579"/>
                    </a:lnTo>
                    <a:lnTo>
                      <a:pt x="308" y="585"/>
                    </a:lnTo>
                    <a:lnTo>
                      <a:pt x="305" y="588"/>
                    </a:lnTo>
                    <a:lnTo>
                      <a:pt x="301" y="590"/>
                    </a:lnTo>
                    <a:lnTo>
                      <a:pt x="297" y="590"/>
                    </a:lnTo>
                    <a:lnTo>
                      <a:pt x="291" y="590"/>
                    </a:lnTo>
                    <a:lnTo>
                      <a:pt x="287" y="588"/>
                    </a:lnTo>
                    <a:lnTo>
                      <a:pt x="284" y="586"/>
                    </a:lnTo>
                    <a:lnTo>
                      <a:pt x="282" y="585"/>
                    </a:lnTo>
                    <a:lnTo>
                      <a:pt x="278" y="581"/>
                    </a:lnTo>
                    <a:lnTo>
                      <a:pt x="276" y="575"/>
                    </a:lnTo>
                    <a:lnTo>
                      <a:pt x="274" y="569"/>
                    </a:lnTo>
                    <a:lnTo>
                      <a:pt x="272" y="562"/>
                    </a:lnTo>
                    <a:lnTo>
                      <a:pt x="272" y="562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2" name="Freeform 878"/>
              <p:cNvSpPr/>
              <p:nvPr/>
            </p:nvSpPr>
            <p:spPr bwMode="auto">
              <a:xfrm>
                <a:off x="7316788" y="2443163"/>
                <a:ext cx="185737" cy="53975"/>
              </a:xfrm>
              <a:custGeom>
                <a:avLst/>
                <a:gdLst>
                  <a:gd name="T0" fmla="*/ 106 w 234"/>
                  <a:gd name="T1" fmla="*/ 17 h 66"/>
                  <a:gd name="T2" fmla="*/ 119 w 234"/>
                  <a:gd name="T3" fmla="*/ 13 h 66"/>
                  <a:gd name="T4" fmla="*/ 132 w 234"/>
                  <a:gd name="T5" fmla="*/ 9 h 66"/>
                  <a:gd name="T6" fmla="*/ 146 w 234"/>
                  <a:gd name="T7" fmla="*/ 5 h 66"/>
                  <a:gd name="T8" fmla="*/ 155 w 234"/>
                  <a:gd name="T9" fmla="*/ 3 h 66"/>
                  <a:gd name="T10" fmla="*/ 165 w 234"/>
                  <a:gd name="T11" fmla="*/ 2 h 66"/>
                  <a:gd name="T12" fmla="*/ 173 w 234"/>
                  <a:gd name="T13" fmla="*/ 2 h 66"/>
                  <a:gd name="T14" fmla="*/ 178 w 234"/>
                  <a:gd name="T15" fmla="*/ 0 h 66"/>
                  <a:gd name="T16" fmla="*/ 184 w 234"/>
                  <a:gd name="T17" fmla="*/ 0 h 66"/>
                  <a:gd name="T18" fmla="*/ 194 w 234"/>
                  <a:gd name="T19" fmla="*/ 0 h 66"/>
                  <a:gd name="T20" fmla="*/ 201 w 234"/>
                  <a:gd name="T21" fmla="*/ 2 h 66"/>
                  <a:gd name="T22" fmla="*/ 209 w 234"/>
                  <a:gd name="T23" fmla="*/ 2 h 66"/>
                  <a:gd name="T24" fmla="*/ 217 w 234"/>
                  <a:gd name="T25" fmla="*/ 3 h 66"/>
                  <a:gd name="T26" fmla="*/ 222 w 234"/>
                  <a:gd name="T27" fmla="*/ 5 h 66"/>
                  <a:gd name="T28" fmla="*/ 226 w 234"/>
                  <a:gd name="T29" fmla="*/ 7 h 66"/>
                  <a:gd name="T30" fmla="*/ 228 w 234"/>
                  <a:gd name="T31" fmla="*/ 9 h 66"/>
                  <a:gd name="T32" fmla="*/ 230 w 234"/>
                  <a:gd name="T33" fmla="*/ 11 h 66"/>
                  <a:gd name="T34" fmla="*/ 232 w 234"/>
                  <a:gd name="T35" fmla="*/ 11 h 66"/>
                  <a:gd name="T36" fmla="*/ 234 w 234"/>
                  <a:gd name="T37" fmla="*/ 13 h 66"/>
                  <a:gd name="T38" fmla="*/ 234 w 234"/>
                  <a:gd name="T39" fmla="*/ 15 h 66"/>
                  <a:gd name="T40" fmla="*/ 234 w 234"/>
                  <a:gd name="T41" fmla="*/ 17 h 66"/>
                  <a:gd name="T42" fmla="*/ 234 w 234"/>
                  <a:gd name="T43" fmla="*/ 21 h 66"/>
                  <a:gd name="T44" fmla="*/ 232 w 234"/>
                  <a:gd name="T45" fmla="*/ 23 h 66"/>
                  <a:gd name="T46" fmla="*/ 228 w 234"/>
                  <a:gd name="T47" fmla="*/ 28 h 66"/>
                  <a:gd name="T48" fmla="*/ 226 w 234"/>
                  <a:gd name="T49" fmla="*/ 32 h 66"/>
                  <a:gd name="T50" fmla="*/ 224 w 234"/>
                  <a:gd name="T51" fmla="*/ 34 h 66"/>
                  <a:gd name="T52" fmla="*/ 220 w 234"/>
                  <a:gd name="T53" fmla="*/ 36 h 66"/>
                  <a:gd name="T54" fmla="*/ 215 w 234"/>
                  <a:gd name="T55" fmla="*/ 38 h 66"/>
                  <a:gd name="T56" fmla="*/ 207 w 234"/>
                  <a:gd name="T57" fmla="*/ 40 h 66"/>
                  <a:gd name="T58" fmla="*/ 197 w 234"/>
                  <a:gd name="T59" fmla="*/ 42 h 66"/>
                  <a:gd name="T60" fmla="*/ 188 w 234"/>
                  <a:gd name="T61" fmla="*/ 44 h 66"/>
                  <a:gd name="T62" fmla="*/ 176 w 234"/>
                  <a:gd name="T63" fmla="*/ 45 h 66"/>
                  <a:gd name="T64" fmla="*/ 163 w 234"/>
                  <a:gd name="T65" fmla="*/ 47 h 66"/>
                  <a:gd name="T66" fmla="*/ 148 w 234"/>
                  <a:gd name="T67" fmla="*/ 49 h 66"/>
                  <a:gd name="T68" fmla="*/ 132 w 234"/>
                  <a:gd name="T69" fmla="*/ 51 h 66"/>
                  <a:gd name="T70" fmla="*/ 113 w 234"/>
                  <a:gd name="T71" fmla="*/ 53 h 66"/>
                  <a:gd name="T72" fmla="*/ 94 w 234"/>
                  <a:gd name="T73" fmla="*/ 57 h 66"/>
                  <a:gd name="T74" fmla="*/ 73 w 234"/>
                  <a:gd name="T75" fmla="*/ 59 h 66"/>
                  <a:gd name="T76" fmla="*/ 50 w 234"/>
                  <a:gd name="T77" fmla="*/ 61 h 66"/>
                  <a:gd name="T78" fmla="*/ 27 w 234"/>
                  <a:gd name="T79" fmla="*/ 63 h 66"/>
                  <a:gd name="T80" fmla="*/ 0 w 234"/>
                  <a:gd name="T81" fmla="*/ 66 h 66"/>
                  <a:gd name="T82" fmla="*/ 0 w 234"/>
                  <a:gd name="T83" fmla="*/ 32 h 66"/>
                  <a:gd name="T84" fmla="*/ 12 w 234"/>
                  <a:gd name="T85" fmla="*/ 32 h 66"/>
                  <a:gd name="T86" fmla="*/ 23 w 234"/>
                  <a:gd name="T87" fmla="*/ 32 h 66"/>
                  <a:gd name="T88" fmla="*/ 37 w 234"/>
                  <a:gd name="T89" fmla="*/ 30 h 66"/>
                  <a:gd name="T90" fmla="*/ 50 w 234"/>
                  <a:gd name="T91" fmla="*/ 30 h 66"/>
                  <a:gd name="T92" fmla="*/ 64 w 234"/>
                  <a:gd name="T93" fmla="*/ 26 h 66"/>
                  <a:gd name="T94" fmla="*/ 77 w 234"/>
                  <a:gd name="T95" fmla="*/ 24 h 66"/>
                  <a:gd name="T96" fmla="*/ 90 w 234"/>
                  <a:gd name="T97" fmla="*/ 21 h 66"/>
                  <a:gd name="T98" fmla="*/ 106 w 234"/>
                  <a:gd name="T99" fmla="*/ 17 h 66"/>
                  <a:gd name="T100" fmla="*/ 106 w 234"/>
                  <a:gd name="T101" fmla="*/ 17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234" h="66">
                    <a:moveTo>
                      <a:pt x="106" y="17"/>
                    </a:moveTo>
                    <a:lnTo>
                      <a:pt x="119" y="13"/>
                    </a:lnTo>
                    <a:lnTo>
                      <a:pt x="132" y="9"/>
                    </a:lnTo>
                    <a:lnTo>
                      <a:pt x="146" y="5"/>
                    </a:lnTo>
                    <a:lnTo>
                      <a:pt x="155" y="3"/>
                    </a:lnTo>
                    <a:lnTo>
                      <a:pt x="165" y="2"/>
                    </a:lnTo>
                    <a:lnTo>
                      <a:pt x="173" y="2"/>
                    </a:lnTo>
                    <a:lnTo>
                      <a:pt x="178" y="0"/>
                    </a:lnTo>
                    <a:lnTo>
                      <a:pt x="184" y="0"/>
                    </a:lnTo>
                    <a:lnTo>
                      <a:pt x="194" y="0"/>
                    </a:lnTo>
                    <a:lnTo>
                      <a:pt x="201" y="2"/>
                    </a:lnTo>
                    <a:lnTo>
                      <a:pt x="209" y="2"/>
                    </a:lnTo>
                    <a:lnTo>
                      <a:pt x="217" y="3"/>
                    </a:lnTo>
                    <a:lnTo>
                      <a:pt x="222" y="5"/>
                    </a:lnTo>
                    <a:lnTo>
                      <a:pt x="226" y="7"/>
                    </a:lnTo>
                    <a:lnTo>
                      <a:pt x="228" y="9"/>
                    </a:lnTo>
                    <a:lnTo>
                      <a:pt x="230" y="11"/>
                    </a:lnTo>
                    <a:lnTo>
                      <a:pt x="232" y="11"/>
                    </a:lnTo>
                    <a:lnTo>
                      <a:pt x="234" y="13"/>
                    </a:lnTo>
                    <a:lnTo>
                      <a:pt x="234" y="15"/>
                    </a:lnTo>
                    <a:lnTo>
                      <a:pt x="234" y="17"/>
                    </a:lnTo>
                    <a:lnTo>
                      <a:pt x="234" y="21"/>
                    </a:lnTo>
                    <a:lnTo>
                      <a:pt x="232" y="23"/>
                    </a:lnTo>
                    <a:lnTo>
                      <a:pt x="228" y="28"/>
                    </a:lnTo>
                    <a:lnTo>
                      <a:pt x="226" y="32"/>
                    </a:lnTo>
                    <a:lnTo>
                      <a:pt x="224" y="34"/>
                    </a:lnTo>
                    <a:lnTo>
                      <a:pt x="220" y="36"/>
                    </a:lnTo>
                    <a:lnTo>
                      <a:pt x="215" y="38"/>
                    </a:lnTo>
                    <a:lnTo>
                      <a:pt x="207" y="40"/>
                    </a:lnTo>
                    <a:lnTo>
                      <a:pt x="197" y="42"/>
                    </a:lnTo>
                    <a:lnTo>
                      <a:pt x="188" y="44"/>
                    </a:lnTo>
                    <a:lnTo>
                      <a:pt x="176" y="45"/>
                    </a:lnTo>
                    <a:lnTo>
                      <a:pt x="163" y="47"/>
                    </a:lnTo>
                    <a:lnTo>
                      <a:pt x="148" y="49"/>
                    </a:lnTo>
                    <a:lnTo>
                      <a:pt x="132" y="51"/>
                    </a:lnTo>
                    <a:lnTo>
                      <a:pt x="113" y="53"/>
                    </a:lnTo>
                    <a:lnTo>
                      <a:pt x="94" y="57"/>
                    </a:lnTo>
                    <a:lnTo>
                      <a:pt x="73" y="59"/>
                    </a:lnTo>
                    <a:lnTo>
                      <a:pt x="50" y="61"/>
                    </a:lnTo>
                    <a:lnTo>
                      <a:pt x="27" y="63"/>
                    </a:lnTo>
                    <a:lnTo>
                      <a:pt x="0" y="66"/>
                    </a:lnTo>
                    <a:lnTo>
                      <a:pt x="0" y="32"/>
                    </a:lnTo>
                    <a:lnTo>
                      <a:pt x="12" y="32"/>
                    </a:lnTo>
                    <a:lnTo>
                      <a:pt x="23" y="32"/>
                    </a:lnTo>
                    <a:lnTo>
                      <a:pt x="37" y="30"/>
                    </a:lnTo>
                    <a:lnTo>
                      <a:pt x="50" y="30"/>
                    </a:lnTo>
                    <a:lnTo>
                      <a:pt x="64" y="26"/>
                    </a:lnTo>
                    <a:lnTo>
                      <a:pt x="77" y="24"/>
                    </a:lnTo>
                    <a:lnTo>
                      <a:pt x="90" y="21"/>
                    </a:lnTo>
                    <a:lnTo>
                      <a:pt x="106" y="17"/>
                    </a:lnTo>
                    <a:lnTo>
                      <a:pt x="106" y="17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3" name="Freeform 879"/>
              <p:cNvSpPr/>
              <p:nvPr/>
            </p:nvSpPr>
            <p:spPr bwMode="auto">
              <a:xfrm>
                <a:off x="7316788" y="2544763"/>
                <a:ext cx="188912" cy="49213"/>
              </a:xfrm>
              <a:custGeom>
                <a:avLst/>
                <a:gdLst>
                  <a:gd name="T0" fmla="*/ 0 w 238"/>
                  <a:gd name="T1" fmla="*/ 32 h 61"/>
                  <a:gd name="T2" fmla="*/ 18 w 238"/>
                  <a:gd name="T3" fmla="*/ 28 h 61"/>
                  <a:gd name="T4" fmla="*/ 35 w 238"/>
                  <a:gd name="T5" fmla="*/ 24 h 61"/>
                  <a:gd name="T6" fmla="*/ 50 w 238"/>
                  <a:gd name="T7" fmla="*/ 21 h 61"/>
                  <a:gd name="T8" fmla="*/ 65 w 238"/>
                  <a:gd name="T9" fmla="*/ 19 h 61"/>
                  <a:gd name="T10" fmla="*/ 79 w 238"/>
                  <a:gd name="T11" fmla="*/ 15 h 61"/>
                  <a:gd name="T12" fmla="*/ 92 w 238"/>
                  <a:gd name="T13" fmla="*/ 13 h 61"/>
                  <a:gd name="T14" fmla="*/ 106 w 238"/>
                  <a:gd name="T15" fmla="*/ 11 h 61"/>
                  <a:gd name="T16" fmla="*/ 117 w 238"/>
                  <a:gd name="T17" fmla="*/ 9 h 61"/>
                  <a:gd name="T18" fmla="*/ 127 w 238"/>
                  <a:gd name="T19" fmla="*/ 7 h 61"/>
                  <a:gd name="T20" fmla="*/ 136 w 238"/>
                  <a:gd name="T21" fmla="*/ 5 h 61"/>
                  <a:gd name="T22" fmla="*/ 146 w 238"/>
                  <a:gd name="T23" fmla="*/ 3 h 61"/>
                  <a:gd name="T24" fmla="*/ 153 w 238"/>
                  <a:gd name="T25" fmla="*/ 3 h 61"/>
                  <a:gd name="T26" fmla="*/ 159 w 238"/>
                  <a:gd name="T27" fmla="*/ 1 h 61"/>
                  <a:gd name="T28" fmla="*/ 167 w 238"/>
                  <a:gd name="T29" fmla="*/ 0 h 61"/>
                  <a:gd name="T30" fmla="*/ 171 w 238"/>
                  <a:gd name="T31" fmla="*/ 0 h 61"/>
                  <a:gd name="T32" fmla="*/ 176 w 238"/>
                  <a:gd name="T33" fmla="*/ 0 h 61"/>
                  <a:gd name="T34" fmla="*/ 188 w 238"/>
                  <a:gd name="T35" fmla="*/ 0 h 61"/>
                  <a:gd name="T36" fmla="*/ 197 w 238"/>
                  <a:gd name="T37" fmla="*/ 1 h 61"/>
                  <a:gd name="T38" fmla="*/ 207 w 238"/>
                  <a:gd name="T39" fmla="*/ 3 h 61"/>
                  <a:gd name="T40" fmla="*/ 217 w 238"/>
                  <a:gd name="T41" fmla="*/ 7 h 61"/>
                  <a:gd name="T42" fmla="*/ 222 w 238"/>
                  <a:gd name="T43" fmla="*/ 9 h 61"/>
                  <a:gd name="T44" fmla="*/ 226 w 238"/>
                  <a:gd name="T45" fmla="*/ 11 h 61"/>
                  <a:gd name="T46" fmla="*/ 228 w 238"/>
                  <a:gd name="T47" fmla="*/ 13 h 61"/>
                  <a:gd name="T48" fmla="*/ 230 w 238"/>
                  <a:gd name="T49" fmla="*/ 15 h 61"/>
                  <a:gd name="T50" fmla="*/ 236 w 238"/>
                  <a:gd name="T51" fmla="*/ 21 h 61"/>
                  <a:gd name="T52" fmla="*/ 238 w 238"/>
                  <a:gd name="T53" fmla="*/ 26 h 61"/>
                  <a:gd name="T54" fmla="*/ 238 w 238"/>
                  <a:gd name="T55" fmla="*/ 28 h 61"/>
                  <a:gd name="T56" fmla="*/ 234 w 238"/>
                  <a:gd name="T57" fmla="*/ 30 h 61"/>
                  <a:gd name="T58" fmla="*/ 230 w 238"/>
                  <a:gd name="T59" fmla="*/ 32 h 61"/>
                  <a:gd name="T60" fmla="*/ 224 w 238"/>
                  <a:gd name="T61" fmla="*/ 34 h 61"/>
                  <a:gd name="T62" fmla="*/ 215 w 238"/>
                  <a:gd name="T63" fmla="*/ 36 h 61"/>
                  <a:gd name="T64" fmla="*/ 205 w 238"/>
                  <a:gd name="T65" fmla="*/ 38 h 61"/>
                  <a:gd name="T66" fmla="*/ 194 w 238"/>
                  <a:gd name="T67" fmla="*/ 40 h 61"/>
                  <a:gd name="T68" fmla="*/ 178 w 238"/>
                  <a:gd name="T69" fmla="*/ 42 h 61"/>
                  <a:gd name="T70" fmla="*/ 163 w 238"/>
                  <a:gd name="T71" fmla="*/ 44 h 61"/>
                  <a:gd name="T72" fmla="*/ 146 w 238"/>
                  <a:gd name="T73" fmla="*/ 45 h 61"/>
                  <a:gd name="T74" fmla="*/ 127 w 238"/>
                  <a:gd name="T75" fmla="*/ 49 h 61"/>
                  <a:gd name="T76" fmla="*/ 106 w 238"/>
                  <a:gd name="T77" fmla="*/ 51 h 61"/>
                  <a:gd name="T78" fmla="*/ 81 w 238"/>
                  <a:gd name="T79" fmla="*/ 53 h 61"/>
                  <a:gd name="T80" fmla="*/ 56 w 238"/>
                  <a:gd name="T81" fmla="*/ 55 h 61"/>
                  <a:gd name="T82" fmla="*/ 29 w 238"/>
                  <a:gd name="T83" fmla="*/ 57 h 61"/>
                  <a:gd name="T84" fmla="*/ 0 w 238"/>
                  <a:gd name="T85" fmla="*/ 61 h 61"/>
                  <a:gd name="T86" fmla="*/ 0 w 238"/>
                  <a:gd name="T87" fmla="*/ 32 h 61"/>
                  <a:gd name="T88" fmla="*/ 0 w 238"/>
                  <a:gd name="T89" fmla="*/ 32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238" h="61">
                    <a:moveTo>
                      <a:pt x="0" y="32"/>
                    </a:moveTo>
                    <a:lnTo>
                      <a:pt x="18" y="28"/>
                    </a:lnTo>
                    <a:lnTo>
                      <a:pt x="35" y="24"/>
                    </a:lnTo>
                    <a:lnTo>
                      <a:pt x="50" y="21"/>
                    </a:lnTo>
                    <a:lnTo>
                      <a:pt x="65" y="19"/>
                    </a:lnTo>
                    <a:lnTo>
                      <a:pt x="79" y="15"/>
                    </a:lnTo>
                    <a:lnTo>
                      <a:pt x="92" y="13"/>
                    </a:lnTo>
                    <a:lnTo>
                      <a:pt x="106" y="11"/>
                    </a:lnTo>
                    <a:lnTo>
                      <a:pt x="117" y="9"/>
                    </a:lnTo>
                    <a:lnTo>
                      <a:pt x="127" y="7"/>
                    </a:lnTo>
                    <a:lnTo>
                      <a:pt x="136" y="5"/>
                    </a:lnTo>
                    <a:lnTo>
                      <a:pt x="146" y="3"/>
                    </a:lnTo>
                    <a:lnTo>
                      <a:pt x="153" y="3"/>
                    </a:lnTo>
                    <a:lnTo>
                      <a:pt x="159" y="1"/>
                    </a:lnTo>
                    <a:lnTo>
                      <a:pt x="167" y="0"/>
                    </a:lnTo>
                    <a:lnTo>
                      <a:pt x="171" y="0"/>
                    </a:lnTo>
                    <a:lnTo>
                      <a:pt x="176" y="0"/>
                    </a:lnTo>
                    <a:lnTo>
                      <a:pt x="188" y="0"/>
                    </a:lnTo>
                    <a:lnTo>
                      <a:pt x="197" y="1"/>
                    </a:lnTo>
                    <a:lnTo>
                      <a:pt x="207" y="3"/>
                    </a:lnTo>
                    <a:lnTo>
                      <a:pt x="217" y="7"/>
                    </a:lnTo>
                    <a:lnTo>
                      <a:pt x="222" y="9"/>
                    </a:lnTo>
                    <a:lnTo>
                      <a:pt x="226" y="11"/>
                    </a:lnTo>
                    <a:lnTo>
                      <a:pt x="228" y="13"/>
                    </a:lnTo>
                    <a:lnTo>
                      <a:pt x="230" y="15"/>
                    </a:lnTo>
                    <a:lnTo>
                      <a:pt x="236" y="21"/>
                    </a:lnTo>
                    <a:lnTo>
                      <a:pt x="238" y="26"/>
                    </a:lnTo>
                    <a:lnTo>
                      <a:pt x="238" y="28"/>
                    </a:lnTo>
                    <a:lnTo>
                      <a:pt x="234" y="30"/>
                    </a:lnTo>
                    <a:lnTo>
                      <a:pt x="230" y="32"/>
                    </a:lnTo>
                    <a:lnTo>
                      <a:pt x="224" y="34"/>
                    </a:lnTo>
                    <a:lnTo>
                      <a:pt x="215" y="36"/>
                    </a:lnTo>
                    <a:lnTo>
                      <a:pt x="205" y="38"/>
                    </a:lnTo>
                    <a:lnTo>
                      <a:pt x="194" y="40"/>
                    </a:lnTo>
                    <a:lnTo>
                      <a:pt x="178" y="42"/>
                    </a:lnTo>
                    <a:lnTo>
                      <a:pt x="163" y="44"/>
                    </a:lnTo>
                    <a:lnTo>
                      <a:pt x="146" y="45"/>
                    </a:lnTo>
                    <a:lnTo>
                      <a:pt x="127" y="49"/>
                    </a:lnTo>
                    <a:lnTo>
                      <a:pt x="106" y="51"/>
                    </a:lnTo>
                    <a:lnTo>
                      <a:pt x="81" y="53"/>
                    </a:lnTo>
                    <a:lnTo>
                      <a:pt x="56" y="55"/>
                    </a:lnTo>
                    <a:lnTo>
                      <a:pt x="29" y="57"/>
                    </a:lnTo>
                    <a:lnTo>
                      <a:pt x="0" y="61"/>
                    </a:lnTo>
                    <a:lnTo>
                      <a:pt x="0" y="32"/>
                    </a:lnTo>
                    <a:lnTo>
                      <a:pt x="0" y="32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153" name="组合 152"/>
          <p:cNvGrpSpPr/>
          <p:nvPr/>
        </p:nvGrpSpPr>
        <p:grpSpPr>
          <a:xfrm>
            <a:off x="6594230" y="3384737"/>
            <a:ext cx="1146122" cy="1152128"/>
            <a:chOff x="6332202" y="3277874"/>
            <a:chExt cx="1146122" cy="1152128"/>
          </a:xfrm>
        </p:grpSpPr>
        <p:pic>
          <p:nvPicPr>
            <p:cNvPr id="26" name="图片 25">
              <a:hlinkClick r:id="rId13" action="ppaction://hlinkfile"/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32202" y="3277874"/>
              <a:ext cx="1146122" cy="1152128"/>
            </a:xfrm>
            <a:prstGeom prst="rect">
              <a:avLst/>
            </a:prstGeom>
          </p:spPr>
        </p:pic>
        <p:grpSp>
          <p:nvGrpSpPr>
            <p:cNvPr id="144" name="组合 143"/>
            <p:cNvGrpSpPr/>
            <p:nvPr/>
          </p:nvGrpSpPr>
          <p:grpSpPr>
            <a:xfrm>
              <a:off x="6421826" y="3396451"/>
              <a:ext cx="966874" cy="914975"/>
              <a:chOff x="7877175" y="2012950"/>
              <a:chExt cx="798512" cy="755650"/>
            </a:xfrm>
          </p:grpSpPr>
          <p:sp>
            <p:nvSpPr>
              <p:cNvPr id="145" name="Freeform 880"/>
              <p:cNvSpPr/>
              <p:nvPr/>
            </p:nvSpPr>
            <p:spPr bwMode="auto">
              <a:xfrm>
                <a:off x="8437563" y="2111375"/>
                <a:ext cx="119062" cy="74613"/>
              </a:xfrm>
              <a:custGeom>
                <a:avLst/>
                <a:gdLst>
                  <a:gd name="T0" fmla="*/ 149 w 149"/>
                  <a:gd name="T1" fmla="*/ 69 h 94"/>
                  <a:gd name="T2" fmla="*/ 149 w 149"/>
                  <a:gd name="T3" fmla="*/ 75 h 94"/>
                  <a:gd name="T4" fmla="*/ 149 w 149"/>
                  <a:gd name="T5" fmla="*/ 79 h 94"/>
                  <a:gd name="T6" fmla="*/ 147 w 149"/>
                  <a:gd name="T7" fmla="*/ 84 h 94"/>
                  <a:gd name="T8" fmla="*/ 147 w 149"/>
                  <a:gd name="T9" fmla="*/ 86 h 94"/>
                  <a:gd name="T10" fmla="*/ 145 w 149"/>
                  <a:gd name="T11" fmla="*/ 90 h 94"/>
                  <a:gd name="T12" fmla="*/ 143 w 149"/>
                  <a:gd name="T13" fmla="*/ 92 h 94"/>
                  <a:gd name="T14" fmla="*/ 143 w 149"/>
                  <a:gd name="T15" fmla="*/ 92 h 94"/>
                  <a:gd name="T16" fmla="*/ 141 w 149"/>
                  <a:gd name="T17" fmla="*/ 94 h 94"/>
                  <a:gd name="T18" fmla="*/ 138 w 149"/>
                  <a:gd name="T19" fmla="*/ 92 h 94"/>
                  <a:gd name="T20" fmla="*/ 132 w 149"/>
                  <a:gd name="T21" fmla="*/ 90 h 94"/>
                  <a:gd name="T22" fmla="*/ 124 w 149"/>
                  <a:gd name="T23" fmla="*/ 88 h 94"/>
                  <a:gd name="T24" fmla="*/ 117 w 149"/>
                  <a:gd name="T25" fmla="*/ 84 h 94"/>
                  <a:gd name="T26" fmla="*/ 107 w 149"/>
                  <a:gd name="T27" fmla="*/ 81 h 94"/>
                  <a:gd name="T28" fmla="*/ 96 w 149"/>
                  <a:gd name="T29" fmla="*/ 75 h 94"/>
                  <a:gd name="T30" fmla="*/ 84 w 149"/>
                  <a:gd name="T31" fmla="*/ 67 h 94"/>
                  <a:gd name="T32" fmla="*/ 71 w 149"/>
                  <a:gd name="T33" fmla="*/ 60 h 94"/>
                  <a:gd name="T34" fmla="*/ 55 w 149"/>
                  <a:gd name="T35" fmla="*/ 52 h 94"/>
                  <a:gd name="T36" fmla="*/ 44 w 149"/>
                  <a:gd name="T37" fmla="*/ 46 h 94"/>
                  <a:gd name="T38" fmla="*/ 32 w 149"/>
                  <a:gd name="T39" fmla="*/ 39 h 94"/>
                  <a:gd name="T40" fmla="*/ 23 w 149"/>
                  <a:gd name="T41" fmla="*/ 33 h 94"/>
                  <a:gd name="T42" fmla="*/ 15 w 149"/>
                  <a:gd name="T43" fmla="*/ 27 h 94"/>
                  <a:gd name="T44" fmla="*/ 9 w 149"/>
                  <a:gd name="T45" fmla="*/ 23 h 94"/>
                  <a:gd name="T46" fmla="*/ 6 w 149"/>
                  <a:gd name="T47" fmla="*/ 19 h 94"/>
                  <a:gd name="T48" fmla="*/ 4 w 149"/>
                  <a:gd name="T49" fmla="*/ 16 h 94"/>
                  <a:gd name="T50" fmla="*/ 2 w 149"/>
                  <a:gd name="T51" fmla="*/ 12 h 94"/>
                  <a:gd name="T52" fmla="*/ 0 w 149"/>
                  <a:gd name="T53" fmla="*/ 10 h 94"/>
                  <a:gd name="T54" fmla="*/ 2 w 149"/>
                  <a:gd name="T55" fmla="*/ 6 h 94"/>
                  <a:gd name="T56" fmla="*/ 4 w 149"/>
                  <a:gd name="T57" fmla="*/ 4 h 94"/>
                  <a:gd name="T58" fmla="*/ 6 w 149"/>
                  <a:gd name="T59" fmla="*/ 2 h 94"/>
                  <a:gd name="T60" fmla="*/ 9 w 149"/>
                  <a:gd name="T61" fmla="*/ 0 h 94"/>
                  <a:gd name="T62" fmla="*/ 13 w 149"/>
                  <a:gd name="T63" fmla="*/ 0 h 94"/>
                  <a:gd name="T64" fmla="*/ 19 w 149"/>
                  <a:gd name="T65" fmla="*/ 0 h 94"/>
                  <a:gd name="T66" fmla="*/ 27 w 149"/>
                  <a:gd name="T67" fmla="*/ 0 h 94"/>
                  <a:gd name="T68" fmla="*/ 34 w 149"/>
                  <a:gd name="T69" fmla="*/ 0 h 94"/>
                  <a:gd name="T70" fmla="*/ 44 w 149"/>
                  <a:gd name="T71" fmla="*/ 2 h 94"/>
                  <a:gd name="T72" fmla="*/ 53 w 149"/>
                  <a:gd name="T73" fmla="*/ 4 h 94"/>
                  <a:gd name="T74" fmla="*/ 65 w 149"/>
                  <a:gd name="T75" fmla="*/ 4 h 94"/>
                  <a:gd name="T76" fmla="*/ 74 w 149"/>
                  <a:gd name="T77" fmla="*/ 6 h 94"/>
                  <a:gd name="T78" fmla="*/ 84 w 149"/>
                  <a:gd name="T79" fmla="*/ 8 h 94"/>
                  <a:gd name="T80" fmla="*/ 92 w 149"/>
                  <a:gd name="T81" fmla="*/ 10 h 94"/>
                  <a:gd name="T82" fmla="*/ 101 w 149"/>
                  <a:gd name="T83" fmla="*/ 14 h 94"/>
                  <a:gd name="T84" fmla="*/ 109 w 149"/>
                  <a:gd name="T85" fmla="*/ 16 h 94"/>
                  <a:gd name="T86" fmla="*/ 117 w 149"/>
                  <a:gd name="T87" fmla="*/ 19 h 94"/>
                  <a:gd name="T88" fmla="*/ 124 w 149"/>
                  <a:gd name="T89" fmla="*/ 23 h 94"/>
                  <a:gd name="T90" fmla="*/ 130 w 149"/>
                  <a:gd name="T91" fmla="*/ 29 h 94"/>
                  <a:gd name="T92" fmla="*/ 136 w 149"/>
                  <a:gd name="T93" fmla="*/ 33 h 94"/>
                  <a:gd name="T94" fmla="*/ 140 w 149"/>
                  <a:gd name="T95" fmla="*/ 39 h 94"/>
                  <a:gd name="T96" fmla="*/ 143 w 149"/>
                  <a:gd name="T97" fmla="*/ 42 h 94"/>
                  <a:gd name="T98" fmla="*/ 145 w 149"/>
                  <a:gd name="T99" fmla="*/ 48 h 94"/>
                  <a:gd name="T100" fmla="*/ 147 w 149"/>
                  <a:gd name="T101" fmla="*/ 54 h 94"/>
                  <a:gd name="T102" fmla="*/ 149 w 149"/>
                  <a:gd name="T103" fmla="*/ 61 h 94"/>
                  <a:gd name="T104" fmla="*/ 149 w 149"/>
                  <a:gd name="T105" fmla="*/ 69 h 94"/>
                  <a:gd name="T106" fmla="*/ 149 w 149"/>
                  <a:gd name="T107" fmla="*/ 69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49" h="94">
                    <a:moveTo>
                      <a:pt x="149" y="69"/>
                    </a:moveTo>
                    <a:lnTo>
                      <a:pt x="149" y="75"/>
                    </a:lnTo>
                    <a:lnTo>
                      <a:pt x="149" y="79"/>
                    </a:lnTo>
                    <a:lnTo>
                      <a:pt x="147" y="84"/>
                    </a:lnTo>
                    <a:lnTo>
                      <a:pt x="147" y="86"/>
                    </a:lnTo>
                    <a:lnTo>
                      <a:pt x="145" y="90"/>
                    </a:lnTo>
                    <a:lnTo>
                      <a:pt x="143" y="92"/>
                    </a:lnTo>
                    <a:lnTo>
                      <a:pt x="143" y="92"/>
                    </a:lnTo>
                    <a:lnTo>
                      <a:pt x="141" y="94"/>
                    </a:lnTo>
                    <a:lnTo>
                      <a:pt x="138" y="92"/>
                    </a:lnTo>
                    <a:lnTo>
                      <a:pt x="132" y="90"/>
                    </a:lnTo>
                    <a:lnTo>
                      <a:pt x="124" y="88"/>
                    </a:lnTo>
                    <a:lnTo>
                      <a:pt x="117" y="84"/>
                    </a:lnTo>
                    <a:lnTo>
                      <a:pt x="107" y="81"/>
                    </a:lnTo>
                    <a:lnTo>
                      <a:pt x="96" y="75"/>
                    </a:lnTo>
                    <a:lnTo>
                      <a:pt x="84" y="67"/>
                    </a:lnTo>
                    <a:lnTo>
                      <a:pt x="71" y="60"/>
                    </a:lnTo>
                    <a:lnTo>
                      <a:pt x="55" y="52"/>
                    </a:lnTo>
                    <a:lnTo>
                      <a:pt x="44" y="46"/>
                    </a:lnTo>
                    <a:lnTo>
                      <a:pt x="32" y="39"/>
                    </a:lnTo>
                    <a:lnTo>
                      <a:pt x="23" y="33"/>
                    </a:lnTo>
                    <a:lnTo>
                      <a:pt x="15" y="27"/>
                    </a:lnTo>
                    <a:lnTo>
                      <a:pt x="9" y="23"/>
                    </a:lnTo>
                    <a:lnTo>
                      <a:pt x="6" y="19"/>
                    </a:lnTo>
                    <a:lnTo>
                      <a:pt x="4" y="16"/>
                    </a:lnTo>
                    <a:lnTo>
                      <a:pt x="2" y="12"/>
                    </a:lnTo>
                    <a:lnTo>
                      <a:pt x="0" y="10"/>
                    </a:lnTo>
                    <a:lnTo>
                      <a:pt x="2" y="6"/>
                    </a:lnTo>
                    <a:lnTo>
                      <a:pt x="4" y="4"/>
                    </a:lnTo>
                    <a:lnTo>
                      <a:pt x="6" y="2"/>
                    </a:lnTo>
                    <a:lnTo>
                      <a:pt x="9" y="0"/>
                    </a:lnTo>
                    <a:lnTo>
                      <a:pt x="13" y="0"/>
                    </a:lnTo>
                    <a:lnTo>
                      <a:pt x="19" y="0"/>
                    </a:lnTo>
                    <a:lnTo>
                      <a:pt x="27" y="0"/>
                    </a:lnTo>
                    <a:lnTo>
                      <a:pt x="34" y="0"/>
                    </a:lnTo>
                    <a:lnTo>
                      <a:pt x="44" y="2"/>
                    </a:lnTo>
                    <a:lnTo>
                      <a:pt x="53" y="4"/>
                    </a:lnTo>
                    <a:lnTo>
                      <a:pt x="65" y="4"/>
                    </a:lnTo>
                    <a:lnTo>
                      <a:pt x="74" y="6"/>
                    </a:lnTo>
                    <a:lnTo>
                      <a:pt x="84" y="8"/>
                    </a:lnTo>
                    <a:lnTo>
                      <a:pt x="92" y="10"/>
                    </a:lnTo>
                    <a:lnTo>
                      <a:pt x="101" y="14"/>
                    </a:lnTo>
                    <a:lnTo>
                      <a:pt x="109" y="16"/>
                    </a:lnTo>
                    <a:lnTo>
                      <a:pt x="117" y="19"/>
                    </a:lnTo>
                    <a:lnTo>
                      <a:pt x="124" y="23"/>
                    </a:lnTo>
                    <a:lnTo>
                      <a:pt x="130" y="29"/>
                    </a:lnTo>
                    <a:lnTo>
                      <a:pt x="136" y="33"/>
                    </a:lnTo>
                    <a:lnTo>
                      <a:pt x="140" y="39"/>
                    </a:lnTo>
                    <a:lnTo>
                      <a:pt x="143" y="42"/>
                    </a:lnTo>
                    <a:lnTo>
                      <a:pt x="145" y="48"/>
                    </a:lnTo>
                    <a:lnTo>
                      <a:pt x="147" y="54"/>
                    </a:lnTo>
                    <a:lnTo>
                      <a:pt x="149" y="61"/>
                    </a:lnTo>
                    <a:lnTo>
                      <a:pt x="149" y="69"/>
                    </a:lnTo>
                    <a:lnTo>
                      <a:pt x="149" y="69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6" name="Freeform 881"/>
              <p:cNvSpPr/>
              <p:nvPr/>
            </p:nvSpPr>
            <p:spPr bwMode="auto">
              <a:xfrm>
                <a:off x="8005763" y="2117725"/>
                <a:ext cx="123825" cy="85725"/>
              </a:xfrm>
              <a:custGeom>
                <a:avLst/>
                <a:gdLst>
                  <a:gd name="T0" fmla="*/ 150 w 157"/>
                  <a:gd name="T1" fmla="*/ 40 h 109"/>
                  <a:gd name="T2" fmla="*/ 153 w 157"/>
                  <a:gd name="T3" fmla="*/ 46 h 109"/>
                  <a:gd name="T4" fmla="*/ 155 w 157"/>
                  <a:gd name="T5" fmla="*/ 50 h 109"/>
                  <a:gd name="T6" fmla="*/ 155 w 157"/>
                  <a:gd name="T7" fmla="*/ 55 h 109"/>
                  <a:gd name="T8" fmla="*/ 157 w 157"/>
                  <a:gd name="T9" fmla="*/ 61 h 109"/>
                  <a:gd name="T10" fmla="*/ 157 w 157"/>
                  <a:gd name="T11" fmla="*/ 67 h 109"/>
                  <a:gd name="T12" fmla="*/ 155 w 157"/>
                  <a:gd name="T13" fmla="*/ 73 h 109"/>
                  <a:gd name="T14" fmla="*/ 153 w 157"/>
                  <a:gd name="T15" fmla="*/ 86 h 109"/>
                  <a:gd name="T16" fmla="*/ 152 w 157"/>
                  <a:gd name="T17" fmla="*/ 92 h 109"/>
                  <a:gd name="T18" fmla="*/ 150 w 157"/>
                  <a:gd name="T19" fmla="*/ 96 h 109"/>
                  <a:gd name="T20" fmla="*/ 148 w 157"/>
                  <a:gd name="T21" fmla="*/ 99 h 109"/>
                  <a:gd name="T22" fmla="*/ 146 w 157"/>
                  <a:gd name="T23" fmla="*/ 103 h 109"/>
                  <a:gd name="T24" fmla="*/ 142 w 157"/>
                  <a:gd name="T25" fmla="*/ 107 h 109"/>
                  <a:gd name="T26" fmla="*/ 140 w 157"/>
                  <a:gd name="T27" fmla="*/ 109 h 109"/>
                  <a:gd name="T28" fmla="*/ 136 w 157"/>
                  <a:gd name="T29" fmla="*/ 109 h 109"/>
                  <a:gd name="T30" fmla="*/ 132 w 157"/>
                  <a:gd name="T31" fmla="*/ 109 h 109"/>
                  <a:gd name="T32" fmla="*/ 129 w 157"/>
                  <a:gd name="T33" fmla="*/ 109 h 109"/>
                  <a:gd name="T34" fmla="*/ 125 w 157"/>
                  <a:gd name="T35" fmla="*/ 107 h 109"/>
                  <a:gd name="T36" fmla="*/ 117 w 157"/>
                  <a:gd name="T37" fmla="*/ 103 h 109"/>
                  <a:gd name="T38" fmla="*/ 109 w 157"/>
                  <a:gd name="T39" fmla="*/ 97 h 109"/>
                  <a:gd name="T40" fmla="*/ 100 w 157"/>
                  <a:gd name="T41" fmla="*/ 90 h 109"/>
                  <a:gd name="T42" fmla="*/ 88 w 157"/>
                  <a:gd name="T43" fmla="*/ 82 h 109"/>
                  <a:gd name="T44" fmla="*/ 75 w 157"/>
                  <a:gd name="T45" fmla="*/ 73 h 109"/>
                  <a:gd name="T46" fmla="*/ 62 w 157"/>
                  <a:gd name="T47" fmla="*/ 61 h 109"/>
                  <a:gd name="T48" fmla="*/ 48 w 157"/>
                  <a:gd name="T49" fmla="*/ 50 h 109"/>
                  <a:gd name="T50" fmla="*/ 35 w 157"/>
                  <a:gd name="T51" fmla="*/ 38 h 109"/>
                  <a:gd name="T52" fmla="*/ 25 w 157"/>
                  <a:gd name="T53" fmla="*/ 29 h 109"/>
                  <a:gd name="T54" fmla="*/ 19 w 157"/>
                  <a:gd name="T55" fmla="*/ 25 h 109"/>
                  <a:gd name="T56" fmla="*/ 16 w 157"/>
                  <a:gd name="T57" fmla="*/ 21 h 109"/>
                  <a:gd name="T58" fmla="*/ 12 w 157"/>
                  <a:gd name="T59" fmla="*/ 17 h 109"/>
                  <a:gd name="T60" fmla="*/ 8 w 157"/>
                  <a:gd name="T61" fmla="*/ 15 h 109"/>
                  <a:gd name="T62" fmla="*/ 6 w 157"/>
                  <a:gd name="T63" fmla="*/ 11 h 109"/>
                  <a:gd name="T64" fmla="*/ 4 w 157"/>
                  <a:gd name="T65" fmla="*/ 10 h 109"/>
                  <a:gd name="T66" fmla="*/ 2 w 157"/>
                  <a:gd name="T67" fmla="*/ 8 h 109"/>
                  <a:gd name="T68" fmla="*/ 0 w 157"/>
                  <a:gd name="T69" fmla="*/ 6 h 109"/>
                  <a:gd name="T70" fmla="*/ 0 w 157"/>
                  <a:gd name="T71" fmla="*/ 4 h 109"/>
                  <a:gd name="T72" fmla="*/ 0 w 157"/>
                  <a:gd name="T73" fmla="*/ 4 h 109"/>
                  <a:gd name="T74" fmla="*/ 0 w 157"/>
                  <a:gd name="T75" fmla="*/ 2 h 109"/>
                  <a:gd name="T76" fmla="*/ 2 w 157"/>
                  <a:gd name="T77" fmla="*/ 2 h 109"/>
                  <a:gd name="T78" fmla="*/ 6 w 157"/>
                  <a:gd name="T79" fmla="*/ 0 h 109"/>
                  <a:gd name="T80" fmla="*/ 10 w 157"/>
                  <a:gd name="T81" fmla="*/ 0 h 109"/>
                  <a:gd name="T82" fmla="*/ 16 w 157"/>
                  <a:gd name="T83" fmla="*/ 0 h 109"/>
                  <a:gd name="T84" fmla="*/ 23 w 157"/>
                  <a:gd name="T85" fmla="*/ 0 h 109"/>
                  <a:gd name="T86" fmla="*/ 31 w 157"/>
                  <a:gd name="T87" fmla="*/ 0 h 109"/>
                  <a:gd name="T88" fmla="*/ 42 w 157"/>
                  <a:gd name="T89" fmla="*/ 0 h 109"/>
                  <a:gd name="T90" fmla="*/ 60 w 157"/>
                  <a:gd name="T91" fmla="*/ 0 h 109"/>
                  <a:gd name="T92" fmla="*/ 79 w 157"/>
                  <a:gd name="T93" fmla="*/ 2 h 109"/>
                  <a:gd name="T94" fmla="*/ 96 w 157"/>
                  <a:gd name="T95" fmla="*/ 4 h 109"/>
                  <a:gd name="T96" fmla="*/ 113 w 157"/>
                  <a:gd name="T97" fmla="*/ 8 h 109"/>
                  <a:gd name="T98" fmla="*/ 119 w 157"/>
                  <a:gd name="T99" fmla="*/ 11 h 109"/>
                  <a:gd name="T100" fmla="*/ 127 w 157"/>
                  <a:gd name="T101" fmla="*/ 15 h 109"/>
                  <a:gd name="T102" fmla="*/ 132 w 157"/>
                  <a:gd name="T103" fmla="*/ 19 h 109"/>
                  <a:gd name="T104" fmla="*/ 138 w 157"/>
                  <a:gd name="T105" fmla="*/ 23 h 109"/>
                  <a:gd name="T106" fmla="*/ 142 w 157"/>
                  <a:gd name="T107" fmla="*/ 27 h 109"/>
                  <a:gd name="T108" fmla="*/ 146 w 157"/>
                  <a:gd name="T109" fmla="*/ 31 h 109"/>
                  <a:gd name="T110" fmla="*/ 148 w 157"/>
                  <a:gd name="T111" fmla="*/ 36 h 109"/>
                  <a:gd name="T112" fmla="*/ 150 w 157"/>
                  <a:gd name="T113" fmla="*/ 40 h 109"/>
                  <a:gd name="T114" fmla="*/ 150 w 157"/>
                  <a:gd name="T115" fmla="*/ 40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57" h="109">
                    <a:moveTo>
                      <a:pt x="150" y="40"/>
                    </a:moveTo>
                    <a:lnTo>
                      <a:pt x="153" y="46"/>
                    </a:lnTo>
                    <a:lnTo>
                      <a:pt x="155" y="50"/>
                    </a:lnTo>
                    <a:lnTo>
                      <a:pt x="155" y="55"/>
                    </a:lnTo>
                    <a:lnTo>
                      <a:pt x="157" y="61"/>
                    </a:lnTo>
                    <a:lnTo>
                      <a:pt x="157" y="67"/>
                    </a:lnTo>
                    <a:lnTo>
                      <a:pt x="155" y="73"/>
                    </a:lnTo>
                    <a:lnTo>
                      <a:pt x="153" y="86"/>
                    </a:lnTo>
                    <a:lnTo>
                      <a:pt x="152" y="92"/>
                    </a:lnTo>
                    <a:lnTo>
                      <a:pt x="150" y="96"/>
                    </a:lnTo>
                    <a:lnTo>
                      <a:pt x="148" y="99"/>
                    </a:lnTo>
                    <a:lnTo>
                      <a:pt x="146" y="103"/>
                    </a:lnTo>
                    <a:lnTo>
                      <a:pt x="142" y="107"/>
                    </a:lnTo>
                    <a:lnTo>
                      <a:pt x="140" y="109"/>
                    </a:lnTo>
                    <a:lnTo>
                      <a:pt x="136" y="109"/>
                    </a:lnTo>
                    <a:lnTo>
                      <a:pt x="132" y="109"/>
                    </a:lnTo>
                    <a:lnTo>
                      <a:pt x="129" y="109"/>
                    </a:lnTo>
                    <a:lnTo>
                      <a:pt x="125" y="107"/>
                    </a:lnTo>
                    <a:lnTo>
                      <a:pt x="117" y="103"/>
                    </a:lnTo>
                    <a:lnTo>
                      <a:pt x="109" y="97"/>
                    </a:lnTo>
                    <a:lnTo>
                      <a:pt x="100" y="90"/>
                    </a:lnTo>
                    <a:lnTo>
                      <a:pt x="88" y="82"/>
                    </a:lnTo>
                    <a:lnTo>
                      <a:pt x="75" y="73"/>
                    </a:lnTo>
                    <a:lnTo>
                      <a:pt x="62" y="61"/>
                    </a:lnTo>
                    <a:lnTo>
                      <a:pt x="48" y="50"/>
                    </a:lnTo>
                    <a:lnTo>
                      <a:pt x="35" y="38"/>
                    </a:lnTo>
                    <a:lnTo>
                      <a:pt x="25" y="29"/>
                    </a:lnTo>
                    <a:lnTo>
                      <a:pt x="19" y="25"/>
                    </a:lnTo>
                    <a:lnTo>
                      <a:pt x="16" y="21"/>
                    </a:lnTo>
                    <a:lnTo>
                      <a:pt x="12" y="17"/>
                    </a:lnTo>
                    <a:lnTo>
                      <a:pt x="8" y="15"/>
                    </a:lnTo>
                    <a:lnTo>
                      <a:pt x="6" y="11"/>
                    </a:lnTo>
                    <a:lnTo>
                      <a:pt x="4" y="10"/>
                    </a:lnTo>
                    <a:lnTo>
                      <a:pt x="2" y="8"/>
                    </a:lnTo>
                    <a:lnTo>
                      <a:pt x="0" y="6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6" y="0"/>
                    </a:lnTo>
                    <a:lnTo>
                      <a:pt x="10" y="0"/>
                    </a:lnTo>
                    <a:lnTo>
                      <a:pt x="16" y="0"/>
                    </a:lnTo>
                    <a:lnTo>
                      <a:pt x="23" y="0"/>
                    </a:lnTo>
                    <a:lnTo>
                      <a:pt x="31" y="0"/>
                    </a:lnTo>
                    <a:lnTo>
                      <a:pt x="42" y="0"/>
                    </a:lnTo>
                    <a:lnTo>
                      <a:pt x="60" y="0"/>
                    </a:lnTo>
                    <a:lnTo>
                      <a:pt x="79" y="2"/>
                    </a:lnTo>
                    <a:lnTo>
                      <a:pt x="96" y="4"/>
                    </a:lnTo>
                    <a:lnTo>
                      <a:pt x="113" y="8"/>
                    </a:lnTo>
                    <a:lnTo>
                      <a:pt x="119" y="11"/>
                    </a:lnTo>
                    <a:lnTo>
                      <a:pt x="127" y="15"/>
                    </a:lnTo>
                    <a:lnTo>
                      <a:pt x="132" y="19"/>
                    </a:lnTo>
                    <a:lnTo>
                      <a:pt x="138" y="23"/>
                    </a:lnTo>
                    <a:lnTo>
                      <a:pt x="142" y="27"/>
                    </a:lnTo>
                    <a:lnTo>
                      <a:pt x="146" y="31"/>
                    </a:lnTo>
                    <a:lnTo>
                      <a:pt x="148" y="36"/>
                    </a:lnTo>
                    <a:lnTo>
                      <a:pt x="150" y="40"/>
                    </a:lnTo>
                    <a:lnTo>
                      <a:pt x="150" y="40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7" name="Freeform 882"/>
              <p:cNvSpPr/>
              <p:nvPr/>
            </p:nvSpPr>
            <p:spPr bwMode="auto">
              <a:xfrm>
                <a:off x="7877175" y="2298700"/>
                <a:ext cx="279400" cy="404813"/>
              </a:xfrm>
              <a:custGeom>
                <a:avLst/>
                <a:gdLst>
                  <a:gd name="T0" fmla="*/ 283 w 352"/>
                  <a:gd name="T1" fmla="*/ 17 h 510"/>
                  <a:gd name="T2" fmla="*/ 292 w 352"/>
                  <a:gd name="T3" fmla="*/ 23 h 510"/>
                  <a:gd name="T4" fmla="*/ 290 w 352"/>
                  <a:gd name="T5" fmla="*/ 33 h 510"/>
                  <a:gd name="T6" fmla="*/ 281 w 352"/>
                  <a:gd name="T7" fmla="*/ 50 h 510"/>
                  <a:gd name="T8" fmla="*/ 269 w 352"/>
                  <a:gd name="T9" fmla="*/ 67 h 510"/>
                  <a:gd name="T10" fmla="*/ 262 w 352"/>
                  <a:gd name="T11" fmla="*/ 96 h 510"/>
                  <a:gd name="T12" fmla="*/ 254 w 352"/>
                  <a:gd name="T13" fmla="*/ 138 h 510"/>
                  <a:gd name="T14" fmla="*/ 245 w 352"/>
                  <a:gd name="T15" fmla="*/ 193 h 510"/>
                  <a:gd name="T16" fmla="*/ 237 w 352"/>
                  <a:gd name="T17" fmla="*/ 252 h 510"/>
                  <a:gd name="T18" fmla="*/ 233 w 352"/>
                  <a:gd name="T19" fmla="*/ 298 h 510"/>
                  <a:gd name="T20" fmla="*/ 233 w 352"/>
                  <a:gd name="T21" fmla="*/ 327 h 510"/>
                  <a:gd name="T22" fmla="*/ 235 w 352"/>
                  <a:gd name="T23" fmla="*/ 342 h 510"/>
                  <a:gd name="T24" fmla="*/ 241 w 352"/>
                  <a:gd name="T25" fmla="*/ 342 h 510"/>
                  <a:gd name="T26" fmla="*/ 258 w 352"/>
                  <a:gd name="T27" fmla="*/ 329 h 510"/>
                  <a:gd name="T28" fmla="*/ 281 w 352"/>
                  <a:gd name="T29" fmla="*/ 304 h 510"/>
                  <a:gd name="T30" fmla="*/ 325 w 352"/>
                  <a:gd name="T31" fmla="*/ 264 h 510"/>
                  <a:gd name="T32" fmla="*/ 344 w 352"/>
                  <a:gd name="T33" fmla="*/ 249 h 510"/>
                  <a:gd name="T34" fmla="*/ 352 w 352"/>
                  <a:gd name="T35" fmla="*/ 250 h 510"/>
                  <a:gd name="T36" fmla="*/ 348 w 352"/>
                  <a:gd name="T37" fmla="*/ 264 h 510"/>
                  <a:gd name="T38" fmla="*/ 333 w 352"/>
                  <a:gd name="T39" fmla="*/ 287 h 510"/>
                  <a:gd name="T40" fmla="*/ 308 w 352"/>
                  <a:gd name="T41" fmla="*/ 319 h 510"/>
                  <a:gd name="T42" fmla="*/ 269 w 352"/>
                  <a:gd name="T43" fmla="*/ 373 h 510"/>
                  <a:gd name="T44" fmla="*/ 229 w 352"/>
                  <a:gd name="T45" fmla="*/ 430 h 510"/>
                  <a:gd name="T46" fmla="*/ 210 w 352"/>
                  <a:gd name="T47" fmla="*/ 459 h 510"/>
                  <a:gd name="T48" fmla="*/ 197 w 352"/>
                  <a:gd name="T49" fmla="*/ 478 h 510"/>
                  <a:gd name="T50" fmla="*/ 181 w 352"/>
                  <a:gd name="T51" fmla="*/ 503 h 510"/>
                  <a:gd name="T52" fmla="*/ 172 w 352"/>
                  <a:gd name="T53" fmla="*/ 510 h 510"/>
                  <a:gd name="T54" fmla="*/ 160 w 352"/>
                  <a:gd name="T55" fmla="*/ 504 h 510"/>
                  <a:gd name="T56" fmla="*/ 143 w 352"/>
                  <a:gd name="T57" fmla="*/ 482 h 510"/>
                  <a:gd name="T58" fmla="*/ 132 w 352"/>
                  <a:gd name="T59" fmla="*/ 457 h 510"/>
                  <a:gd name="T60" fmla="*/ 132 w 352"/>
                  <a:gd name="T61" fmla="*/ 438 h 510"/>
                  <a:gd name="T62" fmla="*/ 141 w 352"/>
                  <a:gd name="T63" fmla="*/ 415 h 510"/>
                  <a:gd name="T64" fmla="*/ 160 w 352"/>
                  <a:gd name="T65" fmla="*/ 388 h 510"/>
                  <a:gd name="T66" fmla="*/ 170 w 352"/>
                  <a:gd name="T67" fmla="*/ 369 h 510"/>
                  <a:gd name="T68" fmla="*/ 178 w 352"/>
                  <a:gd name="T69" fmla="*/ 338 h 510"/>
                  <a:gd name="T70" fmla="*/ 187 w 352"/>
                  <a:gd name="T71" fmla="*/ 300 h 510"/>
                  <a:gd name="T72" fmla="*/ 193 w 352"/>
                  <a:gd name="T73" fmla="*/ 254 h 510"/>
                  <a:gd name="T74" fmla="*/ 199 w 352"/>
                  <a:gd name="T75" fmla="*/ 207 h 510"/>
                  <a:gd name="T76" fmla="*/ 202 w 352"/>
                  <a:gd name="T77" fmla="*/ 168 h 510"/>
                  <a:gd name="T78" fmla="*/ 204 w 352"/>
                  <a:gd name="T79" fmla="*/ 140 h 510"/>
                  <a:gd name="T80" fmla="*/ 206 w 352"/>
                  <a:gd name="T81" fmla="*/ 119 h 510"/>
                  <a:gd name="T82" fmla="*/ 204 w 352"/>
                  <a:gd name="T83" fmla="*/ 94 h 510"/>
                  <a:gd name="T84" fmla="*/ 202 w 352"/>
                  <a:gd name="T85" fmla="*/ 82 h 510"/>
                  <a:gd name="T86" fmla="*/ 195 w 352"/>
                  <a:gd name="T87" fmla="*/ 82 h 510"/>
                  <a:gd name="T88" fmla="*/ 179 w 352"/>
                  <a:gd name="T89" fmla="*/ 88 h 510"/>
                  <a:gd name="T90" fmla="*/ 157 w 352"/>
                  <a:gd name="T91" fmla="*/ 98 h 510"/>
                  <a:gd name="T92" fmla="*/ 126 w 352"/>
                  <a:gd name="T93" fmla="*/ 111 h 510"/>
                  <a:gd name="T94" fmla="*/ 70 w 352"/>
                  <a:gd name="T95" fmla="*/ 132 h 510"/>
                  <a:gd name="T96" fmla="*/ 36 w 352"/>
                  <a:gd name="T97" fmla="*/ 132 h 510"/>
                  <a:gd name="T98" fmla="*/ 13 w 352"/>
                  <a:gd name="T99" fmla="*/ 119 h 510"/>
                  <a:gd name="T100" fmla="*/ 1 w 352"/>
                  <a:gd name="T101" fmla="*/ 107 h 510"/>
                  <a:gd name="T102" fmla="*/ 1 w 352"/>
                  <a:gd name="T103" fmla="*/ 94 h 510"/>
                  <a:gd name="T104" fmla="*/ 17 w 352"/>
                  <a:gd name="T105" fmla="*/ 92 h 510"/>
                  <a:gd name="T106" fmla="*/ 51 w 352"/>
                  <a:gd name="T107" fmla="*/ 86 h 510"/>
                  <a:gd name="T108" fmla="*/ 95 w 352"/>
                  <a:gd name="T109" fmla="*/ 75 h 510"/>
                  <a:gd name="T110" fmla="*/ 158 w 352"/>
                  <a:gd name="T111" fmla="*/ 48 h 510"/>
                  <a:gd name="T112" fmla="*/ 189 w 352"/>
                  <a:gd name="T113" fmla="*/ 27 h 510"/>
                  <a:gd name="T114" fmla="*/ 201 w 352"/>
                  <a:gd name="T115" fmla="*/ 10 h 510"/>
                  <a:gd name="T116" fmla="*/ 214 w 352"/>
                  <a:gd name="T117" fmla="*/ 2 h 510"/>
                  <a:gd name="T118" fmla="*/ 252 w 352"/>
                  <a:gd name="T119" fmla="*/ 8 h 5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52" h="510">
                    <a:moveTo>
                      <a:pt x="264" y="14"/>
                    </a:moveTo>
                    <a:lnTo>
                      <a:pt x="271" y="14"/>
                    </a:lnTo>
                    <a:lnTo>
                      <a:pt x="277" y="16"/>
                    </a:lnTo>
                    <a:lnTo>
                      <a:pt x="283" y="17"/>
                    </a:lnTo>
                    <a:lnTo>
                      <a:pt x="287" y="19"/>
                    </a:lnTo>
                    <a:lnTo>
                      <a:pt x="289" y="21"/>
                    </a:lnTo>
                    <a:lnTo>
                      <a:pt x="292" y="21"/>
                    </a:lnTo>
                    <a:lnTo>
                      <a:pt x="292" y="23"/>
                    </a:lnTo>
                    <a:lnTo>
                      <a:pt x="292" y="25"/>
                    </a:lnTo>
                    <a:lnTo>
                      <a:pt x="292" y="27"/>
                    </a:lnTo>
                    <a:lnTo>
                      <a:pt x="292" y="29"/>
                    </a:lnTo>
                    <a:lnTo>
                      <a:pt x="290" y="33"/>
                    </a:lnTo>
                    <a:lnTo>
                      <a:pt x="289" y="37"/>
                    </a:lnTo>
                    <a:lnTo>
                      <a:pt x="287" y="40"/>
                    </a:lnTo>
                    <a:lnTo>
                      <a:pt x="285" y="44"/>
                    </a:lnTo>
                    <a:lnTo>
                      <a:pt x="281" y="50"/>
                    </a:lnTo>
                    <a:lnTo>
                      <a:pt x="277" y="54"/>
                    </a:lnTo>
                    <a:lnTo>
                      <a:pt x="273" y="58"/>
                    </a:lnTo>
                    <a:lnTo>
                      <a:pt x="271" y="61"/>
                    </a:lnTo>
                    <a:lnTo>
                      <a:pt x="269" y="67"/>
                    </a:lnTo>
                    <a:lnTo>
                      <a:pt x="268" y="73"/>
                    </a:lnTo>
                    <a:lnTo>
                      <a:pt x="266" y="80"/>
                    </a:lnTo>
                    <a:lnTo>
                      <a:pt x="264" y="88"/>
                    </a:lnTo>
                    <a:lnTo>
                      <a:pt x="262" y="96"/>
                    </a:lnTo>
                    <a:lnTo>
                      <a:pt x="260" y="105"/>
                    </a:lnTo>
                    <a:lnTo>
                      <a:pt x="258" y="115"/>
                    </a:lnTo>
                    <a:lnTo>
                      <a:pt x="256" y="126"/>
                    </a:lnTo>
                    <a:lnTo>
                      <a:pt x="254" y="138"/>
                    </a:lnTo>
                    <a:lnTo>
                      <a:pt x="252" y="151"/>
                    </a:lnTo>
                    <a:lnTo>
                      <a:pt x="250" y="165"/>
                    </a:lnTo>
                    <a:lnTo>
                      <a:pt x="248" y="178"/>
                    </a:lnTo>
                    <a:lnTo>
                      <a:pt x="245" y="193"/>
                    </a:lnTo>
                    <a:lnTo>
                      <a:pt x="243" y="208"/>
                    </a:lnTo>
                    <a:lnTo>
                      <a:pt x="241" y="224"/>
                    </a:lnTo>
                    <a:lnTo>
                      <a:pt x="239" y="239"/>
                    </a:lnTo>
                    <a:lnTo>
                      <a:pt x="237" y="252"/>
                    </a:lnTo>
                    <a:lnTo>
                      <a:pt x="237" y="266"/>
                    </a:lnTo>
                    <a:lnTo>
                      <a:pt x="235" y="277"/>
                    </a:lnTo>
                    <a:lnTo>
                      <a:pt x="235" y="289"/>
                    </a:lnTo>
                    <a:lnTo>
                      <a:pt x="233" y="298"/>
                    </a:lnTo>
                    <a:lnTo>
                      <a:pt x="233" y="306"/>
                    </a:lnTo>
                    <a:lnTo>
                      <a:pt x="233" y="315"/>
                    </a:lnTo>
                    <a:lnTo>
                      <a:pt x="233" y="321"/>
                    </a:lnTo>
                    <a:lnTo>
                      <a:pt x="233" y="327"/>
                    </a:lnTo>
                    <a:lnTo>
                      <a:pt x="233" y="333"/>
                    </a:lnTo>
                    <a:lnTo>
                      <a:pt x="233" y="336"/>
                    </a:lnTo>
                    <a:lnTo>
                      <a:pt x="233" y="340"/>
                    </a:lnTo>
                    <a:lnTo>
                      <a:pt x="235" y="342"/>
                    </a:lnTo>
                    <a:lnTo>
                      <a:pt x="235" y="344"/>
                    </a:lnTo>
                    <a:lnTo>
                      <a:pt x="237" y="344"/>
                    </a:lnTo>
                    <a:lnTo>
                      <a:pt x="239" y="344"/>
                    </a:lnTo>
                    <a:lnTo>
                      <a:pt x="241" y="342"/>
                    </a:lnTo>
                    <a:lnTo>
                      <a:pt x="245" y="340"/>
                    </a:lnTo>
                    <a:lnTo>
                      <a:pt x="248" y="338"/>
                    </a:lnTo>
                    <a:lnTo>
                      <a:pt x="252" y="335"/>
                    </a:lnTo>
                    <a:lnTo>
                      <a:pt x="258" y="329"/>
                    </a:lnTo>
                    <a:lnTo>
                      <a:pt x="264" y="323"/>
                    </a:lnTo>
                    <a:lnTo>
                      <a:pt x="269" y="317"/>
                    </a:lnTo>
                    <a:lnTo>
                      <a:pt x="275" y="310"/>
                    </a:lnTo>
                    <a:lnTo>
                      <a:pt x="281" y="304"/>
                    </a:lnTo>
                    <a:lnTo>
                      <a:pt x="289" y="298"/>
                    </a:lnTo>
                    <a:lnTo>
                      <a:pt x="302" y="285"/>
                    </a:lnTo>
                    <a:lnTo>
                      <a:pt x="319" y="270"/>
                    </a:lnTo>
                    <a:lnTo>
                      <a:pt x="325" y="264"/>
                    </a:lnTo>
                    <a:lnTo>
                      <a:pt x="331" y="258"/>
                    </a:lnTo>
                    <a:lnTo>
                      <a:pt x="336" y="252"/>
                    </a:lnTo>
                    <a:lnTo>
                      <a:pt x="340" y="250"/>
                    </a:lnTo>
                    <a:lnTo>
                      <a:pt x="344" y="249"/>
                    </a:lnTo>
                    <a:lnTo>
                      <a:pt x="348" y="249"/>
                    </a:lnTo>
                    <a:lnTo>
                      <a:pt x="350" y="249"/>
                    </a:lnTo>
                    <a:lnTo>
                      <a:pt x="352" y="250"/>
                    </a:lnTo>
                    <a:lnTo>
                      <a:pt x="352" y="250"/>
                    </a:lnTo>
                    <a:lnTo>
                      <a:pt x="352" y="254"/>
                    </a:lnTo>
                    <a:lnTo>
                      <a:pt x="350" y="256"/>
                    </a:lnTo>
                    <a:lnTo>
                      <a:pt x="350" y="260"/>
                    </a:lnTo>
                    <a:lnTo>
                      <a:pt x="348" y="264"/>
                    </a:lnTo>
                    <a:lnTo>
                      <a:pt x="344" y="270"/>
                    </a:lnTo>
                    <a:lnTo>
                      <a:pt x="340" y="275"/>
                    </a:lnTo>
                    <a:lnTo>
                      <a:pt x="336" y="281"/>
                    </a:lnTo>
                    <a:lnTo>
                      <a:pt x="333" y="287"/>
                    </a:lnTo>
                    <a:lnTo>
                      <a:pt x="327" y="294"/>
                    </a:lnTo>
                    <a:lnTo>
                      <a:pt x="321" y="302"/>
                    </a:lnTo>
                    <a:lnTo>
                      <a:pt x="315" y="310"/>
                    </a:lnTo>
                    <a:lnTo>
                      <a:pt x="308" y="319"/>
                    </a:lnTo>
                    <a:lnTo>
                      <a:pt x="300" y="329"/>
                    </a:lnTo>
                    <a:lnTo>
                      <a:pt x="292" y="340"/>
                    </a:lnTo>
                    <a:lnTo>
                      <a:pt x="285" y="352"/>
                    </a:lnTo>
                    <a:lnTo>
                      <a:pt x="269" y="373"/>
                    </a:lnTo>
                    <a:lnTo>
                      <a:pt x="254" y="394"/>
                    </a:lnTo>
                    <a:lnTo>
                      <a:pt x="241" y="413"/>
                    </a:lnTo>
                    <a:lnTo>
                      <a:pt x="235" y="422"/>
                    </a:lnTo>
                    <a:lnTo>
                      <a:pt x="229" y="430"/>
                    </a:lnTo>
                    <a:lnTo>
                      <a:pt x="224" y="438"/>
                    </a:lnTo>
                    <a:lnTo>
                      <a:pt x="218" y="445"/>
                    </a:lnTo>
                    <a:lnTo>
                      <a:pt x="214" y="451"/>
                    </a:lnTo>
                    <a:lnTo>
                      <a:pt x="210" y="459"/>
                    </a:lnTo>
                    <a:lnTo>
                      <a:pt x="206" y="464"/>
                    </a:lnTo>
                    <a:lnTo>
                      <a:pt x="202" y="468"/>
                    </a:lnTo>
                    <a:lnTo>
                      <a:pt x="201" y="474"/>
                    </a:lnTo>
                    <a:lnTo>
                      <a:pt x="197" y="478"/>
                    </a:lnTo>
                    <a:lnTo>
                      <a:pt x="193" y="485"/>
                    </a:lnTo>
                    <a:lnTo>
                      <a:pt x="189" y="491"/>
                    </a:lnTo>
                    <a:lnTo>
                      <a:pt x="185" y="497"/>
                    </a:lnTo>
                    <a:lnTo>
                      <a:pt x="181" y="503"/>
                    </a:lnTo>
                    <a:lnTo>
                      <a:pt x="179" y="504"/>
                    </a:lnTo>
                    <a:lnTo>
                      <a:pt x="176" y="508"/>
                    </a:lnTo>
                    <a:lnTo>
                      <a:pt x="174" y="510"/>
                    </a:lnTo>
                    <a:lnTo>
                      <a:pt x="172" y="510"/>
                    </a:lnTo>
                    <a:lnTo>
                      <a:pt x="170" y="510"/>
                    </a:lnTo>
                    <a:lnTo>
                      <a:pt x="166" y="508"/>
                    </a:lnTo>
                    <a:lnTo>
                      <a:pt x="162" y="506"/>
                    </a:lnTo>
                    <a:lnTo>
                      <a:pt x="160" y="504"/>
                    </a:lnTo>
                    <a:lnTo>
                      <a:pt x="157" y="501"/>
                    </a:lnTo>
                    <a:lnTo>
                      <a:pt x="153" y="495"/>
                    </a:lnTo>
                    <a:lnTo>
                      <a:pt x="147" y="489"/>
                    </a:lnTo>
                    <a:lnTo>
                      <a:pt x="143" y="482"/>
                    </a:lnTo>
                    <a:lnTo>
                      <a:pt x="139" y="474"/>
                    </a:lnTo>
                    <a:lnTo>
                      <a:pt x="135" y="468"/>
                    </a:lnTo>
                    <a:lnTo>
                      <a:pt x="134" y="462"/>
                    </a:lnTo>
                    <a:lnTo>
                      <a:pt x="132" y="457"/>
                    </a:lnTo>
                    <a:lnTo>
                      <a:pt x="130" y="451"/>
                    </a:lnTo>
                    <a:lnTo>
                      <a:pt x="130" y="447"/>
                    </a:lnTo>
                    <a:lnTo>
                      <a:pt x="130" y="441"/>
                    </a:lnTo>
                    <a:lnTo>
                      <a:pt x="132" y="438"/>
                    </a:lnTo>
                    <a:lnTo>
                      <a:pt x="134" y="432"/>
                    </a:lnTo>
                    <a:lnTo>
                      <a:pt x="135" y="426"/>
                    </a:lnTo>
                    <a:lnTo>
                      <a:pt x="137" y="422"/>
                    </a:lnTo>
                    <a:lnTo>
                      <a:pt x="141" y="415"/>
                    </a:lnTo>
                    <a:lnTo>
                      <a:pt x="145" y="409"/>
                    </a:lnTo>
                    <a:lnTo>
                      <a:pt x="149" y="403"/>
                    </a:lnTo>
                    <a:lnTo>
                      <a:pt x="155" y="396"/>
                    </a:lnTo>
                    <a:lnTo>
                      <a:pt x="160" y="388"/>
                    </a:lnTo>
                    <a:lnTo>
                      <a:pt x="162" y="384"/>
                    </a:lnTo>
                    <a:lnTo>
                      <a:pt x="164" y="378"/>
                    </a:lnTo>
                    <a:lnTo>
                      <a:pt x="166" y="375"/>
                    </a:lnTo>
                    <a:lnTo>
                      <a:pt x="170" y="369"/>
                    </a:lnTo>
                    <a:lnTo>
                      <a:pt x="172" y="361"/>
                    </a:lnTo>
                    <a:lnTo>
                      <a:pt x="174" y="356"/>
                    </a:lnTo>
                    <a:lnTo>
                      <a:pt x="176" y="348"/>
                    </a:lnTo>
                    <a:lnTo>
                      <a:pt x="178" y="338"/>
                    </a:lnTo>
                    <a:lnTo>
                      <a:pt x="179" y="331"/>
                    </a:lnTo>
                    <a:lnTo>
                      <a:pt x="181" y="321"/>
                    </a:lnTo>
                    <a:lnTo>
                      <a:pt x="185" y="312"/>
                    </a:lnTo>
                    <a:lnTo>
                      <a:pt x="187" y="300"/>
                    </a:lnTo>
                    <a:lnTo>
                      <a:pt x="189" y="291"/>
                    </a:lnTo>
                    <a:lnTo>
                      <a:pt x="189" y="279"/>
                    </a:lnTo>
                    <a:lnTo>
                      <a:pt x="191" y="266"/>
                    </a:lnTo>
                    <a:lnTo>
                      <a:pt x="193" y="254"/>
                    </a:lnTo>
                    <a:lnTo>
                      <a:pt x="195" y="241"/>
                    </a:lnTo>
                    <a:lnTo>
                      <a:pt x="197" y="229"/>
                    </a:lnTo>
                    <a:lnTo>
                      <a:pt x="197" y="218"/>
                    </a:lnTo>
                    <a:lnTo>
                      <a:pt x="199" y="207"/>
                    </a:lnTo>
                    <a:lnTo>
                      <a:pt x="201" y="195"/>
                    </a:lnTo>
                    <a:lnTo>
                      <a:pt x="201" y="186"/>
                    </a:lnTo>
                    <a:lnTo>
                      <a:pt x="202" y="176"/>
                    </a:lnTo>
                    <a:lnTo>
                      <a:pt x="202" y="168"/>
                    </a:lnTo>
                    <a:lnTo>
                      <a:pt x="202" y="159"/>
                    </a:lnTo>
                    <a:lnTo>
                      <a:pt x="204" y="153"/>
                    </a:lnTo>
                    <a:lnTo>
                      <a:pt x="204" y="145"/>
                    </a:lnTo>
                    <a:lnTo>
                      <a:pt x="204" y="140"/>
                    </a:lnTo>
                    <a:lnTo>
                      <a:pt x="206" y="132"/>
                    </a:lnTo>
                    <a:lnTo>
                      <a:pt x="206" y="128"/>
                    </a:lnTo>
                    <a:lnTo>
                      <a:pt x="206" y="123"/>
                    </a:lnTo>
                    <a:lnTo>
                      <a:pt x="206" y="119"/>
                    </a:lnTo>
                    <a:lnTo>
                      <a:pt x="206" y="111"/>
                    </a:lnTo>
                    <a:lnTo>
                      <a:pt x="206" y="105"/>
                    </a:lnTo>
                    <a:lnTo>
                      <a:pt x="206" y="100"/>
                    </a:lnTo>
                    <a:lnTo>
                      <a:pt x="204" y="94"/>
                    </a:lnTo>
                    <a:lnTo>
                      <a:pt x="204" y="90"/>
                    </a:lnTo>
                    <a:lnTo>
                      <a:pt x="204" y="86"/>
                    </a:lnTo>
                    <a:lnTo>
                      <a:pt x="202" y="84"/>
                    </a:lnTo>
                    <a:lnTo>
                      <a:pt x="202" y="82"/>
                    </a:lnTo>
                    <a:lnTo>
                      <a:pt x="201" y="82"/>
                    </a:lnTo>
                    <a:lnTo>
                      <a:pt x="199" y="80"/>
                    </a:lnTo>
                    <a:lnTo>
                      <a:pt x="197" y="82"/>
                    </a:lnTo>
                    <a:lnTo>
                      <a:pt x="195" y="82"/>
                    </a:lnTo>
                    <a:lnTo>
                      <a:pt x="191" y="82"/>
                    </a:lnTo>
                    <a:lnTo>
                      <a:pt x="189" y="84"/>
                    </a:lnTo>
                    <a:lnTo>
                      <a:pt x="183" y="86"/>
                    </a:lnTo>
                    <a:lnTo>
                      <a:pt x="179" y="88"/>
                    </a:lnTo>
                    <a:lnTo>
                      <a:pt x="176" y="90"/>
                    </a:lnTo>
                    <a:lnTo>
                      <a:pt x="170" y="92"/>
                    </a:lnTo>
                    <a:lnTo>
                      <a:pt x="164" y="94"/>
                    </a:lnTo>
                    <a:lnTo>
                      <a:pt x="157" y="98"/>
                    </a:lnTo>
                    <a:lnTo>
                      <a:pt x="151" y="100"/>
                    </a:lnTo>
                    <a:lnTo>
                      <a:pt x="143" y="103"/>
                    </a:lnTo>
                    <a:lnTo>
                      <a:pt x="135" y="107"/>
                    </a:lnTo>
                    <a:lnTo>
                      <a:pt x="126" y="111"/>
                    </a:lnTo>
                    <a:lnTo>
                      <a:pt x="111" y="119"/>
                    </a:lnTo>
                    <a:lnTo>
                      <a:pt x="95" y="124"/>
                    </a:lnTo>
                    <a:lnTo>
                      <a:pt x="82" y="128"/>
                    </a:lnTo>
                    <a:lnTo>
                      <a:pt x="70" y="132"/>
                    </a:lnTo>
                    <a:lnTo>
                      <a:pt x="59" y="134"/>
                    </a:lnTo>
                    <a:lnTo>
                      <a:pt x="49" y="134"/>
                    </a:lnTo>
                    <a:lnTo>
                      <a:pt x="42" y="134"/>
                    </a:lnTo>
                    <a:lnTo>
                      <a:pt x="36" y="132"/>
                    </a:lnTo>
                    <a:lnTo>
                      <a:pt x="28" y="128"/>
                    </a:lnTo>
                    <a:lnTo>
                      <a:pt x="23" y="124"/>
                    </a:lnTo>
                    <a:lnTo>
                      <a:pt x="17" y="123"/>
                    </a:lnTo>
                    <a:lnTo>
                      <a:pt x="13" y="119"/>
                    </a:lnTo>
                    <a:lnTo>
                      <a:pt x="9" y="117"/>
                    </a:lnTo>
                    <a:lnTo>
                      <a:pt x="5" y="113"/>
                    </a:lnTo>
                    <a:lnTo>
                      <a:pt x="3" y="109"/>
                    </a:lnTo>
                    <a:lnTo>
                      <a:pt x="1" y="107"/>
                    </a:lnTo>
                    <a:lnTo>
                      <a:pt x="0" y="103"/>
                    </a:lnTo>
                    <a:lnTo>
                      <a:pt x="0" y="102"/>
                    </a:lnTo>
                    <a:lnTo>
                      <a:pt x="0" y="98"/>
                    </a:lnTo>
                    <a:lnTo>
                      <a:pt x="1" y="94"/>
                    </a:lnTo>
                    <a:lnTo>
                      <a:pt x="3" y="94"/>
                    </a:lnTo>
                    <a:lnTo>
                      <a:pt x="7" y="94"/>
                    </a:lnTo>
                    <a:lnTo>
                      <a:pt x="11" y="94"/>
                    </a:lnTo>
                    <a:lnTo>
                      <a:pt x="17" y="92"/>
                    </a:lnTo>
                    <a:lnTo>
                      <a:pt x="24" y="90"/>
                    </a:lnTo>
                    <a:lnTo>
                      <a:pt x="32" y="90"/>
                    </a:lnTo>
                    <a:lnTo>
                      <a:pt x="42" y="88"/>
                    </a:lnTo>
                    <a:lnTo>
                      <a:pt x="51" y="86"/>
                    </a:lnTo>
                    <a:lnTo>
                      <a:pt x="63" y="84"/>
                    </a:lnTo>
                    <a:lnTo>
                      <a:pt x="74" y="82"/>
                    </a:lnTo>
                    <a:lnTo>
                      <a:pt x="84" y="79"/>
                    </a:lnTo>
                    <a:lnTo>
                      <a:pt x="95" y="75"/>
                    </a:lnTo>
                    <a:lnTo>
                      <a:pt x="118" y="67"/>
                    </a:lnTo>
                    <a:lnTo>
                      <a:pt x="139" y="58"/>
                    </a:lnTo>
                    <a:lnTo>
                      <a:pt x="149" y="54"/>
                    </a:lnTo>
                    <a:lnTo>
                      <a:pt x="158" y="48"/>
                    </a:lnTo>
                    <a:lnTo>
                      <a:pt x="168" y="42"/>
                    </a:lnTo>
                    <a:lnTo>
                      <a:pt x="176" y="37"/>
                    </a:lnTo>
                    <a:lnTo>
                      <a:pt x="183" y="33"/>
                    </a:lnTo>
                    <a:lnTo>
                      <a:pt x="189" y="27"/>
                    </a:lnTo>
                    <a:lnTo>
                      <a:pt x="193" y="21"/>
                    </a:lnTo>
                    <a:lnTo>
                      <a:pt x="197" y="17"/>
                    </a:lnTo>
                    <a:lnTo>
                      <a:pt x="199" y="14"/>
                    </a:lnTo>
                    <a:lnTo>
                      <a:pt x="201" y="10"/>
                    </a:lnTo>
                    <a:lnTo>
                      <a:pt x="204" y="6"/>
                    </a:lnTo>
                    <a:lnTo>
                      <a:pt x="206" y="4"/>
                    </a:lnTo>
                    <a:lnTo>
                      <a:pt x="210" y="2"/>
                    </a:lnTo>
                    <a:lnTo>
                      <a:pt x="214" y="2"/>
                    </a:lnTo>
                    <a:lnTo>
                      <a:pt x="222" y="0"/>
                    </a:lnTo>
                    <a:lnTo>
                      <a:pt x="231" y="2"/>
                    </a:lnTo>
                    <a:lnTo>
                      <a:pt x="243" y="4"/>
                    </a:lnTo>
                    <a:lnTo>
                      <a:pt x="252" y="8"/>
                    </a:lnTo>
                    <a:lnTo>
                      <a:pt x="264" y="14"/>
                    </a:lnTo>
                    <a:lnTo>
                      <a:pt x="264" y="14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8" name="Freeform 883"/>
              <p:cNvSpPr/>
              <p:nvPr/>
            </p:nvSpPr>
            <p:spPr bwMode="auto">
              <a:xfrm>
                <a:off x="8086725" y="2284413"/>
                <a:ext cx="155575" cy="428625"/>
              </a:xfrm>
              <a:custGeom>
                <a:avLst/>
                <a:gdLst>
                  <a:gd name="T0" fmla="*/ 0 w 195"/>
                  <a:gd name="T1" fmla="*/ 539 h 541"/>
                  <a:gd name="T2" fmla="*/ 2 w 195"/>
                  <a:gd name="T3" fmla="*/ 533 h 541"/>
                  <a:gd name="T4" fmla="*/ 9 w 195"/>
                  <a:gd name="T5" fmla="*/ 521 h 541"/>
                  <a:gd name="T6" fmla="*/ 23 w 195"/>
                  <a:gd name="T7" fmla="*/ 502 h 541"/>
                  <a:gd name="T8" fmla="*/ 42 w 195"/>
                  <a:gd name="T9" fmla="*/ 479 h 541"/>
                  <a:gd name="T10" fmla="*/ 63 w 195"/>
                  <a:gd name="T11" fmla="*/ 449 h 541"/>
                  <a:gd name="T12" fmla="*/ 80 w 195"/>
                  <a:gd name="T13" fmla="*/ 416 h 541"/>
                  <a:gd name="T14" fmla="*/ 97 w 195"/>
                  <a:gd name="T15" fmla="*/ 382 h 541"/>
                  <a:gd name="T16" fmla="*/ 113 w 195"/>
                  <a:gd name="T17" fmla="*/ 344 h 541"/>
                  <a:gd name="T18" fmla="*/ 124 w 195"/>
                  <a:gd name="T19" fmla="*/ 302 h 541"/>
                  <a:gd name="T20" fmla="*/ 132 w 195"/>
                  <a:gd name="T21" fmla="*/ 258 h 541"/>
                  <a:gd name="T22" fmla="*/ 138 w 195"/>
                  <a:gd name="T23" fmla="*/ 210 h 541"/>
                  <a:gd name="T24" fmla="*/ 141 w 195"/>
                  <a:gd name="T25" fmla="*/ 161 h 541"/>
                  <a:gd name="T26" fmla="*/ 141 w 195"/>
                  <a:gd name="T27" fmla="*/ 136 h 541"/>
                  <a:gd name="T28" fmla="*/ 141 w 195"/>
                  <a:gd name="T29" fmla="*/ 115 h 541"/>
                  <a:gd name="T30" fmla="*/ 139 w 195"/>
                  <a:gd name="T31" fmla="*/ 94 h 541"/>
                  <a:gd name="T32" fmla="*/ 138 w 195"/>
                  <a:gd name="T33" fmla="*/ 78 h 541"/>
                  <a:gd name="T34" fmla="*/ 136 w 195"/>
                  <a:gd name="T35" fmla="*/ 63 h 541"/>
                  <a:gd name="T36" fmla="*/ 134 w 195"/>
                  <a:gd name="T37" fmla="*/ 54 h 541"/>
                  <a:gd name="T38" fmla="*/ 130 w 195"/>
                  <a:gd name="T39" fmla="*/ 44 h 541"/>
                  <a:gd name="T40" fmla="*/ 124 w 195"/>
                  <a:gd name="T41" fmla="*/ 38 h 541"/>
                  <a:gd name="T42" fmla="*/ 116 w 195"/>
                  <a:gd name="T43" fmla="*/ 29 h 541"/>
                  <a:gd name="T44" fmla="*/ 113 w 195"/>
                  <a:gd name="T45" fmla="*/ 23 h 541"/>
                  <a:gd name="T46" fmla="*/ 111 w 195"/>
                  <a:gd name="T47" fmla="*/ 15 h 541"/>
                  <a:gd name="T48" fmla="*/ 113 w 195"/>
                  <a:gd name="T49" fmla="*/ 10 h 541"/>
                  <a:gd name="T50" fmla="*/ 116 w 195"/>
                  <a:gd name="T51" fmla="*/ 4 h 541"/>
                  <a:gd name="T52" fmla="*/ 122 w 195"/>
                  <a:gd name="T53" fmla="*/ 0 h 541"/>
                  <a:gd name="T54" fmla="*/ 130 w 195"/>
                  <a:gd name="T55" fmla="*/ 0 h 541"/>
                  <a:gd name="T56" fmla="*/ 141 w 195"/>
                  <a:gd name="T57" fmla="*/ 2 h 541"/>
                  <a:gd name="T58" fmla="*/ 164 w 195"/>
                  <a:gd name="T59" fmla="*/ 8 h 541"/>
                  <a:gd name="T60" fmla="*/ 191 w 195"/>
                  <a:gd name="T61" fmla="*/ 13 h 541"/>
                  <a:gd name="T62" fmla="*/ 195 w 195"/>
                  <a:gd name="T63" fmla="*/ 76 h 541"/>
                  <a:gd name="T64" fmla="*/ 195 w 195"/>
                  <a:gd name="T65" fmla="*/ 115 h 541"/>
                  <a:gd name="T66" fmla="*/ 193 w 195"/>
                  <a:gd name="T67" fmla="*/ 151 h 541"/>
                  <a:gd name="T68" fmla="*/ 189 w 195"/>
                  <a:gd name="T69" fmla="*/ 201 h 541"/>
                  <a:gd name="T70" fmla="*/ 182 w 195"/>
                  <a:gd name="T71" fmla="*/ 262 h 541"/>
                  <a:gd name="T72" fmla="*/ 178 w 195"/>
                  <a:gd name="T73" fmla="*/ 306 h 541"/>
                  <a:gd name="T74" fmla="*/ 170 w 195"/>
                  <a:gd name="T75" fmla="*/ 334 h 541"/>
                  <a:gd name="T76" fmla="*/ 159 w 195"/>
                  <a:gd name="T77" fmla="*/ 363 h 541"/>
                  <a:gd name="T78" fmla="*/ 145 w 195"/>
                  <a:gd name="T79" fmla="*/ 392 h 541"/>
                  <a:gd name="T80" fmla="*/ 130 w 195"/>
                  <a:gd name="T81" fmla="*/ 418 h 541"/>
                  <a:gd name="T82" fmla="*/ 111 w 195"/>
                  <a:gd name="T83" fmla="*/ 445 h 541"/>
                  <a:gd name="T84" fmla="*/ 80 w 195"/>
                  <a:gd name="T85" fmla="*/ 481 h 541"/>
                  <a:gd name="T86" fmla="*/ 46 w 195"/>
                  <a:gd name="T87" fmla="*/ 514 h 541"/>
                  <a:gd name="T88" fmla="*/ 26 w 195"/>
                  <a:gd name="T89" fmla="*/ 529 h 541"/>
                  <a:gd name="T90" fmla="*/ 11 w 195"/>
                  <a:gd name="T91" fmla="*/ 537 h 541"/>
                  <a:gd name="T92" fmla="*/ 2 w 195"/>
                  <a:gd name="T93" fmla="*/ 541 h 541"/>
                  <a:gd name="T94" fmla="*/ 0 w 195"/>
                  <a:gd name="T95" fmla="*/ 541 h 5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95" h="541">
                    <a:moveTo>
                      <a:pt x="0" y="541"/>
                    </a:moveTo>
                    <a:lnTo>
                      <a:pt x="0" y="539"/>
                    </a:lnTo>
                    <a:lnTo>
                      <a:pt x="0" y="537"/>
                    </a:lnTo>
                    <a:lnTo>
                      <a:pt x="2" y="533"/>
                    </a:lnTo>
                    <a:lnTo>
                      <a:pt x="4" y="529"/>
                    </a:lnTo>
                    <a:lnTo>
                      <a:pt x="9" y="521"/>
                    </a:lnTo>
                    <a:lnTo>
                      <a:pt x="15" y="514"/>
                    </a:lnTo>
                    <a:lnTo>
                      <a:pt x="23" y="502"/>
                    </a:lnTo>
                    <a:lnTo>
                      <a:pt x="32" y="491"/>
                    </a:lnTo>
                    <a:lnTo>
                      <a:pt x="42" y="479"/>
                    </a:lnTo>
                    <a:lnTo>
                      <a:pt x="51" y="464"/>
                    </a:lnTo>
                    <a:lnTo>
                      <a:pt x="63" y="449"/>
                    </a:lnTo>
                    <a:lnTo>
                      <a:pt x="71" y="434"/>
                    </a:lnTo>
                    <a:lnTo>
                      <a:pt x="80" y="416"/>
                    </a:lnTo>
                    <a:lnTo>
                      <a:pt x="90" y="399"/>
                    </a:lnTo>
                    <a:lnTo>
                      <a:pt x="97" y="382"/>
                    </a:lnTo>
                    <a:lnTo>
                      <a:pt x="105" y="363"/>
                    </a:lnTo>
                    <a:lnTo>
                      <a:pt x="113" y="344"/>
                    </a:lnTo>
                    <a:lnTo>
                      <a:pt x="118" y="323"/>
                    </a:lnTo>
                    <a:lnTo>
                      <a:pt x="124" y="302"/>
                    </a:lnTo>
                    <a:lnTo>
                      <a:pt x="128" y="281"/>
                    </a:lnTo>
                    <a:lnTo>
                      <a:pt x="132" y="258"/>
                    </a:lnTo>
                    <a:lnTo>
                      <a:pt x="136" y="235"/>
                    </a:lnTo>
                    <a:lnTo>
                      <a:pt x="138" y="210"/>
                    </a:lnTo>
                    <a:lnTo>
                      <a:pt x="139" y="185"/>
                    </a:lnTo>
                    <a:lnTo>
                      <a:pt x="141" y="161"/>
                    </a:lnTo>
                    <a:lnTo>
                      <a:pt x="141" y="147"/>
                    </a:lnTo>
                    <a:lnTo>
                      <a:pt x="141" y="136"/>
                    </a:lnTo>
                    <a:lnTo>
                      <a:pt x="141" y="124"/>
                    </a:lnTo>
                    <a:lnTo>
                      <a:pt x="141" y="115"/>
                    </a:lnTo>
                    <a:lnTo>
                      <a:pt x="139" y="103"/>
                    </a:lnTo>
                    <a:lnTo>
                      <a:pt x="139" y="94"/>
                    </a:lnTo>
                    <a:lnTo>
                      <a:pt x="139" y="86"/>
                    </a:lnTo>
                    <a:lnTo>
                      <a:pt x="138" y="78"/>
                    </a:lnTo>
                    <a:lnTo>
                      <a:pt x="138" y="71"/>
                    </a:lnTo>
                    <a:lnTo>
                      <a:pt x="136" y="63"/>
                    </a:lnTo>
                    <a:lnTo>
                      <a:pt x="134" y="57"/>
                    </a:lnTo>
                    <a:lnTo>
                      <a:pt x="134" y="54"/>
                    </a:lnTo>
                    <a:lnTo>
                      <a:pt x="132" y="48"/>
                    </a:lnTo>
                    <a:lnTo>
                      <a:pt x="130" y="44"/>
                    </a:lnTo>
                    <a:lnTo>
                      <a:pt x="128" y="40"/>
                    </a:lnTo>
                    <a:lnTo>
                      <a:pt x="124" y="38"/>
                    </a:lnTo>
                    <a:lnTo>
                      <a:pt x="120" y="34"/>
                    </a:lnTo>
                    <a:lnTo>
                      <a:pt x="116" y="29"/>
                    </a:lnTo>
                    <a:lnTo>
                      <a:pt x="115" y="27"/>
                    </a:lnTo>
                    <a:lnTo>
                      <a:pt x="113" y="23"/>
                    </a:lnTo>
                    <a:lnTo>
                      <a:pt x="111" y="19"/>
                    </a:lnTo>
                    <a:lnTo>
                      <a:pt x="111" y="15"/>
                    </a:lnTo>
                    <a:lnTo>
                      <a:pt x="111" y="13"/>
                    </a:lnTo>
                    <a:lnTo>
                      <a:pt x="113" y="10"/>
                    </a:lnTo>
                    <a:lnTo>
                      <a:pt x="115" y="6"/>
                    </a:lnTo>
                    <a:lnTo>
                      <a:pt x="116" y="4"/>
                    </a:lnTo>
                    <a:lnTo>
                      <a:pt x="118" y="2"/>
                    </a:lnTo>
                    <a:lnTo>
                      <a:pt x="122" y="0"/>
                    </a:lnTo>
                    <a:lnTo>
                      <a:pt x="126" y="0"/>
                    </a:lnTo>
                    <a:lnTo>
                      <a:pt x="130" y="0"/>
                    </a:lnTo>
                    <a:lnTo>
                      <a:pt x="136" y="0"/>
                    </a:lnTo>
                    <a:lnTo>
                      <a:pt x="141" y="2"/>
                    </a:lnTo>
                    <a:lnTo>
                      <a:pt x="151" y="4"/>
                    </a:lnTo>
                    <a:lnTo>
                      <a:pt x="164" y="8"/>
                    </a:lnTo>
                    <a:lnTo>
                      <a:pt x="178" y="10"/>
                    </a:lnTo>
                    <a:lnTo>
                      <a:pt x="191" y="13"/>
                    </a:lnTo>
                    <a:lnTo>
                      <a:pt x="193" y="55"/>
                    </a:lnTo>
                    <a:lnTo>
                      <a:pt x="195" y="76"/>
                    </a:lnTo>
                    <a:lnTo>
                      <a:pt x="195" y="96"/>
                    </a:lnTo>
                    <a:lnTo>
                      <a:pt x="195" y="115"/>
                    </a:lnTo>
                    <a:lnTo>
                      <a:pt x="193" y="134"/>
                    </a:lnTo>
                    <a:lnTo>
                      <a:pt x="193" y="151"/>
                    </a:lnTo>
                    <a:lnTo>
                      <a:pt x="191" y="168"/>
                    </a:lnTo>
                    <a:lnTo>
                      <a:pt x="189" y="201"/>
                    </a:lnTo>
                    <a:lnTo>
                      <a:pt x="185" y="233"/>
                    </a:lnTo>
                    <a:lnTo>
                      <a:pt x="182" y="262"/>
                    </a:lnTo>
                    <a:lnTo>
                      <a:pt x="180" y="290"/>
                    </a:lnTo>
                    <a:lnTo>
                      <a:pt x="178" y="306"/>
                    </a:lnTo>
                    <a:lnTo>
                      <a:pt x="174" y="319"/>
                    </a:lnTo>
                    <a:lnTo>
                      <a:pt x="170" y="334"/>
                    </a:lnTo>
                    <a:lnTo>
                      <a:pt x="164" y="348"/>
                    </a:lnTo>
                    <a:lnTo>
                      <a:pt x="159" y="363"/>
                    </a:lnTo>
                    <a:lnTo>
                      <a:pt x="153" y="376"/>
                    </a:lnTo>
                    <a:lnTo>
                      <a:pt x="145" y="392"/>
                    </a:lnTo>
                    <a:lnTo>
                      <a:pt x="138" y="405"/>
                    </a:lnTo>
                    <a:lnTo>
                      <a:pt x="130" y="418"/>
                    </a:lnTo>
                    <a:lnTo>
                      <a:pt x="120" y="432"/>
                    </a:lnTo>
                    <a:lnTo>
                      <a:pt x="111" y="445"/>
                    </a:lnTo>
                    <a:lnTo>
                      <a:pt x="101" y="457"/>
                    </a:lnTo>
                    <a:lnTo>
                      <a:pt x="80" y="481"/>
                    </a:lnTo>
                    <a:lnTo>
                      <a:pt x="59" y="502"/>
                    </a:lnTo>
                    <a:lnTo>
                      <a:pt x="46" y="514"/>
                    </a:lnTo>
                    <a:lnTo>
                      <a:pt x="36" y="521"/>
                    </a:lnTo>
                    <a:lnTo>
                      <a:pt x="26" y="529"/>
                    </a:lnTo>
                    <a:lnTo>
                      <a:pt x="19" y="533"/>
                    </a:lnTo>
                    <a:lnTo>
                      <a:pt x="11" y="537"/>
                    </a:lnTo>
                    <a:lnTo>
                      <a:pt x="5" y="541"/>
                    </a:lnTo>
                    <a:lnTo>
                      <a:pt x="2" y="541"/>
                    </a:lnTo>
                    <a:lnTo>
                      <a:pt x="0" y="541"/>
                    </a:lnTo>
                    <a:lnTo>
                      <a:pt x="0" y="541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9" name="Freeform 884"/>
              <p:cNvSpPr/>
              <p:nvPr/>
            </p:nvSpPr>
            <p:spPr bwMode="auto">
              <a:xfrm>
                <a:off x="8223250" y="2235200"/>
                <a:ext cx="317500" cy="100013"/>
              </a:xfrm>
              <a:custGeom>
                <a:avLst/>
                <a:gdLst>
                  <a:gd name="T0" fmla="*/ 0 w 400"/>
                  <a:gd name="T1" fmla="*/ 78 h 124"/>
                  <a:gd name="T2" fmla="*/ 40 w 400"/>
                  <a:gd name="T3" fmla="*/ 69 h 124"/>
                  <a:gd name="T4" fmla="*/ 79 w 400"/>
                  <a:gd name="T5" fmla="*/ 59 h 124"/>
                  <a:gd name="T6" fmla="*/ 115 w 400"/>
                  <a:gd name="T7" fmla="*/ 50 h 124"/>
                  <a:gd name="T8" fmla="*/ 147 w 400"/>
                  <a:gd name="T9" fmla="*/ 42 h 124"/>
                  <a:gd name="T10" fmla="*/ 180 w 400"/>
                  <a:gd name="T11" fmla="*/ 34 h 124"/>
                  <a:gd name="T12" fmla="*/ 209 w 400"/>
                  <a:gd name="T13" fmla="*/ 27 h 124"/>
                  <a:gd name="T14" fmla="*/ 235 w 400"/>
                  <a:gd name="T15" fmla="*/ 21 h 124"/>
                  <a:gd name="T16" fmla="*/ 258 w 400"/>
                  <a:gd name="T17" fmla="*/ 17 h 124"/>
                  <a:gd name="T18" fmla="*/ 281 w 400"/>
                  <a:gd name="T19" fmla="*/ 11 h 124"/>
                  <a:gd name="T20" fmla="*/ 301 w 400"/>
                  <a:gd name="T21" fmla="*/ 10 h 124"/>
                  <a:gd name="T22" fmla="*/ 318 w 400"/>
                  <a:gd name="T23" fmla="*/ 6 h 124"/>
                  <a:gd name="T24" fmla="*/ 333 w 400"/>
                  <a:gd name="T25" fmla="*/ 4 h 124"/>
                  <a:gd name="T26" fmla="*/ 345 w 400"/>
                  <a:gd name="T27" fmla="*/ 2 h 124"/>
                  <a:gd name="T28" fmla="*/ 354 w 400"/>
                  <a:gd name="T29" fmla="*/ 2 h 124"/>
                  <a:gd name="T30" fmla="*/ 362 w 400"/>
                  <a:gd name="T31" fmla="*/ 0 h 124"/>
                  <a:gd name="T32" fmla="*/ 368 w 400"/>
                  <a:gd name="T33" fmla="*/ 2 h 124"/>
                  <a:gd name="T34" fmla="*/ 381 w 400"/>
                  <a:gd name="T35" fmla="*/ 8 h 124"/>
                  <a:gd name="T36" fmla="*/ 392 w 400"/>
                  <a:gd name="T37" fmla="*/ 13 h 124"/>
                  <a:gd name="T38" fmla="*/ 398 w 400"/>
                  <a:gd name="T39" fmla="*/ 19 h 124"/>
                  <a:gd name="T40" fmla="*/ 400 w 400"/>
                  <a:gd name="T41" fmla="*/ 27 h 124"/>
                  <a:gd name="T42" fmla="*/ 400 w 400"/>
                  <a:gd name="T43" fmla="*/ 29 h 124"/>
                  <a:gd name="T44" fmla="*/ 396 w 400"/>
                  <a:gd name="T45" fmla="*/ 32 h 124"/>
                  <a:gd name="T46" fmla="*/ 390 w 400"/>
                  <a:gd name="T47" fmla="*/ 34 h 124"/>
                  <a:gd name="T48" fmla="*/ 381 w 400"/>
                  <a:gd name="T49" fmla="*/ 38 h 124"/>
                  <a:gd name="T50" fmla="*/ 371 w 400"/>
                  <a:gd name="T51" fmla="*/ 42 h 124"/>
                  <a:gd name="T52" fmla="*/ 358 w 400"/>
                  <a:gd name="T53" fmla="*/ 46 h 124"/>
                  <a:gd name="T54" fmla="*/ 343 w 400"/>
                  <a:gd name="T55" fmla="*/ 50 h 124"/>
                  <a:gd name="T56" fmla="*/ 325 w 400"/>
                  <a:gd name="T57" fmla="*/ 53 h 124"/>
                  <a:gd name="T58" fmla="*/ 306 w 400"/>
                  <a:gd name="T59" fmla="*/ 59 h 124"/>
                  <a:gd name="T60" fmla="*/ 289 w 400"/>
                  <a:gd name="T61" fmla="*/ 63 h 124"/>
                  <a:gd name="T62" fmla="*/ 276 w 400"/>
                  <a:gd name="T63" fmla="*/ 65 h 124"/>
                  <a:gd name="T64" fmla="*/ 262 w 400"/>
                  <a:gd name="T65" fmla="*/ 67 h 124"/>
                  <a:gd name="T66" fmla="*/ 251 w 400"/>
                  <a:gd name="T67" fmla="*/ 69 h 124"/>
                  <a:gd name="T68" fmla="*/ 235 w 400"/>
                  <a:gd name="T69" fmla="*/ 71 h 124"/>
                  <a:gd name="T70" fmla="*/ 226 w 400"/>
                  <a:gd name="T71" fmla="*/ 71 h 124"/>
                  <a:gd name="T72" fmla="*/ 216 w 400"/>
                  <a:gd name="T73" fmla="*/ 74 h 124"/>
                  <a:gd name="T74" fmla="*/ 199 w 400"/>
                  <a:gd name="T75" fmla="*/ 78 h 124"/>
                  <a:gd name="T76" fmla="*/ 176 w 400"/>
                  <a:gd name="T77" fmla="*/ 84 h 124"/>
                  <a:gd name="T78" fmla="*/ 147 w 400"/>
                  <a:gd name="T79" fmla="*/ 90 h 124"/>
                  <a:gd name="T80" fmla="*/ 113 w 400"/>
                  <a:gd name="T81" fmla="*/ 97 h 124"/>
                  <a:gd name="T82" fmla="*/ 73 w 400"/>
                  <a:gd name="T83" fmla="*/ 107 h 124"/>
                  <a:gd name="T84" fmla="*/ 25 w 400"/>
                  <a:gd name="T85" fmla="*/ 118 h 124"/>
                  <a:gd name="T86" fmla="*/ 0 w 400"/>
                  <a:gd name="T87" fmla="*/ 124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400" h="124">
                    <a:moveTo>
                      <a:pt x="0" y="124"/>
                    </a:moveTo>
                    <a:lnTo>
                      <a:pt x="0" y="78"/>
                    </a:lnTo>
                    <a:lnTo>
                      <a:pt x="21" y="73"/>
                    </a:lnTo>
                    <a:lnTo>
                      <a:pt x="40" y="69"/>
                    </a:lnTo>
                    <a:lnTo>
                      <a:pt x="59" y="63"/>
                    </a:lnTo>
                    <a:lnTo>
                      <a:pt x="79" y="59"/>
                    </a:lnTo>
                    <a:lnTo>
                      <a:pt x="98" y="53"/>
                    </a:lnTo>
                    <a:lnTo>
                      <a:pt x="115" y="50"/>
                    </a:lnTo>
                    <a:lnTo>
                      <a:pt x="132" y="46"/>
                    </a:lnTo>
                    <a:lnTo>
                      <a:pt x="147" y="42"/>
                    </a:lnTo>
                    <a:lnTo>
                      <a:pt x="165" y="38"/>
                    </a:lnTo>
                    <a:lnTo>
                      <a:pt x="180" y="34"/>
                    </a:lnTo>
                    <a:lnTo>
                      <a:pt x="193" y="31"/>
                    </a:lnTo>
                    <a:lnTo>
                      <a:pt x="209" y="27"/>
                    </a:lnTo>
                    <a:lnTo>
                      <a:pt x="222" y="25"/>
                    </a:lnTo>
                    <a:lnTo>
                      <a:pt x="235" y="21"/>
                    </a:lnTo>
                    <a:lnTo>
                      <a:pt x="247" y="19"/>
                    </a:lnTo>
                    <a:lnTo>
                      <a:pt x="258" y="17"/>
                    </a:lnTo>
                    <a:lnTo>
                      <a:pt x="270" y="15"/>
                    </a:lnTo>
                    <a:lnTo>
                      <a:pt x="281" y="11"/>
                    </a:lnTo>
                    <a:lnTo>
                      <a:pt x="291" y="10"/>
                    </a:lnTo>
                    <a:lnTo>
                      <a:pt x="301" y="10"/>
                    </a:lnTo>
                    <a:lnTo>
                      <a:pt x="310" y="8"/>
                    </a:lnTo>
                    <a:lnTo>
                      <a:pt x="318" y="6"/>
                    </a:lnTo>
                    <a:lnTo>
                      <a:pt x="325" y="4"/>
                    </a:lnTo>
                    <a:lnTo>
                      <a:pt x="333" y="4"/>
                    </a:lnTo>
                    <a:lnTo>
                      <a:pt x="339" y="2"/>
                    </a:lnTo>
                    <a:lnTo>
                      <a:pt x="345" y="2"/>
                    </a:lnTo>
                    <a:lnTo>
                      <a:pt x="350" y="2"/>
                    </a:lnTo>
                    <a:lnTo>
                      <a:pt x="354" y="2"/>
                    </a:lnTo>
                    <a:lnTo>
                      <a:pt x="358" y="0"/>
                    </a:lnTo>
                    <a:lnTo>
                      <a:pt x="362" y="0"/>
                    </a:lnTo>
                    <a:lnTo>
                      <a:pt x="366" y="0"/>
                    </a:lnTo>
                    <a:lnTo>
                      <a:pt x="368" y="2"/>
                    </a:lnTo>
                    <a:lnTo>
                      <a:pt x="375" y="4"/>
                    </a:lnTo>
                    <a:lnTo>
                      <a:pt x="381" y="8"/>
                    </a:lnTo>
                    <a:lnTo>
                      <a:pt x="387" y="11"/>
                    </a:lnTo>
                    <a:lnTo>
                      <a:pt x="392" y="13"/>
                    </a:lnTo>
                    <a:lnTo>
                      <a:pt x="396" y="17"/>
                    </a:lnTo>
                    <a:lnTo>
                      <a:pt x="398" y="19"/>
                    </a:lnTo>
                    <a:lnTo>
                      <a:pt x="400" y="23"/>
                    </a:lnTo>
                    <a:lnTo>
                      <a:pt x="400" y="27"/>
                    </a:lnTo>
                    <a:lnTo>
                      <a:pt x="400" y="27"/>
                    </a:lnTo>
                    <a:lnTo>
                      <a:pt x="400" y="29"/>
                    </a:lnTo>
                    <a:lnTo>
                      <a:pt x="398" y="31"/>
                    </a:lnTo>
                    <a:lnTo>
                      <a:pt x="396" y="32"/>
                    </a:lnTo>
                    <a:lnTo>
                      <a:pt x="392" y="34"/>
                    </a:lnTo>
                    <a:lnTo>
                      <a:pt x="390" y="34"/>
                    </a:lnTo>
                    <a:lnTo>
                      <a:pt x="387" y="36"/>
                    </a:lnTo>
                    <a:lnTo>
                      <a:pt x="381" y="38"/>
                    </a:lnTo>
                    <a:lnTo>
                      <a:pt x="377" y="40"/>
                    </a:lnTo>
                    <a:lnTo>
                      <a:pt x="371" y="42"/>
                    </a:lnTo>
                    <a:lnTo>
                      <a:pt x="366" y="44"/>
                    </a:lnTo>
                    <a:lnTo>
                      <a:pt x="358" y="46"/>
                    </a:lnTo>
                    <a:lnTo>
                      <a:pt x="350" y="48"/>
                    </a:lnTo>
                    <a:lnTo>
                      <a:pt x="343" y="50"/>
                    </a:lnTo>
                    <a:lnTo>
                      <a:pt x="335" y="52"/>
                    </a:lnTo>
                    <a:lnTo>
                      <a:pt x="325" y="53"/>
                    </a:lnTo>
                    <a:lnTo>
                      <a:pt x="316" y="57"/>
                    </a:lnTo>
                    <a:lnTo>
                      <a:pt x="306" y="59"/>
                    </a:lnTo>
                    <a:lnTo>
                      <a:pt x="299" y="61"/>
                    </a:lnTo>
                    <a:lnTo>
                      <a:pt x="289" y="63"/>
                    </a:lnTo>
                    <a:lnTo>
                      <a:pt x="281" y="63"/>
                    </a:lnTo>
                    <a:lnTo>
                      <a:pt x="276" y="65"/>
                    </a:lnTo>
                    <a:lnTo>
                      <a:pt x="268" y="67"/>
                    </a:lnTo>
                    <a:lnTo>
                      <a:pt x="262" y="67"/>
                    </a:lnTo>
                    <a:lnTo>
                      <a:pt x="256" y="69"/>
                    </a:lnTo>
                    <a:lnTo>
                      <a:pt x="251" y="69"/>
                    </a:lnTo>
                    <a:lnTo>
                      <a:pt x="243" y="71"/>
                    </a:lnTo>
                    <a:lnTo>
                      <a:pt x="235" y="71"/>
                    </a:lnTo>
                    <a:lnTo>
                      <a:pt x="230" y="71"/>
                    </a:lnTo>
                    <a:lnTo>
                      <a:pt x="226" y="71"/>
                    </a:lnTo>
                    <a:lnTo>
                      <a:pt x="222" y="73"/>
                    </a:lnTo>
                    <a:lnTo>
                      <a:pt x="216" y="74"/>
                    </a:lnTo>
                    <a:lnTo>
                      <a:pt x="209" y="76"/>
                    </a:lnTo>
                    <a:lnTo>
                      <a:pt x="199" y="78"/>
                    </a:lnTo>
                    <a:lnTo>
                      <a:pt x="188" y="80"/>
                    </a:lnTo>
                    <a:lnTo>
                      <a:pt x="176" y="84"/>
                    </a:lnTo>
                    <a:lnTo>
                      <a:pt x="163" y="86"/>
                    </a:lnTo>
                    <a:lnTo>
                      <a:pt x="147" y="90"/>
                    </a:lnTo>
                    <a:lnTo>
                      <a:pt x="130" y="94"/>
                    </a:lnTo>
                    <a:lnTo>
                      <a:pt x="113" y="97"/>
                    </a:lnTo>
                    <a:lnTo>
                      <a:pt x="92" y="101"/>
                    </a:lnTo>
                    <a:lnTo>
                      <a:pt x="73" y="107"/>
                    </a:lnTo>
                    <a:lnTo>
                      <a:pt x="50" y="113"/>
                    </a:lnTo>
                    <a:lnTo>
                      <a:pt x="25" y="118"/>
                    </a:lnTo>
                    <a:lnTo>
                      <a:pt x="0" y="124"/>
                    </a:lnTo>
                    <a:lnTo>
                      <a:pt x="0" y="124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0" name="Freeform 885"/>
              <p:cNvSpPr/>
              <p:nvPr/>
            </p:nvSpPr>
            <p:spPr bwMode="auto">
              <a:xfrm>
                <a:off x="8293100" y="2012950"/>
                <a:ext cx="382587" cy="755650"/>
              </a:xfrm>
              <a:custGeom>
                <a:avLst/>
                <a:gdLst>
                  <a:gd name="T0" fmla="*/ 48 w 480"/>
                  <a:gd name="T1" fmla="*/ 159 h 951"/>
                  <a:gd name="T2" fmla="*/ 40 w 480"/>
                  <a:gd name="T3" fmla="*/ 92 h 951"/>
                  <a:gd name="T4" fmla="*/ 33 w 480"/>
                  <a:gd name="T5" fmla="*/ 63 h 951"/>
                  <a:gd name="T6" fmla="*/ 25 w 480"/>
                  <a:gd name="T7" fmla="*/ 44 h 951"/>
                  <a:gd name="T8" fmla="*/ 17 w 480"/>
                  <a:gd name="T9" fmla="*/ 35 h 951"/>
                  <a:gd name="T10" fmla="*/ 4 w 480"/>
                  <a:gd name="T11" fmla="*/ 27 h 951"/>
                  <a:gd name="T12" fmla="*/ 2 w 480"/>
                  <a:gd name="T13" fmla="*/ 16 h 951"/>
                  <a:gd name="T14" fmla="*/ 10 w 480"/>
                  <a:gd name="T15" fmla="*/ 2 h 951"/>
                  <a:gd name="T16" fmla="*/ 25 w 480"/>
                  <a:gd name="T17" fmla="*/ 2 h 951"/>
                  <a:gd name="T18" fmla="*/ 52 w 480"/>
                  <a:gd name="T19" fmla="*/ 8 h 951"/>
                  <a:gd name="T20" fmla="*/ 84 w 480"/>
                  <a:gd name="T21" fmla="*/ 19 h 951"/>
                  <a:gd name="T22" fmla="*/ 105 w 480"/>
                  <a:gd name="T23" fmla="*/ 33 h 951"/>
                  <a:gd name="T24" fmla="*/ 109 w 480"/>
                  <a:gd name="T25" fmla="*/ 65 h 951"/>
                  <a:gd name="T26" fmla="*/ 103 w 480"/>
                  <a:gd name="T27" fmla="*/ 96 h 951"/>
                  <a:gd name="T28" fmla="*/ 105 w 480"/>
                  <a:gd name="T29" fmla="*/ 142 h 951"/>
                  <a:gd name="T30" fmla="*/ 115 w 480"/>
                  <a:gd name="T31" fmla="*/ 210 h 951"/>
                  <a:gd name="T32" fmla="*/ 136 w 480"/>
                  <a:gd name="T33" fmla="*/ 310 h 951"/>
                  <a:gd name="T34" fmla="*/ 165 w 480"/>
                  <a:gd name="T35" fmla="*/ 432 h 951"/>
                  <a:gd name="T36" fmla="*/ 201 w 480"/>
                  <a:gd name="T37" fmla="*/ 548 h 951"/>
                  <a:gd name="T38" fmla="*/ 245 w 480"/>
                  <a:gd name="T39" fmla="*/ 657 h 951"/>
                  <a:gd name="T40" fmla="*/ 302 w 480"/>
                  <a:gd name="T41" fmla="*/ 745 h 951"/>
                  <a:gd name="T42" fmla="*/ 343 w 480"/>
                  <a:gd name="T43" fmla="*/ 789 h 951"/>
                  <a:gd name="T44" fmla="*/ 367 w 480"/>
                  <a:gd name="T45" fmla="*/ 814 h 951"/>
                  <a:gd name="T46" fmla="*/ 385 w 480"/>
                  <a:gd name="T47" fmla="*/ 829 h 951"/>
                  <a:gd name="T48" fmla="*/ 396 w 480"/>
                  <a:gd name="T49" fmla="*/ 837 h 951"/>
                  <a:gd name="T50" fmla="*/ 406 w 480"/>
                  <a:gd name="T51" fmla="*/ 831 h 951"/>
                  <a:gd name="T52" fmla="*/ 413 w 480"/>
                  <a:gd name="T53" fmla="*/ 818 h 951"/>
                  <a:gd name="T54" fmla="*/ 421 w 480"/>
                  <a:gd name="T55" fmla="*/ 797 h 951"/>
                  <a:gd name="T56" fmla="*/ 431 w 480"/>
                  <a:gd name="T57" fmla="*/ 762 h 951"/>
                  <a:gd name="T58" fmla="*/ 446 w 480"/>
                  <a:gd name="T59" fmla="*/ 728 h 951"/>
                  <a:gd name="T60" fmla="*/ 457 w 480"/>
                  <a:gd name="T61" fmla="*/ 718 h 951"/>
                  <a:gd name="T62" fmla="*/ 459 w 480"/>
                  <a:gd name="T63" fmla="*/ 726 h 951"/>
                  <a:gd name="T64" fmla="*/ 463 w 480"/>
                  <a:gd name="T65" fmla="*/ 743 h 951"/>
                  <a:gd name="T66" fmla="*/ 465 w 480"/>
                  <a:gd name="T67" fmla="*/ 770 h 951"/>
                  <a:gd name="T68" fmla="*/ 463 w 480"/>
                  <a:gd name="T69" fmla="*/ 816 h 951"/>
                  <a:gd name="T70" fmla="*/ 467 w 480"/>
                  <a:gd name="T71" fmla="*/ 881 h 951"/>
                  <a:gd name="T72" fmla="*/ 480 w 480"/>
                  <a:gd name="T73" fmla="*/ 921 h 951"/>
                  <a:gd name="T74" fmla="*/ 478 w 480"/>
                  <a:gd name="T75" fmla="*/ 944 h 951"/>
                  <a:gd name="T76" fmla="*/ 457 w 480"/>
                  <a:gd name="T77" fmla="*/ 949 h 951"/>
                  <a:gd name="T78" fmla="*/ 419 w 480"/>
                  <a:gd name="T79" fmla="*/ 936 h 951"/>
                  <a:gd name="T80" fmla="*/ 367 w 480"/>
                  <a:gd name="T81" fmla="*/ 900 h 951"/>
                  <a:gd name="T82" fmla="*/ 310 w 480"/>
                  <a:gd name="T83" fmla="*/ 846 h 951"/>
                  <a:gd name="T84" fmla="*/ 255 w 480"/>
                  <a:gd name="T85" fmla="*/ 779 h 951"/>
                  <a:gd name="T86" fmla="*/ 209 w 480"/>
                  <a:gd name="T87" fmla="*/ 705 h 951"/>
                  <a:gd name="T88" fmla="*/ 172 w 480"/>
                  <a:gd name="T89" fmla="*/ 625 h 951"/>
                  <a:gd name="T90" fmla="*/ 138 w 480"/>
                  <a:gd name="T91" fmla="*/ 539 h 951"/>
                  <a:gd name="T92" fmla="*/ 107 w 480"/>
                  <a:gd name="T93" fmla="*/ 439 h 951"/>
                  <a:gd name="T94" fmla="*/ 84 w 480"/>
                  <a:gd name="T95" fmla="*/ 346 h 951"/>
                  <a:gd name="T96" fmla="*/ 69 w 480"/>
                  <a:gd name="T97" fmla="*/ 283 h 9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480" h="951">
                    <a:moveTo>
                      <a:pt x="69" y="283"/>
                    </a:moveTo>
                    <a:lnTo>
                      <a:pt x="61" y="243"/>
                    </a:lnTo>
                    <a:lnTo>
                      <a:pt x="54" y="201"/>
                    </a:lnTo>
                    <a:lnTo>
                      <a:pt x="48" y="159"/>
                    </a:lnTo>
                    <a:lnTo>
                      <a:pt x="44" y="119"/>
                    </a:lnTo>
                    <a:lnTo>
                      <a:pt x="42" y="109"/>
                    </a:lnTo>
                    <a:lnTo>
                      <a:pt x="40" y="100"/>
                    </a:lnTo>
                    <a:lnTo>
                      <a:pt x="40" y="92"/>
                    </a:lnTo>
                    <a:lnTo>
                      <a:pt x="38" y="84"/>
                    </a:lnTo>
                    <a:lnTo>
                      <a:pt x="36" y="77"/>
                    </a:lnTo>
                    <a:lnTo>
                      <a:pt x="34" y="69"/>
                    </a:lnTo>
                    <a:lnTo>
                      <a:pt x="33" y="63"/>
                    </a:lnTo>
                    <a:lnTo>
                      <a:pt x="31" y="58"/>
                    </a:lnTo>
                    <a:lnTo>
                      <a:pt x="29" y="54"/>
                    </a:lnTo>
                    <a:lnTo>
                      <a:pt x="27" y="48"/>
                    </a:lnTo>
                    <a:lnTo>
                      <a:pt x="25" y="44"/>
                    </a:lnTo>
                    <a:lnTo>
                      <a:pt x="23" y="42"/>
                    </a:lnTo>
                    <a:lnTo>
                      <a:pt x="21" y="38"/>
                    </a:lnTo>
                    <a:lnTo>
                      <a:pt x="19" y="37"/>
                    </a:lnTo>
                    <a:lnTo>
                      <a:pt x="17" y="35"/>
                    </a:lnTo>
                    <a:lnTo>
                      <a:pt x="15" y="35"/>
                    </a:lnTo>
                    <a:lnTo>
                      <a:pt x="11" y="33"/>
                    </a:lnTo>
                    <a:lnTo>
                      <a:pt x="8" y="31"/>
                    </a:lnTo>
                    <a:lnTo>
                      <a:pt x="4" y="27"/>
                    </a:lnTo>
                    <a:lnTo>
                      <a:pt x="2" y="25"/>
                    </a:lnTo>
                    <a:lnTo>
                      <a:pt x="2" y="23"/>
                    </a:lnTo>
                    <a:lnTo>
                      <a:pt x="0" y="19"/>
                    </a:lnTo>
                    <a:lnTo>
                      <a:pt x="2" y="16"/>
                    </a:lnTo>
                    <a:lnTo>
                      <a:pt x="2" y="14"/>
                    </a:lnTo>
                    <a:lnTo>
                      <a:pt x="4" y="8"/>
                    </a:lnTo>
                    <a:lnTo>
                      <a:pt x="6" y="4"/>
                    </a:lnTo>
                    <a:lnTo>
                      <a:pt x="10" y="2"/>
                    </a:lnTo>
                    <a:lnTo>
                      <a:pt x="15" y="0"/>
                    </a:lnTo>
                    <a:lnTo>
                      <a:pt x="17" y="0"/>
                    </a:lnTo>
                    <a:lnTo>
                      <a:pt x="21" y="2"/>
                    </a:lnTo>
                    <a:lnTo>
                      <a:pt x="25" y="2"/>
                    </a:lnTo>
                    <a:lnTo>
                      <a:pt x="31" y="4"/>
                    </a:lnTo>
                    <a:lnTo>
                      <a:pt x="36" y="4"/>
                    </a:lnTo>
                    <a:lnTo>
                      <a:pt x="44" y="6"/>
                    </a:lnTo>
                    <a:lnTo>
                      <a:pt x="52" y="8"/>
                    </a:lnTo>
                    <a:lnTo>
                      <a:pt x="61" y="10"/>
                    </a:lnTo>
                    <a:lnTo>
                      <a:pt x="69" y="12"/>
                    </a:lnTo>
                    <a:lnTo>
                      <a:pt x="78" y="16"/>
                    </a:lnTo>
                    <a:lnTo>
                      <a:pt x="84" y="19"/>
                    </a:lnTo>
                    <a:lnTo>
                      <a:pt x="92" y="21"/>
                    </a:lnTo>
                    <a:lnTo>
                      <a:pt x="98" y="25"/>
                    </a:lnTo>
                    <a:lnTo>
                      <a:pt x="101" y="29"/>
                    </a:lnTo>
                    <a:lnTo>
                      <a:pt x="105" y="33"/>
                    </a:lnTo>
                    <a:lnTo>
                      <a:pt x="107" y="38"/>
                    </a:lnTo>
                    <a:lnTo>
                      <a:pt x="109" y="46"/>
                    </a:lnTo>
                    <a:lnTo>
                      <a:pt x="109" y="56"/>
                    </a:lnTo>
                    <a:lnTo>
                      <a:pt x="109" y="65"/>
                    </a:lnTo>
                    <a:lnTo>
                      <a:pt x="107" y="75"/>
                    </a:lnTo>
                    <a:lnTo>
                      <a:pt x="105" y="80"/>
                    </a:lnTo>
                    <a:lnTo>
                      <a:pt x="103" y="86"/>
                    </a:lnTo>
                    <a:lnTo>
                      <a:pt x="103" y="96"/>
                    </a:lnTo>
                    <a:lnTo>
                      <a:pt x="103" y="105"/>
                    </a:lnTo>
                    <a:lnTo>
                      <a:pt x="103" y="115"/>
                    </a:lnTo>
                    <a:lnTo>
                      <a:pt x="103" y="128"/>
                    </a:lnTo>
                    <a:lnTo>
                      <a:pt x="105" y="142"/>
                    </a:lnTo>
                    <a:lnTo>
                      <a:pt x="107" y="157"/>
                    </a:lnTo>
                    <a:lnTo>
                      <a:pt x="109" y="172"/>
                    </a:lnTo>
                    <a:lnTo>
                      <a:pt x="111" y="191"/>
                    </a:lnTo>
                    <a:lnTo>
                      <a:pt x="115" y="210"/>
                    </a:lnTo>
                    <a:lnTo>
                      <a:pt x="119" y="233"/>
                    </a:lnTo>
                    <a:lnTo>
                      <a:pt x="124" y="256"/>
                    </a:lnTo>
                    <a:lnTo>
                      <a:pt x="130" y="283"/>
                    </a:lnTo>
                    <a:lnTo>
                      <a:pt x="136" y="310"/>
                    </a:lnTo>
                    <a:lnTo>
                      <a:pt x="144" y="340"/>
                    </a:lnTo>
                    <a:lnTo>
                      <a:pt x="151" y="371"/>
                    </a:lnTo>
                    <a:lnTo>
                      <a:pt x="157" y="401"/>
                    </a:lnTo>
                    <a:lnTo>
                      <a:pt x="165" y="432"/>
                    </a:lnTo>
                    <a:lnTo>
                      <a:pt x="172" y="462"/>
                    </a:lnTo>
                    <a:lnTo>
                      <a:pt x="182" y="491"/>
                    </a:lnTo>
                    <a:lnTo>
                      <a:pt x="189" y="520"/>
                    </a:lnTo>
                    <a:lnTo>
                      <a:pt x="201" y="548"/>
                    </a:lnTo>
                    <a:lnTo>
                      <a:pt x="211" y="575"/>
                    </a:lnTo>
                    <a:lnTo>
                      <a:pt x="222" y="604"/>
                    </a:lnTo>
                    <a:lnTo>
                      <a:pt x="233" y="630"/>
                    </a:lnTo>
                    <a:lnTo>
                      <a:pt x="245" y="657"/>
                    </a:lnTo>
                    <a:lnTo>
                      <a:pt x="258" y="680"/>
                    </a:lnTo>
                    <a:lnTo>
                      <a:pt x="272" y="703"/>
                    </a:lnTo>
                    <a:lnTo>
                      <a:pt x="287" y="724"/>
                    </a:lnTo>
                    <a:lnTo>
                      <a:pt x="302" y="745"/>
                    </a:lnTo>
                    <a:lnTo>
                      <a:pt x="320" y="764"/>
                    </a:lnTo>
                    <a:lnTo>
                      <a:pt x="327" y="772"/>
                    </a:lnTo>
                    <a:lnTo>
                      <a:pt x="335" y="781"/>
                    </a:lnTo>
                    <a:lnTo>
                      <a:pt x="343" y="789"/>
                    </a:lnTo>
                    <a:lnTo>
                      <a:pt x="348" y="797"/>
                    </a:lnTo>
                    <a:lnTo>
                      <a:pt x="356" y="802"/>
                    </a:lnTo>
                    <a:lnTo>
                      <a:pt x="362" y="808"/>
                    </a:lnTo>
                    <a:lnTo>
                      <a:pt x="367" y="814"/>
                    </a:lnTo>
                    <a:lnTo>
                      <a:pt x="373" y="818"/>
                    </a:lnTo>
                    <a:lnTo>
                      <a:pt x="377" y="823"/>
                    </a:lnTo>
                    <a:lnTo>
                      <a:pt x="381" y="827"/>
                    </a:lnTo>
                    <a:lnTo>
                      <a:pt x="385" y="829"/>
                    </a:lnTo>
                    <a:lnTo>
                      <a:pt x="389" y="833"/>
                    </a:lnTo>
                    <a:lnTo>
                      <a:pt x="392" y="835"/>
                    </a:lnTo>
                    <a:lnTo>
                      <a:pt x="394" y="835"/>
                    </a:lnTo>
                    <a:lnTo>
                      <a:pt x="396" y="837"/>
                    </a:lnTo>
                    <a:lnTo>
                      <a:pt x="398" y="837"/>
                    </a:lnTo>
                    <a:lnTo>
                      <a:pt x="402" y="837"/>
                    </a:lnTo>
                    <a:lnTo>
                      <a:pt x="404" y="833"/>
                    </a:lnTo>
                    <a:lnTo>
                      <a:pt x="406" y="831"/>
                    </a:lnTo>
                    <a:lnTo>
                      <a:pt x="408" y="829"/>
                    </a:lnTo>
                    <a:lnTo>
                      <a:pt x="410" y="825"/>
                    </a:lnTo>
                    <a:lnTo>
                      <a:pt x="411" y="821"/>
                    </a:lnTo>
                    <a:lnTo>
                      <a:pt x="413" y="818"/>
                    </a:lnTo>
                    <a:lnTo>
                      <a:pt x="415" y="814"/>
                    </a:lnTo>
                    <a:lnTo>
                      <a:pt x="417" y="808"/>
                    </a:lnTo>
                    <a:lnTo>
                      <a:pt x="419" y="802"/>
                    </a:lnTo>
                    <a:lnTo>
                      <a:pt x="421" y="797"/>
                    </a:lnTo>
                    <a:lnTo>
                      <a:pt x="423" y="791"/>
                    </a:lnTo>
                    <a:lnTo>
                      <a:pt x="425" y="783"/>
                    </a:lnTo>
                    <a:lnTo>
                      <a:pt x="427" y="776"/>
                    </a:lnTo>
                    <a:lnTo>
                      <a:pt x="431" y="762"/>
                    </a:lnTo>
                    <a:lnTo>
                      <a:pt x="436" y="751"/>
                    </a:lnTo>
                    <a:lnTo>
                      <a:pt x="440" y="741"/>
                    </a:lnTo>
                    <a:lnTo>
                      <a:pt x="444" y="734"/>
                    </a:lnTo>
                    <a:lnTo>
                      <a:pt x="446" y="728"/>
                    </a:lnTo>
                    <a:lnTo>
                      <a:pt x="450" y="722"/>
                    </a:lnTo>
                    <a:lnTo>
                      <a:pt x="454" y="720"/>
                    </a:lnTo>
                    <a:lnTo>
                      <a:pt x="455" y="718"/>
                    </a:lnTo>
                    <a:lnTo>
                      <a:pt x="457" y="718"/>
                    </a:lnTo>
                    <a:lnTo>
                      <a:pt x="457" y="720"/>
                    </a:lnTo>
                    <a:lnTo>
                      <a:pt x="459" y="722"/>
                    </a:lnTo>
                    <a:lnTo>
                      <a:pt x="459" y="724"/>
                    </a:lnTo>
                    <a:lnTo>
                      <a:pt x="459" y="726"/>
                    </a:lnTo>
                    <a:lnTo>
                      <a:pt x="461" y="730"/>
                    </a:lnTo>
                    <a:lnTo>
                      <a:pt x="461" y="734"/>
                    </a:lnTo>
                    <a:lnTo>
                      <a:pt x="461" y="737"/>
                    </a:lnTo>
                    <a:lnTo>
                      <a:pt x="463" y="743"/>
                    </a:lnTo>
                    <a:lnTo>
                      <a:pt x="463" y="749"/>
                    </a:lnTo>
                    <a:lnTo>
                      <a:pt x="463" y="755"/>
                    </a:lnTo>
                    <a:lnTo>
                      <a:pt x="463" y="762"/>
                    </a:lnTo>
                    <a:lnTo>
                      <a:pt x="465" y="770"/>
                    </a:lnTo>
                    <a:lnTo>
                      <a:pt x="465" y="778"/>
                    </a:lnTo>
                    <a:lnTo>
                      <a:pt x="465" y="787"/>
                    </a:lnTo>
                    <a:lnTo>
                      <a:pt x="465" y="797"/>
                    </a:lnTo>
                    <a:lnTo>
                      <a:pt x="463" y="816"/>
                    </a:lnTo>
                    <a:lnTo>
                      <a:pt x="463" y="833"/>
                    </a:lnTo>
                    <a:lnTo>
                      <a:pt x="463" y="850"/>
                    </a:lnTo>
                    <a:lnTo>
                      <a:pt x="465" y="865"/>
                    </a:lnTo>
                    <a:lnTo>
                      <a:pt x="467" y="881"/>
                    </a:lnTo>
                    <a:lnTo>
                      <a:pt x="469" y="892"/>
                    </a:lnTo>
                    <a:lnTo>
                      <a:pt x="473" y="904"/>
                    </a:lnTo>
                    <a:lnTo>
                      <a:pt x="477" y="915"/>
                    </a:lnTo>
                    <a:lnTo>
                      <a:pt x="480" y="921"/>
                    </a:lnTo>
                    <a:lnTo>
                      <a:pt x="480" y="928"/>
                    </a:lnTo>
                    <a:lnTo>
                      <a:pt x="480" y="934"/>
                    </a:lnTo>
                    <a:lnTo>
                      <a:pt x="480" y="938"/>
                    </a:lnTo>
                    <a:lnTo>
                      <a:pt x="478" y="944"/>
                    </a:lnTo>
                    <a:lnTo>
                      <a:pt x="475" y="946"/>
                    </a:lnTo>
                    <a:lnTo>
                      <a:pt x="471" y="949"/>
                    </a:lnTo>
                    <a:lnTo>
                      <a:pt x="465" y="951"/>
                    </a:lnTo>
                    <a:lnTo>
                      <a:pt x="457" y="949"/>
                    </a:lnTo>
                    <a:lnTo>
                      <a:pt x="448" y="949"/>
                    </a:lnTo>
                    <a:lnTo>
                      <a:pt x="438" y="946"/>
                    </a:lnTo>
                    <a:lnTo>
                      <a:pt x="429" y="942"/>
                    </a:lnTo>
                    <a:lnTo>
                      <a:pt x="419" y="936"/>
                    </a:lnTo>
                    <a:lnTo>
                      <a:pt x="408" y="928"/>
                    </a:lnTo>
                    <a:lnTo>
                      <a:pt x="394" y="921"/>
                    </a:lnTo>
                    <a:lnTo>
                      <a:pt x="381" y="909"/>
                    </a:lnTo>
                    <a:lnTo>
                      <a:pt x="367" y="900"/>
                    </a:lnTo>
                    <a:lnTo>
                      <a:pt x="354" y="886"/>
                    </a:lnTo>
                    <a:lnTo>
                      <a:pt x="339" y="875"/>
                    </a:lnTo>
                    <a:lnTo>
                      <a:pt x="325" y="862"/>
                    </a:lnTo>
                    <a:lnTo>
                      <a:pt x="310" y="846"/>
                    </a:lnTo>
                    <a:lnTo>
                      <a:pt x="297" y="831"/>
                    </a:lnTo>
                    <a:lnTo>
                      <a:pt x="283" y="814"/>
                    </a:lnTo>
                    <a:lnTo>
                      <a:pt x="270" y="797"/>
                    </a:lnTo>
                    <a:lnTo>
                      <a:pt x="255" y="779"/>
                    </a:lnTo>
                    <a:lnTo>
                      <a:pt x="243" y="760"/>
                    </a:lnTo>
                    <a:lnTo>
                      <a:pt x="230" y="743"/>
                    </a:lnTo>
                    <a:lnTo>
                      <a:pt x="218" y="724"/>
                    </a:lnTo>
                    <a:lnTo>
                      <a:pt x="209" y="705"/>
                    </a:lnTo>
                    <a:lnTo>
                      <a:pt x="199" y="684"/>
                    </a:lnTo>
                    <a:lnTo>
                      <a:pt x="189" y="665"/>
                    </a:lnTo>
                    <a:lnTo>
                      <a:pt x="182" y="646"/>
                    </a:lnTo>
                    <a:lnTo>
                      <a:pt x="172" y="625"/>
                    </a:lnTo>
                    <a:lnTo>
                      <a:pt x="163" y="604"/>
                    </a:lnTo>
                    <a:lnTo>
                      <a:pt x="155" y="583"/>
                    </a:lnTo>
                    <a:lnTo>
                      <a:pt x="147" y="562"/>
                    </a:lnTo>
                    <a:lnTo>
                      <a:pt x="138" y="539"/>
                    </a:lnTo>
                    <a:lnTo>
                      <a:pt x="130" y="516"/>
                    </a:lnTo>
                    <a:lnTo>
                      <a:pt x="122" y="491"/>
                    </a:lnTo>
                    <a:lnTo>
                      <a:pt x="115" y="466"/>
                    </a:lnTo>
                    <a:lnTo>
                      <a:pt x="107" y="439"/>
                    </a:lnTo>
                    <a:lnTo>
                      <a:pt x="101" y="415"/>
                    </a:lnTo>
                    <a:lnTo>
                      <a:pt x="94" y="392"/>
                    </a:lnTo>
                    <a:lnTo>
                      <a:pt x="88" y="369"/>
                    </a:lnTo>
                    <a:lnTo>
                      <a:pt x="84" y="346"/>
                    </a:lnTo>
                    <a:lnTo>
                      <a:pt x="78" y="323"/>
                    </a:lnTo>
                    <a:lnTo>
                      <a:pt x="73" y="302"/>
                    </a:lnTo>
                    <a:lnTo>
                      <a:pt x="69" y="283"/>
                    </a:lnTo>
                    <a:lnTo>
                      <a:pt x="69" y="283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1" name="Freeform 886"/>
              <p:cNvSpPr/>
              <p:nvPr/>
            </p:nvSpPr>
            <p:spPr bwMode="auto">
              <a:xfrm>
                <a:off x="8305800" y="2330450"/>
                <a:ext cx="268287" cy="350838"/>
              </a:xfrm>
              <a:custGeom>
                <a:avLst/>
                <a:gdLst>
                  <a:gd name="T0" fmla="*/ 0 w 337"/>
                  <a:gd name="T1" fmla="*/ 442 h 443"/>
                  <a:gd name="T2" fmla="*/ 0 w 337"/>
                  <a:gd name="T3" fmla="*/ 438 h 443"/>
                  <a:gd name="T4" fmla="*/ 2 w 337"/>
                  <a:gd name="T5" fmla="*/ 434 h 443"/>
                  <a:gd name="T6" fmla="*/ 8 w 337"/>
                  <a:gd name="T7" fmla="*/ 428 h 443"/>
                  <a:gd name="T8" fmla="*/ 16 w 337"/>
                  <a:gd name="T9" fmla="*/ 421 h 443"/>
                  <a:gd name="T10" fmla="*/ 29 w 337"/>
                  <a:gd name="T11" fmla="*/ 409 h 443"/>
                  <a:gd name="T12" fmla="*/ 54 w 337"/>
                  <a:gd name="T13" fmla="*/ 388 h 443"/>
                  <a:gd name="T14" fmla="*/ 81 w 337"/>
                  <a:gd name="T15" fmla="*/ 365 h 443"/>
                  <a:gd name="T16" fmla="*/ 107 w 337"/>
                  <a:gd name="T17" fmla="*/ 340 h 443"/>
                  <a:gd name="T18" fmla="*/ 132 w 337"/>
                  <a:gd name="T19" fmla="*/ 312 h 443"/>
                  <a:gd name="T20" fmla="*/ 159 w 337"/>
                  <a:gd name="T21" fmla="*/ 279 h 443"/>
                  <a:gd name="T22" fmla="*/ 182 w 337"/>
                  <a:gd name="T23" fmla="*/ 245 h 443"/>
                  <a:gd name="T24" fmla="*/ 201 w 337"/>
                  <a:gd name="T25" fmla="*/ 214 h 443"/>
                  <a:gd name="T26" fmla="*/ 218 w 337"/>
                  <a:gd name="T27" fmla="*/ 184 h 443"/>
                  <a:gd name="T28" fmla="*/ 234 w 337"/>
                  <a:gd name="T29" fmla="*/ 153 h 443"/>
                  <a:gd name="T30" fmla="*/ 243 w 337"/>
                  <a:gd name="T31" fmla="*/ 125 h 443"/>
                  <a:gd name="T32" fmla="*/ 253 w 337"/>
                  <a:gd name="T33" fmla="*/ 100 h 443"/>
                  <a:gd name="T34" fmla="*/ 259 w 337"/>
                  <a:gd name="T35" fmla="*/ 79 h 443"/>
                  <a:gd name="T36" fmla="*/ 263 w 337"/>
                  <a:gd name="T37" fmla="*/ 63 h 443"/>
                  <a:gd name="T38" fmla="*/ 264 w 337"/>
                  <a:gd name="T39" fmla="*/ 52 h 443"/>
                  <a:gd name="T40" fmla="*/ 263 w 337"/>
                  <a:gd name="T41" fmla="*/ 40 h 443"/>
                  <a:gd name="T42" fmla="*/ 259 w 337"/>
                  <a:gd name="T43" fmla="*/ 21 h 443"/>
                  <a:gd name="T44" fmla="*/ 253 w 337"/>
                  <a:gd name="T45" fmla="*/ 16 h 443"/>
                  <a:gd name="T46" fmla="*/ 253 w 337"/>
                  <a:gd name="T47" fmla="*/ 10 h 443"/>
                  <a:gd name="T48" fmla="*/ 255 w 337"/>
                  <a:gd name="T49" fmla="*/ 6 h 443"/>
                  <a:gd name="T50" fmla="*/ 263 w 337"/>
                  <a:gd name="T51" fmla="*/ 2 h 443"/>
                  <a:gd name="T52" fmla="*/ 270 w 337"/>
                  <a:gd name="T53" fmla="*/ 0 h 443"/>
                  <a:gd name="T54" fmla="*/ 280 w 337"/>
                  <a:gd name="T55" fmla="*/ 4 h 443"/>
                  <a:gd name="T56" fmla="*/ 293 w 337"/>
                  <a:gd name="T57" fmla="*/ 12 h 443"/>
                  <a:gd name="T58" fmla="*/ 308 w 337"/>
                  <a:gd name="T59" fmla="*/ 21 h 443"/>
                  <a:gd name="T60" fmla="*/ 322 w 337"/>
                  <a:gd name="T61" fmla="*/ 33 h 443"/>
                  <a:gd name="T62" fmla="*/ 329 w 337"/>
                  <a:gd name="T63" fmla="*/ 42 h 443"/>
                  <a:gd name="T64" fmla="*/ 335 w 337"/>
                  <a:gd name="T65" fmla="*/ 50 h 443"/>
                  <a:gd name="T66" fmla="*/ 337 w 337"/>
                  <a:gd name="T67" fmla="*/ 54 h 443"/>
                  <a:gd name="T68" fmla="*/ 337 w 337"/>
                  <a:gd name="T69" fmla="*/ 60 h 443"/>
                  <a:gd name="T70" fmla="*/ 333 w 337"/>
                  <a:gd name="T71" fmla="*/ 69 h 443"/>
                  <a:gd name="T72" fmla="*/ 328 w 337"/>
                  <a:gd name="T73" fmla="*/ 84 h 443"/>
                  <a:gd name="T74" fmla="*/ 320 w 337"/>
                  <a:gd name="T75" fmla="*/ 104 h 443"/>
                  <a:gd name="T76" fmla="*/ 301 w 337"/>
                  <a:gd name="T77" fmla="*/ 147 h 443"/>
                  <a:gd name="T78" fmla="*/ 289 w 337"/>
                  <a:gd name="T79" fmla="*/ 170 h 443"/>
                  <a:gd name="T80" fmla="*/ 274 w 337"/>
                  <a:gd name="T81" fmla="*/ 197 h 443"/>
                  <a:gd name="T82" fmla="*/ 257 w 337"/>
                  <a:gd name="T83" fmla="*/ 226 h 443"/>
                  <a:gd name="T84" fmla="*/ 236 w 337"/>
                  <a:gd name="T85" fmla="*/ 254 h 443"/>
                  <a:gd name="T86" fmla="*/ 213 w 337"/>
                  <a:gd name="T87" fmla="*/ 287 h 443"/>
                  <a:gd name="T88" fmla="*/ 184 w 337"/>
                  <a:gd name="T89" fmla="*/ 319 h 443"/>
                  <a:gd name="T90" fmla="*/ 150 w 337"/>
                  <a:gd name="T91" fmla="*/ 352 h 443"/>
                  <a:gd name="T92" fmla="*/ 119 w 337"/>
                  <a:gd name="T93" fmla="*/ 379 h 443"/>
                  <a:gd name="T94" fmla="*/ 90 w 337"/>
                  <a:gd name="T95" fmla="*/ 400 h 443"/>
                  <a:gd name="T96" fmla="*/ 62 w 337"/>
                  <a:gd name="T97" fmla="*/ 417 h 443"/>
                  <a:gd name="T98" fmla="*/ 37 w 337"/>
                  <a:gd name="T99" fmla="*/ 430 h 443"/>
                  <a:gd name="T100" fmla="*/ 19 w 337"/>
                  <a:gd name="T101" fmla="*/ 440 h 443"/>
                  <a:gd name="T102" fmla="*/ 6 w 337"/>
                  <a:gd name="T103" fmla="*/ 443 h 443"/>
                  <a:gd name="T104" fmla="*/ 0 w 337"/>
                  <a:gd name="T105" fmla="*/ 442 h 4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37" h="443">
                    <a:moveTo>
                      <a:pt x="0" y="442"/>
                    </a:moveTo>
                    <a:lnTo>
                      <a:pt x="0" y="442"/>
                    </a:lnTo>
                    <a:lnTo>
                      <a:pt x="0" y="440"/>
                    </a:lnTo>
                    <a:lnTo>
                      <a:pt x="0" y="438"/>
                    </a:lnTo>
                    <a:lnTo>
                      <a:pt x="2" y="436"/>
                    </a:lnTo>
                    <a:lnTo>
                      <a:pt x="2" y="434"/>
                    </a:lnTo>
                    <a:lnTo>
                      <a:pt x="6" y="430"/>
                    </a:lnTo>
                    <a:lnTo>
                      <a:pt x="8" y="428"/>
                    </a:lnTo>
                    <a:lnTo>
                      <a:pt x="12" y="424"/>
                    </a:lnTo>
                    <a:lnTo>
                      <a:pt x="16" y="421"/>
                    </a:lnTo>
                    <a:lnTo>
                      <a:pt x="19" y="417"/>
                    </a:lnTo>
                    <a:lnTo>
                      <a:pt x="29" y="409"/>
                    </a:lnTo>
                    <a:lnTo>
                      <a:pt x="40" y="400"/>
                    </a:lnTo>
                    <a:lnTo>
                      <a:pt x="54" y="388"/>
                    </a:lnTo>
                    <a:lnTo>
                      <a:pt x="67" y="379"/>
                    </a:lnTo>
                    <a:lnTo>
                      <a:pt x="81" y="365"/>
                    </a:lnTo>
                    <a:lnTo>
                      <a:pt x="94" y="354"/>
                    </a:lnTo>
                    <a:lnTo>
                      <a:pt x="107" y="340"/>
                    </a:lnTo>
                    <a:lnTo>
                      <a:pt x="121" y="325"/>
                    </a:lnTo>
                    <a:lnTo>
                      <a:pt x="132" y="312"/>
                    </a:lnTo>
                    <a:lnTo>
                      <a:pt x="146" y="295"/>
                    </a:lnTo>
                    <a:lnTo>
                      <a:pt x="159" y="279"/>
                    </a:lnTo>
                    <a:lnTo>
                      <a:pt x="171" y="262"/>
                    </a:lnTo>
                    <a:lnTo>
                      <a:pt x="182" y="245"/>
                    </a:lnTo>
                    <a:lnTo>
                      <a:pt x="192" y="230"/>
                    </a:lnTo>
                    <a:lnTo>
                      <a:pt x="201" y="214"/>
                    </a:lnTo>
                    <a:lnTo>
                      <a:pt x="211" y="199"/>
                    </a:lnTo>
                    <a:lnTo>
                      <a:pt x="218" y="184"/>
                    </a:lnTo>
                    <a:lnTo>
                      <a:pt x="226" y="168"/>
                    </a:lnTo>
                    <a:lnTo>
                      <a:pt x="234" y="153"/>
                    </a:lnTo>
                    <a:lnTo>
                      <a:pt x="240" y="138"/>
                    </a:lnTo>
                    <a:lnTo>
                      <a:pt x="243" y="125"/>
                    </a:lnTo>
                    <a:lnTo>
                      <a:pt x="249" y="111"/>
                    </a:lnTo>
                    <a:lnTo>
                      <a:pt x="253" y="100"/>
                    </a:lnTo>
                    <a:lnTo>
                      <a:pt x="255" y="90"/>
                    </a:lnTo>
                    <a:lnTo>
                      <a:pt x="259" y="79"/>
                    </a:lnTo>
                    <a:lnTo>
                      <a:pt x="261" y="71"/>
                    </a:lnTo>
                    <a:lnTo>
                      <a:pt x="263" y="63"/>
                    </a:lnTo>
                    <a:lnTo>
                      <a:pt x="263" y="58"/>
                    </a:lnTo>
                    <a:lnTo>
                      <a:pt x="264" y="52"/>
                    </a:lnTo>
                    <a:lnTo>
                      <a:pt x="264" y="46"/>
                    </a:lnTo>
                    <a:lnTo>
                      <a:pt x="263" y="40"/>
                    </a:lnTo>
                    <a:lnTo>
                      <a:pt x="261" y="31"/>
                    </a:lnTo>
                    <a:lnTo>
                      <a:pt x="259" y="21"/>
                    </a:lnTo>
                    <a:lnTo>
                      <a:pt x="255" y="19"/>
                    </a:lnTo>
                    <a:lnTo>
                      <a:pt x="253" y="16"/>
                    </a:lnTo>
                    <a:lnTo>
                      <a:pt x="253" y="14"/>
                    </a:lnTo>
                    <a:lnTo>
                      <a:pt x="253" y="10"/>
                    </a:lnTo>
                    <a:lnTo>
                      <a:pt x="253" y="8"/>
                    </a:lnTo>
                    <a:lnTo>
                      <a:pt x="255" y="6"/>
                    </a:lnTo>
                    <a:lnTo>
                      <a:pt x="259" y="4"/>
                    </a:lnTo>
                    <a:lnTo>
                      <a:pt x="263" y="2"/>
                    </a:lnTo>
                    <a:lnTo>
                      <a:pt x="266" y="0"/>
                    </a:lnTo>
                    <a:lnTo>
                      <a:pt x="270" y="0"/>
                    </a:lnTo>
                    <a:lnTo>
                      <a:pt x="274" y="2"/>
                    </a:lnTo>
                    <a:lnTo>
                      <a:pt x="280" y="4"/>
                    </a:lnTo>
                    <a:lnTo>
                      <a:pt x="287" y="8"/>
                    </a:lnTo>
                    <a:lnTo>
                      <a:pt x="293" y="12"/>
                    </a:lnTo>
                    <a:lnTo>
                      <a:pt x="301" y="16"/>
                    </a:lnTo>
                    <a:lnTo>
                      <a:pt x="308" y="21"/>
                    </a:lnTo>
                    <a:lnTo>
                      <a:pt x="316" y="27"/>
                    </a:lnTo>
                    <a:lnTo>
                      <a:pt x="322" y="33"/>
                    </a:lnTo>
                    <a:lnTo>
                      <a:pt x="326" y="39"/>
                    </a:lnTo>
                    <a:lnTo>
                      <a:pt x="329" y="42"/>
                    </a:lnTo>
                    <a:lnTo>
                      <a:pt x="333" y="46"/>
                    </a:lnTo>
                    <a:lnTo>
                      <a:pt x="335" y="50"/>
                    </a:lnTo>
                    <a:lnTo>
                      <a:pt x="337" y="52"/>
                    </a:lnTo>
                    <a:lnTo>
                      <a:pt x="337" y="54"/>
                    </a:lnTo>
                    <a:lnTo>
                      <a:pt x="337" y="56"/>
                    </a:lnTo>
                    <a:lnTo>
                      <a:pt x="337" y="60"/>
                    </a:lnTo>
                    <a:lnTo>
                      <a:pt x="335" y="63"/>
                    </a:lnTo>
                    <a:lnTo>
                      <a:pt x="333" y="69"/>
                    </a:lnTo>
                    <a:lnTo>
                      <a:pt x="331" y="77"/>
                    </a:lnTo>
                    <a:lnTo>
                      <a:pt x="328" y="84"/>
                    </a:lnTo>
                    <a:lnTo>
                      <a:pt x="326" y="94"/>
                    </a:lnTo>
                    <a:lnTo>
                      <a:pt x="320" y="104"/>
                    </a:lnTo>
                    <a:lnTo>
                      <a:pt x="310" y="125"/>
                    </a:lnTo>
                    <a:lnTo>
                      <a:pt x="301" y="147"/>
                    </a:lnTo>
                    <a:lnTo>
                      <a:pt x="295" y="159"/>
                    </a:lnTo>
                    <a:lnTo>
                      <a:pt x="289" y="170"/>
                    </a:lnTo>
                    <a:lnTo>
                      <a:pt x="282" y="184"/>
                    </a:lnTo>
                    <a:lnTo>
                      <a:pt x="274" y="197"/>
                    </a:lnTo>
                    <a:lnTo>
                      <a:pt x="266" y="210"/>
                    </a:lnTo>
                    <a:lnTo>
                      <a:pt x="257" y="226"/>
                    </a:lnTo>
                    <a:lnTo>
                      <a:pt x="247" y="241"/>
                    </a:lnTo>
                    <a:lnTo>
                      <a:pt x="236" y="254"/>
                    </a:lnTo>
                    <a:lnTo>
                      <a:pt x="224" y="272"/>
                    </a:lnTo>
                    <a:lnTo>
                      <a:pt x="213" y="287"/>
                    </a:lnTo>
                    <a:lnTo>
                      <a:pt x="197" y="302"/>
                    </a:lnTo>
                    <a:lnTo>
                      <a:pt x="184" y="319"/>
                    </a:lnTo>
                    <a:lnTo>
                      <a:pt x="167" y="337"/>
                    </a:lnTo>
                    <a:lnTo>
                      <a:pt x="150" y="352"/>
                    </a:lnTo>
                    <a:lnTo>
                      <a:pt x="134" y="365"/>
                    </a:lnTo>
                    <a:lnTo>
                      <a:pt x="119" y="379"/>
                    </a:lnTo>
                    <a:lnTo>
                      <a:pt x="106" y="390"/>
                    </a:lnTo>
                    <a:lnTo>
                      <a:pt x="90" y="400"/>
                    </a:lnTo>
                    <a:lnTo>
                      <a:pt x="77" y="409"/>
                    </a:lnTo>
                    <a:lnTo>
                      <a:pt x="62" y="417"/>
                    </a:lnTo>
                    <a:lnTo>
                      <a:pt x="48" y="424"/>
                    </a:lnTo>
                    <a:lnTo>
                      <a:pt x="37" y="430"/>
                    </a:lnTo>
                    <a:lnTo>
                      <a:pt x="27" y="436"/>
                    </a:lnTo>
                    <a:lnTo>
                      <a:pt x="19" y="440"/>
                    </a:lnTo>
                    <a:lnTo>
                      <a:pt x="12" y="442"/>
                    </a:lnTo>
                    <a:lnTo>
                      <a:pt x="6" y="443"/>
                    </a:lnTo>
                    <a:lnTo>
                      <a:pt x="2" y="443"/>
                    </a:lnTo>
                    <a:lnTo>
                      <a:pt x="0" y="442"/>
                    </a:lnTo>
                    <a:lnTo>
                      <a:pt x="0" y="442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2" name="Freeform 887"/>
              <p:cNvSpPr/>
              <p:nvPr/>
            </p:nvSpPr>
            <p:spPr bwMode="auto">
              <a:xfrm>
                <a:off x="8216900" y="2400300"/>
                <a:ext cx="147637" cy="228600"/>
              </a:xfrm>
              <a:custGeom>
                <a:avLst/>
                <a:gdLst>
                  <a:gd name="T0" fmla="*/ 52 w 188"/>
                  <a:gd name="T1" fmla="*/ 65 h 289"/>
                  <a:gd name="T2" fmla="*/ 25 w 188"/>
                  <a:gd name="T3" fmla="*/ 67 h 289"/>
                  <a:gd name="T4" fmla="*/ 0 w 188"/>
                  <a:gd name="T5" fmla="*/ 65 h 289"/>
                  <a:gd name="T6" fmla="*/ 12 w 188"/>
                  <a:gd name="T7" fmla="*/ 31 h 289"/>
                  <a:gd name="T8" fmla="*/ 33 w 188"/>
                  <a:gd name="T9" fmla="*/ 29 h 289"/>
                  <a:gd name="T10" fmla="*/ 73 w 188"/>
                  <a:gd name="T11" fmla="*/ 19 h 289"/>
                  <a:gd name="T12" fmla="*/ 109 w 188"/>
                  <a:gd name="T13" fmla="*/ 4 h 289"/>
                  <a:gd name="T14" fmla="*/ 121 w 188"/>
                  <a:gd name="T15" fmla="*/ 0 h 289"/>
                  <a:gd name="T16" fmla="*/ 140 w 188"/>
                  <a:gd name="T17" fmla="*/ 4 h 289"/>
                  <a:gd name="T18" fmla="*/ 161 w 188"/>
                  <a:gd name="T19" fmla="*/ 16 h 289"/>
                  <a:gd name="T20" fmla="*/ 178 w 188"/>
                  <a:gd name="T21" fmla="*/ 27 h 289"/>
                  <a:gd name="T22" fmla="*/ 188 w 188"/>
                  <a:gd name="T23" fmla="*/ 35 h 289"/>
                  <a:gd name="T24" fmla="*/ 186 w 188"/>
                  <a:gd name="T25" fmla="*/ 48 h 289"/>
                  <a:gd name="T26" fmla="*/ 178 w 188"/>
                  <a:gd name="T27" fmla="*/ 59 h 289"/>
                  <a:gd name="T28" fmla="*/ 175 w 188"/>
                  <a:gd name="T29" fmla="*/ 75 h 289"/>
                  <a:gd name="T30" fmla="*/ 171 w 188"/>
                  <a:gd name="T31" fmla="*/ 101 h 289"/>
                  <a:gd name="T32" fmla="*/ 161 w 188"/>
                  <a:gd name="T33" fmla="*/ 161 h 289"/>
                  <a:gd name="T34" fmla="*/ 153 w 188"/>
                  <a:gd name="T35" fmla="*/ 203 h 289"/>
                  <a:gd name="T36" fmla="*/ 138 w 188"/>
                  <a:gd name="T37" fmla="*/ 239 h 289"/>
                  <a:gd name="T38" fmla="*/ 121 w 188"/>
                  <a:gd name="T39" fmla="*/ 270 h 289"/>
                  <a:gd name="T40" fmla="*/ 108 w 188"/>
                  <a:gd name="T41" fmla="*/ 283 h 289"/>
                  <a:gd name="T42" fmla="*/ 96 w 188"/>
                  <a:gd name="T43" fmla="*/ 289 h 289"/>
                  <a:gd name="T44" fmla="*/ 88 w 188"/>
                  <a:gd name="T45" fmla="*/ 285 h 289"/>
                  <a:gd name="T46" fmla="*/ 83 w 188"/>
                  <a:gd name="T47" fmla="*/ 275 h 289"/>
                  <a:gd name="T48" fmla="*/ 77 w 188"/>
                  <a:gd name="T49" fmla="*/ 260 h 289"/>
                  <a:gd name="T50" fmla="*/ 69 w 188"/>
                  <a:gd name="T51" fmla="*/ 243 h 289"/>
                  <a:gd name="T52" fmla="*/ 56 w 188"/>
                  <a:gd name="T53" fmla="*/ 222 h 289"/>
                  <a:gd name="T54" fmla="*/ 41 w 188"/>
                  <a:gd name="T55" fmla="*/ 205 h 289"/>
                  <a:gd name="T56" fmla="*/ 31 w 188"/>
                  <a:gd name="T57" fmla="*/ 191 h 289"/>
                  <a:gd name="T58" fmla="*/ 29 w 188"/>
                  <a:gd name="T59" fmla="*/ 184 h 289"/>
                  <a:gd name="T60" fmla="*/ 33 w 188"/>
                  <a:gd name="T61" fmla="*/ 182 h 289"/>
                  <a:gd name="T62" fmla="*/ 46 w 188"/>
                  <a:gd name="T63" fmla="*/ 184 h 289"/>
                  <a:gd name="T64" fmla="*/ 71 w 188"/>
                  <a:gd name="T65" fmla="*/ 191 h 289"/>
                  <a:gd name="T66" fmla="*/ 85 w 188"/>
                  <a:gd name="T67" fmla="*/ 197 h 289"/>
                  <a:gd name="T68" fmla="*/ 92 w 188"/>
                  <a:gd name="T69" fmla="*/ 195 h 289"/>
                  <a:gd name="T70" fmla="*/ 98 w 188"/>
                  <a:gd name="T71" fmla="*/ 189 h 289"/>
                  <a:gd name="T72" fmla="*/ 108 w 188"/>
                  <a:gd name="T73" fmla="*/ 174 h 289"/>
                  <a:gd name="T74" fmla="*/ 115 w 188"/>
                  <a:gd name="T75" fmla="*/ 142 h 289"/>
                  <a:gd name="T76" fmla="*/ 121 w 188"/>
                  <a:gd name="T77" fmla="*/ 94 h 289"/>
                  <a:gd name="T78" fmla="*/ 117 w 188"/>
                  <a:gd name="T79" fmla="*/ 73 h 289"/>
                  <a:gd name="T80" fmla="*/ 115 w 188"/>
                  <a:gd name="T81" fmla="*/ 58 h 289"/>
                  <a:gd name="T82" fmla="*/ 111 w 188"/>
                  <a:gd name="T83" fmla="*/ 52 h 289"/>
                  <a:gd name="T84" fmla="*/ 100 w 188"/>
                  <a:gd name="T85" fmla="*/ 52 h 289"/>
                  <a:gd name="T86" fmla="*/ 81 w 188"/>
                  <a:gd name="T87" fmla="*/ 58 h 2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88" h="289">
                    <a:moveTo>
                      <a:pt x="71" y="59"/>
                    </a:moveTo>
                    <a:lnTo>
                      <a:pt x="62" y="63"/>
                    </a:lnTo>
                    <a:lnTo>
                      <a:pt x="52" y="65"/>
                    </a:lnTo>
                    <a:lnTo>
                      <a:pt x="42" y="67"/>
                    </a:lnTo>
                    <a:lnTo>
                      <a:pt x="35" y="67"/>
                    </a:lnTo>
                    <a:lnTo>
                      <a:pt x="25" y="67"/>
                    </a:lnTo>
                    <a:lnTo>
                      <a:pt x="18" y="67"/>
                    </a:lnTo>
                    <a:lnTo>
                      <a:pt x="8" y="65"/>
                    </a:lnTo>
                    <a:lnTo>
                      <a:pt x="0" y="65"/>
                    </a:lnTo>
                    <a:lnTo>
                      <a:pt x="0" y="33"/>
                    </a:lnTo>
                    <a:lnTo>
                      <a:pt x="6" y="31"/>
                    </a:lnTo>
                    <a:lnTo>
                      <a:pt x="12" y="31"/>
                    </a:lnTo>
                    <a:lnTo>
                      <a:pt x="18" y="31"/>
                    </a:lnTo>
                    <a:lnTo>
                      <a:pt x="25" y="29"/>
                    </a:lnTo>
                    <a:lnTo>
                      <a:pt x="33" y="29"/>
                    </a:lnTo>
                    <a:lnTo>
                      <a:pt x="41" y="27"/>
                    </a:lnTo>
                    <a:lnTo>
                      <a:pt x="60" y="23"/>
                    </a:lnTo>
                    <a:lnTo>
                      <a:pt x="73" y="19"/>
                    </a:lnTo>
                    <a:lnTo>
                      <a:pt x="87" y="16"/>
                    </a:lnTo>
                    <a:lnTo>
                      <a:pt x="98" y="10"/>
                    </a:lnTo>
                    <a:lnTo>
                      <a:pt x="109" y="4"/>
                    </a:lnTo>
                    <a:lnTo>
                      <a:pt x="111" y="2"/>
                    </a:lnTo>
                    <a:lnTo>
                      <a:pt x="117" y="0"/>
                    </a:lnTo>
                    <a:lnTo>
                      <a:pt x="121" y="0"/>
                    </a:lnTo>
                    <a:lnTo>
                      <a:pt x="127" y="0"/>
                    </a:lnTo>
                    <a:lnTo>
                      <a:pt x="132" y="2"/>
                    </a:lnTo>
                    <a:lnTo>
                      <a:pt x="140" y="4"/>
                    </a:lnTo>
                    <a:lnTo>
                      <a:pt x="148" y="8"/>
                    </a:lnTo>
                    <a:lnTo>
                      <a:pt x="155" y="12"/>
                    </a:lnTo>
                    <a:lnTo>
                      <a:pt x="161" y="16"/>
                    </a:lnTo>
                    <a:lnTo>
                      <a:pt x="169" y="19"/>
                    </a:lnTo>
                    <a:lnTo>
                      <a:pt x="175" y="23"/>
                    </a:lnTo>
                    <a:lnTo>
                      <a:pt x="178" y="27"/>
                    </a:lnTo>
                    <a:lnTo>
                      <a:pt x="182" y="29"/>
                    </a:lnTo>
                    <a:lnTo>
                      <a:pt x="186" y="33"/>
                    </a:lnTo>
                    <a:lnTo>
                      <a:pt x="188" y="35"/>
                    </a:lnTo>
                    <a:lnTo>
                      <a:pt x="188" y="37"/>
                    </a:lnTo>
                    <a:lnTo>
                      <a:pt x="188" y="42"/>
                    </a:lnTo>
                    <a:lnTo>
                      <a:pt x="186" y="48"/>
                    </a:lnTo>
                    <a:lnTo>
                      <a:pt x="182" y="52"/>
                    </a:lnTo>
                    <a:lnTo>
                      <a:pt x="180" y="56"/>
                    </a:lnTo>
                    <a:lnTo>
                      <a:pt x="178" y="59"/>
                    </a:lnTo>
                    <a:lnTo>
                      <a:pt x="176" y="63"/>
                    </a:lnTo>
                    <a:lnTo>
                      <a:pt x="175" y="69"/>
                    </a:lnTo>
                    <a:lnTo>
                      <a:pt x="175" y="75"/>
                    </a:lnTo>
                    <a:lnTo>
                      <a:pt x="173" y="80"/>
                    </a:lnTo>
                    <a:lnTo>
                      <a:pt x="173" y="86"/>
                    </a:lnTo>
                    <a:lnTo>
                      <a:pt x="171" y="101"/>
                    </a:lnTo>
                    <a:lnTo>
                      <a:pt x="169" y="121"/>
                    </a:lnTo>
                    <a:lnTo>
                      <a:pt x="165" y="140"/>
                    </a:lnTo>
                    <a:lnTo>
                      <a:pt x="161" y="161"/>
                    </a:lnTo>
                    <a:lnTo>
                      <a:pt x="159" y="184"/>
                    </a:lnTo>
                    <a:lnTo>
                      <a:pt x="157" y="193"/>
                    </a:lnTo>
                    <a:lnTo>
                      <a:pt x="153" y="203"/>
                    </a:lnTo>
                    <a:lnTo>
                      <a:pt x="152" y="212"/>
                    </a:lnTo>
                    <a:lnTo>
                      <a:pt x="148" y="222"/>
                    </a:lnTo>
                    <a:lnTo>
                      <a:pt x="138" y="239"/>
                    </a:lnTo>
                    <a:lnTo>
                      <a:pt x="131" y="256"/>
                    </a:lnTo>
                    <a:lnTo>
                      <a:pt x="125" y="264"/>
                    </a:lnTo>
                    <a:lnTo>
                      <a:pt x="121" y="270"/>
                    </a:lnTo>
                    <a:lnTo>
                      <a:pt x="115" y="275"/>
                    </a:lnTo>
                    <a:lnTo>
                      <a:pt x="111" y="279"/>
                    </a:lnTo>
                    <a:lnTo>
                      <a:pt x="108" y="283"/>
                    </a:lnTo>
                    <a:lnTo>
                      <a:pt x="104" y="287"/>
                    </a:lnTo>
                    <a:lnTo>
                      <a:pt x="100" y="289"/>
                    </a:lnTo>
                    <a:lnTo>
                      <a:pt x="96" y="289"/>
                    </a:lnTo>
                    <a:lnTo>
                      <a:pt x="94" y="289"/>
                    </a:lnTo>
                    <a:lnTo>
                      <a:pt x="90" y="287"/>
                    </a:lnTo>
                    <a:lnTo>
                      <a:pt x="88" y="285"/>
                    </a:lnTo>
                    <a:lnTo>
                      <a:pt x="87" y="283"/>
                    </a:lnTo>
                    <a:lnTo>
                      <a:pt x="85" y="279"/>
                    </a:lnTo>
                    <a:lnTo>
                      <a:pt x="83" y="275"/>
                    </a:lnTo>
                    <a:lnTo>
                      <a:pt x="81" y="270"/>
                    </a:lnTo>
                    <a:lnTo>
                      <a:pt x="79" y="264"/>
                    </a:lnTo>
                    <a:lnTo>
                      <a:pt x="77" y="260"/>
                    </a:lnTo>
                    <a:lnTo>
                      <a:pt x="75" y="254"/>
                    </a:lnTo>
                    <a:lnTo>
                      <a:pt x="73" y="249"/>
                    </a:lnTo>
                    <a:lnTo>
                      <a:pt x="69" y="243"/>
                    </a:lnTo>
                    <a:lnTo>
                      <a:pt x="65" y="237"/>
                    </a:lnTo>
                    <a:lnTo>
                      <a:pt x="62" y="229"/>
                    </a:lnTo>
                    <a:lnTo>
                      <a:pt x="56" y="222"/>
                    </a:lnTo>
                    <a:lnTo>
                      <a:pt x="50" y="216"/>
                    </a:lnTo>
                    <a:lnTo>
                      <a:pt x="44" y="208"/>
                    </a:lnTo>
                    <a:lnTo>
                      <a:pt x="41" y="205"/>
                    </a:lnTo>
                    <a:lnTo>
                      <a:pt x="35" y="199"/>
                    </a:lnTo>
                    <a:lnTo>
                      <a:pt x="33" y="195"/>
                    </a:lnTo>
                    <a:lnTo>
                      <a:pt x="31" y="191"/>
                    </a:lnTo>
                    <a:lnTo>
                      <a:pt x="29" y="187"/>
                    </a:lnTo>
                    <a:lnTo>
                      <a:pt x="29" y="185"/>
                    </a:lnTo>
                    <a:lnTo>
                      <a:pt x="29" y="184"/>
                    </a:lnTo>
                    <a:lnTo>
                      <a:pt x="29" y="182"/>
                    </a:lnTo>
                    <a:lnTo>
                      <a:pt x="31" y="182"/>
                    </a:lnTo>
                    <a:lnTo>
                      <a:pt x="33" y="182"/>
                    </a:lnTo>
                    <a:lnTo>
                      <a:pt x="37" y="182"/>
                    </a:lnTo>
                    <a:lnTo>
                      <a:pt x="41" y="182"/>
                    </a:lnTo>
                    <a:lnTo>
                      <a:pt x="46" y="184"/>
                    </a:lnTo>
                    <a:lnTo>
                      <a:pt x="52" y="185"/>
                    </a:lnTo>
                    <a:lnTo>
                      <a:pt x="60" y="187"/>
                    </a:lnTo>
                    <a:lnTo>
                      <a:pt x="71" y="191"/>
                    </a:lnTo>
                    <a:lnTo>
                      <a:pt x="75" y="193"/>
                    </a:lnTo>
                    <a:lnTo>
                      <a:pt x="81" y="195"/>
                    </a:lnTo>
                    <a:lnTo>
                      <a:pt x="85" y="197"/>
                    </a:lnTo>
                    <a:lnTo>
                      <a:pt x="87" y="197"/>
                    </a:lnTo>
                    <a:lnTo>
                      <a:pt x="90" y="195"/>
                    </a:lnTo>
                    <a:lnTo>
                      <a:pt x="92" y="195"/>
                    </a:lnTo>
                    <a:lnTo>
                      <a:pt x="94" y="195"/>
                    </a:lnTo>
                    <a:lnTo>
                      <a:pt x="96" y="193"/>
                    </a:lnTo>
                    <a:lnTo>
                      <a:pt x="98" y="189"/>
                    </a:lnTo>
                    <a:lnTo>
                      <a:pt x="102" y="185"/>
                    </a:lnTo>
                    <a:lnTo>
                      <a:pt x="104" y="180"/>
                    </a:lnTo>
                    <a:lnTo>
                      <a:pt x="108" y="174"/>
                    </a:lnTo>
                    <a:lnTo>
                      <a:pt x="109" y="166"/>
                    </a:lnTo>
                    <a:lnTo>
                      <a:pt x="113" y="159"/>
                    </a:lnTo>
                    <a:lnTo>
                      <a:pt x="115" y="142"/>
                    </a:lnTo>
                    <a:lnTo>
                      <a:pt x="119" y="126"/>
                    </a:lnTo>
                    <a:lnTo>
                      <a:pt x="121" y="109"/>
                    </a:lnTo>
                    <a:lnTo>
                      <a:pt x="121" y="94"/>
                    </a:lnTo>
                    <a:lnTo>
                      <a:pt x="119" y="86"/>
                    </a:lnTo>
                    <a:lnTo>
                      <a:pt x="119" y="79"/>
                    </a:lnTo>
                    <a:lnTo>
                      <a:pt x="117" y="73"/>
                    </a:lnTo>
                    <a:lnTo>
                      <a:pt x="117" y="67"/>
                    </a:lnTo>
                    <a:lnTo>
                      <a:pt x="117" y="61"/>
                    </a:lnTo>
                    <a:lnTo>
                      <a:pt x="115" y="58"/>
                    </a:lnTo>
                    <a:lnTo>
                      <a:pt x="113" y="54"/>
                    </a:lnTo>
                    <a:lnTo>
                      <a:pt x="113" y="52"/>
                    </a:lnTo>
                    <a:lnTo>
                      <a:pt x="111" y="52"/>
                    </a:lnTo>
                    <a:lnTo>
                      <a:pt x="108" y="50"/>
                    </a:lnTo>
                    <a:lnTo>
                      <a:pt x="104" y="50"/>
                    </a:lnTo>
                    <a:lnTo>
                      <a:pt x="100" y="52"/>
                    </a:lnTo>
                    <a:lnTo>
                      <a:pt x="94" y="54"/>
                    </a:lnTo>
                    <a:lnTo>
                      <a:pt x="88" y="56"/>
                    </a:lnTo>
                    <a:lnTo>
                      <a:pt x="81" y="58"/>
                    </a:lnTo>
                    <a:lnTo>
                      <a:pt x="71" y="59"/>
                    </a:lnTo>
                    <a:lnTo>
                      <a:pt x="71" y="59"/>
                    </a:lnTo>
                  </a:path>
                </a:pathLst>
              </a:custGeom>
              <a:solidFill>
                <a:schemeClr val="tx1"/>
              </a:solidFill>
              <a:ln w="6">
                <a:solidFill>
                  <a:schemeClr val="tx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157" name="矩形 156"/>
          <p:cNvSpPr/>
          <p:nvPr/>
        </p:nvSpPr>
        <p:spPr>
          <a:xfrm>
            <a:off x="3219491" y="4623859"/>
            <a:ext cx="1856818" cy="519641"/>
          </a:xfrm>
          <a:prstGeom prst="rect">
            <a:avLst/>
          </a:prstGeom>
          <a:solidFill>
            <a:srgbClr val="C000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上下结构</a:t>
            </a:r>
            <a:endParaRPr lang="zh-CN" altLang="en-US" sz="32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9" name="椭圆 158"/>
          <p:cNvSpPr/>
          <p:nvPr/>
        </p:nvSpPr>
        <p:spPr>
          <a:xfrm>
            <a:off x="3599288" y="832020"/>
            <a:ext cx="1101808" cy="1021499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60" name="椭圆 159">
            <a:hlinkClick r:id="rId5" action="ppaction://hlinkfile"/>
          </p:cNvPr>
          <p:cNvSpPr/>
          <p:nvPr/>
        </p:nvSpPr>
        <p:spPr>
          <a:xfrm>
            <a:off x="1812181" y="2111136"/>
            <a:ext cx="1101808" cy="1021499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61" name="椭圆 160"/>
          <p:cNvSpPr/>
          <p:nvPr/>
        </p:nvSpPr>
        <p:spPr>
          <a:xfrm>
            <a:off x="4164683" y="2118039"/>
            <a:ext cx="1101808" cy="1021499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62" name="椭圆 161">
            <a:hlinkClick r:id="rId14" action="ppaction://hlinkfile"/>
          </p:cNvPr>
          <p:cNvSpPr/>
          <p:nvPr/>
        </p:nvSpPr>
        <p:spPr>
          <a:xfrm>
            <a:off x="5437881" y="3442633"/>
            <a:ext cx="1101808" cy="1021499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63" name="椭圆 162"/>
          <p:cNvSpPr/>
          <p:nvPr/>
        </p:nvSpPr>
        <p:spPr>
          <a:xfrm>
            <a:off x="691963" y="3428764"/>
            <a:ext cx="1101808" cy="1021499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64" name="矩形 163"/>
          <p:cNvSpPr/>
          <p:nvPr/>
        </p:nvSpPr>
        <p:spPr>
          <a:xfrm>
            <a:off x="1199471" y="4571272"/>
            <a:ext cx="1869316" cy="52075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左右结构</a:t>
            </a:r>
            <a:endParaRPr lang="zh-CN" altLang="en-US" sz="28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5" name="椭圆 164"/>
          <p:cNvSpPr/>
          <p:nvPr/>
        </p:nvSpPr>
        <p:spPr>
          <a:xfrm>
            <a:off x="2423842" y="821492"/>
            <a:ext cx="1101808" cy="1021499"/>
          </a:xfrm>
          <a:prstGeom prst="ellipse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66" name="椭圆 165">
            <a:hlinkClick r:id="rId15" action="ppaction://hlinkfile"/>
          </p:cNvPr>
          <p:cNvSpPr/>
          <p:nvPr/>
        </p:nvSpPr>
        <p:spPr>
          <a:xfrm>
            <a:off x="4780455" y="835134"/>
            <a:ext cx="1101808" cy="1021499"/>
          </a:xfrm>
          <a:prstGeom prst="ellipse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67" name="椭圆 166"/>
          <p:cNvSpPr/>
          <p:nvPr/>
        </p:nvSpPr>
        <p:spPr>
          <a:xfrm>
            <a:off x="2983305" y="2112349"/>
            <a:ext cx="1101808" cy="1021499"/>
          </a:xfrm>
          <a:prstGeom prst="ellipse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68" name="椭圆 167"/>
          <p:cNvSpPr/>
          <p:nvPr/>
        </p:nvSpPr>
        <p:spPr>
          <a:xfrm>
            <a:off x="1874321" y="3434673"/>
            <a:ext cx="1101808" cy="1021499"/>
          </a:xfrm>
          <a:prstGeom prst="ellipse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69" name="椭圆 168"/>
          <p:cNvSpPr/>
          <p:nvPr/>
        </p:nvSpPr>
        <p:spPr>
          <a:xfrm>
            <a:off x="4288390" y="3434673"/>
            <a:ext cx="1101808" cy="1021499"/>
          </a:xfrm>
          <a:prstGeom prst="ellipse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70" name="椭圆 169"/>
          <p:cNvSpPr/>
          <p:nvPr/>
        </p:nvSpPr>
        <p:spPr>
          <a:xfrm>
            <a:off x="6622633" y="3439783"/>
            <a:ext cx="1101808" cy="1021499"/>
          </a:xfrm>
          <a:prstGeom prst="ellipse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71" name="矩形 170"/>
          <p:cNvSpPr/>
          <p:nvPr/>
        </p:nvSpPr>
        <p:spPr>
          <a:xfrm>
            <a:off x="5222905" y="4623859"/>
            <a:ext cx="2240916" cy="530521"/>
          </a:xfrm>
          <a:prstGeom prst="rect">
            <a:avLst/>
          </a:prstGeom>
          <a:solidFill>
            <a:srgbClr val="008000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半包围结构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72" name="椭圆 171">
            <a:hlinkClick r:id="rId8" action="ppaction://hlinkfile"/>
          </p:cNvPr>
          <p:cNvSpPr/>
          <p:nvPr/>
        </p:nvSpPr>
        <p:spPr>
          <a:xfrm>
            <a:off x="5347347" y="2111135"/>
            <a:ext cx="1101808" cy="1021499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74" name="圆角矩形 173"/>
          <p:cNvSpPr/>
          <p:nvPr/>
        </p:nvSpPr>
        <p:spPr>
          <a:xfrm>
            <a:off x="4850606" y="272628"/>
            <a:ext cx="2312647" cy="360040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tx1"/>
                </a:solidFill>
              </a:rPr>
              <a:t>点击生字观看生字视频</a:t>
            </a:r>
            <a:endParaRPr lang="zh-CN" altLang="en-US" sz="1600" dirty="0">
              <a:solidFill>
                <a:schemeClr val="tx1"/>
              </a:solidFill>
            </a:endParaRPr>
          </a:p>
        </p:txBody>
      </p:sp>
      <p:grpSp>
        <p:nvGrpSpPr>
          <p:cNvPr id="175" name="组合 7"/>
          <p:cNvGrpSpPr/>
          <p:nvPr/>
        </p:nvGrpSpPr>
        <p:grpSpPr>
          <a:xfrm>
            <a:off x="3068965" y="3363838"/>
            <a:ext cx="1092865" cy="1147497"/>
            <a:chOff x="2361" y="1961"/>
            <a:chExt cx="1321" cy="1336"/>
          </a:xfrm>
        </p:grpSpPr>
        <p:sp>
          <p:nvSpPr>
            <p:cNvPr id="176" name="矩形 1"/>
            <p:cNvSpPr/>
            <p:nvPr/>
          </p:nvSpPr>
          <p:spPr>
            <a:xfrm>
              <a:off x="2361" y="1961"/>
              <a:ext cx="1321" cy="1316"/>
            </a:xfrm>
            <a:prstGeom prst="rect">
              <a:avLst/>
            </a:prstGeom>
            <a:noFill/>
            <a:ln w="19050" cap="flat" cmpd="sng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77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rgbClr val="00B050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78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179" name="文本框 64">
            <a:hlinkClick r:id="rId16" action="ppaction://hlinkfile"/>
          </p:cNvPr>
          <p:cNvSpPr txBox="1"/>
          <p:nvPr/>
        </p:nvSpPr>
        <p:spPr>
          <a:xfrm>
            <a:off x="3059832" y="3219822"/>
            <a:ext cx="608489" cy="1300356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8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冷</a:t>
            </a:r>
            <a:endParaRPr lang="zh-CN" altLang="en-US" sz="8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1" name="椭圆 180"/>
          <p:cNvSpPr/>
          <p:nvPr/>
        </p:nvSpPr>
        <p:spPr>
          <a:xfrm>
            <a:off x="3068787" y="3418247"/>
            <a:ext cx="1101808" cy="1021499"/>
          </a:xfrm>
          <a:prstGeom prst="ellipse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80" name="文本框 15"/>
          <p:cNvSpPr txBox="1"/>
          <p:nvPr/>
        </p:nvSpPr>
        <p:spPr>
          <a:xfrm>
            <a:off x="886587" y="296930"/>
            <a:ext cx="15841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学写字</a:t>
            </a:r>
            <a:endParaRPr kumimoji="1"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82" name="图片 181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347" y="267494"/>
            <a:ext cx="864096" cy="819783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5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5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5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5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5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5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25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9" dur="25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4" dur="25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9" dur="25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4" dur="25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9" dur="25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1" dur="25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7" grpId="0" animBg="1"/>
      <p:bldP spid="159" grpId="0" animBg="1"/>
      <p:bldP spid="160" grpId="0" animBg="1"/>
      <p:bldP spid="161" grpId="0" animBg="1"/>
      <p:bldP spid="162" grpId="0" animBg="1"/>
      <p:bldP spid="163" grpId="0" animBg="1"/>
      <p:bldP spid="164" grpId="0" animBg="1"/>
      <p:bldP spid="165" grpId="0" animBg="1"/>
      <p:bldP spid="166" grpId="0" animBg="1"/>
      <p:bldP spid="167" grpId="0" animBg="1"/>
      <p:bldP spid="168" grpId="0" animBg="1"/>
      <p:bldP spid="169" grpId="0" animBg="1"/>
      <p:bldP spid="170" grpId="0" animBg="1"/>
      <p:bldP spid="171" grpId="0" animBg="1"/>
      <p:bldP spid="172" grpId="0" animBg="1"/>
      <p:bldP spid="18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8"/>
          <p:cNvSpPr txBox="1">
            <a:spLocks noChangeArrowheads="1"/>
          </p:cNvSpPr>
          <p:nvPr/>
        </p:nvSpPr>
        <p:spPr bwMode="auto">
          <a:xfrm>
            <a:off x="1290526" y="1226245"/>
            <a:ext cx="3284947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4400" dirty="0" err="1">
                <a:latin typeface="汉语拼音" panose="000B0604020202020204" pitchFamily="34" charset="0"/>
                <a:ea typeface="GB Pinyinok-B" panose="02010600030101010101" pitchFamily="2" charset="-122"/>
                <a:cs typeface="汉语拼音" panose="000B0604020202020204" pitchFamily="34" charset="0"/>
              </a:rPr>
              <a:t>yǎng</a:t>
            </a:r>
            <a:r>
              <a:rPr lang="en-US" altLang="zh-CN" sz="4400" dirty="0">
                <a:latin typeface="汉语拼音" panose="000B0604020202020204" pitchFamily="34" charset="0"/>
                <a:ea typeface="GB Pinyinok-B" panose="02010600030101010101" pitchFamily="2" charset="-122"/>
                <a:cs typeface="汉语拼音" panose="000B0604020202020204" pitchFamily="34" charset="0"/>
              </a:rPr>
              <a:t> </a:t>
            </a:r>
            <a:endParaRPr lang="zh-CN" altLang="en-US" sz="4400" dirty="0">
              <a:latin typeface="汉语拼音" panose="000B0604020202020204" pitchFamily="34" charset="0"/>
              <a:ea typeface="GB Pinyinok-B" panose="02010600030101010101" pitchFamily="2" charset="-122"/>
              <a:cs typeface="汉语拼音" panose="000B0604020202020204" pitchFamily="34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663654" y="2117289"/>
            <a:ext cx="2318547" cy="2326669"/>
            <a:chOff x="5534807" y="1672548"/>
            <a:chExt cx="2318547" cy="2326669"/>
          </a:xfrm>
        </p:grpSpPr>
        <p:sp>
          <p:nvSpPr>
            <p:cNvPr id="4" name="矩形 3"/>
            <p:cNvSpPr>
              <a:spLocks noChangeAspect="1"/>
            </p:cNvSpPr>
            <p:nvPr>
              <p:custDataLst>
                <p:tags r:id="rId1"/>
              </p:custDataLst>
            </p:nvPr>
          </p:nvSpPr>
          <p:spPr>
            <a:xfrm>
              <a:off x="5534807" y="1672548"/>
              <a:ext cx="2304000" cy="2304000"/>
            </a:xfrm>
            <a:prstGeom prst="rect">
              <a:avLst/>
            </a:prstGeom>
            <a:solidFill>
              <a:srgbClr val="FFFFFF"/>
            </a:solidFill>
            <a:ln w="5715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" name="直接连接符 4"/>
            <p:cNvCxnSpPr/>
            <p:nvPr>
              <p:custDataLst>
                <p:tags r:id="rId2"/>
              </p:custDataLst>
            </p:nvPr>
          </p:nvCxnSpPr>
          <p:spPr>
            <a:xfrm>
              <a:off x="5549354" y="2824548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>
              <p:custDataLst>
                <p:tags r:id="rId3"/>
              </p:custDataLst>
            </p:nvPr>
          </p:nvCxnSpPr>
          <p:spPr>
            <a:xfrm rot="5400000">
              <a:off x="5508232" y="2847217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组合 6"/>
          <p:cNvGrpSpPr/>
          <p:nvPr/>
        </p:nvGrpSpPr>
        <p:grpSpPr>
          <a:xfrm>
            <a:off x="1921246" y="2345953"/>
            <a:ext cx="1803363" cy="1869340"/>
            <a:chOff x="6645275" y="307975"/>
            <a:chExt cx="781050" cy="809625"/>
          </a:xfrm>
        </p:grpSpPr>
        <p:sp>
          <p:nvSpPr>
            <p:cNvPr id="8" name="Freeform 794"/>
            <p:cNvSpPr/>
            <p:nvPr/>
          </p:nvSpPr>
          <p:spPr bwMode="auto">
            <a:xfrm>
              <a:off x="6845300" y="350838"/>
              <a:ext cx="88900" cy="84138"/>
            </a:xfrm>
            <a:custGeom>
              <a:avLst/>
              <a:gdLst>
                <a:gd name="T0" fmla="*/ 84 w 113"/>
                <a:gd name="T1" fmla="*/ 107 h 107"/>
                <a:gd name="T2" fmla="*/ 82 w 113"/>
                <a:gd name="T3" fmla="*/ 105 h 107"/>
                <a:gd name="T4" fmla="*/ 79 w 113"/>
                <a:gd name="T5" fmla="*/ 103 h 107"/>
                <a:gd name="T6" fmla="*/ 75 w 113"/>
                <a:gd name="T7" fmla="*/ 99 h 107"/>
                <a:gd name="T8" fmla="*/ 69 w 113"/>
                <a:gd name="T9" fmla="*/ 94 h 107"/>
                <a:gd name="T10" fmla="*/ 61 w 113"/>
                <a:gd name="T11" fmla="*/ 88 h 107"/>
                <a:gd name="T12" fmla="*/ 56 w 113"/>
                <a:gd name="T13" fmla="*/ 78 h 107"/>
                <a:gd name="T14" fmla="*/ 46 w 113"/>
                <a:gd name="T15" fmla="*/ 69 h 107"/>
                <a:gd name="T16" fmla="*/ 38 w 113"/>
                <a:gd name="T17" fmla="*/ 57 h 107"/>
                <a:gd name="T18" fmla="*/ 29 w 113"/>
                <a:gd name="T19" fmla="*/ 48 h 107"/>
                <a:gd name="T20" fmla="*/ 21 w 113"/>
                <a:gd name="T21" fmla="*/ 38 h 107"/>
                <a:gd name="T22" fmla="*/ 15 w 113"/>
                <a:gd name="T23" fmla="*/ 29 h 107"/>
                <a:gd name="T24" fmla="*/ 10 w 113"/>
                <a:gd name="T25" fmla="*/ 21 h 107"/>
                <a:gd name="T26" fmla="*/ 6 w 113"/>
                <a:gd name="T27" fmla="*/ 15 h 107"/>
                <a:gd name="T28" fmla="*/ 2 w 113"/>
                <a:gd name="T29" fmla="*/ 12 h 107"/>
                <a:gd name="T30" fmla="*/ 0 w 113"/>
                <a:gd name="T31" fmla="*/ 8 h 107"/>
                <a:gd name="T32" fmla="*/ 0 w 113"/>
                <a:gd name="T33" fmla="*/ 4 h 107"/>
                <a:gd name="T34" fmla="*/ 0 w 113"/>
                <a:gd name="T35" fmla="*/ 4 h 107"/>
                <a:gd name="T36" fmla="*/ 2 w 113"/>
                <a:gd name="T37" fmla="*/ 2 h 107"/>
                <a:gd name="T38" fmla="*/ 6 w 113"/>
                <a:gd name="T39" fmla="*/ 2 h 107"/>
                <a:gd name="T40" fmla="*/ 10 w 113"/>
                <a:gd name="T41" fmla="*/ 2 h 107"/>
                <a:gd name="T42" fmla="*/ 14 w 113"/>
                <a:gd name="T43" fmla="*/ 0 h 107"/>
                <a:gd name="T44" fmla="*/ 19 w 113"/>
                <a:gd name="T45" fmla="*/ 0 h 107"/>
                <a:gd name="T46" fmla="*/ 27 w 113"/>
                <a:gd name="T47" fmla="*/ 0 h 107"/>
                <a:gd name="T48" fmla="*/ 35 w 113"/>
                <a:gd name="T49" fmla="*/ 0 h 107"/>
                <a:gd name="T50" fmla="*/ 42 w 113"/>
                <a:gd name="T51" fmla="*/ 0 h 107"/>
                <a:gd name="T52" fmla="*/ 48 w 113"/>
                <a:gd name="T53" fmla="*/ 2 h 107"/>
                <a:gd name="T54" fmla="*/ 56 w 113"/>
                <a:gd name="T55" fmla="*/ 4 h 107"/>
                <a:gd name="T56" fmla="*/ 63 w 113"/>
                <a:gd name="T57" fmla="*/ 6 h 107"/>
                <a:gd name="T58" fmla="*/ 69 w 113"/>
                <a:gd name="T59" fmla="*/ 10 h 107"/>
                <a:gd name="T60" fmla="*/ 77 w 113"/>
                <a:gd name="T61" fmla="*/ 13 h 107"/>
                <a:gd name="T62" fmla="*/ 84 w 113"/>
                <a:gd name="T63" fmla="*/ 19 h 107"/>
                <a:gd name="T64" fmla="*/ 92 w 113"/>
                <a:gd name="T65" fmla="*/ 25 h 107"/>
                <a:gd name="T66" fmla="*/ 100 w 113"/>
                <a:gd name="T67" fmla="*/ 31 h 107"/>
                <a:gd name="T68" fmla="*/ 105 w 113"/>
                <a:gd name="T69" fmla="*/ 38 h 107"/>
                <a:gd name="T70" fmla="*/ 109 w 113"/>
                <a:gd name="T71" fmla="*/ 44 h 107"/>
                <a:gd name="T72" fmla="*/ 111 w 113"/>
                <a:gd name="T73" fmla="*/ 50 h 107"/>
                <a:gd name="T74" fmla="*/ 113 w 113"/>
                <a:gd name="T75" fmla="*/ 56 h 107"/>
                <a:gd name="T76" fmla="*/ 113 w 113"/>
                <a:gd name="T77" fmla="*/ 61 h 107"/>
                <a:gd name="T78" fmla="*/ 111 w 113"/>
                <a:gd name="T79" fmla="*/ 67 h 107"/>
                <a:gd name="T80" fmla="*/ 109 w 113"/>
                <a:gd name="T81" fmla="*/ 75 h 107"/>
                <a:gd name="T82" fmla="*/ 103 w 113"/>
                <a:gd name="T83" fmla="*/ 80 h 107"/>
                <a:gd name="T84" fmla="*/ 100 w 113"/>
                <a:gd name="T85" fmla="*/ 88 h 107"/>
                <a:gd name="T86" fmla="*/ 96 w 113"/>
                <a:gd name="T87" fmla="*/ 92 h 107"/>
                <a:gd name="T88" fmla="*/ 94 w 113"/>
                <a:gd name="T89" fmla="*/ 96 h 107"/>
                <a:gd name="T90" fmla="*/ 90 w 113"/>
                <a:gd name="T91" fmla="*/ 99 h 107"/>
                <a:gd name="T92" fmla="*/ 88 w 113"/>
                <a:gd name="T93" fmla="*/ 103 h 107"/>
                <a:gd name="T94" fmla="*/ 86 w 113"/>
                <a:gd name="T95" fmla="*/ 105 h 107"/>
                <a:gd name="T96" fmla="*/ 84 w 113"/>
                <a:gd name="T97" fmla="*/ 107 h 107"/>
                <a:gd name="T98" fmla="*/ 84 w 113"/>
                <a:gd name="T99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13" h="107">
                  <a:moveTo>
                    <a:pt x="84" y="107"/>
                  </a:moveTo>
                  <a:lnTo>
                    <a:pt x="82" y="105"/>
                  </a:lnTo>
                  <a:lnTo>
                    <a:pt x="79" y="103"/>
                  </a:lnTo>
                  <a:lnTo>
                    <a:pt x="75" y="99"/>
                  </a:lnTo>
                  <a:lnTo>
                    <a:pt x="69" y="94"/>
                  </a:lnTo>
                  <a:lnTo>
                    <a:pt x="61" y="88"/>
                  </a:lnTo>
                  <a:lnTo>
                    <a:pt x="56" y="78"/>
                  </a:lnTo>
                  <a:lnTo>
                    <a:pt x="46" y="69"/>
                  </a:lnTo>
                  <a:lnTo>
                    <a:pt x="38" y="57"/>
                  </a:lnTo>
                  <a:lnTo>
                    <a:pt x="29" y="48"/>
                  </a:lnTo>
                  <a:lnTo>
                    <a:pt x="21" y="38"/>
                  </a:lnTo>
                  <a:lnTo>
                    <a:pt x="15" y="29"/>
                  </a:lnTo>
                  <a:lnTo>
                    <a:pt x="10" y="21"/>
                  </a:lnTo>
                  <a:lnTo>
                    <a:pt x="6" y="15"/>
                  </a:lnTo>
                  <a:lnTo>
                    <a:pt x="2" y="12"/>
                  </a:lnTo>
                  <a:lnTo>
                    <a:pt x="0" y="8"/>
                  </a:lnTo>
                  <a:lnTo>
                    <a:pt x="0" y="4"/>
                  </a:lnTo>
                  <a:lnTo>
                    <a:pt x="0" y="4"/>
                  </a:lnTo>
                  <a:lnTo>
                    <a:pt x="2" y="2"/>
                  </a:lnTo>
                  <a:lnTo>
                    <a:pt x="6" y="2"/>
                  </a:lnTo>
                  <a:lnTo>
                    <a:pt x="10" y="2"/>
                  </a:lnTo>
                  <a:lnTo>
                    <a:pt x="14" y="0"/>
                  </a:lnTo>
                  <a:lnTo>
                    <a:pt x="19" y="0"/>
                  </a:lnTo>
                  <a:lnTo>
                    <a:pt x="27" y="0"/>
                  </a:lnTo>
                  <a:lnTo>
                    <a:pt x="35" y="0"/>
                  </a:lnTo>
                  <a:lnTo>
                    <a:pt x="42" y="0"/>
                  </a:lnTo>
                  <a:lnTo>
                    <a:pt x="48" y="2"/>
                  </a:lnTo>
                  <a:lnTo>
                    <a:pt x="56" y="4"/>
                  </a:lnTo>
                  <a:lnTo>
                    <a:pt x="63" y="6"/>
                  </a:lnTo>
                  <a:lnTo>
                    <a:pt x="69" y="10"/>
                  </a:lnTo>
                  <a:lnTo>
                    <a:pt x="77" y="13"/>
                  </a:lnTo>
                  <a:lnTo>
                    <a:pt x="84" y="19"/>
                  </a:lnTo>
                  <a:lnTo>
                    <a:pt x="92" y="25"/>
                  </a:lnTo>
                  <a:lnTo>
                    <a:pt x="100" y="31"/>
                  </a:lnTo>
                  <a:lnTo>
                    <a:pt x="105" y="38"/>
                  </a:lnTo>
                  <a:lnTo>
                    <a:pt x="109" y="44"/>
                  </a:lnTo>
                  <a:lnTo>
                    <a:pt x="111" y="50"/>
                  </a:lnTo>
                  <a:lnTo>
                    <a:pt x="113" y="56"/>
                  </a:lnTo>
                  <a:lnTo>
                    <a:pt x="113" y="61"/>
                  </a:lnTo>
                  <a:lnTo>
                    <a:pt x="111" y="67"/>
                  </a:lnTo>
                  <a:lnTo>
                    <a:pt x="109" y="75"/>
                  </a:lnTo>
                  <a:lnTo>
                    <a:pt x="103" y="80"/>
                  </a:lnTo>
                  <a:lnTo>
                    <a:pt x="100" y="88"/>
                  </a:lnTo>
                  <a:lnTo>
                    <a:pt x="96" y="92"/>
                  </a:lnTo>
                  <a:lnTo>
                    <a:pt x="94" y="96"/>
                  </a:lnTo>
                  <a:lnTo>
                    <a:pt x="90" y="99"/>
                  </a:lnTo>
                  <a:lnTo>
                    <a:pt x="88" y="103"/>
                  </a:lnTo>
                  <a:lnTo>
                    <a:pt x="86" y="105"/>
                  </a:lnTo>
                  <a:lnTo>
                    <a:pt x="84" y="107"/>
                  </a:lnTo>
                  <a:lnTo>
                    <a:pt x="84" y="107"/>
                  </a:lnTo>
                </a:path>
              </a:pathLst>
            </a:custGeom>
            <a:solidFill>
              <a:schemeClr val="tx1"/>
            </a:solidFill>
            <a:ln w="6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Freeform 795"/>
            <p:cNvSpPr/>
            <p:nvPr/>
          </p:nvSpPr>
          <p:spPr bwMode="auto">
            <a:xfrm>
              <a:off x="6996113" y="307975"/>
              <a:ext cx="160337" cy="146050"/>
            </a:xfrm>
            <a:custGeom>
              <a:avLst/>
              <a:gdLst>
                <a:gd name="T0" fmla="*/ 95 w 200"/>
                <a:gd name="T1" fmla="*/ 68 h 185"/>
                <a:gd name="T2" fmla="*/ 109 w 200"/>
                <a:gd name="T3" fmla="*/ 47 h 185"/>
                <a:gd name="T4" fmla="*/ 114 w 200"/>
                <a:gd name="T5" fmla="*/ 32 h 185"/>
                <a:gd name="T6" fmla="*/ 114 w 200"/>
                <a:gd name="T7" fmla="*/ 19 h 185"/>
                <a:gd name="T8" fmla="*/ 111 w 200"/>
                <a:gd name="T9" fmla="*/ 9 h 185"/>
                <a:gd name="T10" fmla="*/ 109 w 200"/>
                <a:gd name="T11" fmla="*/ 2 h 185"/>
                <a:gd name="T12" fmla="*/ 112 w 200"/>
                <a:gd name="T13" fmla="*/ 0 h 185"/>
                <a:gd name="T14" fmla="*/ 122 w 200"/>
                <a:gd name="T15" fmla="*/ 0 h 185"/>
                <a:gd name="T16" fmla="*/ 141 w 200"/>
                <a:gd name="T17" fmla="*/ 3 h 185"/>
                <a:gd name="T18" fmla="*/ 166 w 200"/>
                <a:gd name="T19" fmla="*/ 11 h 185"/>
                <a:gd name="T20" fmla="*/ 187 w 200"/>
                <a:gd name="T21" fmla="*/ 26 h 185"/>
                <a:gd name="T22" fmla="*/ 195 w 200"/>
                <a:gd name="T23" fmla="*/ 32 h 185"/>
                <a:gd name="T24" fmla="*/ 199 w 200"/>
                <a:gd name="T25" fmla="*/ 40 h 185"/>
                <a:gd name="T26" fmla="*/ 200 w 200"/>
                <a:gd name="T27" fmla="*/ 45 h 185"/>
                <a:gd name="T28" fmla="*/ 197 w 200"/>
                <a:gd name="T29" fmla="*/ 49 h 185"/>
                <a:gd name="T30" fmla="*/ 193 w 200"/>
                <a:gd name="T31" fmla="*/ 55 h 185"/>
                <a:gd name="T32" fmla="*/ 185 w 200"/>
                <a:gd name="T33" fmla="*/ 61 h 185"/>
                <a:gd name="T34" fmla="*/ 178 w 200"/>
                <a:gd name="T35" fmla="*/ 70 h 185"/>
                <a:gd name="T36" fmla="*/ 166 w 200"/>
                <a:gd name="T37" fmla="*/ 80 h 185"/>
                <a:gd name="T38" fmla="*/ 151 w 200"/>
                <a:gd name="T39" fmla="*/ 91 h 185"/>
                <a:gd name="T40" fmla="*/ 135 w 200"/>
                <a:gd name="T41" fmla="*/ 105 h 185"/>
                <a:gd name="T42" fmla="*/ 116 w 200"/>
                <a:gd name="T43" fmla="*/ 118 h 185"/>
                <a:gd name="T44" fmla="*/ 97 w 200"/>
                <a:gd name="T45" fmla="*/ 135 h 185"/>
                <a:gd name="T46" fmla="*/ 78 w 200"/>
                <a:gd name="T47" fmla="*/ 149 h 185"/>
                <a:gd name="T48" fmla="*/ 61 w 200"/>
                <a:gd name="T49" fmla="*/ 160 h 185"/>
                <a:gd name="T50" fmla="*/ 45 w 200"/>
                <a:gd name="T51" fmla="*/ 168 h 185"/>
                <a:gd name="T52" fmla="*/ 32 w 200"/>
                <a:gd name="T53" fmla="*/ 175 h 185"/>
                <a:gd name="T54" fmla="*/ 19 w 200"/>
                <a:gd name="T55" fmla="*/ 181 h 185"/>
                <a:gd name="T56" fmla="*/ 9 w 200"/>
                <a:gd name="T57" fmla="*/ 183 h 185"/>
                <a:gd name="T58" fmla="*/ 0 w 200"/>
                <a:gd name="T59" fmla="*/ 185 h 185"/>
                <a:gd name="T60" fmla="*/ 24 w 200"/>
                <a:gd name="T61" fmla="*/ 154 h 185"/>
                <a:gd name="T62" fmla="*/ 47 w 200"/>
                <a:gd name="T63" fmla="*/ 126 h 185"/>
                <a:gd name="T64" fmla="*/ 68 w 200"/>
                <a:gd name="T65" fmla="*/ 101 h 185"/>
                <a:gd name="T66" fmla="*/ 88 w 200"/>
                <a:gd name="T67" fmla="*/ 78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00" h="185">
                  <a:moveTo>
                    <a:pt x="88" y="78"/>
                  </a:moveTo>
                  <a:lnTo>
                    <a:pt x="95" y="68"/>
                  </a:lnTo>
                  <a:lnTo>
                    <a:pt x="103" y="57"/>
                  </a:lnTo>
                  <a:lnTo>
                    <a:pt x="109" y="47"/>
                  </a:lnTo>
                  <a:lnTo>
                    <a:pt x="112" y="40"/>
                  </a:lnTo>
                  <a:lnTo>
                    <a:pt x="114" y="32"/>
                  </a:lnTo>
                  <a:lnTo>
                    <a:pt x="116" y="24"/>
                  </a:lnTo>
                  <a:lnTo>
                    <a:pt x="114" y="19"/>
                  </a:lnTo>
                  <a:lnTo>
                    <a:pt x="112" y="13"/>
                  </a:lnTo>
                  <a:lnTo>
                    <a:pt x="111" y="9"/>
                  </a:lnTo>
                  <a:lnTo>
                    <a:pt x="109" y="5"/>
                  </a:lnTo>
                  <a:lnTo>
                    <a:pt x="109" y="2"/>
                  </a:lnTo>
                  <a:lnTo>
                    <a:pt x="111" y="0"/>
                  </a:lnTo>
                  <a:lnTo>
                    <a:pt x="112" y="0"/>
                  </a:lnTo>
                  <a:lnTo>
                    <a:pt x="116" y="0"/>
                  </a:lnTo>
                  <a:lnTo>
                    <a:pt x="122" y="0"/>
                  </a:lnTo>
                  <a:lnTo>
                    <a:pt x="130" y="0"/>
                  </a:lnTo>
                  <a:lnTo>
                    <a:pt x="141" y="3"/>
                  </a:lnTo>
                  <a:lnTo>
                    <a:pt x="155" y="7"/>
                  </a:lnTo>
                  <a:lnTo>
                    <a:pt x="166" y="11"/>
                  </a:lnTo>
                  <a:lnTo>
                    <a:pt x="179" y="17"/>
                  </a:lnTo>
                  <a:lnTo>
                    <a:pt x="187" y="26"/>
                  </a:lnTo>
                  <a:lnTo>
                    <a:pt x="191" y="28"/>
                  </a:lnTo>
                  <a:lnTo>
                    <a:pt x="195" y="32"/>
                  </a:lnTo>
                  <a:lnTo>
                    <a:pt x="197" y="36"/>
                  </a:lnTo>
                  <a:lnTo>
                    <a:pt x="199" y="40"/>
                  </a:lnTo>
                  <a:lnTo>
                    <a:pt x="199" y="42"/>
                  </a:lnTo>
                  <a:lnTo>
                    <a:pt x="200" y="45"/>
                  </a:lnTo>
                  <a:lnTo>
                    <a:pt x="199" y="47"/>
                  </a:lnTo>
                  <a:lnTo>
                    <a:pt x="197" y="49"/>
                  </a:lnTo>
                  <a:lnTo>
                    <a:pt x="195" y="51"/>
                  </a:lnTo>
                  <a:lnTo>
                    <a:pt x="193" y="55"/>
                  </a:lnTo>
                  <a:lnTo>
                    <a:pt x="189" y="57"/>
                  </a:lnTo>
                  <a:lnTo>
                    <a:pt x="185" y="61"/>
                  </a:lnTo>
                  <a:lnTo>
                    <a:pt x="181" y="65"/>
                  </a:lnTo>
                  <a:lnTo>
                    <a:pt x="178" y="70"/>
                  </a:lnTo>
                  <a:lnTo>
                    <a:pt x="172" y="74"/>
                  </a:lnTo>
                  <a:lnTo>
                    <a:pt x="166" y="80"/>
                  </a:lnTo>
                  <a:lnTo>
                    <a:pt x="158" y="86"/>
                  </a:lnTo>
                  <a:lnTo>
                    <a:pt x="151" y="91"/>
                  </a:lnTo>
                  <a:lnTo>
                    <a:pt x="143" y="97"/>
                  </a:lnTo>
                  <a:lnTo>
                    <a:pt x="135" y="105"/>
                  </a:lnTo>
                  <a:lnTo>
                    <a:pt x="126" y="110"/>
                  </a:lnTo>
                  <a:lnTo>
                    <a:pt x="116" y="118"/>
                  </a:lnTo>
                  <a:lnTo>
                    <a:pt x="107" y="128"/>
                  </a:lnTo>
                  <a:lnTo>
                    <a:pt x="97" y="135"/>
                  </a:lnTo>
                  <a:lnTo>
                    <a:pt x="88" y="141"/>
                  </a:lnTo>
                  <a:lnTo>
                    <a:pt x="78" y="149"/>
                  </a:lnTo>
                  <a:lnTo>
                    <a:pt x="70" y="154"/>
                  </a:lnTo>
                  <a:lnTo>
                    <a:pt x="61" y="160"/>
                  </a:lnTo>
                  <a:lnTo>
                    <a:pt x="53" y="164"/>
                  </a:lnTo>
                  <a:lnTo>
                    <a:pt x="45" y="168"/>
                  </a:lnTo>
                  <a:lnTo>
                    <a:pt x="38" y="172"/>
                  </a:lnTo>
                  <a:lnTo>
                    <a:pt x="32" y="175"/>
                  </a:lnTo>
                  <a:lnTo>
                    <a:pt x="26" y="177"/>
                  </a:lnTo>
                  <a:lnTo>
                    <a:pt x="19" y="181"/>
                  </a:lnTo>
                  <a:lnTo>
                    <a:pt x="13" y="181"/>
                  </a:lnTo>
                  <a:lnTo>
                    <a:pt x="9" y="183"/>
                  </a:lnTo>
                  <a:lnTo>
                    <a:pt x="3" y="183"/>
                  </a:lnTo>
                  <a:lnTo>
                    <a:pt x="0" y="185"/>
                  </a:lnTo>
                  <a:lnTo>
                    <a:pt x="13" y="170"/>
                  </a:lnTo>
                  <a:lnTo>
                    <a:pt x="24" y="154"/>
                  </a:lnTo>
                  <a:lnTo>
                    <a:pt x="36" y="141"/>
                  </a:lnTo>
                  <a:lnTo>
                    <a:pt x="47" y="126"/>
                  </a:lnTo>
                  <a:lnTo>
                    <a:pt x="57" y="114"/>
                  </a:lnTo>
                  <a:lnTo>
                    <a:pt x="68" y="101"/>
                  </a:lnTo>
                  <a:lnTo>
                    <a:pt x="78" y="89"/>
                  </a:lnTo>
                  <a:lnTo>
                    <a:pt x="88" y="78"/>
                  </a:lnTo>
                  <a:lnTo>
                    <a:pt x="88" y="78"/>
                  </a:lnTo>
                </a:path>
              </a:pathLst>
            </a:custGeom>
            <a:solidFill>
              <a:schemeClr val="tx1"/>
            </a:solidFill>
            <a:ln w="6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796"/>
            <p:cNvSpPr/>
            <p:nvPr/>
          </p:nvSpPr>
          <p:spPr bwMode="auto">
            <a:xfrm>
              <a:off x="6784975" y="407988"/>
              <a:ext cx="422275" cy="84138"/>
            </a:xfrm>
            <a:custGeom>
              <a:avLst/>
              <a:gdLst>
                <a:gd name="T0" fmla="*/ 20 w 533"/>
                <a:gd name="T1" fmla="*/ 89 h 107"/>
                <a:gd name="T2" fmla="*/ 10 w 533"/>
                <a:gd name="T3" fmla="*/ 82 h 107"/>
                <a:gd name="T4" fmla="*/ 4 w 533"/>
                <a:gd name="T5" fmla="*/ 76 h 107"/>
                <a:gd name="T6" fmla="*/ 0 w 533"/>
                <a:gd name="T7" fmla="*/ 72 h 107"/>
                <a:gd name="T8" fmla="*/ 6 w 533"/>
                <a:gd name="T9" fmla="*/ 70 h 107"/>
                <a:gd name="T10" fmla="*/ 20 w 533"/>
                <a:gd name="T11" fmla="*/ 70 h 107"/>
                <a:gd name="T12" fmla="*/ 33 w 533"/>
                <a:gd name="T13" fmla="*/ 68 h 107"/>
                <a:gd name="T14" fmla="*/ 50 w 533"/>
                <a:gd name="T15" fmla="*/ 68 h 107"/>
                <a:gd name="T16" fmla="*/ 69 w 533"/>
                <a:gd name="T17" fmla="*/ 67 h 107"/>
                <a:gd name="T18" fmla="*/ 90 w 533"/>
                <a:gd name="T19" fmla="*/ 65 h 107"/>
                <a:gd name="T20" fmla="*/ 113 w 533"/>
                <a:gd name="T21" fmla="*/ 63 h 107"/>
                <a:gd name="T22" fmla="*/ 136 w 533"/>
                <a:gd name="T23" fmla="*/ 59 h 107"/>
                <a:gd name="T24" fmla="*/ 203 w 533"/>
                <a:gd name="T25" fmla="*/ 51 h 107"/>
                <a:gd name="T26" fmla="*/ 253 w 533"/>
                <a:gd name="T27" fmla="*/ 42 h 107"/>
                <a:gd name="T28" fmla="*/ 305 w 533"/>
                <a:gd name="T29" fmla="*/ 32 h 107"/>
                <a:gd name="T30" fmla="*/ 355 w 533"/>
                <a:gd name="T31" fmla="*/ 17 h 107"/>
                <a:gd name="T32" fmla="*/ 378 w 533"/>
                <a:gd name="T33" fmla="*/ 11 h 107"/>
                <a:gd name="T34" fmla="*/ 422 w 533"/>
                <a:gd name="T35" fmla="*/ 4 h 107"/>
                <a:gd name="T36" fmla="*/ 456 w 533"/>
                <a:gd name="T37" fmla="*/ 0 h 107"/>
                <a:gd name="T38" fmla="*/ 485 w 533"/>
                <a:gd name="T39" fmla="*/ 0 h 107"/>
                <a:gd name="T40" fmla="*/ 504 w 533"/>
                <a:gd name="T41" fmla="*/ 4 h 107"/>
                <a:gd name="T42" fmla="*/ 519 w 533"/>
                <a:gd name="T43" fmla="*/ 9 h 107"/>
                <a:gd name="T44" fmla="*/ 529 w 533"/>
                <a:gd name="T45" fmla="*/ 15 h 107"/>
                <a:gd name="T46" fmla="*/ 533 w 533"/>
                <a:gd name="T47" fmla="*/ 19 h 107"/>
                <a:gd name="T48" fmla="*/ 533 w 533"/>
                <a:gd name="T49" fmla="*/ 23 h 107"/>
                <a:gd name="T50" fmla="*/ 529 w 533"/>
                <a:gd name="T51" fmla="*/ 26 h 107"/>
                <a:gd name="T52" fmla="*/ 519 w 533"/>
                <a:gd name="T53" fmla="*/ 32 h 107"/>
                <a:gd name="T54" fmla="*/ 504 w 533"/>
                <a:gd name="T55" fmla="*/ 36 h 107"/>
                <a:gd name="T56" fmla="*/ 475 w 533"/>
                <a:gd name="T57" fmla="*/ 44 h 107"/>
                <a:gd name="T58" fmla="*/ 435 w 533"/>
                <a:gd name="T59" fmla="*/ 51 h 107"/>
                <a:gd name="T60" fmla="*/ 412 w 533"/>
                <a:gd name="T61" fmla="*/ 55 h 107"/>
                <a:gd name="T62" fmla="*/ 399 w 533"/>
                <a:gd name="T63" fmla="*/ 57 h 107"/>
                <a:gd name="T64" fmla="*/ 383 w 533"/>
                <a:gd name="T65" fmla="*/ 61 h 107"/>
                <a:gd name="T66" fmla="*/ 362 w 533"/>
                <a:gd name="T67" fmla="*/ 63 h 107"/>
                <a:gd name="T68" fmla="*/ 339 w 533"/>
                <a:gd name="T69" fmla="*/ 67 h 107"/>
                <a:gd name="T70" fmla="*/ 312 w 533"/>
                <a:gd name="T71" fmla="*/ 70 h 107"/>
                <a:gd name="T72" fmla="*/ 282 w 533"/>
                <a:gd name="T73" fmla="*/ 76 h 107"/>
                <a:gd name="T74" fmla="*/ 247 w 533"/>
                <a:gd name="T75" fmla="*/ 80 h 107"/>
                <a:gd name="T76" fmla="*/ 211 w 533"/>
                <a:gd name="T77" fmla="*/ 86 h 107"/>
                <a:gd name="T78" fmla="*/ 178 w 533"/>
                <a:gd name="T79" fmla="*/ 91 h 107"/>
                <a:gd name="T80" fmla="*/ 150 w 533"/>
                <a:gd name="T81" fmla="*/ 95 h 107"/>
                <a:gd name="T82" fmla="*/ 125 w 533"/>
                <a:gd name="T83" fmla="*/ 99 h 107"/>
                <a:gd name="T84" fmla="*/ 104 w 533"/>
                <a:gd name="T85" fmla="*/ 103 h 107"/>
                <a:gd name="T86" fmla="*/ 89 w 533"/>
                <a:gd name="T87" fmla="*/ 105 h 107"/>
                <a:gd name="T88" fmla="*/ 77 w 533"/>
                <a:gd name="T89" fmla="*/ 107 h 107"/>
                <a:gd name="T90" fmla="*/ 69 w 533"/>
                <a:gd name="T91" fmla="*/ 107 h 107"/>
                <a:gd name="T92" fmla="*/ 64 w 533"/>
                <a:gd name="T93" fmla="*/ 107 h 107"/>
                <a:gd name="T94" fmla="*/ 56 w 533"/>
                <a:gd name="T95" fmla="*/ 105 h 107"/>
                <a:gd name="T96" fmla="*/ 46 w 533"/>
                <a:gd name="T97" fmla="*/ 103 h 107"/>
                <a:gd name="T98" fmla="*/ 33 w 533"/>
                <a:gd name="T99" fmla="*/ 97 h 107"/>
                <a:gd name="T100" fmla="*/ 25 w 533"/>
                <a:gd name="T101" fmla="*/ 95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33" h="107">
                  <a:moveTo>
                    <a:pt x="25" y="95"/>
                  </a:moveTo>
                  <a:lnTo>
                    <a:pt x="20" y="89"/>
                  </a:lnTo>
                  <a:lnTo>
                    <a:pt x="14" y="86"/>
                  </a:lnTo>
                  <a:lnTo>
                    <a:pt x="10" y="82"/>
                  </a:lnTo>
                  <a:lnTo>
                    <a:pt x="6" y="80"/>
                  </a:lnTo>
                  <a:lnTo>
                    <a:pt x="4" y="76"/>
                  </a:lnTo>
                  <a:lnTo>
                    <a:pt x="2" y="74"/>
                  </a:lnTo>
                  <a:lnTo>
                    <a:pt x="0" y="72"/>
                  </a:lnTo>
                  <a:lnTo>
                    <a:pt x="0" y="70"/>
                  </a:lnTo>
                  <a:lnTo>
                    <a:pt x="6" y="70"/>
                  </a:lnTo>
                  <a:lnTo>
                    <a:pt x="12" y="70"/>
                  </a:lnTo>
                  <a:lnTo>
                    <a:pt x="20" y="70"/>
                  </a:lnTo>
                  <a:lnTo>
                    <a:pt x="25" y="70"/>
                  </a:lnTo>
                  <a:lnTo>
                    <a:pt x="33" y="68"/>
                  </a:lnTo>
                  <a:lnTo>
                    <a:pt x="43" y="68"/>
                  </a:lnTo>
                  <a:lnTo>
                    <a:pt x="50" y="68"/>
                  </a:lnTo>
                  <a:lnTo>
                    <a:pt x="60" y="67"/>
                  </a:lnTo>
                  <a:lnTo>
                    <a:pt x="69" y="67"/>
                  </a:lnTo>
                  <a:lnTo>
                    <a:pt x="79" y="65"/>
                  </a:lnTo>
                  <a:lnTo>
                    <a:pt x="90" y="65"/>
                  </a:lnTo>
                  <a:lnTo>
                    <a:pt x="102" y="63"/>
                  </a:lnTo>
                  <a:lnTo>
                    <a:pt x="113" y="63"/>
                  </a:lnTo>
                  <a:lnTo>
                    <a:pt x="125" y="61"/>
                  </a:lnTo>
                  <a:lnTo>
                    <a:pt x="136" y="59"/>
                  </a:lnTo>
                  <a:lnTo>
                    <a:pt x="150" y="59"/>
                  </a:lnTo>
                  <a:lnTo>
                    <a:pt x="203" y="51"/>
                  </a:lnTo>
                  <a:lnTo>
                    <a:pt x="228" y="47"/>
                  </a:lnTo>
                  <a:lnTo>
                    <a:pt x="253" y="42"/>
                  </a:lnTo>
                  <a:lnTo>
                    <a:pt x="280" y="38"/>
                  </a:lnTo>
                  <a:lnTo>
                    <a:pt x="305" y="32"/>
                  </a:lnTo>
                  <a:lnTo>
                    <a:pt x="330" y="25"/>
                  </a:lnTo>
                  <a:lnTo>
                    <a:pt x="355" y="17"/>
                  </a:lnTo>
                  <a:lnTo>
                    <a:pt x="366" y="15"/>
                  </a:lnTo>
                  <a:lnTo>
                    <a:pt x="378" y="11"/>
                  </a:lnTo>
                  <a:lnTo>
                    <a:pt x="400" y="7"/>
                  </a:lnTo>
                  <a:lnTo>
                    <a:pt x="422" y="4"/>
                  </a:lnTo>
                  <a:lnTo>
                    <a:pt x="439" y="2"/>
                  </a:lnTo>
                  <a:lnTo>
                    <a:pt x="456" y="0"/>
                  </a:lnTo>
                  <a:lnTo>
                    <a:pt x="471" y="0"/>
                  </a:lnTo>
                  <a:lnTo>
                    <a:pt x="485" y="0"/>
                  </a:lnTo>
                  <a:lnTo>
                    <a:pt x="496" y="2"/>
                  </a:lnTo>
                  <a:lnTo>
                    <a:pt x="504" y="4"/>
                  </a:lnTo>
                  <a:lnTo>
                    <a:pt x="512" y="7"/>
                  </a:lnTo>
                  <a:lnTo>
                    <a:pt x="519" y="9"/>
                  </a:lnTo>
                  <a:lnTo>
                    <a:pt x="525" y="13"/>
                  </a:lnTo>
                  <a:lnTo>
                    <a:pt x="529" y="15"/>
                  </a:lnTo>
                  <a:lnTo>
                    <a:pt x="531" y="17"/>
                  </a:lnTo>
                  <a:lnTo>
                    <a:pt x="533" y="19"/>
                  </a:lnTo>
                  <a:lnTo>
                    <a:pt x="533" y="21"/>
                  </a:lnTo>
                  <a:lnTo>
                    <a:pt x="533" y="23"/>
                  </a:lnTo>
                  <a:lnTo>
                    <a:pt x="531" y="25"/>
                  </a:lnTo>
                  <a:lnTo>
                    <a:pt x="529" y="26"/>
                  </a:lnTo>
                  <a:lnTo>
                    <a:pt x="525" y="30"/>
                  </a:lnTo>
                  <a:lnTo>
                    <a:pt x="519" y="32"/>
                  </a:lnTo>
                  <a:lnTo>
                    <a:pt x="512" y="34"/>
                  </a:lnTo>
                  <a:lnTo>
                    <a:pt x="504" y="36"/>
                  </a:lnTo>
                  <a:lnTo>
                    <a:pt x="496" y="38"/>
                  </a:lnTo>
                  <a:lnTo>
                    <a:pt x="475" y="44"/>
                  </a:lnTo>
                  <a:lnTo>
                    <a:pt x="454" y="47"/>
                  </a:lnTo>
                  <a:lnTo>
                    <a:pt x="435" y="51"/>
                  </a:lnTo>
                  <a:lnTo>
                    <a:pt x="418" y="53"/>
                  </a:lnTo>
                  <a:lnTo>
                    <a:pt x="412" y="55"/>
                  </a:lnTo>
                  <a:lnTo>
                    <a:pt x="406" y="55"/>
                  </a:lnTo>
                  <a:lnTo>
                    <a:pt x="399" y="57"/>
                  </a:lnTo>
                  <a:lnTo>
                    <a:pt x="391" y="59"/>
                  </a:lnTo>
                  <a:lnTo>
                    <a:pt x="383" y="61"/>
                  </a:lnTo>
                  <a:lnTo>
                    <a:pt x="374" y="61"/>
                  </a:lnTo>
                  <a:lnTo>
                    <a:pt x="362" y="63"/>
                  </a:lnTo>
                  <a:lnTo>
                    <a:pt x="351" y="65"/>
                  </a:lnTo>
                  <a:lnTo>
                    <a:pt x="339" y="67"/>
                  </a:lnTo>
                  <a:lnTo>
                    <a:pt x="326" y="68"/>
                  </a:lnTo>
                  <a:lnTo>
                    <a:pt x="312" y="70"/>
                  </a:lnTo>
                  <a:lnTo>
                    <a:pt x="297" y="74"/>
                  </a:lnTo>
                  <a:lnTo>
                    <a:pt x="282" y="76"/>
                  </a:lnTo>
                  <a:lnTo>
                    <a:pt x="265" y="78"/>
                  </a:lnTo>
                  <a:lnTo>
                    <a:pt x="247" y="80"/>
                  </a:lnTo>
                  <a:lnTo>
                    <a:pt x="230" y="82"/>
                  </a:lnTo>
                  <a:lnTo>
                    <a:pt x="211" y="86"/>
                  </a:lnTo>
                  <a:lnTo>
                    <a:pt x="194" y="88"/>
                  </a:lnTo>
                  <a:lnTo>
                    <a:pt x="178" y="91"/>
                  </a:lnTo>
                  <a:lnTo>
                    <a:pt x="163" y="93"/>
                  </a:lnTo>
                  <a:lnTo>
                    <a:pt x="150" y="95"/>
                  </a:lnTo>
                  <a:lnTo>
                    <a:pt x="136" y="97"/>
                  </a:lnTo>
                  <a:lnTo>
                    <a:pt x="125" y="99"/>
                  </a:lnTo>
                  <a:lnTo>
                    <a:pt x="113" y="101"/>
                  </a:lnTo>
                  <a:lnTo>
                    <a:pt x="104" y="103"/>
                  </a:lnTo>
                  <a:lnTo>
                    <a:pt x="96" y="103"/>
                  </a:lnTo>
                  <a:lnTo>
                    <a:pt x="89" y="105"/>
                  </a:lnTo>
                  <a:lnTo>
                    <a:pt x="83" y="105"/>
                  </a:lnTo>
                  <a:lnTo>
                    <a:pt x="77" y="107"/>
                  </a:lnTo>
                  <a:lnTo>
                    <a:pt x="73" y="107"/>
                  </a:lnTo>
                  <a:lnTo>
                    <a:pt x="69" y="107"/>
                  </a:lnTo>
                  <a:lnTo>
                    <a:pt x="67" y="107"/>
                  </a:lnTo>
                  <a:lnTo>
                    <a:pt x="64" y="107"/>
                  </a:lnTo>
                  <a:lnTo>
                    <a:pt x="60" y="107"/>
                  </a:lnTo>
                  <a:lnTo>
                    <a:pt x="56" y="105"/>
                  </a:lnTo>
                  <a:lnTo>
                    <a:pt x="50" y="105"/>
                  </a:lnTo>
                  <a:lnTo>
                    <a:pt x="46" y="103"/>
                  </a:lnTo>
                  <a:lnTo>
                    <a:pt x="39" y="101"/>
                  </a:lnTo>
                  <a:lnTo>
                    <a:pt x="33" y="97"/>
                  </a:lnTo>
                  <a:lnTo>
                    <a:pt x="25" y="95"/>
                  </a:lnTo>
                  <a:lnTo>
                    <a:pt x="25" y="95"/>
                  </a:lnTo>
                </a:path>
              </a:pathLst>
            </a:custGeom>
            <a:solidFill>
              <a:schemeClr val="tx1"/>
            </a:solidFill>
            <a:ln w="6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797"/>
            <p:cNvSpPr/>
            <p:nvPr/>
          </p:nvSpPr>
          <p:spPr bwMode="auto">
            <a:xfrm>
              <a:off x="6815138" y="519113"/>
              <a:ext cx="314325" cy="65088"/>
            </a:xfrm>
            <a:custGeom>
              <a:avLst/>
              <a:gdLst>
                <a:gd name="T0" fmla="*/ 4 w 394"/>
                <a:gd name="T1" fmla="*/ 48 h 82"/>
                <a:gd name="T2" fmla="*/ 15 w 394"/>
                <a:gd name="T3" fmla="*/ 46 h 82"/>
                <a:gd name="T4" fmla="*/ 30 w 394"/>
                <a:gd name="T5" fmla="*/ 44 h 82"/>
                <a:gd name="T6" fmla="*/ 48 w 394"/>
                <a:gd name="T7" fmla="*/ 42 h 82"/>
                <a:gd name="T8" fmla="*/ 69 w 394"/>
                <a:gd name="T9" fmla="*/ 38 h 82"/>
                <a:gd name="T10" fmla="*/ 92 w 394"/>
                <a:gd name="T11" fmla="*/ 34 h 82"/>
                <a:gd name="T12" fmla="*/ 118 w 394"/>
                <a:gd name="T13" fmla="*/ 29 h 82"/>
                <a:gd name="T14" fmla="*/ 145 w 394"/>
                <a:gd name="T15" fmla="*/ 23 h 82"/>
                <a:gd name="T16" fmla="*/ 176 w 394"/>
                <a:gd name="T17" fmla="*/ 19 h 82"/>
                <a:gd name="T18" fmla="*/ 203 w 394"/>
                <a:gd name="T19" fmla="*/ 15 h 82"/>
                <a:gd name="T20" fmla="*/ 228 w 394"/>
                <a:gd name="T21" fmla="*/ 12 h 82"/>
                <a:gd name="T22" fmla="*/ 250 w 394"/>
                <a:gd name="T23" fmla="*/ 8 h 82"/>
                <a:gd name="T24" fmla="*/ 272 w 394"/>
                <a:gd name="T25" fmla="*/ 4 h 82"/>
                <a:gd name="T26" fmla="*/ 289 w 394"/>
                <a:gd name="T27" fmla="*/ 2 h 82"/>
                <a:gd name="T28" fmla="*/ 304 w 394"/>
                <a:gd name="T29" fmla="*/ 2 h 82"/>
                <a:gd name="T30" fmla="*/ 317 w 394"/>
                <a:gd name="T31" fmla="*/ 0 h 82"/>
                <a:gd name="T32" fmla="*/ 333 w 394"/>
                <a:gd name="T33" fmla="*/ 0 h 82"/>
                <a:gd name="T34" fmla="*/ 348 w 394"/>
                <a:gd name="T35" fmla="*/ 0 h 82"/>
                <a:gd name="T36" fmla="*/ 361 w 394"/>
                <a:gd name="T37" fmla="*/ 2 h 82"/>
                <a:gd name="T38" fmla="*/ 373 w 394"/>
                <a:gd name="T39" fmla="*/ 4 h 82"/>
                <a:gd name="T40" fmla="*/ 383 w 394"/>
                <a:gd name="T41" fmla="*/ 6 h 82"/>
                <a:gd name="T42" fmla="*/ 388 w 394"/>
                <a:gd name="T43" fmla="*/ 10 h 82"/>
                <a:gd name="T44" fmla="*/ 392 w 394"/>
                <a:gd name="T45" fmla="*/ 15 h 82"/>
                <a:gd name="T46" fmla="*/ 394 w 394"/>
                <a:gd name="T47" fmla="*/ 19 h 82"/>
                <a:gd name="T48" fmla="*/ 394 w 394"/>
                <a:gd name="T49" fmla="*/ 23 h 82"/>
                <a:gd name="T50" fmla="*/ 392 w 394"/>
                <a:gd name="T51" fmla="*/ 25 h 82"/>
                <a:gd name="T52" fmla="*/ 388 w 394"/>
                <a:gd name="T53" fmla="*/ 29 h 82"/>
                <a:gd name="T54" fmla="*/ 383 w 394"/>
                <a:gd name="T55" fmla="*/ 33 h 82"/>
                <a:gd name="T56" fmla="*/ 375 w 394"/>
                <a:gd name="T57" fmla="*/ 34 h 82"/>
                <a:gd name="T58" fmla="*/ 369 w 394"/>
                <a:gd name="T59" fmla="*/ 36 h 82"/>
                <a:gd name="T60" fmla="*/ 360 w 394"/>
                <a:gd name="T61" fmla="*/ 38 h 82"/>
                <a:gd name="T62" fmla="*/ 350 w 394"/>
                <a:gd name="T63" fmla="*/ 40 h 82"/>
                <a:gd name="T64" fmla="*/ 337 w 394"/>
                <a:gd name="T65" fmla="*/ 42 h 82"/>
                <a:gd name="T66" fmla="*/ 323 w 394"/>
                <a:gd name="T67" fmla="*/ 44 h 82"/>
                <a:gd name="T68" fmla="*/ 306 w 394"/>
                <a:gd name="T69" fmla="*/ 46 h 82"/>
                <a:gd name="T70" fmla="*/ 289 w 394"/>
                <a:gd name="T71" fmla="*/ 48 h 82"/>
                <a:gd name="T72" fmla="*/ 239 w 394"/>
                <a:gd name="T73" fmla="*/ 55 h 82"/>
                <a:gd name="T74" fmla="*/ 162 w 394"/>
                <a:gd name="T75" fmla="*/ 67 h 82"/>
                <a:gd name="T76" fmla="*/ 111 w 394"/>
                <a:gd name="T77" fmla="*/ 73 h 82"/>
                <a:gd name="T78" fmla="*/ 84 w 394"/>
                <a:gd name="T79" fmla="*/ 77 h 82"/>
                <a:gd name="T80" fmla="*/ 73 w 394"/>
                <a:gd name="T81" fmla="*/ 78 h 82"/>
                <a:gd name="T82" fmla="*/ 63 w 394"/>
                <a:gd name="T83" fmla="*/ 80 h 82"/>
                <a:gd name="T84" fmla="*/ 57 w 394"/>
                <a:gd name="T85" fmla="*/ 82 h 82"/>
                <a:gd name="T86" fmla="*/ 51 w 394"/>
                <a:gd name="T87" fmla="*/ 82 h 82"/>
                <a:gd name="T88" fmla="*/ 50 w 394"/>
                <a:gd name="T89" fmla="*/ 82 h 82"/>
                <a:gd name="T90" fmla="*/ 42 w 394"/>
                <a:gd name="T91" fmla="*/ 80 h 82"/>
                <a:gd name="T92" fmla="*/ 30 w 394"/>
                <a:gd name="T93" fmla="*/ 73 h 82"/>
                <a:gd name="T94" fmla="*/ 15 w 394"/>
                <a:gd name="T95" fmla="*/ 63 h 82"/>
                <a:gd name="T96" fmla="*/ 0 w 394"/>
                <a:gd name="T97" fmla="*/ 5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94" h="82">
                  <a:moveTo>
                    <a:pt x="0" y="50"/>
                  </a:moveTo>
                  <a:lnTo>
                    <a:pt x="4" y="48"/>
                  </a:lnTo>
                  <a:lnTo>
                    <a:pt x="9" y="48"/>
                  </a:lnTo>
                  <a:lnTo>
                    <a:pt x="15" y="46"/>
                  </a:lnTo>
                  <a:lnTo>
                    <a:pt x="23" y="46"/>
                  </a:lnTo>
                  <a:lnTo>
                    <a:pt x="30" y="44"/>
                  </a:lnTo>
                  <a:lnTo>
                    <a:pt x="40" y="42"/>
                  </a:lnTo>
                  <a:lnTo>
                    <a:pt x="48" y="42"/>
                  </a:lnTo>
                  <a:lnTo>
                    <a:pt x="59" y="40"/>
                  </a:lnTo>
                  <a:lnTo>
                    <a:pt x="69" y="38"/>
                  </a:lnTo>
                  <a:lnTo>
                    <a:pt x="80" y="36"/>
                  </a:lnTo>
                  <a:lnTo>
                    <a:pt x="92" y="34"/>
                  </a:lnTo>
                  <a:lnTo>
                    <a:pt x="105" y="33"/>
                  </a:lnTo>
                  <a:lnTo>
                    <a:pt x="118" y="29"/>
                  </a:lnTo>
                  <a:lnTo>
                    <a:pt x="132" y="27"/>
                  </a:lnTo>
                  <a:lnTo>
                    <a:pt x="145" y="23"/>
                  </a:lnTo>
                  <a:lnTo>
                    <a:pt x="161" y="21"/>
                  </a:lnTo>
                  <a:lnTo>
                    <a:pt x="176" y="19"/>
                  </a:lnTo>
                  <a:lnTo>
                    <a:pt x="189" y="17"/>
                  </a:lnTo>
                  <a:lnTo>
                    <a:pt x="203" y="15"/>
                  </a:lnTo>
                  <a:lnTo>
                    <a:pt x="216" y="12"/>
                  </a:lnTo>
                  <a:lnTo>
                    <a:pt x="228" y="12"/>
                  </a:lnTo>
                  <a:lnTo>
                    <a:pt x="239" y="10"/>
                  </a:lnTo>
                  <a:lnTo>
                    <a:pt x="250" y="8"/>
                  </a:lnTo>
                  <a:lnTo>
                    <a:pt x="262" y="6"/>
                  </a:lnTo>
                  <a:lnTo>
                    <a:pt x="272" y="4"/>
                  </a:lnTo>
                  <a:lnTo>
                    <a:pt x="281" y="4"/>
                  </a:lnTo>
                  <a:lnTo>
                    <a:pt x="289" y="2"/>
                  </a:lnTo>
                  <a:lnTo>
                    <a:pt x="296" y="2"/>
                  </a:lnTo>
                  <a:lnTo>
                    <a:pt x="304" y="2"/>
                  </a:lnTo>
                  <a:lnTo>
                    <a:pt x="312" y="0"/>
                  </a:lnTo>
                  <a:lnTo>
                    <a:pt x="317" y="0"/>
                  </a:lnTo>
                  <a:lnTo>
                    <a:pt x="323" y="0"/>
                  </a:lnTo>
                  <a:lnTo>
                    <a:pt x="333" y="0"/>
                  </a:lnTo>
                  <a:lnTo>
                    <a:pt x="340" y="0"/>
                  </a:lnTo>
                  <a:lnTo>
                    <a:pt x="348" y="0"/>
                  </a:lnTo>
                  <a:lnTo>
                    <a:pt x="356" y="2"/>
                  </a:lnTo>
                  <a:lnTo>
                    <a:pt x="361" y="2"/>
                  </a:lnTo>
                  <a:lnTo>
                    <a:pt x="367" y="2"/>
                  </a:lnTo>
                  <a:lnTo>
                    <a:pt x="373" y="4"/>
                  </a:lnTo>
                  <a:lnTo>
                    <a:pt x="379" y="4"/>
                  </a:lnTo>
                  <a:lnTo>
                    <a:pt x="383" y="6"/>
                  </a:lnTo>
                  <a:lnTo>
                    <a:pt x="386" y="8"/>
                  </a:lnTo>
                  <a:lnTo>
                    <a:pt x="388" y="10"/>
                  </a:lnTo>
                  <a:lnTo>
                    <a:pt x="390" y="13"/>
                  </a:lnTo>
                  <a:lnTo>
                    <a:pt x="392" y="15"/>
                  </a:lnTo>
                  <a:lnTo>
                    <a:pt x="394" y="17"/>
                  </a:lnTo>
                  <a:lnTo>
                    <a:pt x="394" y="19"/>
                  </a:lnTo>
                  <a:lnTo>
                    <a:pt x="394" y="21"/>
                  </a:lnTo>
                  <a:lnTo>
                    <a:pt x="394" y="23"/>
                  </a:lnTo>
                  <a:lnTo>
                    <a:pt x="394" y="23"/>
                  </a:lnTo>
                  <a:lnTo>
                    <a:pt x="392" y="25"/>
                  </a:lnTo>
                  <a:lnTo>
                    <a:pt x="390" y="27"/>
                  </a:lnTo>
                  <a:lnTo>
                    <a:pt x="388" y="29"/>
                  </a:lnTo>
                  <a:lnTo>
                    <a:pt x="386" y="31"/>
                  </a:lnTo>
                  <a:lnTo>
                    <a:pt x="383" y="33"/>
                  </a:lnTo>
                  <a:lnTo>
                    <a:pt x="379" y="33"/>
                  </a:lnTo>
                  <a:lnTo>
                    <a:pt x="375" y="34"/>
                  </a:lnTo>
                  <a:lnTo>
                    <a:pt x="373" y="34"/>
                  </a:lnTo>
                  <a:lnTo>
                    <a:pt x="369" y="36"/>
                  </a:lnTo>
                  <a:lnTo>
                    <a:pt x="365" y="36"/>
                  </a:lnTo>
                  <a:lnTo>
                    <a:pt x="360" y="38"/>
                  </a:lnTo>
                  <a:lnTo>
                    <a:pt x="356" y="38"/>
                  </a:lnTo>
                  <a:lnTo>
                    <a:pt x="350" y="40"/>
                  </a:lnTo>
                  <a:lnTo>
                    <a:pt x="344" y="42"/>
                  </a:lnTo>
                  <a:lnTo>
                    <a:pt x="337" y="42"/>
                  </a:lnTo>
                  <a:lnTo>
                    <a:pt x="331" y="44"/>
                  </a:lnTo>
                  <a:lnTo>
                    <a:pt x="323" y="44"/>
                  </a:lnTo>
                  <a:lnTo>
                    <a:pt x="316" y="46"/>
                  </a:lnTo>
                  <a:lnTo>
                    <a:pt x="306" y="46"/>
                  </a:lnTo>
                  <a:lnTo>
                    <a:pt x="296" y="48"/>
                  </a:lnTo>
                  <a:lnTo>
                    <a:pt x="289" y="48"/>
                  </a:lnTo>
                  <a:lnTo>
                    <a:pt x="277" y="50"/>
                  </a:lnTo>
                  <a:lnTo>
                    <a:pt x="239" y="55"/>
                  </a:lnTo>
                  <a:lnTo>
                    <a:pt x="201" y="61"/>
                  </a:lnTo>
                  <a:lnTo>
                    <a:pt x="162" y="67"/>
                  </a:lnTo>
                  <a:lnTo>
                    <a:pt x="128" y="71"/>
                  </a:lnTo>
                  <a:lnTo>
                    <a:pt x="111" y="73"/>
                  </a:lnTo>
                  <a:lnTo>
                    <a:pt x="97" y="75"/>
                  </a:lnTo>
                  <a:lnTo>
                    <a:pt x="84" y="77"/>
                  </a:lnTo>
                  <a:lnTo>
                    <a:pt x="78" y="78"/>
                  </a:lnTo>
                  <a:lnTo>
                    <a:pt x="73" y="78"/>
                  </a:lnTo>
                  <a:lnTo>
                    <a:pt x="69" y="80"/>
                  </a:lnTo>
                  <a:lnTo>
                    <a:pt x="63" y="80"/>
                  </a:lnTo>
                  <a:lnTo>
                    <a:pt x="59" y="80"/>
                  </a:lnTo>
                  <a:lnTo>
                    <a:pt x="57" y="82"/>
                  </a:lnTo>
                  <a:lnTo>
                    <a:pt x="53" y="82"/>
                  </a:lnTo>
                  <a:lnTo>
                    <a:pt x="51" y="82"/>
                  </a:lnTo>
                  <a:lnTo>
                    <a:pt x="50" y="82"/>
                  </a:lnTo>
                  <a:lnTo>
                    <a:pt x="50" y="82"/>
                  </a:lnTo>
                  <a:lnTo>
                    <a:pt x="46" y="82"/>
                  </a:lnTo>
                  <a:lnTo>
                    <a:pt x="42" y="80"/>
                  </a:lnTo>
                  <a:lnTo>
                    <a:pt x="36" y="77"/>
                  </a:lnTo>
                  <a:lnTo>
                    <a:pt x="30" y="73"/>
                  </a:lnTo>
                  <a:lnTo>
                    <a:pt x="23" y="69"/>
                  </a:lnTo>
                  <a:lnTo>
                    <a:pt x="15" y="63"/>
                  </a:lnTo>
                  <a:lnTo>
                    <a:pt x="7" y="57"/>
                  </a:lnTo>
                  <a:lnTo>
                    <a:pt x="0" y="50"/>
                  </a:lnTo>
                  <a:lnTo>
                    <a:pt x="0" y="50"/>
                  </a:lnTo>
                </a:path>
              </a:pathLst>
            </a:custGeom>
            <a:solidFill>
              <a:schemeClr val="tx1"/>
            </a:solidFill>
            <a:ln w="6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798"/>
            <p:cNvSpPr/>
            <p:nvPr/>
          </p:nvSpPr>
          <p:spPr bwMode="auto">
            <a:xfrm>
              <a:off x="6645275" y="454025"/>
              <a:ext cx="358775" cy="449263"/>
            </a:xfrm>
            <a:custGeom>
              <a:avLst/>
              <a:gdLst>
                <a:gd name="T0" fmla="*/ 414 w 452"/>
                <a:gd name="T1" fmla="*/ 187 h 565"/>
                <a:gd name="T2" fmla="*/ 400 w 452"/>
                <a:gd name="T3" fmla="*/ 221 h 565"/>
                <a:gd name="T4" fmla="*/ 385 w 452"/>
                <a:gd name="T5" fmla="*/ 254 h 565"/>
                <a:gd name="T6" fmla="*/ 360 w 452"/>
                <a:gd name="T7" fmla="*/ 305 h 565"/>
                <a:gd name="T8" fmla="*/ 335 w 452"/>
                <a:gd name="T9" fmla="*/ 338 h 565"/>
                <a:gd name="T10" fmla="*/ 309 w 452"/>
                <a:gd name="T11" fmla="*/ 370 h 565"/>
                <a:gd name="T12" fmla="*/ 278 w 452"/>
                <a:gd name="T13" fmla="*/ 403 h 565"/>
                <a:gd name="T14" fmla="*/ 243 w 452"/>
                <a:gd name="T15" fmla="*/ 435 h 565"/>
                <a:gd name="T16" fmla="*/ 205 w 452"/>
                <a:gd name="T17" fmla="*/ 466 h 565"/>
                <a:gd name="T18" fmla="*/ 165 w 452"/>
                <a:gd name="T19" fmla="*/ 495 h 565"/>
                <a:gd name="T20" fmla="*/ 125 w 452"/>
                <a:gd name="T21" fmla="*/ 517 h 565"/>
                <a:gd name="T22" fmla="*/ 85 w 452"/>
                <a:gd name="T23" fmla="*/ 537 h 565"/>
                <a:gd name="T24" fmla="*/ 65 w 452"/>
                <a:gd name="T25" fmla="*/ 546 h 565"/>
                <a:gd name="T26" fmla="*/ 48 w 452"/>
                <a:gd name="T27" fmla="*/ 552 h 565"/>
                <a:gd name="T28" fmla="*/ 35 w 452"/>
                <a:gd name="T29" fmla="*/ 558 h 565"/>
                <a:gd name="T30" fmla="*/ 23 w 452"/>
                <a:gd name="T31" fmla="*/ 561 h 565"/>
                <a:gd name="T32" fmla="*/ 14 w 452"/>
                <a:gd name="T33" fmla="*/ 563 h 565"/>
                <a:gd name="T34" fmla="*/ 6 w 452"/>
                <a:gd name="T35" fmla="*/ 565 h 565"/>
                <a:gd name="T36" fmla="*/ 2 w 452"/>
                <a:gd name="T37" fmla="*/ 563 h 565"/>
                <a:gd name="T38" fmla="*/ 2 w 452"/>
                <a:gd name="T39" fmla="*/ 561 h 565"/>
                <a:gd name="T40" fmla="*/ 2 w 452"/>
                <a:gd name="T41" fmla="*/ 559 h 565"/>
                <a:gd name="T42" fmla="*/ 4 w 452"/>
                <a:gd name="T43" fmla="*/ 556 h 565"/>
                <a:gd name="T44" fmla="*/ 10 w 452"/>
                <a:gd name="T45" fmla="*/ 550 h 565"/>
                <a:gd name="T46" fmla="*/ 20 w 452"/>
                <a:gd name="T47" fmla="*/ 544 h 565"/>
                <a:gd name="T48" fmla="*/ 31 w 452"/>
                <a:gd name="T49" fmla="*/ 535 h 565"/>
                <a:gd name="T50" fmla="*/ 46 w 452"/>
                <a:gd name="T51" fmla="*/ 525 h 565"/>
                <a:gd name="T52" fmla="*/ 64 w 452"/>
                <a:gd name="T53" fmla="*/ 514 h 565"/>
                <a:gd name="T54" fmla="*/ 85 w 452"/>
                <a:gd name="T55" fmla="*/ 500 h 565"/>
                <a:gd name="T56" fmla="*/ 127 w 452"/>
                <a:gd name="T57" fmla="*/ 472 h 565"/>
                <a:gd name="T58" fmla="*/ 169 w 452"/>
                <a:gd name="T59" fmla="*/ 441 h 565"/>
                <a:gd name="T60" fmla="*/ 207 w 452"/>
                <a:gd name="T61" fmla="*/ 409 h 565"/>
                <a:gd name="T62" fmla="*/ 243 w 452"/>
                <a:gd name="T63" fmla="*/ 370 h 565"/>
                <a:gd name="T64" fmla="*/ 274 w 452"/>
                <a:gd name="T65" fmla="*/ 328 h 565"/>
                <a:gd name="T66" fmla="*/ 303 w 452"/>
                <a:gd name="T67" fmla="*/ 283 h 565"/>
                <a:gd name="T68" fmla="*/ 328 w 452"/>
                <a:gd name="T69" fmla="*/ 233 h 565"/>
                <a:gd name="T70" fmla="*/ 347 w 452"/>
                <a:gd name="T71" fmla="*/ 178 h 565"/>
                <a:gd name="T72" fmla="*/ 356 w 452"/>
                <a:gd name="T73" fmla="*/ 151 h 565"/>
                <a:gd name="T74" fmla="*/ 368 w 452"/>
                <a:gd name="T75" fmla="*/ 99 h 565"/>
                <a:gd name="T76" fmla="*/ 376 w 452"/>
                <a:gd name="T77" fmla="*/ 55 h 565"/>
                <a:gd name="T78" fmla="*/ 377 w 452"/>
                <a:gd name="T79" fmla="*/ 17 h 565"/>
                <a:gd name="T80" fmla="*/ 393 w 452"/>
                <a:gd name="T81" fmla="*/ 9 h 565"/>
                <a:gd name="T82" fmla="*/ 414 w 452"/>
                <a:gd name="T83" fmla="*/ 23 h 565"/>
                <a:gd name="T84" fmla="*/ 425 w 452"/>
                <a:gd name="T85" fmla="*/ 30 h 565"/>
                <a:gd name="T86" fmla="*/ 433 w 452"/>
                <a:gd name="T87" fmla="*/ 36 h 565"/>
                <a:gd name="T88" fmla="*/ 441 w 452"/>
                <a:gd name="T89" fmla="*/ 42 h 565"/>
                <a:gd name="T90" fmla="*/ 446 w 452"/>
                <a:gd name="T91" fmla="*/ 46 h 565"/>
                <a:gd name="T92" fmla="*/ 450 w 452"/>
                <a:gd name="T93" fmla="*/ 50 h 565"/>
                <a:gd name="T94" fmla="*/ 452 w 452"/>
                <a:gd name="T95" fmla="*/ 59 h 565"/>
                <a:gd name="T96" fmla="*/ 450 w 452"/>
                <a:gd name="T97" fmla="*/ 72 h 565"/>
                <a:gd name="T98" fmla="*/ 444 w 452"/>
                <a:gd name="T99" fmla="*/ 86 h 565"/>
                <a:gd name="T100" fmla="*/ 439 w 452"/>
                <a:gd name="T101" fmla="*/ 101 h 565"/>
                <a:gd name="T102" fmla="*/ 431 w 452"/>
                <a:gd name="T103" fmla="*/ 124 h 565"/>
                <a:gd name="T104" fmla="*/ 423 w 452"/>
                <a:gd name="T105" fmla="*/ 153 h 565"/>
                <a:gd name="T106" fmla="*/ 418 w 452"/>
                <a:gd name="T107" fmla="*/ 170 h 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52" h="565">
                  <a:moveTo>
                    <a:pt x="418" y="170"/>
                  </a:moveTo>
                  <a:lnTo>
                    <a:pt x="414" y="187"/>
                  </a:lnTo>
                  <a:lnTo>
                    <a:pt x="406" y="204"/>
                  </a:lnTo>
                  <a:lnTo>
                    <a:pt x="400" y="221"/>
                  </a:lnTo>
                  <a:lnTo>
                    <a:pt x="393" y="237"/>
                  </a:lnTo>
                  <a:lnTo>
                    <a:pt x="385" y="254"/>
                  </a:lnTo>
                  <a:lnTo>
                    <a:pt x="377" y="271"/>
                  </a:lnTo>
                  <a:lnTo>
                    <a:pt x="360" y="305"/>
                  </a:lnTo>
                  <a:lnTo>
                    <a:pt x="349" y="321"/>
                  </a:lnTo>
                  <a:lnTo>
                    <a:pt x="335" y="338"/>
                  </a:lnTo>
                  <a:lnTo>
                    <a:pt x="324" y="353"/>
                  </a:lnTo>
                  <a:lnTo>
                    <a:pt x="309" y="370"/>
                  </a:lnTo>
                  <a:lnTo>
                    <a:pt x="293" y="386"/>
                  </a:lnTo>
                  <a:lnTo>
                    <a:pt x="278" y="403"/>
                  </a:lnTo>
                  <a:lnTo>
                    <a:pt x="261" y="418"/>
                  </a:lnTo>
                  <a:lnTo>
                    <a:pt x="243" y="435"/>
                  </a:lnTo>
                  <a:lnTo>
                    <a:pt x="224" y="451"/>
                  </a:lnTo>
                  <a:lnTo>
                    <a:pt x="205" y="466"/>
                  </a:lnTo>
                  <a:lnTo>
                    <a:pt x="186" y="481"/>
                  </a:lnTo>
                  <a:lnTo>
                    <a:pt x="165" y="495"/>
                  </a:lnTo>
                  <a:lnTo>
                    <a:pt x="146" y="506"/>
                  </a:lnTo>
                  <a:lnTo>
                    <a:pt x="125" y="517"/>
                  </a:lnTo>
                  <a:lnTo>
                    <a:pt x="106" y="527"/>
                  </a:lnTo>
                  <a:lnTo>
                    <a:pt x="85" y="537"/>
                  </a:lnTo>
                  <a:lnTo>
                    <a:pt x="75" y="542"/>
                  </a:lnTo>
                  <a:lnTo>
                    <a:pt x="65" y="546"/>
                  </a:lnTo>
                  <a:lnTo>
                    <a:pt x="58" y="550"/>
                  </a:lnTo>
                  <a:lnTo>
                    <a:pt x="48" y="552"/>
                  </a:lnTo>
                  <a:lnTo>
                    <a:pt x="43" y="556"/>
                  </a:lnTo>
                  <a:lnTo>
                    <a:pt x="35" y="558"/>
                  </a:lnTo>
                  <a:lnTo>
                    <a:pt x="29" y="559"/>
                  </a:lnTo>
                  <a:lnTo>
                    <a:pt x="23" y="561"/>
                  </a:lnTo>
                  <a:lnTo>
                    <a:pt x="18" y="563"/>
                  </a:lnTo>
                  <a:lnTo>
                    <a:pt x="14" y="563"/>
                  </a:lnTo>
                  <a:lnTo>
                    <a:pt x="10" y="565"/>
                  </a:lnTo>
                  <a:lnTo>
                    <a:pt x="6" y="565"/>
                  </a:lnTo>
                  <a:lnTo>
                    <a:pt x="4" y="565"/>
                  </a:lnTo>
                  <a:lnTo>
                    <a:pt x="2" y="563"/>
                  </a:lnTo>
                  <a:lnTo>
                    <a:pt x="2" y="563"/>
                  </a:lnTo>
                  <a:lnTo>
                    <a:pt x="2" y="561"/>
                  </a:lnTo>
                  <a:lnTo>
                    <a:pt x="0" y="561"/>
                  </a:lnTo>
                  <a:lnTo>
                    <a:pt x="2" y="559"/>
                  </a:lnTo>
                  <a:lnTo>
                    <a:pt x="2" y="558"/>
                  </a:lnTo>
                  <a:lnTo>
                    <a:pt x="4" y="556"/>
                  </a:lnTo>
                  <a:lnTo>
                    <a:pt x="8" y="554"/>
                  </a:lnTo>
                  <a:lnTo>
                    <a:pt x="10" y="550"/>
                  </a:lnTo>
                  <a:lnTo>
                    <a:pt x="16" y="548"/>
                  </a:lnTo>
                  <a:lnTo>
                    <a:pt x="20" y="544"/>
                  </a:lnTo>
                  <a:lnTo>
                    <a:pt x="25" y="540"/>
                  </a:lnTo>
                  <a:lnTo>
                    <a:pt x="31" y="535"/>
                  </a:lnTo>
                  <a:lnTo>
                    <a:pt x="39" y="531"/>
                  </a:lnTo>
                  <a:lnTo>
                    <a:pt x="46" y="525"/>
                  </a:lnTo>
                  <a:lnTo>
                    <a:pt x="56" y="519"/>
                  </a:lnTo>
                  <a:lnTo>
                    <a:pt x="64" y="514"/>
                  </a:lnTo>
                  <a:lnTo>
                    <a:pt x="75" y="508"/>
                  </a:lnTo>
                  <a:lnTo>
                    <a:pt x="85" y="500"/>
                  </a:lnTo>
                  <a:lnTo>
                    <a:pt x="106" y="487"/>
                  </a:lnTo>
                  <a:lnTo>
                    <a:pt x="127" y="472"/>
                  </a:lnTo>
                  <a:lnTo>
                    <a:pt x="148" y="456"/>
                  </a:lnTo>
                  <a:lnTo>
                    <a:pt x="169" y="441"/>
                  </a:lnTo>
                  <a:lnTo>
                    <a:pt x="188" y="426"/>
                  </a:lnTo>
                  <a:lnTo>
                    <a:pt x="207" y="409"/>
                  </a:lnTo>
                  <a:lnTo>
                    <a:pt x="226" y="390"/>
                  </a:lnTo>
                  <a:lnTo>
                    <a:pt x="243" y="370"/>
                  </a:lnTo>
                  <a:lnTo>
                    <a:pt x="259" y="349"/>
                  </a:lnTo>
                  <a:lnTo>
                    <a:pt x="274" y="328"/>
                  </a:lnTo>
                  <a:lnTo>
                    <a:pt x="289" y="307"/>
                  </a:lnTo>
                  <a:lnTo>
                    <a:pt x="303" y="283"/>
                  </a:lnTo>
                  <a:lnTo>
                    <a:pt x="316" y="260"/>
                  </a:lnTo>
                  <a:lnTo>
                    <a:pt x="328" y="233"/>
                  </a:lnTo>
                  <a:lnTo>
                    <a:pt x="337" y="206"/>
                  </a:lnTo>
                  <a:lnTo>
                    <a:pt x="347" y="178"/>
                  </a:lnTo>
                  <a:lnTo>
                    <a:pt x="351" y="164"/>
                  </a:lnTo>
                  <a:lnTo>
                    <a:pt x="356" y="151"/>
                  </a:lnTo>
                  <a:lnTo>
                    <a:pt x="362" y="124"/>
                  </a:lnTo>
                  <a:lnTo>
                    <a:pt x="368" y="99"/>
                  </a:lnTo>
                  <a:lnTo>
                    <a:pt x="372" y="76"/>
                  </a:lnTo>
                  <a:lnTo>
                    <a:pt x="376" y="55"/>
                  </a:lnTo>
                  <a:lnTo>
                    <a:pt x="377" y="34"/>
                  </a:lnTo>
                  <a:lnTo>
                    <a:pt x="377" y="17"/>
                  </a:lnTo>
                  <a:lnTo>
                    <a:pt x="376" y="0"/>
                  </a:lnTo>
                  <a:lnTo>
                    <a:pt x="393" y="9"/>
                  </a:lnTo>
                  <a:lnTo>
                    <a:pt x="406" y="19"/>
                  </a:lnTo>
                  <a:lnTo>
                    <a:pt x="414" y="23"/>
                  </a:lnTo>
                  <a:lnTo>
                    <a:pt x="420" y="27"/>
                  </a:lnTo>
                  <a:lnTo>
                    <a:pt x="425" y="30"/>
                  </a:lnTo>
                  <a:lnTo>
                    <a:pt x="429" y="34"/>
                  </a:lnTo>
                  <a:lnTo>
                    <a:pt x="433" y="36"/>
                  </a:lnTo>
                  <a:lnTo>
                    <a:pt x="439" y="40"/>
                  </a:lnTo>
                  <a:lnTo>
                    <a:pt x="441" y="42"/>
                  </a:lnTo>
                  <a:lnTo>
                    <a:pt x="444" y="44"/>
                  </a:lnTo>
                  <a:lnTo>
                    <a:pt x="446" y="46"/>
                  </a:lnTo>
                  <a:lnTo>
                    <a:pt x="448" y="50"/>
                  </a:lnTo>
                  <a:lnTo>
                    <a:pt x="450" y="50"/>
                  </a:lnTo>
                  <a:lnTo>
                    <a:pt x="452" y="51"/>
                  </a:lnTo>
                  <a:lnTo>
                    <a:pt x="452" y="59"/>
                  </a:lnTo>
                  <a:lnTo>
                    <a:pt x="450" y="65"/>
                  </a:lnTo>
                  <a:lnTo>
                    <a:pt x="450" y="72"/>
                  </a:lnTo>
                  <a:lnTo>
                    <a:pt x="446" y="80"/>
                  </a:lnTo>
                  <a:lnTo>
                    <a:pt x="444" y="86"/>
                  </a:lnTo>
                  <a:lnTo>
                    <a:pt x="443" y="93"/>
                  </a:lnTo>
                  <a:lnTo>
                    <a:pt x="439" y="101"/>
                  </a:lnTo>
                  <a:lnTo>
                    <a:pt x="435" y="113"/>
                  </a:lnTo>
                  <a:lnTo>
                    <a:pt x="431" y="124"/>
                  </a:lnTo>
                  <a:lnTo>
                    <a:pt x="427" y="137"/>
                  </a:lnTo>
                  <a:lnTo>
                    <a:pt x="423" y="153"/>
                  </a:lnTo>
                  <a:lnTo>
                    <a:pt x="418" y="170"/>
                  </a:lnTo>
                  <a:lnTo>
                    <a:pt x="418" y="170"/>
                  </a:lnTo>
                </a:path>
              </a:pathLst>
            </a:custGeom>
            <a:solidFill>
              <a:schemeClr val="tx1"/>
            </a:solidFill>
            <a:ln w="6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799"/>
            <p:cNvSpPr/>
            <p:nvPr/>
          </p:nvSpPr>
          <p:spPr bwMode="auto">
            <a:xfrm>
              <a:off x="6686550" y="592138"/>
              <a:ext cx="598487" cy="101600"/>
            </a:xfrm>
            <a:custGeom>
              <a:avLst/>
              <a:gdLst>
                <a:gd name="T0" fmla="*/ 167 w 754"/>
                <a:gd name="T1" fmla="*/ 112 h 128"/>
                <a:gd name="T2" fmla="*/ 144 w 754"/>
                <a:gd name="T3" fmla="*/ 116 h 128"/>
                <a:gd name="T4" fmla="*/ 124 w 754"/>
                <a:gd name="T5" fmla="*/ 120 h 128"/>
                <a:gd name="T6" fmla="*/ 107 w 754"/>
                <a:gd name="T7" fmla="*/ 124 h 128"/>
                <a:gd name="T8" fmla="*/ 94 w 754"/>
                <a:gd name="T9" fmla="*/ 126 h 128"/>
                <a:gd name="T10" fmla="*/ 82 w 754"/>
                <a:gd name="T11" fmla="*/ 128 h 128"/>
                <a:gd name="T12" fmla="*/ 75 w 754"/>
                <a:gd name="T13" fmla="*/ 128 h 128"/>
                <a:gd name="T14" fmla="*/ 69 w 754"/>
                <a:gd name="T15" fmla="*/ 128 h 128"/>
                <a:gd name="T16" fmla="*/ 61 w 754"/>
                <a:gd name="T17" fmla="*/ 126 h 128"/>
                <a:gd name="T18" fmla="*/ 48 w 754"/>
                <a:gd name="T19" fmla="*/ 124 h 128"/>
                <a:gd name="T20" fmla="*/ 33 w 754"/>
                <a:gd name="T21" fmla="*/ 116 h 128"/>
                <a:gd name="T22" fmla="*/ 12 w 754"/>
                <a:gd name="T23" fmla="*/ 105 h 128"/>
                <a:gd name="T24" fmla="*/ 13 w 754"/>
                <a:gd name="T25" fmla="*/ 95 h 128"/>
                <a:gd name="T26" fmla="*/ 46 w 754"/>
                <a:gd name="T27" fmla="*/ 89 h 128"/>
                <a:gd name="T28" fmla="*/ 80 w 754"/>
                <a:gd name="T29" fmla="*/ 84 h 128"/>
                <a:gd name="T30" fmla="*/ 121 w 754"/>
                <a:gd name="T31" fmla="*/ 76 h 128"/>
                <a:gd name="T32" fmla="*/ 163 w 754"/>
                <a:gd name="T33" fmla="*/ 70 h 128"/>
                <a:gd name="T34" fmla="*/ 201 w 754"/>
                <a:gd name="T35" fmla="*/ 65 h 128"/>
                <a:gd name="T36" fmla="*/ 236 w 754"/>
                <a:gd name="T37" fmla="*/ 59 h 128"/>
                <a:gd name="T38" fmla="*/ 262 w 754"/>
                <a:gd name="T39" fmla="*/ 55 h 128"/>
                <a:gd name="T40" fmla="*/ 280 w 754"/>
                <a:gd name="T41" fmla="*/ 53 h 128"/>
                <a:gd name="T42" fmla="*/ 295 w 754"/>
                <a:gd name="T43" fmla="*/ 51 h 128"/>
                <a:gd name="T44" fmla="*/ 312 w 754"/>
                <a:gd name="T45" fmla="*/ 47 h 128"/>
                <a:gd name="T46" fmla="*/ 333 w 754"/>
                <a:gd name="T47" fmla="*/ 46 h 128"/>
                <a:gd name="T48" fmla="*/ 358 w 754"/>
                <a:gd name="T49" fmla="*/ 42 h 128"/>
                <a:gd name="T50" fmla="*/ 385 w 754"/>
                <a:gd name="T51" fmla="*/ 38 h 128"/>
                <a:gd name="T52" fmla="*/ 415 w 754"/>
                <a:gd name="T53" fmla="*/ 34 h 128"/>
                <a:gd name="T54" fmla="*/ 448 w 754"/>
                <a:gd name="T55" fmla="*/ 28 h 128"/>
                <a:gd name="T56" fmla="*/ 484 w 754"/>
                <a:gd name="T57" fmla="*/ 23 h 128"/>
                <a:gd name="T58" fmla="*/ 517 w 754"/>
                <a:gd name="T59" fmla="*/ 17 h 128"/>
                <a:gd name="T60" fmla="*/ 547 w 754"/>
                <a:gd name="T61" fmla="*/ 11 h 128"/>
                <a:gd name="T62" fmla="*/ 574 w 754"/>
                <a:gd name="T63" fmla="*/ 7 h 128"/>
                <a:gd name="T64" fmla="*/ 599 w 754"/>
                <a:gd name="T65" fmla="*/ 5 h 128"/>
                <a:gd name="T66" fmla="*/ 620 w 754"/>
                <a:gd name="T67" fmla="*/ 4 h 128"/>
                <a:gd name="T68" fmla="*/ 637 w 754"/>
                <a:gd name="T69" fmla="*/ 2 h 128"/>
                <a:gd name="T70" fmla="*/ 651 w 754"/>
                <a:gd name="T71" fmla="*/ 0 h 128"/>
                <a:gd name="T72" fmla="*/ 668 w 754"/>
                <a:gd name="T73" fmla="*/ 2 h 128"/>
                <a:gd name="T74" fmla="*/ 687 w 754"/>
                <a:gd name="T75" fmla="*/ 4 h 128"/>
                <a:gd name="T76" fmla="*/ 704 w 754"/>
                <a:gd name="T77" fmla="*/ 9 h 128"/>
                <a:gd name="T78" fmla="*/ 720 w 754"/>
                <a:gd name="T79" fmla="*/ 17 h 128"/>
                <a:gd name="T80" fmla="*/ 733 w 754"/>
                <a:gd name="T81" fmla="*/ 26 h 128"/>
                <a:gd name="T82" fmla="*/ 743 w 754"/>
                <a:gd name="T83" fmla="*/ 36 h 128"/>
                <a:gd name="T84" fmla="*/ 750 w 754"/>
                <a:gd name="T85" fmla="*/ 44 h 128"/>
                <a:gd name="T86" fmla="*/ 752 w 754"/>
                <a:gd name="T87" fmla="*/ 47 h 128"/>
                <a:gd name="T88" fmla="*/ 752 w 754"/>
                <a:gd name="T89" fmla="*/ 51 h 128"/>
                <a:gd name="T90" fmla="*/ 750 w 754"/>
                <a:gd name="T91" fmla="*/ 53 h 128"/>
                <a:gd name="T92" fmla="*/ 743 w 754"/>
                <a:gd name="T93" fmla="*/ 57 h 128"/>
                <a:gd name="T94" fmla="*/ 735 w 754"/>
                <a:gd name="T95" fmla="*/ 61 h 128"/>
                <a:gd name="T96" fmla="*/ 720 w 754"/>
                <a:gd name="T97" fmla="*/ 63 h 128"/>
                <a:gd name="T98" fmla="*/ 697 w 754"/>
                <a:gd name="T99" fmla="*/ 65 h 128"/>
                <a:gd name="T100" fmla="*/ 683 w 754"/>
                <a:gd name="T101" fmla="*/ 65 h 128"/>
                <a:gd name="T102" fmla="*/ 668 w 754"/>
                <a:gd name="T103" fmla="*/ 65 h 128"/>
                <a:gd name="T104" fmla="*/ 649 w 754"/>
                <a:gd name="T105" fmla="*/ 65 h 128"/>
                <a:gd name="T106" fmla="*/ 630 w 754"/>
                <a:gd name="T107" fmla="*/ 67 h 128"/>
                <a:gd name="T108" fmla="*/ 607 w 754"/>
                <a:gd name="T109" fmla="*/ 67 h 128"/>
                <a:gd name="T110" fmla="*/ 559 w 754"/>
                <a:gd name="T111" fmla="*/ 67 h 128"/>
                <a:gd name="T112" fmla="*/ 507 w 754"/>
                <a:gd name="T113" fmla="*/ 68 h 128"/>
                <a:gd name="T114" fmla="*/ 454 w 754"/>
                <a:gd name="T115" fmla="*/ 72 h 128"/>
                <a:gd name="T116" fmla="*/ 394 w 754"/>
                <a:gd name="T117" fmla="*/ 78 h 128"/>
                <a:gd name="T118" fmla="*/ 337 w 754"/>
                <a:gd name="T119" fmla="*/ 84 h 128"/>
                <a:gd name="T120" fmla="*/ 281 w 754"/>
                <a:gd name="T121" fmla="*/ 93 h 128"/>
                <a:gd name="T122" fmla="*/ 230 w 754"/>
                <a:gd name="T123" fmla="*/ 101 h 128"/>
                <a:gd name="T124" fmla="*/ 178 w 754"/>
                <a:gd name="T125" fmla="*/ 11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54" h="128">
                  <a:moveTo>
                    <a:pt x="178" y="110"/>
                  </a:moveTo>
                  <a:lnTo>
                    <a:pt x="167" y="112"/>
                  </a:lnTo>
                  <a:lnTo>
                    <a:pt x="155" y="114"/>
                  </a:lnTo>
                  <a:lnTo>
                    <a:pt x="144" y="116"/>
                  </a:lnTo>
                  <a:lnTo>
                    <a:pt x="134" y="118"/>
                  </a:lnTo>
                  <a:lnTo>
                    <a:pt x="124" y="120"/>
                  </a:lnTo>
                  <a:lnTo>
                    <a:pt x="117" y="122"/>
                  </a:lnTo>
                  <a:lnTo>
                    <a:pt x="107" y="124"/>
                  </a:lnTo>
                  <a:lnTo>
                    <a:pt x="100" y="126"/>
                  </a:lnTo>
                  <a:lnTo>
                    <a:pt x="94" y="126"/>
                  </a:lnTo>
                  <a:lnTo>
                    <a:pt x="88" y="126"/>
                  </a:lnTo>
                  <a:lnTo>
                    <a:pt x="82" y="128"/>
                  </a:lnTo>
                  <a:lnTo>
                    <a:pt x="79" y="128"/>
                  </a:lnTo>
                  <a:lnTo>
                    <a:pt x="75" y="128"/>
                  </a:lnTo>
                  <a:lnTo>
                    <a:pt x="71" y="128"/>
                  </a:lnTo>
                  <a:lnTo>
                    <a:pt x="69" y="128"/>
                  </a:lnTo>
                  <a:lnTo>
                    <a:pt x="67" y="128"/>
                  </a:lnTo>
                  <a:lnTo>
                    <a:pt x="61" y="126"/>
                  </a:lnTo>
                  <a:lnTo>
                    <a:pt x="56" y="126"/>
                  </a:lnTo>
                  <a:lnTo>
                    <a:pt x="48" y="124"/>
                  </a:lnTo>
                  <a:lnTo>
                    <a:pt x="40" y="120"/>
                  </a:lnTo>
                  <a:lnTo>
                    <a:pt x="33" y="116"/>
                  </a:lnTo>
                  <a:lnTo>
                    <a:pt x="23" y="110"/>
                  </a:lnTo>
                  <a:lnTo>
                    <a:pt x="12" y="105"/>
                  </a:lnTo>
                  <a:lnTo>
                    <a:pt x="0" y="99"/>
                  </a:lnTo>
                  <a:lnTo>
                    <a:pt x="13" y="95"/>
                  </a:lnTo>
                  <a:lnTo>
                    <a:pt x="29" y="91"/>
                  </a:lnTo>
                  <a:lnTo>
                    <a:pt x="46" y="89"/>
                  </a:lnTo>
                  <a:lnTo>
                    <a:pt x="63" y="86"/>
                  </a:lnTo>
                  <a:lnTo>
                    <a:pt x="80" y="84"/>
                  </a:lnTo>
                  <a:lnTo>
                    <a:pt x="100" y="80"/>
                  </a:lnTo>
                  <a:lnTo>
                    <a:pt x="121" y="76"/>
                  </a:lnTo>
                  <a:lnTo>
                    <a:pt x="142" y="74"/>
                  </a:lnTo>
                  <a:lnTo>
                    <a:pt x="163" y="70"/>
                  </a:lnTo>
                  <a:lnTo>
                    <a:pt x="182" y="68"/>
                  </a:lnTo>
                  <a:lnTo>
                    <a:pt x="201" y="65"/>
                  </a:lnTo>
                  <a:lnTo>
                    <a:pt x="218" y="63"/>
                  </a:lnTo>
                  <a:lnTo>
                    <a:pt x="236" y="59"/>
                  </a:lnTo>
                  <a:lnTo>
                    <a:pt x="249" y="57"/>
                  </a:lnTo>
                  <a:lnTo>
                    <a:pt x="262" y="55"/>
                  </a:lnTo>
                  <a:lnTo>
                    <a:pt x="274" y="53"/>
                  </a:lnTo>
                  <a:lnTo>
                    <a:pt x="280" y="53"/>
                  </a:lnTo>
                  <a:lnTo>
                    <a:pt x="287" y="51"/>
                  </a:lnTo>
                  <a:lnTo>
                    <a:pt x="295" y="51"/>
                  </a:lnTo>
                  <a:lnTo>
                    <a:pt x="302" y="49"/>
                  </a:lnTo>
                  <a:lnTo>
                    <a:pt x="312" y="47"/>
                  </a:lnTo>
                  <a:lnTo>
                    <a:pt x="322" y="47"/>
                  </a:lnTo>
                  <a:lnTo>
                    <a:pt x="333" y="46"/>
                  </a:lnTo>
                  <a:lnTo>
                    <a:pt x="345" y="44"/>
                  </a:lnTo>
                  <a:lnTo>
                    <a:pt x="358" y="42"/>
                  </a:lnTo>
                  <a:lnTo>
                    <a:pt x="371" y="40"/>
                  </a:lnTo>
                  <a:lnTo>
                    <a:pt x="385" y="38"/>
                  </a:lnTo>
                  <a:lnTo>
                    <a:pt x="400" y="36"/>
                  </a:lnTo>
                  <a:lnTo>
                    <a:pt x="415" y="34"/>
                  </a:lnTo>
                  <a:lnTo>
                    <a:pt x="431" y="30"/>
                  </a:lnTo>
                  <a:lnTo>
                    <a:pt x="448" y="28"/>
                  </a:lnTo>
                  <a:lnTo>
                    <a:pt x="465" y="25"/>
                  </a:lnTo>
                  <a:lnTo>
                    <a:pt x="484" y="23"/>
                  </a:lnTo>
                  <a:lnTo>
                    <a:pt x="500" y="19"/>
                  </a:lnTo>
                  <a:lnTo>
                    <a:pt x="517" y="17"/>
                  </a:lnTo>
                  <a:lnTo>
                    <a:pt x="532" y="13"/>
                  </a:lnTo>
                  <a:lnTo>
                    <a:pt x="547" y="11"/>
                  </a:lnTo>
                  <a:lnTo>
                    <a:pt x="561" y="9"/>
                  </a:lnTo>
                  <a:lnTo>
                    <a:pt x="574" y="7"/>
                  </a:lnTo>
                  <a:lnTo>
                    <a:pt x="586" y="5"/>
                  </a:lnTo>
                  <a:lnTo>
                    <a:pt x="599" y="5"/>
                  </a:lnTo>
                  <a:lnTo>
                    <a:pt x="609" y="4"/>
                  </a:lnTo>
                  <a:lnTo>
                    <a:pt x="620" y="4"/>
                  </a:lnTo>
                  <a:lnTo>
                    <a:pt x="628" y="2"/>
                  </a:lnTo>
                  <a:lnTo>
                    <a:pt x="637" y="2"/>
                  </a:lnTo>
                  <a:lnTo>
                    <a:pt x="645" y="2"/>
                  </a:lnTo>
                  <a:lnTo>
                    <a:pt x="651" y="0"/>
                  </a:lnTo>
                  <a:lnTo>
                    <a:pt x="657" y="0"/>
                  </a:lnTo>
                  <a:lnTo>
                    <a:pt x="668" y="2"/>
                  </a:lnTo>
                  <a:lnTo>
                    <a:pt x="678" y="2"/>
                  </a:lnTo>
                  <a:lnTo>
                    <a:pt x="687" y="4"/>
                  </a:lnTo>
                  <a:lnTo>
                    <a:pt x="697" y="5"/>
                  </a:lnTo>
                  <a:lnTo>
                    <a:pt x="704" y="9"/>
                  </a:lnTo>
                  <a:lnTo>
                    <a:pt x="712" y="13"/>
                  </a:lnTo>
                  <a:lnTo>
                    <a:pt x="720" y="17"/>
                  </a:lnTo>
                  <a:lnTo>
                    <a:pt x="727" y="21"/>
                  </a:lnTo>
                  <a:lnTo>
                    <a:pt x="733" y="26"/>
                  </a:lnTo>
                  <a:lnTo>
                    <a:pt x="739" y="32"/>
                  </a:lnTo>
                  <a:lnTo>
                    <a:pt x="743" y="36"/>
                  </a:lnTo>
                  <a:lnTo>
                    <a:pt x="747" y="40"/>
                  </a:lnTo>
                  <a:lnTo>
                    <a:pt x="750" y="44"/>
                  </a:lnTo>
                  <a:lnTo>
                    <a:pt x="752" y="46"/>
                  </a:lnTo>
                  <a:lnTo>
                    <a:pt x="752" y="47"/>
                  </a:lnTo>
                  <a:lnTo>
                    <a:pt x="754" y="49"/>
                  </a:lnTo>
                  <a:lnTo>
                    <a:pt x="752" y="51"/>
                  </a:lnTo>
                  <a:lnTo>
                    <a:pt x="752" y="53"/>
                  </a:lnTo>
                  <a:lnTo>
                    <a:pt x="750" y="53"/>
                  </a:lnTo>
                  <a:lnTo>
                    <a:pt x="747" y="55"/>
                  </a:lnTo>
                  <a:lnTo>
                    <a:pt x="743" y="57"/>
                  </a:lnTo>
                  <a:lnTo>
                    <a:pt x="739" y="59"/>
                  </a:lnTo>
                  <a:lnTo>
                    <a:pt x="735" y="61"/>
                  </a:lnTo>
                  <a:lnTo>
                    <a:pt x="727" y="61"/>
                  </a:lnTo>
                  <a:lnTo>
                    <a:pt x="720" y="63"/>
                  </a:lnTo>
                  <a:lnTo>
                    <a:pt x="710" y="65"/>
                  </a:lnTo>
                  <a:lnTo>
                    <a:pt x="697" y="65"/>
                  </a:lnTo>
                  <a:lnTo>
                    <a:pt x="691" y="65"/>
                  </a:lnTo>
                  <a:lnTo>
                    <a:pt x="683" y="65"/>
                  </a:lnTo>
                  <a:lnTo>
                    <a:pt x="676" y="65"/>
                  </a:lnTo>
                  <a:lnTo>
                    <a:pt x="668" y="65"/>
                  </a:lnTo>
                  <a:lnTo>
                    <a:pt x="658" y="65"/>
                  </a:lnTo>
                  <a:lnTo>
                    <a:pt x="649" y="65"/>
                  </a:lnTo>
                  <a:lnTo>
                    <a:pt x="639" y="67"/>
                  </a:lnTo>
                  <a:lnTo>
                    <a:pt x="630" y="67"/>
                  </a:lnTo>
                  <a:lnTo>
                    <a:pt x="618" y="67"/>
                  </a:lnTo>
                  <a:lnTo>
                    <a:pt x="607" y="67"/>
                  </a:lnTo>
                  <a:lnTo>
                    <a:pt x="584" y="67"/>
                  </a:lnTo>
                  <a:lnTo>
                    <a:pt x="559" y="67"/>
                  </a:lnTo>
                  <a:lnTo>
                    <a:pt x="534" y="67"/>
                  </a:lnTo>
                  <a:lnTo>
                    <a:pt x="507" y="68"/>
                  </a:lnTo>
                  <a:lnTo>
                    <a:pt x="480" y="70"/>
                  </a:lnTo>
                  <a:lnTo>
                    <a:pt x="454" y="72"/>
                  </a:lnTo>
                  <a:lnTo>
                    <a:pt x="425" y="74"/>
                  </a:lnTo>
                  <a:lnTo>
                    <a:pt x="394" y="78"/>
                  </a:lnTo>
                  <a:lnTo>
                    <a:pt x="366" y="82"/>
                  </a:lnTo>
                  <a:lnTo>
                    <a:pt x="337" y="84"/>
                  </a:lnTo>
                  <a:lnTo>
                    <a:pt x="310" y="89"/>
                  </a:lnTo>
                  <a:lnTo>
                    <a:pt x="281" y="93"/>
                  </a:lnTo>
                  <a:lnTo>
                    <a:pt x="255" y="97"/>
                  </a:lnTo>
                  <a:lnTo>
                    <a:pt x="230" y="101"/>
                  </a:lnTo>
                  <a:lnTo>
                    <a:pt x="203" y="107"/>
                  </a:lnTo>
                  <a:lnTo>
                    <a:pt x="178" y="110"/>
                  </a:lnTo>
                  <a:lnTo>
                    <a:pt x="178" y="110"/>
                  </a:lnTo>
                </a:path>
              </a:pathLst>
            </a:custGeom>
            <a:solidFill>
              <a:schemeClr val="tx1"/>
            </a:solidFill>
            <a:ln w="6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800"/>
            <p:cNvSpPr/>
            <p:nvPr/>
          </p:nvSpPr>
          <p:spPr bwMode="auto">
            <a:xfrm>
              <a:off x="7013575" y="631825"/>
              <a:ext cx="412750" cy="225425"/>
            </a:xfrm>
            <a:custGeom>
              <a:avLst/>
              <a:gdLst>
                <a:gd name="T0" fmla="*/ 421 w 520"/>
                <a:gd name="T1" fmla="*/ 228 h 285"/>
                <a:gd name="T2" fmla="*/ 446 w 520"/>
                <a:gd name="T3" fmla="*/ 235 h 285"/>
                <a:gd name="T4" fmla="*/ 467 w 520"/>
                <a:gd name="T5" fmla="*/ 241 h 285"/>
                <a:gd name="T6" fmla="*/ 484 w 520"/>
                <a:gd name="T7" fmla="*/ 247 h 285"/>
                <a:gd name="T8" fmla="*/ 499 w 520"/>
                <a:gd name="T9" fmla="*/ 252 h 285"/>
                <a:gd name="T10" fmla="*/ 509 w 520"/>
                <a:gd name="T11" fmla="*/ 256 h 285"/>
                <a:gd name="T12" fmla="*/ 516 w 520"/>
                <a:gd name="T13" fmla="*/ 260 h 285"/>
                <a:gd name="T14" fmla="*/ 520 w 520"/>
                <a:gd name="T15" fmla="*/ 264 h 285"/>
                <a:gd name="T16" fmla="*/ 520 w 520"/>
                <a:gd name="T17" fmla="*/ 268 h 285"/>
                <a:gd name="T18" fmla="*/ 516 w 520"/>
                <a:gd name="T19" fmla="*/ 270 h 285"/>
                <a:gd name="T20" fmla="*/ 513 w 520"/>
                <a:gd name="T21" fmla="*/ 272 h 285"/>
                <a:gd name="T22" fmla="*/ 503 w 520"/>
                <a:gd name="T23" fmla="*/ 273 h 285"/>
                <a:gd name="T24" fmla="*/ 493 w 520"/>
                <a:gd name="T25" fmla="*/ 275 h 285"/>
                <a:gd name="T26" fmla="*/ 478 w 520"/>
                <a:gd name="T27" fmla="*/ 277 h 285"/>
                <a:gd name="T28" fmla="*/ 463 w 520"/>
                <a:gd name="T29" fmla="*/ 279 h 285"/>
                <a:gd name="T30" fmla="*/ 444 w 520"/>
                <a:gd name="T31" fmla="*/ 281 h 285"/>
                <a:gd name="T32" fmla="*/ 423 w 520"/>
                <a:gd name="T33" fmla="*/ 283 h 285"/>
                <a:gd name="T34" fmla="*/ 394 w 520"/>
                <a:gd name="T35" fmla="*/ 283 h 285"/>
                <a:gd name="T36" fmla="*/ 361 w 520"/>
                <a:gd name="T37" fmla="*/ 285 h 285"/>
                <a:gd name="T38" fmla="*/ 335 w 520"/>
                <a:gd name="T39" fmla="*/ 285 h 285"/>
                <a:gd name="T40" fmla="*/ 315 w 520"/>
                <a:gd name="T41" fmla="*/ 285 h 285"/>
                <a:gd name="T42" fmla="*/ 308 w 520"/>
                <a:gd name="T43" fmla="*/ 285 h 285"/>
                <a:gd name="T44" fmla="*/ 298 w 520"/>
                <a:gd name="T45" fmla="*/ 281 h 285"/>
                <a:gd name="T46" fmla="*/ 287 w 520"/>
                <a:gd name="T47" fmla="*/ 277 h 285"/>
                <a:gd name="T48" fmla="*/ 275 w 520"/>
                <a:gd name="T49" fmla="*/ 270 h 285"/>
                <a:gd name="T50" fmla="*/ 262 w 520"/>
                <a:gd name="T51" fmla="*/ 260 h 285"/>
                <a:gd name="T52" fmla="*/ 248 w 520"/>
                <a:gd name="T53" fmla="*/ 251 h 285"/>
                <a:gd name="T54" fmla="*/ 233 w 520"/>
                <a:gd name="T55" fmla="*/ 235 h 285"/>
                <a:gd name="T56" fmla="*/ 216 w 520"/>
                <a:gd name="T57" fmla="*/ 220 h 285"/>
                <a:gd name="T58" fmla="*/ 199 w 520"/>
                <a:gd name="T59" fmla="*/ 203 h 285"/>
                <a:gd name="T60" fmla="*/ 178 w 520"/>
                <a:gd name="T61" fmla="*/ 182 h 285"/>
                <a:gd name="T62" fmla="*/ 153 w 520"/>
                <a:gd name="T63" fmla="*/ 159 h 285"/>
                <a:gd name="T64" fmla="*/ 126 w 520"/>
                <a:gd name="T65" fmla="*/ 134 h 285"/>
                <a:gd name="T66" fmla="*/ 97 w 520"/>
                <a:gd name="T67" fmla="*/ 105 h 285"/>
                <a:gd name="T68" fmla="*/ 67 w 520"/>
                <a:gd name="T69" fmla="*/ 75 h 285"/>
                <a:gd name="T70" fmla="*/ 34 w 520"/>
                <a:gd name="T71" fmla="*/ 40 h 285"/>
                <a:gd name="T72" fmla="*/ 0 w 520"/>
                <a:gd name="T73" fmla="*/ 4 h 285"/>
                <a:gd name="T74" fmla="*/ 61 w 520"/>
                <a:gd name="T75" fmla="*/ 23 h 285"/>
                <a:gd name="T76" fmla="*/ 112 w 520"/>
                <a:gd name="T77" fmla="*/ 63 h 285"/>
                <a:gd name="T78" fmla="*/ 160 w 520"/>
                <a:gd name="T79" fmla="*/ 100 h 285"/>
                <a:gd name="T80" fmla="*/ 204 w 520"/>
                <a:gd name="T81" fmla="*/ 130 h 285"/>
                <a:gd name="T82" fmla="*/ 245 w 520"/>
                <a:gd name="T83" fmla="*/ 155 h 285"/>
                <a:gd name="T84" fmla="*/ 287 w 520"/>
                <a:gd name="T85" fmla="*/ 178 h 285"/>
                <a:gd name="T86" fmla="*/ 333 w 520"/>
                <a:gd name="T87" fmla="*/ 199 h 285"/>
                <a:gd name="T88" fmla="*/ 382 w 520"/>
                <a:gd name="T89" fmla="*/ 216 h 285"/>
                <a:gd name="T90" fmla="*/ 407 w 520"/>
                <a:gd name="T91" fmla="*/ 224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520" h="285">
                  <a:moveTo>
                    <a:pt x="407" y="224"/>
                  </a:moveTo>
                  <a:lnTo>
                    <a:pt x="421" y="228"/>
                  </a:lnTo>
                  <a:lnTo>
                    <a:pt x="434" y="231"/>
                  </a:lnTo>
                  <a:lnTo>
                    <a:pt x="446" y="235"/>
                  </a:lnTo>
                  <a:lnTo>
                    <a:pt x="457" y="239"/>
                  </a:lnTo>
                  <a:lnTo>
                    <a:pt x="467" y="241"/>
                  </a:lnTo>
                  <a:lnTo>
                    <a:pt x="476" y="245"/>
                  </a:lnTo>
                  <a:lnTo>
                    <a:pt x="484" y="247"/>
                  </a:lnTo>
                  <a:lnTo>
                    <a:pt x="491" y="249"/>
                  </a:lnTo>
                  <a:lnTo>
                    <a:pt x="499" y="252"/>
                  </a:lnTo>
                  <a:lnTo>
                    <a:pt x="505" y="254"/>
                  </a:lnTo>
                  <a:lnTo>
                    <a:pt x="509" y="256"/>
                  </a:lnTo>
                  <a:lnTo>
                    <a:pt x="513" y="258"/>
                  </a:lnTo>
                  <a:lnTo>
                    <a:pt x="516" y="260"/>
                  </a:lnTo>
                  <a:lnTo>
                    <a:pt x="518" y="262"/>
                  </a:lnTo>
                  <a:lnTo>
                    <a:pt x="520" y="264"/>
                  </a:lnTo>
                  <a:lnTo>
                    <a:pt x="520" y="266"/>
                  </a:lnTo>
                  <a:lnTo>
                    <a:pt x="520" y="268"/>
                  </a:lnTo>
                  <a:lnTo>
                    <a:pt x="518" y="268"/>
                  </a:lnTo>
                  <a:lnTo>
                    <a:pt x="516" y="270"/>
                  </a:lnTo>
                  <a:lnTo>
                    <a:pt x="514" y="272"/>
                  </a:lnTo>
                  <a:lnTo>
                    <a:pt x="513" y="272"/>
                  </a:lnTo>
                  <a:lnTo>
                    <a:pt x="509" y="273"/>
                  </a:lnTo>
                  <a:lnTo>
                    <a:pt x="503" y="273"/>
                  </a:lnTo>
                  <a:lnTo>
                    <a:pt x="499" y="275"/>
                  </a:lnTo>
                  <a:lnTo>
                    <a:pt x="493" y="275"/>
                  </a:lnTo>
                  <a:lnTo>
                    <a:pt x="486" y="277"/>
                  </a:lnTo>
                  <a:lnTo>
                    <a:pt x="478" y="277"/>
                  </a:lnTo>
                  <a:lnTo>
                    <a:pt x="470" y="279"/>
                  </a:lnTo>
                  <a:lnTo>
                    <a:pt x="463" y="279"/>
                  </a:lnTo>
                  <a:lnTo>
                    <a:pt x="453" y="279"/>
                  </a:lnTo>
                  <a:lnTo>
                    <a:pt x="444" y="281"/>
                  </a:lnTo>
                  <a:lnTo>
                    <a:pt x="432" y="281"/>
                  </a:lnTo>
                  <a:lnTo>
                    <a:pt x="423" y="283"/>
                  </a:lnTo>
                  <a:lnTo>
                    <a:pt x="411" y="283"/>
                  </a:lnTo>
                  <a:lnTo>
                    <a:pt x="394" y="283"/>
                  </a:lnTo>
                  <a:lnTo>
                    <a:pt x="377" y="285"/>
                  </a:lnTo>
                  <a:lnTo>
                    <a:pt x="361" y="285"/>
                  </a:lnTo>
                  <a:lnTo>
                    <a:pt x="346" y="285"/>
                  </a:lnTo>
                  <a:lnTo>
                    <a:pt x="335" y="285"/>
                  </a:lnTo>
                  <a:lnTo>
                    <a:pt x="325" y="285"/>
                  </a:lnTo>
                  <a:lnTo>
                    <a:pt x="315" y="285"/>
                  </a:lnTo>
                  <a:lnTo>
                    <a:pt x="312" y="285"/>
                  </a:lnTo>
                  <a:lnTo>
                    <a:pt x="308" y="285"/>
                  </a:lnTo>
                  <a:lnTo>
                    <a:pt x="304" y="283"/>
                  </a:lnTo>
                  <a:lnTo>
                    <a:pt x="298" y="281"/>
                  </a:lnTo>
                  <a:lnTo>
                    <a:pt x="292" y="279"/>
                  </a:lnTo>
                  <a:lnTo>
                    <a:pt x="287" y="277"/>
                  </a:lnTo>
                  <a:lnTo>
                    <a:pt x="281" y="273"/>
                  </a:lnTo>
                  <a:lnTo>
                    <a:pt x="275" y="270"/>
                  </a:lnTo>
                  <a:lnTo>
                    <a:pt x="269" y="266"/>
                  </a:lnTo>
                  <a:lnTo>
                    <a:pt x="262" y="260"/>
                  </a:lnTo>
                  <a:lnTo>
                    <a:pt x="256" y="256"/>
                  </a:lnTo>
                  <a:lnTo>
                    <a:pt x="248" y="251"/>
                  </a:lnTo>
                  <a:lnTo>
                    <a:pt x="241" y="243"/>
                  </a:lnTo>
                  <a:lnTo>
                    <a:pt x="233" y="235"/>
                  </a:lnTo>
                  <a:lnTo>
                    <a:pt x="225" y="230"/>
                  </a:lnTo>
                  <a:lnTo>
                    <a:pt x="216" y="220"/>
                  </a:lnTo>
                  <a:lnTo>
                    <a:pt x="208" y="212"/>
                  </a:lnTo>
                  <a:lnTo>
                    <a:pt x="199" y="203"/>
                  </a:lnTo>
                  <a:lnTo>
                    <a:pt x="187" y="193"/>
                  </a:lnTo>
                  <a:lnTo>
                    <a:pt x="178" y="182"/>
                  </a:lnTo>
                  <a:lnTo>
                    <a:pt x="164" y="170"/>
                  </a:lnTo>
                  <a:lnTo>
                    <a:pt x="153" y="159"/>
                  </a:lnTo>
                  <a:lnTo>
                    <a:pt x="139" y="147"/>
                  </a:lnTo>
                  <a:lnTo>
                    <a:pt x="126" y="134"/>
                  </a:lnTo>
                  <a:lnTo>
                    <a:pt x="112" y="121"/>
                  </a:lnTo>
                  <a:lnTo>
                    <a:pt x="97" y="105"/>
                  </a:lnTo>
                  <a:lnTo>
                    <a:pt x="84" y="90"/>
                  </a:lnTo>
                  <a:lnTo>
                    <a:pt x="67" y="75"/>
                  </a:lnTo>
                  <a:lnTo>
                    <a:pt x="51" y="60"/>
                  </a:lnTo>
                  <a:lnTo>
                    <a:pt x="34" y="40"/>
                  </a:lnTo>
                  <a:lnTo>
                    <a:pt x="17" y="23"/>
                  </a:lnTo>
                  <a:lnTo>
                    <a:pt x="0" y="4"/>
                  </a:lnTo>
                  <a:lnTo>
                    <a:pt x="34" y="0"/>
                  </a:lnTo>
                  <a:lnTo>
                    <a:pt x="61" y="23"/>
                  </a:lnTo>
                  <a:lnTo>
                    <a:pt x="88" y="44"/>
                  </a:lnTo>
                  <a:lnTo>
                    <a:pt x="112" y="63"/>
                  </a:lnTo>
                  <a:lnTo>
                    <a:pt x="137" y="82"/>
                  </a:lnTo>
                  <a:lnTo>
                    <a:pt x="160" y="100"/>
                  </a:lnTo>
                  <a:lnTo>
                    <a:pt x="183" y="115"/>
                  </a:lnTo>
                  <a:lnTo>
                    <a:pt x="204" y="130"/>
                  </a:lnTo>
                  <a:lnTo>
                    <a:pt x="225" y="144"/>
                  </a:lnTo>
                  <a:lnTo>
                    <a:pt x="245" y="155"/>
                  </a:lnTo>
                  <a:lnTo>
                    <a:pt x="264" y="167"/>
                  </a:lnTo>
                  <a:lnTo>
                    <a:pt x="287" y="178"/>
                  </a:lnTo>
                  <a:lnTo>
                    <a:pt x="308" y="188"/>
                  </a:lnTo>
                  <a:lnTo>
                    <a:pt x="333" y="199"/>
                  </a:lnTo>
                  <a:lnTo>
                    <a:pt x="356" y="209"/>
                  </a:lnTo>
                  <a:lnTo>
                    <a:pt x="382" y="216"/>
                  </a:lnTo>
                  <a:lnTo>
                    <a:pt x="407" y="224"/>
                  </a:lnTo>
                  <a:lnTo>
                    <a:pt x="407" y="224"/>
                  </a:lnTo>
                </a:path>
              </a:pathLst>
            </a:custGeom>
            <a:solidFill>
              <a:schemeClr val="tx1"/>
            </a:solidFill>
            <a:ln w="6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801"/>
            <p:cNvSpPr/>
            <p:nvPr/>
          </p:nvSpPr>
          <p:spPr bwMode="auto">
            <a:xfrm>
              <a:off x="6751638" y="776288"/>
              <a:ext cx="187325" cy="325438"/>
            </a:xfrm>
            <a:custGeom>
              <a:avLst/>
              <a:gdLst>
                <a:gd name="T0" fmla="*/ 132 w 236"/>
                <a:gd name="T1" fmla="*/ 219 h 410"/>
                <a:gd name="T2" fmla="*/ 146 w 236"/>
                <a:gd name="T3" fmla="*/ 189 h 410"/>
                <a:gd name="T4" fmla="*/ 155 w 236"/>
                <a:gd name="T5" fmla="*/ 156 h 410"/>
                <a:gd name="T6" fmla="*/ 165 w 236"/>
                <a:gd name="T7" fmla="*/ 124 h 410"/>
                <a:gd name="T8" fmla="*/ 169 w 236"/>
                <a:gd name="T9" fmla="*/ 99 h 410"/>
                <a:gd name="T10" fmla="*/ 169 w 236"/>
                <a:gd name="T11" fmla="*/ 78 h 410"/>
                <a:gd name="T12" fmla="*/ 171 w 236"/>
                <a:gd name="T13" fmla="*/ 55 h 410"/>
                <a:gd name="T14" fmla="*/ 169 w 236"/>
                <a:gd name="T15" fmla="*/ 38 h 410"/>
                <a:gd name="T16" fmla="*/ 163 w 236"/>
                <a:gd name="T17" fmla="*/ 27 h 410"/>
                <a:gd name="T18" fmla="*/ 159 w 236"/>
                <a:gd name="T19" fmla="*/ 21 h 410"/>
                <a:gd name="T20" fmla="*/ 157 w 236"/>
                <a:gd name="T21" fmla="*/ 15 h 410"/>
                <a:gd name="T22" fmla="*/ 157 w 236"/>
                <a:gd name="T23" fmla="*/ 9 h 410"/>
                <a:gd name="T24" fmla="*/ 159 w 236"/>
                <a:gd name="T25" fmla="*/ 6 h 410"/>
                <a:gd name="T26" fmla="*/ 163 w 236"/>
                <a:gd name="T27" fmla="*/ 4 h 410"/>
                <a:gd name="T28" fmla="*/ 169 w 236"/>
                <a:gd name="T29" fmla="*/ 0 h 410"/>
                <a:gd name="T30" fmla="*/ 178 w 236"/>
                <a:gd name="T31" fmla="*/ 0 h 410"/>
                <a:gd name="T32" fmla="*/ 192 w 236"/>
                <a:gd name="T33" fmla="*/ 2 h 410"/>
                <a:gd name="T34" fmla="*/ 215 w 236"/>
                <a:gd name="T35" fmla="*/ 9 h 410"/>
                <a:gd name="T36" fmla="*/ 230 w 236"/>
                <a:gd name="T37" fmla="*/ 19 h 410"/>
                <a:gd name="T38" fmla="*/ 234 w 236"/>
                <a:gd name="T39" fmla="*/ 27 h 410"/>
                <a:gd name="T40" fmla="*/ 236 w 236"/>
                <a:gd name="T41" fmla="*/ 44 h 410"/>
                <a:gd name="T42" fmla="*/ 234 w 236"/>
                <a:gd name="T43" fmla="*/ 65 h 410"/>
                <a:gd name="T44" fmla="*/ 232 w 236"/>
                <a:gd name="T45" fmla="*/ 88 h 410"/>
                <a:gd name="T46" fmla="*/ 226 w 236"/>
                <a:gd name="T47" fmla="*/ 112 h 410"/>
                <a:gd name="T48" fmla="*/ 219 w 236"/>
                <a:gd name="T49" fmla="*/ 145 h 410"/>
                <a:gd name="T50" fmla="*/ 209 w 236"/>
                <a:gd name="T51" fmla="*/ 175 h 410"/>
                <a:gd name="T52" fmla="*/ 196 w 236"/>
                <a:gd name="T53" fmla="*/ 204 h 410"/>
                <a:gd name="T54" fmla="*/ 173 w 236"/>
                <a:gd name="T55" fmla="*/ 248 h 410"/>
                <a:gd name="T56" fmla="*/ 134 w 236"/>
                <a:gd name="T57" fmla="*/ 303 h 410"/>
                <a:gd name="T58" fmla="*/ 102 w 236"/>
                <a:gd name="T59" fmla="*/ 340 h 410"/>
                <a:gd name="T60" fmla="*/ 83 w 236"/>
                <a:gd name="T61" fmla="*/ 361 h 410"/>
                <a:gd name="T62" fmla="*/ 64 w 236"/>
                <a:gd name="T63" fmla="*/ 378 h 410"/>
                <a:gd name="T64" fmla="*/ 46 w 236"/>
                <a:gd name="T65" fmla="*/ 391 h 410"/>
                <a:gd name="T66" fmla="*/ 31 w 236"/>
                <a:gd name="T67" fmla="*/ 401 h 410"/>
                <a:gd name="T68" fmla="*/ 18 w 236"/>
                <a:gd name="T69" fmla="*/ 408 h 410"/>
                <a:gd name="T70" fmla="*/ 10 w 236"/>
                <a:gd name="T71" fmla="*/ 410 h 410"/>
                <a:gd name="T72" fmla="*/ 2 w 236"/>
                <a:gd name="T73" fmla="*/ 410 h 410"/>
                <a:gd name="T74" fmla="*/ 0 w 236"/>
                <a:gd name="T75" fmla="*/ 408 h 410"/>
                <a:gd name="T76" fmla="*/ 2 w 236"/>
                <a:gd name="T77" fmla="*/ 403 h 410"/>
                <a:gd name="T78" fmla="*/ 10 w 236"/>
                <a:gd name="T79" fmla="*/ 391 h 410"/>
                <a:gd name="T80" fmla="*/ 25 w 236"/>
                <a:gd name="T81" fmla="*/ 372 h 410"/>
                <a:gd name="T82" fmla="*/ 46 w 236"/>
                <a:gd name="T83" fmla="*/ 347 h 410"/>
                <a:gd name="T84" fmla="*/ 69 w 236"/>
                <a:gd name="T85" fmla="*/ 321 h 410"/>
                <a:gd name="T86" fmla="*/ 90 w 236"/>
                <a:gd name="T87" fmla="*/ 292 h 410"/>
                <a:gd name="T88" fmla="*/ 109 w 236"/>
                <a:gd name="T89" fmla="*/ 261 h 410"/>
                <a:gd name="T90" fmla="*/ 127 w 236"/>
                <a:gd name="T91" fmla="*/ 235 h 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36" h="410">
                  <a:moveTo>
                    <a:pt x="127" y="235"/>
                  </a:moveTo>
                  <a:lnTo>
                    <a:pt x="132" y="219"/>
                  </a:lnTo>
                  <a:lnTo>
                    <a:pt x="140" y="204"/>
                  </a:lnTo>
                  <a:lnTo>
                    <a:pt x="146" y="189"/>
                  </a:lnTo>
                  <a:lnTo>
                    <a:pt x="152" y="172"/>
                  </a:lnTo>
                  <a:lnTo>
                    <a:pt x="155" y="156"/>
                  </a:lnTo>
                  <a:lnTo>
                    <a:pt x="161" y="141"/>
                  </a:lnTo>
                  <a:lnTo>
                    <a:pt x="165" y="124"/>
                  </a:lnTo>
                  <a:lnTo>
                    <a:pt x="167" y="109"/>
                  </a:lnTo>
                  <a:lnTo>
                    <a:pt x="169" y="99"/>
                  </a:lnTo>
                  <a:lnTo>
                    <a:pt x="169" y="91"/>
                  </a:lnTo>
                  <a:lnTo>
                    <a:pt x="169" y="78"/>
                  </a:lnTo>
                  <a:lnTo>
                    <a:pt x="171" y="65"/>
                  </a:lnTo>
                  <a:lnTo>
                    <a:pt x="171" y="55"/>
                  </a:lnTo>
                  <a:lnTo>
                    <a:pt x="169" y="46"/>
                  </a:lnTo>
                  <a:lnTo>
                    <a:pt x="169" y="38"/>
                  </a:lnTo>
                  <a:lnTo>
                    <a:pt x="165" y="32"/>
                  </a:lnTo>
                  <a:lnTo>
                    <a:pt x="163" y="27"/>
                  </a:lnTo>
                  <a:lnTo>
                    <a:pt x="161" y="23"/>
                  </a:lnTo>
                  <a:lnTo>
                    <a:pt x="159" y="21"/>
                  </a:lnTo>
                  <a:lnTo>
                    <a:pt x="157" y="17"/>
                  </a:lnTo>
                  <a:lnTo>
                    <a:pt x="157" y="15"/>
                  </a:lnTo>
                  <a:lnTo>
                    <a:pt x="155" y="11"/>
                  </a:lnTo>
                  <a:lnTo>
                    <a:pt x="157" y="9"/>
                  </a:lnTo>
                  <a:lnTo>
                    <a:pt x="157" y="7"/>
                  </a:lnTo>
                  <a:lnTo>
                    <a:pt x="159" y="6"/>
                  </a:lnTo>
                  <a:lnTo>
                    <a:pt x="161" y="4"/>
                  </a:lnTo>
                  <a:lnTo>
                    <a:pt x="163" y="4"/>
                  </a:lnTo>
                  <a:lnTo>
                    <a:pt x="165" y="2"/>
                  </a:lnTo>
                  <a:lnTo>
                    <a:pt x="169" y="0"/>
                  </a:lnTo>
                  <a:lnTo>
                    <a:pt x="175" y="0"/>
                  </a:lnTo>
                  <a:lnTo>
                    <a:pt x="178" y="0"/>
                  </a:lnTo>
                  <a:lnTo>
                    <a:pt x="184" y="0"/>
                  </a:lnTo>
                  <a:lnTo>
                    <a:pt x="192" y="2"/>
                  </a:lnTo>
                  <a:lnTo>
                    <a:pt x="203" y="6"/>
                  </a:lnTo>
                  <a:lnTo>
                    <a:pt x="215" y="9"/>
                  </a:lnTo>
                  <a:lnTo>
                    <a:pt x="222" y="15"/>
                  </a:lnTo>
                  <a:lnTo>
                    <a:pt x="230" y="19"/>
                  </a:lnTo>
                  <a:lnTo>
                    <a:pt x="232" y="23"/>
                  </a:lnTo>
                  <a:lnTo>
                    <a:pt x="234" y="27"/>
                  </a:lnTo>
                  <a:lnTo>
                    <a:pt x="236" y="34"/>
                  </a:lnTo>
                  <a:lnTo>
                    <a:pt x="236" y="44"/>
                  </a:lnTo>
                  <a:lnTo>
                    <a:pt x="236" y="53"/>
                  </a:lnTo>
                  <a:lnTo>
                    <a:pt x="234" y="65"/>
                  </a:lnTo>
                  <a:lnTo>
                    <a:pt x="232" y="80"/>
                  </a:lnTo>
                  <a:lnTo>
                    <a:pt x="232" y="88"/>
                  </a:lnTo>
                  <a:lnTo>
                    <a:pt x="230" y="95"/>
                  </a:lnTo>
                  <a:lnTo>
                    <a:pt x="226" y="112"/>
                  </a:lnTo>
                  <a:lnTo>
                    <a:pt x="222" y="128"/>
                  </a:lnTo>
                  <a:lnTo>
                    <a:pt x="219" y="145"/>
                  </a:lnTo>
                  <a:lnTo>
                    <a:pt x="213" y="160"/>
                  </a:lnTo>
                  <a:lnTo>
                    <a:pt x="209" y="175"/>
                  </a:lnTo>
                  <a:lnTo>
                    <a:pt x="201" y="189"/>
                  </a:lnTo>
                  <a:lnTo>
                    <a:pt x="196" y="204"/>
                  </a:lnTo>
                  <a:lnTo>
                    <a:pt x="188" y="218"/>
                  </a:lnTo>
                  <a:lnTo>
                    <a:pt x="173" y="248"/>
                  </a:lnTo>
                  <a:lnTo>
                    <a:pt x="154" y="277"/>
                  </a:lnTo>
                  <a:lnTo>
                    <a:pt x="134" y="303"/>
                  </a:lnTo>
                  <a:lnTo>
                    <a:pt x="113" y="328"/>
                  </a:lnTo>
                  <a:lnTo>
                    <a:pt x="102" y="340"/>
                  </a:lnTo>
                  <a:lnTo>
                    <a:pt x="92" y="351"/>
                  </a:lnTo>
                  <a:lnTo>
                    <a:pt x="83" y="361"/>
                  </a:lnTo>
                  <a:lnTo>
                    <a:pt x="73" y="370"/>
                  </a:lnTo>
                  <a:lnTo>
                    <a:pt x="64" y="378"/>
                  </a:lnTo>
                  <a:lnTo>
                    <a:pt x="54" y="386"/>
                  </a:lnTo>
                  <a:lnTo>
                    <a:pt x="46" y="391"/>
                  </a:lnTo>
                  <a:lnTo>
                    <a:pt x="39" y="397"/>
                  </a:lnTo>
                  <a:lnTo>
                    <a:pt x="31" y="401"/>
                  </a:lnTo>
                  <a:lnTo>
                    <a:pt x="23" y="405"/>
                  </a:lnTo>
                  <a:lnTo>
                    <a:pt x="18" y="408"/>
                  </a:lnTo>
                  <a:lnTo>
                    <a:pt x="14" y="410"/>
                  </a:lnTo>
                  <a:lnTo>
                    <a:pt x="10" y="410"/>
                  </a:lnTo>
                  <a:lnTo>
                    <a:pt x="6" y="410"/>
                  </a:lnTo>
                  <a:lnTo>
                    <a:pt x="2" y="410"/>
                  </a:lnTo>
                  <a:lnTo>
                    <a:pt x="0" y="408"/>
                  </a:lnTo>
                  <a:lnTo>
                    <a:pt x="0" y="408"/>
                  </a:lnTo>
                  <a:lnTo>
                    <a:pt x="0" y="407"/>
                  </a:lnTo>
                  <a:lnTo>
                    <a:pt x="2" y="403"/>
                  </a:lnTo>
                  <a:lnTo>
                    <a:pt x="4" y="399"/>
                  </a:lnTo>
                  <a:lnTo>
                    <a:pt x="10" y="391"/>
                  </a:lnTo>
                  <a:lnTo>
                    <a:pt x="16" y="384"/>
                  </a:lnTo>
                  <a:lnTo>
                    <a:pt x="25" y="372"/>
                  </a:lnTo>
                  <a:lnTo>
                    <a:pt x="35" y="361"/>
                  </a:lnTo>
                  <a:lnTo>
                    <a:pt x="46" y="347"/>
                  </a:lnTo>
                  <a:lnTo>
                    <a:pt x="58" y="334"/>
                  </a:lnTo>
                  <a:lnTo>
                    <a:pt x="69" y="321"/>
                  </a:lnTo>
                  <a:lnTo>
                    <a:pt x="81" y="305"/>
                  </a:lnTo>
                  <a:lnTo>
                    <a:pt x="90" y="292"/>
                  </a:lnTo>
                  <a:lnTo>
                    <a:pt x="100" y="277"/>
                  </a:lnTo>
                  <a:lnTo>
                    <a:pt x="109" y="261"/>
                  </a:lnTo>
                  <a:lnTo>
                    <a:pt x="117" y="248"/>
                  </a:lnTo>
                  <a:lnTo>
                    <a:pt x="127" y="235"/>
                  </a:lnTo>
                  <a:lnTo>
                    <a:pt x="127" y="235"/>
                  </a:lnTo>
                </a:path>
              </a:pathLst>
            </a:custGeom>
            <a:solidFill>
              <a:schemeClr val="tx1"/>
            </a:solidFill>
            <a:ln w="6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802"/>
            <p:cNvSpPr/>
            <p:nvPr/>
          </p:nvSpPr>
          <p:spPr bwMode="auto">
            <a:xfrm>
              <a:off x="7024688" y="736600"/>
              <a:ext cx="68262" cy="381000"/>
            </a:xfrm>
            <a:custGeom>
              <a:avLst/>
              <a:gdLst>
                <a:gd name="T0" fmla="*/ 4 w 84"/>
                <a:gd name="T1" fmla="*/ 23 h 480"/>
                <a:gd name="T2" fmla="*/ 0 w 84"/>
                <a:gd name="T3" fmla="*/ 15 h 480"/>
                <a:gd name="T4" fmla="*/ 0 w 84"/>
                <a:gd name="T5" fmla="*/ 10 h 480"/>
                <a:gd name="T6" fmla="*/ 4 w 84"/>
                <a:gd name="T7" fmla="*/ 4 h 480"/>
                <a:gd name="T8" fmla="*/ 8 w 84"/>
                <a:gd name="T9" fmla="*/ 2 h 480"/>
                <a:gd name="T10" fmla="*/ 15 w 84"/>
                <a:gd name="T11" fmla="*/ 0 h 480"/>
                <a:gd name="T12" fmla="*/ 27 w 84"/>
                <a:gd name="T13" fmla="*/ 2 h 480"/>
                <a:gd name="T14" fmla="*/ 42 w 84"/>
                <a:gd name="T15" fmla="*/ 8 h 480"/>
                <a:gd name="T16" fmla="*/ 59 w 84"/>
                <a:gd name="T17" fmla="*/ 15 h 480"/>
                <a:gd name="T18" fmla="*/ 71 w 84"/>
                <a:gd name="T19" fmla="*/ 25 h 480"/>
                <a:gd name="T20" fmla="*/ 80 w 84"/>
                <a:gd name="T21" fmla="*/ 33 h 480"/>
                <a:gd name="T22" fmla="*/ 84 w 84"/>
                <a:gd name="T23" fmla="*/ 38 h 480"/>
                <a:gd name="T24" fmla="*/ 84 w 84"/>
                <a:gd name="T25" fmla="*/ 42 h 480"/>
                <a:gd name="T26" fmla="*/ 84 w 84"/>
                <a:gd name="T27" fmla="*/ 50 h 480"/>
                <a:gd name="T28" fmla="*/ 84 w 84"/>
                <a:gd name="T29" fmla="*/ 61 h 480"/>
                <a:gd name="T30" fmla="*/ 82 w 84"/>
                <a:gd name="T31" fmla="*/ 73 h 480"/>
                <a:gd name="T32" fmla="*/ 78 w 84"/>
                <a:gd name="T33" fmla="*/ 88 h 480"/>
                <a:gd name="T34" fmla="*/ 78 w 84"/>
                <a:gd name="T35" fmla="*/ 109 h 480"/>
                <a:gd name="T36" fmla="*/ 78 w 84"/>
                <a:gd name="T37" fmla="*/ 136 h 480"/>
                <a:gd name="T38" fmla="*/ 78 w 84"/>
                <a:gd name="T39" fmla="*/ 168 h 480"/>
                <a:gd name="T40" fmla="*/ 82 w 84"/>
                <a:gd name="T41" fmla="*/ 206 h 480"/>
                <a:gd name="T42" fmla="*/ 82 w 84"/>
                <a:gd name="T43" fmla="*/ 250 h 480"/>
                <a:gd name="T44" fmla="*/ 80 w 84"/>
                <a:gd name="T45" fmla="*/ 296 h 480"/>
                <a:gd name="T46" fmla="*/ 78 w 84"/>
                <a:gd name="T47" fmla="*/ 348 h 480"/>
                <a:gd name="T48" fmla="*/ 75 w 84"/>
                <a:gd name="T49" fmla="*/ 386 h 480"/>
                <a:gd name="T50" fmla="*/ 73 w 84"/>
                <a:gd name="T51" fmla="*/ 409 h 480"/>
                <a:gd name="T52" fmla="*/ 69 w 84"/>
                <a:gd name="T53" fmla="*/ 430 h 480"/>
                <a:gd name="T54" fmla="*/ 65 w 84"/>
                <a:gd name="T55" fmla="*/ 445 h 480"/>
                <a:gd name="T56" fmla="*/ 63 w 84"/>
                <a:gd name="T57" fmla="*/ 458 h 480"/>
                <a:gd name="T58" fmla="*/ 61 w 84"/>
                <a:gd name="T59" fmla="*/ 470 h 480"/>
                <a:gd name="T60" fmla="*/ 59 w 84"/>
                <a:gd name="T61" fmla="*/ 476 h 480"/>
                <a:gd name="T62" fmla="*/ 57 w 84"/>
                <a:gd name="T63" fmla="*/ 480 h 480"/>
                <a:gd name="T64" fmla="*/ 53 w 84"/>
                <a:gd name="T65" fmla="*/ 480 h 480"/>
                <a:gd name="T66" fmla="*/ 50 w 84"/>
                <a:gd name="T67" fmla="*/ 474 h 480"/>
                <a:gd name="T68" fmla="*/ 44 w 84"/>
                <a:gd name="T69" fmla="*/ 462 h 480"/>
                <a:gd name="T70" fmla="*/ 40 w 84"/>
                <a:gd name="T71" fmla="*/ 445 h 480"/>
                <a:gd name="T72" fmla="*/ 38 w 84"/>
                <a:gd name="T73" fmla="*/ 430 h 480"/>
                <a:gd name="T74" fmla="*/ 34 w 84"/>
                <a:gd name="T75" fmla="*/ 415 h 480"/>
                <a:gd name="T76" fmla="*/ 32 w 84"/>
                <a:gd name="T77" fmla="*/ 399 h 480"/>
                <a:gd name="T78" fmla="*/ 31 w 84"/>
                <a:gd name="T79" fmla="*/ 378 h 480"/>
                <a:gd name="T80" fmla="*/ 29 w 84"/>
                <a:gd name="T81" fmla="*/ 357 h 480"/>
                <a:gd name="T82" fmla="*/ 29 w 84"/>
                <a:gd name="T83" fmla="*/ 331 h 480"/>
                <a:gd name="T84" fmla="*/ 27 w 84"/>
                <a:gd name="T85" fmla="*/ 304 h 480"/>
                <a:gd name="T86" fmla="*/ 27 w 84"/>
                <a:gd name="T87" fmla="*/ 271 h 480"/>
                <a:gd name="T88" fmla="*/ 27 w 84"/>
                <a:gd name="T89" fmla="*/ 239 h 480"/>
                <a:gd name="T90" fmla="*/ 27 w 84"/>
                <a:gd name="T91" fmla="*/ 210 h 480"/>
                <a:gd name="T92" fmla="*/ 27 w 84"/>
                <a:gd name="T93" fmla="*/ 183 h 480"/>
                <a:gd name="T94" fmla="*/ 27 w 84"/>
                <a:gd name="T95" fmla="*/ 159 h 480"/>
                <a:gd name="T96" fmla="*/ 25 w 84"/>
                <a:gd name="T97" fmla="*/ 136 h 480"/>
                <a:gd name="T98" fmla="*/ 25 w 84"/>
                <a:gd name="T99" fmla="*/ 117 h 480"/>
                <a:gd name="T100" fmla="*/ 25 w 84"/>
                <a:gd name="T101" fmla="*/ 99 h 480"/>
                <a:gd name="T102" fmla="*/ 23 w 84"/>
                <a:gd name="T103" fmla="*/ 86 h 480"/>
                <a:gd name="T104" fmla="*/ 21 w 84"/>
                <a:gd name="T105" fmla="*/ 71 h 480"/>
                <a:gd name="T106" fmla="*/ 17 w 84"/>
                <a:gd name="T107" fmla="*/ 54 h 480"/>
                <a:gd name="T108" fmla="*/ 13 w 84"/>
                <a:gd name="T109" fmla="*/ 40 h 480"/>
                <a:gd name="T110" fmla="*/ 8 w 84"/>
                <a:gd name="T111" fmla="*/ 31 h 480"/>
                <a:gd name="T112" fmla="*/ 6 w 84"/>
                <a:gd name="T113" fmla="*/ 27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4" h="480">
                  <a:moveTo>
                    <a:pt x="6" y="27"/>
                  </a:moveTo>
                  <a:lnTo>
                    <a:pt x="4" y="23"/>
                  </a:lnTo>
                  <a:lnTo>
                    <a:pt x="2" y="19"/>
                  </a:lnTo>
                  <a:lnTo>
                    <a:pt x="0" y="15"/>
                  </a:lnTo>
                  <a:lnTo>
                    <a:pt x="0" y="12"/>
                  </a:lnTo>
                  <a:lnTo>
                    <a:pt x="0" y="10"/>
                  </a:lnTo>
                  <a:lnTo>
                    <a:pt x="2" y="6"/>
                  </a:lnTo>
                  <a:lnTo>
                    <a:pt x="4" y="4"/>
                  </a:lnTo>
                  <a:lnTo>
                    <a:pt x="6" y="2"/>
                  </a:lnTo>
                  <a:lnTo>
                    <a:pt x="8" y="2"/>
                  </a:lnTo>
                  <a:lnTo>
                    <a:pt x="11" y="0"/>
                  </a:lnTo>
                  <a:lnTo>
                    <a:pt x="15" y="0"/>
                  </a:lnTo>
                  <a:lnTo>
                    <a:pt x="21" y="0"/>
                  </a:lnTo>
                  <a:lnTo>
                    <a:pt x="27" y="2"/>
                  </a:lnTo>
                  <a:lnTo>
                    <a:pt x="34" y="4"/>
                  </a:lnTo>
                  <a:lnTo>
                    <a:pt x="42" y="8"/>
                  </a:lnTo>
                  <a:lnTo>
                    <a:pt x="52" y="12"/>
                  </a:lnTo>
                  <a:lnTo>
                    <a:pt x="59" y="15"/>
                  </a:lnTo>
                  <a:lnTo>
                    <a:pt x="65" y="19"/>
                  </a:lnTo>
                  <a:lnTo>
                    <a:pt x="71" y="25"/>
                  </a:lnTo>
                  <a:lnTo>
                    <a:pt x="76" y="29"/>
                  </a:lnTo>
                  <a:lnTo>
                    <a:pt x="80" y="33"/>
                  </a:lnTo>
                  <a:lnTo>
                    <a:pt x="82" y="35"/>
                  </a:lnTo>
                  <a:lnTo>
                    <a:pt x="84" y="38"/>
                  </a:lnTo>
                  <a:lnTo>
                    <a:pt x="84" y="40"/>
                  </a:lnTo>
                  <a:lnTo>
                    <a:pt x="84" y="42"/>
                  </a:lnTo>
                  <a:lnTo>
                    <a:pt x="84" y="46"/>
                  </a:lnTo>
                  <a:lnTo>
                    <a:pt x="84" y="50"/>
                  </a:lnTo>
                  <a:lnTo>
                    <a:pt x="84" y="56"/>
                  </a:lnTo>
                  <a:lnTo>
                    <a:pt x="84" y="61"/>
                  </a:lnTo>
                  <a:lnTo>
                    <a:pt x="82" y="67"/>
                  </a:lnTo>
                  <a:lnTo>
                    <a:pt x="82" y="73"/>
                  </a:lnTo>
                  <a:lnTo>
                    <a:pt x="80" y="80"/>
                  </a:lnTo>
                  <a:lnTo>
                    <a:pt x="78" y="88"/>
                  </a:lnTo>
                  <a:lnTo>
                    <a:pt x="78" y="99"/>
                  </a:lnTo>
                  <a:lnTo>
                    <a:pt x="78" y="109"/>
                  </a:lnTo>
                  <a:lnTo>
                    <a:pt x="78" y="122"/>
                  </a:lnTo>
                  <a:lnTo>
                    <a:pt x="78" y="136"/>
                  </a:lnTo>
                  <a:lnTo>
                    <a:pt x="78" y="151"/>
                  </a:lnTo>
                  <a:lnTo>
                    <a:pt x="78" y="168"/>
                  </a:lnTo>
                  <a:lnTo>
                    <a:pt x="80" y="185"/>
                  </a:lnTo>
                  <a:lnTo>
                    <a:pt x="82" y="206"/>
                  </a:lnTo>
                  <a:lnTo>
                    <a:pt x="82" y="227"/>
                  </a:lnTo>
                  <a:lnTo>
                    <a:pt x="82" y="250"/>
                  </a:lnTo>
                  <a:lnTo>
                    <a:pt x="82" y="273"/>
                  </a:lnTo>
                  <a:lnTo>
                    <a:pt x="80" y="296"/>
                  </a:lnTo>
                  <a:lnTo>
                    <a:pt x="80" y="321"/>
                  </a:lnTo>
                  <a:lnTo>
                    <a:pt x="78" y="348"/>
                  </a:lnTo>
                  <a:lnTo>
                    <a:pt x="76" y="374"/>
                  </a:lnTo>
                  <a:lnTo>
                    <a:pt x="75" y="386"/>
                  </a:lnTo>
                  <a:lnTo>
                    <a:pt x="73" y="397"/>
                  </a:lnTo>
                  <a:lnTo>
                    <a:pt x="73" y="409"/>
                  </a:lnTo>
                  <a:lnTo>
                    <a:pt x="71" y="420"/>
                  </a:lnTo>
                  <a:lnTo>
                    <a:pt x="69" y="430"/>
                  </a:lnTo>
                  <a:lnTo>
                    <a:pt x="67" y="437"/>
                  </a:lnTo>
                  <a:lnTo>
                    <a:pt x="65" y="445"/>
                  </a:lnTo>
                  <a:lnTo>
                    <a:pt x="65" y="453"/>
                  </a:lnTo>
                  <a:lnTo>
                    <a:pt x="63" y="458"/>
                  </a:lnTo>
                  <a:lnTo>
                    <a:pt x="61" y="464"/>
                  </a:lnTo>
                  <a:lnTo>
                    <a:pt x="61" y="470"/>
                  </a:lnTo>
                  <a:lnTo>
                    <a:pt x="59" y="474"/>
                  </a:lnTo>
                  <a:lnTo>
                    <a:pt x="59" y="476"/>
                  </a:lnTo>
                  <a:lnTo>
                    <a:pt x="57" y="478"/>
                  </a:lnTo>
                  <a:lnTo>
                    <a:pt x="57" y="480"/>
                  </a:lnTo>
                  <a:lnTo>
                    <a:pt x="55" y="480"/>
                  </a:lnTo>
                  <a:lnTo>
                    <a:pt x="53" y="480"/>
                  </a:lnTo>
                  <a:lnTo>
                    <a:pt x="52" y="478"/>
                  </a:lnTo>
                  <a:lnTo>
                    <a:pt x="50" y="474"/>
                  </a:lnTo>
                  <a:lnTo>
                    <a:pt x="48" y="468"/>
                  </a:lnTo>
                  <a:lnTo>
                    <a:pt x="44" y="462"/>
                  </a:lnTo>
                  <a:lnTo>
                    <a:pt x="42" y="455"/>
                  </a:lnTo>
                  <a:lnTo>
                    <a:pt x="40" y="445"/>
                  </a:lnTo>
                  <a:lnTo>
                    <a:pt x="38" y="436"/>
                  </a:lnTo>
                  <a:lnTo>
                    <a:pt x="38" y="430"/>
                  </a:lnTo>
                  <a:lnTo>
                    <a:pt x="36" y="422"/>
                  </a:lnTo>
                  <a:lnTo>
                    <a:pt x="34" y="415"/>
                  </a:lnTo>
                  <a:lnTo>
                    <a:pt x="34" y="407"/>
                  </a:lnTo>
                  <a:lnTo>
                    <a:pt x="32" y="399"/>
                  </a:lnTo>
                  <a:lnTo>
                    <a:pt x="31" y="390"/>
                  </a:lnTo>
                  <a:lnTo>
                    <a:pt x="31" y="378"/>
                  </a:lnTo>
                  <a:lnTo>
                    <a:pt x="31" y="369"/>
                  </a:lnTo>
                  <a:lnTo>
                    <a:pt x="29" y="357"/>
                  </a:lnTo>
                  <a:lnTo>
                    <a:pt x="29" y="344"/>
                  </a:lnTo>
                  <a:lnTo>
                    <a:pt x="29" y="331"/>
                  </a:lnTo>
                  <a:lnTo>
                    <a:pt x="27" y="317"/>
                  </a:lnTo>
                  <a:lnTo>
                    <a:pt x="27" y="304"/>
                  </a:lnTo>
                  <a:lnTo>
                    <a:pt x="27" y="289"/>
                  </a:lnTo>
                  <a:lnTo>
                    <a:pt x="27" y="271"/>
                  </a:lnTo>
                  <a:lnTo>
                    <a:pt x="27" y="256"/>
                  </a:lnTo>
                  <a:lnTo>
                    <a:pt x="27" y="239"/>
                  </a:lnTo>
                  <a:lnTo>
                    <a:pt x="27" y="225"/>
                  </a:lnTo>
                  <a:lnTo>
                    <a:pt x="27" y="210"/>
                  </a:lnTo>
                  <a:lnTo>
                    <a:pt x="27" y="197"/>
                  </a:lnTo>
                  <a:lnTo>
                    <a:pt x="27" y="183"/>
                  </a:lnTo>
                  <a:lnTo>
                    <a:pt x="27" y="170"/>
                  </a:lnTo>
                  <a:lnTo>
                    <a:pt x="27" y="159"/>
                  </a:lnTo>
                  <a:lnTo>
                    <a:pt x="27" y="147"/>
                  </a:lnTo>
                  <a:lnTo>
                    <a:pt x="25" y="136"/>
                  </a:lnTo>
                  <a:lnTo>
                    <a:pt x="25" y="126"/>
                  </a:lnTo>
                  <a:lnTo>
                    <a:pt x="25" y="117"/>
                  </a:lnTo>
                  <a:lnTo>
                    <a:pt x="25" y="107"/>
                  </a:lnTo>
                  <a:lnTo>
                    <a:pt x="25" y="99"/>
                  </a:lnTo>
                  <a:lnTo>
                    <a:pt x="23" y="92"/>
                  </a:lnTo>
                  <a:lnTo>
                    <a:pt x="23" y="86"/>
                  </a:lnTo>
                  <a:lnTo>
                    <a:pt x="23" y="80"/>
                  </a:lnTo>
                  <a:lnTo>
                    <a:pt x="21" y="71"/>
                  </a:lnTo>
                  <a:lnTo>
                    <a:pt x="19" y="61"/>
                  </a:lnTo>
                  <a:lnTo>
                    <a:pt x="17" y="54"/>
                  </a:lnTo>
                  <a:lnTo>
                    <a:pt x="15" y="46"/>
                  </a:lnTo>
                  <a:lnTo>
                    <a:pt x="13" y="40"/>
                  </a:lnTo>
                  <a:lnTo>
                    <a:pt x="11" y="35"/>
                  </a:lnTo>
                  <a:lnTo>
                    <a:pt x="8" y="31"/>
                  </a:lnTo>
                  <a:lnTo>
                    <a:pt x="6" y="27"/>
                  </a:lnTo>
                  <a:lnTo>
                    <a:pt x="6" y="27"/>
                  </a:lnTo>
                </a:path>
              </a:pathLst>
            </a:custGeom>
            <a:solidFill>
              <a:schemeClr val="tx1"/>
            </a:solidFill>
            <a:ln w="6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7" name="Freeform 794"/>
          <p:cNvSpPr/>
          <p:nvPr/>
        </p:nvSpPr>
        <p:spPr bwMode="auto">
          <a:xfrm>
            <a:off x="2383083" y="2444919"/>
            <a:ext cx="205261" cy="194266"/>
          </a:xfrm>
          <a:custGeom>
            <a:avLst/>
            <a:gdLst>
              <a:gd name="T0" fmla="*/ 84 w 113"/>
              <a:gd name="T1" fmla="*/ 107 h 107"/>
              <a:gd name="T2" fmla="*/ 82 w 113"/>
              <a:gd name="T3" fmla="*/ 105 h 107"/>
              <a:gd name="T4" fmla="*/ 79 w 113"/>
              <a:gd name="T5" fmla="*/ 103 h 107"/>
              <a:gd name="T6" fmla="*/ 75 w 113"/>
              <a:gd name="T7" fmla="*/ 99 h 107"/>
              <a:gd name="T8" fmla="*/ 69 w 113"/>
              <a:gd name="T9" fmla="*/ 94 h 107"/>
              <a:gd name="T10" fmla="*/ 61 w 113"/>
              <a:gd name="T11" fmla="*/ 88 h 107"/>
              <a:gd name="T12" fmla="*/ 56 w 113"/>
              <a:gd name="T13" fmla="*/ 78 h 107"/>
              <a:gd name="T14" fmla="*/ 46 w 113"/>
              <a:gd name="T15" fmla="*/ 69 h 107"/>
              <a:gd name="T16" fmla="*/ 38 w 113"/>
              <a:gd name="T17" fmla="*/ 57 h 107"/>
              <a:gd name="T18" fmla="*/ 29 w 113"/>
              <a:gd name="T19" fmla="*/ 48 h 107"/>
              <a:gd name="T20" fmla="*/ 21 w 113"/>
              <a:gd name="T21" fmla="*/ 38 h 107"/>
              <a:gd name="T22" fmla="*/ 15 w 113"/>
              <a:gd name="T23" fmla="*/ 29 h 107"/>
              <a:gd name="T24" fmla="*/ 10 w 113"/>
              <a:gd name="T25" fmla="*/ 21 h 107"/>
              <a:gd name="T26" fmla="*/ 6 w 113"/>
              <a:gd name="T27" fmla="*/ 15 h 107"/>
              <a:gd name="T28" fmla="*/ 2 w 113"/>
              <a:gd name="T29" fmla="*/ 12 h 107"/>
              <a:gd name="T30" fmla="*/ 0 w 113"/>
              <a:gd name="T31" fmla="*/ 8 h 107"/>
              <a:gd name="T32" fmla="*/ 0 w 113"/>
              <a:gd name="T33" fmla="*/ 4 h 107"/>
              <a:gd name="T34" fmla="*/ 0 w 113"/>
              <a:gd name="T35" fmla="*/ 4 h 107"/>
              <a:gd name="T36" fmla="*/ 2 w 113"/>
              <a:gd name="T37" fmla="*/ 2 h 107"/>
              <a:gd name="T38" fmla="*/ 6 w 113"/>
              <a:gd name="T39" fmla="*/ 2 h 107"/>
              <a:gd name="T40" fmla="*/ 10 w 113"/>
              <a:gd name="T41" fmla="*/ 2 h 107"/>
              <a:gd name="T42" fmla="*/ 14 w 113"/>
              <a:gd name="T43" fmla="*/ 0 h 107"/>
              <a:gd name="T44" fmla="*/ 19 w 113"/>
              <a:gd name="T45" fmla="*/ 0 h 107"/>
              <a:gd name="T46" fmla="*/ 27 w 113"/>
              <a:gd name="T47" fmla="*/ 0 h 107"/>
              <a:gd name="T48" fmla="*/ 35 w 113"/>
              <a:gd name="T49" fmla="*/ 0 h 107"/>
              <a:gd name="T50" fmla="*/ 42 w 113"/>
              <a:gd name="T51" fmla="*/ 0 h 107"/>
              <a:gd name="T52" fmla="*/ 48 w 113"/>
              <a:gd name="T53" fmla="*/ 2 h 107"/>
              <a:gd name="T54" fmla="*/ 56 w 113"/>
              <a:gd name="T55" fmla="*/ 4 h 107"/>
              <a:gd name="T56" fmla="*/ 63 w 113"/>
              <a:gd name="T57" fmla="*/ 6 h 107"/>
              <a:gd name="T58" fmla="*/ 69 w 113"/>
              <a:gd name="T59" fmla="*/ 10 h 107"/>
              <a:gd name="T60" fmla="*/ 77 w 113"/>
              <a:gd name="T61" fmla="*/ 13 h 107"/>
              <a:gd name="T62" fmla="*/ 84 w 113"/>
              <a:gd name="T63" fmla="*/ 19 h 107"/>
              <a:gd name="T64" fmla="*/ 92 w 113"/>
              <a:gd name="T65" fmla="*/ 25 h 107"/>
              <a:gd name="T66" fmla="*/ 100 w 113"/>
              <a:gd name="T67" fmla="*/ 31 h 107"/>
              <a:gd name="T68" fmla="*/ 105 w 113"/>
              <a:gd name="T69" fmla="*/ 38 h 107"/>
              <a:gd name="T70" fmla="*/ 109 w 113"/>
              <a:gd name="T71" fmla="*/ 44 h 107"/>
              <a:gd name="T72" fmla="*/ 111 w 113"/>
              <a:gd name="T73" fmla="*/ 50 h 107"/>
              <a:gd name="T74" fmla="*/ 113 w 113"/>
              <a:gd name="T75" fmla="*/ 56 h 107"/>
              <a:gd name="T76" fmla="*/ 113 w 113"/>
              <a:gd name="T77" fmla="*/ 61 h 107"/>
              <a:gd name="T78" fmla="*/ 111 w 113"/>
              <a:gd name="T79" fmla="*/ 67 h 107"/>
              <a:gd name="T80" fmla="*/ 109 w 113"/>
              <a:gd name="T81" fmla="*/ 75 h 107"/>
              <a:gd name="T82" fmla="*/ 103 w 113"/>
              <a:gd name="T83" fmla="*/ 80 h 107"/>
              <a:gd name="T84" fmla="*/ 100 w 113"/>
              <a:gd name="T85" fmla="*/ 88 h 107"/>
              <a:gd name="T86" fmla="*/ 96 w 113"/>
              <a:gd name="T87" fmla="*/ 92 h 107"/>
              <a:gd name="T88" fmla="*/ 94 w 113"/>
              <a:gd name="T89" fmla="*/ 96 h 107"/>
              <a:gd name="T90" fmla="*/ 90 w 113"/>
              <a:gd name="T91" fmla="*/ 99 h 107"/>
              <a:gd name="T92" fmla="*/ 88 w 113"/>
              <a:gd name="T93" fmla="*/ 103 h 107"/>
              <a:gd name="T94" fmla="*/ 86 w 113"/>
              <a:gd name="T95" fmla="*/ 105 h 107"/>
              <a:gd name="T96" fmla="*/ 84 w 113"/>
              <a:gd name="T97" fmla="*/ 107 h 107"/>
              <a:gd name="T98" fmla="*/ 84 w 113"/>
              <a:gd name="T99" fmla="*/ 107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13" h="107">
                <a:moveTo>
                  <a:pt x="84" y="107"/>
                </a:moveTo>
                <a:lnTo>
                  <a:pt x="82" y="105"/>
                </a:lnTo>
                <a:lnTo>
                  <a:pt x="79" y="103"/>
                </a:lnTo>
                <a:lnTo>
                  <a:pt x="75" y="99"/>
                </a:lnTo>
                <a:lnTo>
                  <a:pt x="69" y="94"/>
                </a:lnTo>
                <a:lnTo>
                  <a:pt x="61" y="88"/>
                </a:lnTo>
                <a:lnTo>
                  <a:pt x="56" y="78"/>
                </a:lnTo>
                <a:lnTo>
                  <a:pt x="46" y="69"/>
                </a:lnTo>
                <a:lnTo>
                  <a:pt x="38" y="57"/>
                </a:lnTo>
                <a:lnTo>
                  <a:pt x="29" y="48"/>
                </a:lnTo>
                <a:lnTo>
                  <a:pt x="21" y="38"/>
                </a:lnTo>
                <a:lnTo>
                  <a:pt x="15" y="29"/>
                </a:lnTo>
                <a:lnTo>
                  <a:pt x="10" y="21"/>
                </a:lnTo>
                <a:lnTo>
                  <a:pt x="6" y="15"/>
                </a:lnTo>
                <a:lnTo>
                  <a:pt x="2" y="12"/>
                </a:lnTo>
                <a:lnTo>
                  <a:pt x="0" y="8"/>
                </a:lnTo>
                <a:lnTo>
                  <a:pt x="0" y="4"/>
                </a:lnTo>
                <a:lnTo>
                  <a:pt x="0" y="4"/>
                </a:lnTo>
                <a:lnTo>
                  <a:pt x="2" y="2"/>
                </a:lnTo>
                <a:lnTo>
                  <a:pt x="6" y="2"/>
                </a:lnTo>
                <a:lnTo>
                  <a:pt x="10" y="2"/>
                </a:lnTo>
                <a:lnTo>
                  <a:pt x="14" y="0"/>
                </a:lnTo>
                <a:lnTo>
                  <a:pt x="19" y="0"/>
                </a:lnTo>
                <a:lnTo>
                  <a:pt x="27" y="0"/>
                </a:lnTo>
                <a:lnTo>
                  <a:pt x="35" y="0"/>
                </a:lnTo>
                <a:lnTo>
                  <a:pt x="42" y="0"/>
                </a:lnTo>
                <a:lnTo>
                  <a:pt x="48" y="2"/>
                </a:lnTo>
                <a:lnTo>
                  <a:pt x="56" y="4"/>
                </a:lnTo>
                <a:lnTo>
                  <a:pt x="63" y="6"/>
                </a:lnTo>
                <a:lnTo>
                  <a:pt x="69" y="10"/>
                </a:lnTo>
                <a:lnTo>
                  <a:pt x="77" y="13"/>
                </a:lnTo>
                <a:lnTo>
                  <a:pt x="84" y="19"/>
                </a:lnTo>
                <a:lnTo>
                  <a:pt x="92" y="25"/>
                </a:lnTo>
                <a:lnTo>
                  <a:pt x="100" y="31"/>
                </a:lnTo>
                <a:lnTo>
                  <a:pt x="105" y="38"/>
                </a:lnTo>
                <a:lnTo>
                  <a:pt x="109" y="44"/>
                </a:lnTo>
                <a:lnTo>
                  <a:pt x="111" y="50"/>
                </a:lnTo>
                <a:lnTo>
                  <a:pt x="113" y="56"/>
                </a:lnTo>
                <a:lnTo>
                  <a:pt x="113" y="61"/>
                </a:lnTo>
                <a:lnTo>
                  <a:pt x="111" y="67"/>
                </a:lnTo>
                <a:lnTo>
                  <a:pt x="109" y="75"/>
                </a:lnTo>
                <a:lnTo>
                  <a:pt x="103" y="80"/>
                </a:lnTo>
                <a:lnTo>
                  <a:pt x="100" y="88"/>
                </a:lnTo>
                <a:lnTo>
                  <a:pt x="96" y="92"/>
                </a:lnTo>
                <a:lnTo>
                  <a:pt x="94" y="96"/>
                </a:lnTo>
                <a:lnTo>
                  <a:pt x="90" y="99"/>
                </a:lnTo>
                <a:lnTo>
                  <a:pt x="88" y="103"/>
                </a:lnTo>
                <a:lnTo>
                  <a:pt x="86" y="105"/>
                </a:lnTo>
                <a:lnTo>
                  <a:pt x="84" y="107"/>
                </a:lnTo>
                <a:lnTo>
                  <a:pt x="84" y="107"/>
                </a:lnTo>
              </a:path>
            </a:pathLst>
          </a:custGeom>
          <a:solidFill>
            <a:srgbClr val="FF0000"/>
          </a:solidFill>
          <a:ln w="6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" name="Freeform 795"/>
          <p:cNvSpPr/>
          <p:nvPr/>
        </p:nvSpPr>
        <p:spPr bwMode="auto">
          <a:xfrm>
            <a:off x="2731294" y="2345953"/>
            <a:ext cx="370201" cy="337214"/>
          </a:xfrm>
          <a:custGeom>
            <a:avLst/>
            <a:gdLst>
              <a:gd name="T0" fmla="*/ 95 w 200"/>
              <a:gd name="T1" fmla="*/ 68 h 185"/>
              <a:gd name="T2" fmla="*/ 109 w 200"/>
              <a:gd name="T3" fmla="*/ 47 h 185"/>
              <a:gd name="T4" fmla="*/ 114 w 200"/>
              <a:gd name="T5" fmla="*/ 32 h 185"/>
              <a:gd name="T6" fmla="*/ 114 w 200"/>
              <a:gd name="T7" fmla="*/ 19 h 185"/>
              <a:gd name="T8" fmla="*/ 111 w 200"/>
              <a:gd name="T9" fmla="*/ 9 h 185"/>
              <a:gd name="T10" fmla="*/ 109 w 200"/>
              <a:gd name="T11" fmla="*/ 2 h 185"/>
              <a:gd name="T12" fmla="*/ 112 w 200"/>
              <a:gd name="T13" fmla="*/ 0 h 185"/>
              <a:gd name="T14" fmla="*/ 122 w 200"/>
              <a:gd name="T15" fmla="*/ 0 h 185"/>
              <a:gd name="T16" fmla="*/ 141 w 200"/>
              <a:gd name="T17" fmla="*/ 3 h 185"/>
              <a:gd name="T18" fmla="*/ 166 w 200"/>
              <a:gd name="T19" fmla="*/ 11 h 185"/>
              <a:gd name="T20" fmla="*/ 187 w 200"/>
              <a:gd name="T21" fmla="*/ 26 h 185"/>
              <a:gd name="T22" fmla="*/ 195 w 200"/>
              <a:gd name="T23" fmla="*/ 32 h 185"/>
              <a:gd name="T24" fmla="*/ 199 w 200"/>
              <a:gd name="T25" fmla="*/ 40 h 185"/>
              <a:gd name="T26" fmla="*/ 200 w 200"/>
              <a:gd name="T27" fmla="*/ 45 h 185"/>
              <a:gd name="T28" fmla="*/ 197 w 200"/>
              <a:gd name="T29" fmla="*/ 49 h 185"/>
              <a:gd name="T30" fmla="*/ 193 w 200"/>
              <a:gd name="T31" fmla="*/ 55 h 185"/>
              <a:gd name="T32" fmla="*/ 185 w 200"/>
              <a:gd name="T33" fmla="*/ 61 h 185"/>
              <a:gd name="T34" fmla="*/ 178 w 200"/>
              <a:gd name="T35" fmla="*/ 70 h 185"/>
              <a:gd name="T36" fmla="*/ 166 w 200"/>
              <a:gd name="T37" fmla="*/ 80 h 185"/>
              <a:gd name="T38" fmla="*/ 151 w 200"/>
              <a:gd name="T39" fmla="*/ 91 h 185"/>
              <a:gd name="T40" fmla="*/ 135 w 200"/>
              <a:gd name="T41" fmla="*/ 105 h 185"/>
              <a:gd name="T42" fmla="*/ 116 w 200"/>
              <a:gd name="T43" fmla="*/ 118 h 185"/>
              <a:gd name="T44" fmla="*/ 97 w 200"/>
              <a:gd name="T45" fmla="*/ 135 h 185"/>
              <a:gd name="T46" fmla="*/ 78 w 200"/>
              <a:gd name="T47" fmla="*/ 149 h 185"/>
              <a:gd name="T48" fmla="*/ 61 w 200"/>
              <a:gd name="T49" fmla="*/ 160 h 185"/>
              <a:gd name="T50" fmla="*/ 45 w 200"/>
              <a:gd name="T51" fmla="*/ 168 h 185"/>
              <a:gd name="T52" fmla="*/ 32 w 200"/>
              <a:gd name="T53" fmla="*/ 175 h 185"/>
              <a:gd name="T54" fmla="*/ 19 w 200"/>
              <a:gd name="T55" fmla="*/ 181 h 185"/>
              <a:gd name="T56" fmla="*/ 9 w 200"/>
              <a:gd name="T57" fmla="*/ 183 h 185"/>
              <a:gd name="T58" fmla="*/ 0 w 200"/>
              <a:gd name="T59" fmla="*/ 185 h 185"/>
              <a:gd name="T60" fmla="*/ 24 w 200"/>
              <a:gd name="T61" fmla="*/ 154 h 185"/>
              <a:gd name="T62" fmla="*/ 47 w 200"/>
              <a:gd name="T63" fmla="*/ 126 h 185"/>
              <a:gd name="T64" fmla="*/ 68 w 200"/>
              <a:gd name="T65" fmla="*/ 101 h 185"/>
              <a:gd name="T66" fmla="*/ 88 w 200"/>
              <a:gd name="T67" fmla="*/ 78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200" h="185">
                <a:moveTo>
                  <a:pt x="88" y="78"/>
                </a:moveTo>
                <a:lnTo>
                  <a:pt x="95" y="68"/>
                </a:lnTo>
                <a:lnTo>
                  <a:pt x="103" y="57"/>
                </a:lnTo>
                <a:lnTo>
                  <a:pt x="109" y="47"/>
                </a:lnTo>
                <a:lnTo>
                  <a:pt x="112" y="40"/>
                </a:lnTo>
                <a:lnTo>
                  <a:pt x="114" y="32"/>
                </a:lnTo>
                <a:lnTo>
                  <a:pt x="116" y="24"/>
                </a:lnTo>
                <a:lnTo>
                  <a:pt x="114" y="19"/>
                </a:lnTo>
                <a:lnTo>
                  <a:pt x="112" y="13"/>
                </a:lnTo>
                <a:lnTo>
                  <a:pt x="111" y="9"/>
                </a:lnTo>
                <a:lnTo>
                  <a:pt x="109" y="5"/>
                </a:lnTo>
                <a:lnTo>
                  <a:pt x="109" y="2"/>
                </a:lnTo>
                <a:lnTo>
                  <a:pt x="111" y="0"/>
                </a:lnTo>
                <a:lnTo>
                  <a:pt x="112" y="0"/>
                </a:lnTo>
                <a:lnTo>
                  <a:pt x="116" y="0"/>
                </a:lnTo>
                <a:lnTo>
                  <a:pt x="122" y="0"/>
                </a:lnTo>
                <a:lnTo>
                  <a:pt x="130" y="0"/>
                </a:lnTo>
                <a:lnTo>
                  <a:pt x="141" y="3"/>
                </a:lnTo>
                <a:lnTo>
                  <a:pt x="155" y="7"/>
                </a:lnTo>
                <a:lnTo>
                  <a:pt x="166" y="11"/>
                </a:lnTo>
                <a:lnTo>
                  <a:pt x="179" y="17"/>
                </a:lnTo>
                <a:lnTo>
                  <a:pt x="187" y="26"/>
                </a:lnTo>
                <a:lnTo>
                  <a:pt x="191" y="28"/>
                </a:lnTo>
                <a:lnTo>
                  <a:pt x="195" y="32"/>
                </a:lnTo>
                <a:lnTo>
                  <a:pt x="197" y="36"/>
                </a:lnTo>
                <a:lnTo>
                  <a:pt x="199" y="40"/>
                </a:lnTo>
                <a:lnTo>
                  <a:pt x="199" y="42"/>
                </a:lnTo>
                <a:lnTo>
                  <a:pt x="200" y="45"/>
                </a:lnTo>
                <a:lnTo>
                  <a:pt x="199" y="47"/>
                </a:lnTo>
                <a:lnTo>
                  <a:pt x="197" y="49"/>
                </a:lnTo>
                <a:lnTo>
                  <a:pt x="195" y="51"/>
                </a:lnTo>
                <a:lnTo>
                  <a:pt x="193" y="55"/>
                </a:lnTo>
                <a:lnTo>
                  <a:pt x="189" y="57"/>
                </a:lnTo>
                <a:lnTo>
                  <a:pt x="185" y="61"/>
                </a:lnTo>
                <a:lnTo>
                  <a:pt x="181" y="65"/>
                </a:lnTo>
                <a:lnTo>
                  <a:pt x="178" y="70"/>
                </a:lnTo>
                <a:lnTo>
                  <a:pt x="172" y="74"/>
                </a:lnTo>
                <a:lnTo>
                  <a:pt x="166" y="80"/>
                </a:lnTo>
                <a:lnTo>
                  <a:pt x="158" y="86"/>
                </a:lnTo>
                <a:lnTo>
                  <a:pt x="151" y="91"/>
                </a:lnTo>
                <a:lnTo>
                  <a:pt x="143" y="97"/>
                </a:lnTo>
                <a:lnTo>
                  <a:pt x="135" y="105"/>
                </a:lnTo>
                <a:lnTo>
                  <a:pt x="126" y="110"/>
                </a:lnTo>
                <a:lnTo>
                  <a:pt x="116" y="118"/>
                </a:lnTo>
                <a:lnTo>
                  <a:pt x="107" y="128"/>
                </a:lnTo>
                <a:lnTo>
                  <a:pt x="97" y="135"/>
                </a:lnTo>
                <a:lnTo>
                  <a:pt x="88" y="141"/>
                </a:lnTo>
                <a:lnTo>
                  <a:pt x="78" y="149"/>
                </a:lnTo>
                <a:lnTo>
                  <a:pt x="70" y="154"/>
                </a:lnTo>
                <a:lnTo>
                  <a:pt x="61" y="160"/>
                </a:lnTo>
                <a:lnTo>
                  <a:pt x="53" y="164"/>
                </a:lnTo>
                <a:lnTo>
                  <a:pt x="45" y="168"/>
                </a:lnTo>
                <a:lnTo>
                  <a:pt x="38" y="172"/>
                </a:lnTo>
                <a:lnTo>
                  <a:pt x="32" y="175"/>
                </a:lnTo>
                <a:lnTo>
                  <a:pt x="26" y="177"/>
                </a:lnTo>
                <a:lnTo>
                  <a:pt x="19" y="181"/>
                </a:lnTo>
                <a:lnTo>
                  <a:pt x="13" y="181"/>
                </a:lnTo>
                <a:lnTo>
                  <a:pt x="9" y="183"/>
                </a:lnTo>
                <a:lnTo>
                  <a:pt x="3" y="183"/>
                </a:lnTo>
                <a:lnTo>
                  <a:pt x="0" y="185"/>
                </a:lnTo>
                <a:lnTo>
                  <a:pt x="13" y="170"/>
                </a:lnTo>
                <a:lnTo>
                  <a:pt x="24" y="154"/>
                </a:lnTo>
                <a:lnTo>
                  <a:pt x="36" y="141"/>
                </a:lnTo>
                <a:lnTo>
                  <a:pt x="47" y="126"/>
                </a:lnTo>
                <a:lnTo>
                  <a:pt x="57" y="114"/>
                </a:lnTo>
                <a:lnTo>
                  <a:pt x="68" y="101"/>
                </a:lnTo>
                <a:lnTo>
                  <a:pt x="78" y="89"/>
                </a:lnTo>
                <a:lnTo>
                  <a:pt x="88" y="78"/>
                </a:lnTo>
                <a:lnTo>
                  <a:pt x="88" y="78"/>
                </a:lnTo>
              </a:path>
            </a:pathLst>
          </a:custGeom>
          <a:solidFill>
            <a:srgbClr val="FF0000"/>
          </a:solidFill>
          <a:ln w="6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" name="Freeform 796"/>
          <p:cNvSpPr/>
          <p:nvPr/>
        </p:nvSpPr>
        <p:spPr bwMode="auto">
          <a:xfrm>
            <a:off x="2243799" y="2576873"/>
            <a:ext cx="974989" cy="194266"/>
          </a:xfrm>
          <a:custGeom>
            <a:avLst/>
            <a:gdLst>
              <a:gd name="T0" fmla="*/ 20 w 533"/>
              <a:gd name="T1" fmla="*/ 89 h 107"/>
              <a:gd name="T2" fmla="*/ 10 w 533"/>
              <a:gd name="T3" fmla="*/ 82 h 107"/>
              <a:gd name="T4" fmla="*/ 4 w 533"/>
              <a:gd name="T5" fmla="*/ 76 h 107"/>
              <a:gd name="T6" fmla="*/ 0 w 533"/>
              <a:gd name="T7" fmla="*/ 72 h 107"/>
              <a:gd name="T8" fmla="*/ 6 w 533"/>
              <a:gd name="T9" fmla="*/ 70 h 107"/>
              <a:gd name="T10" fmla="*/ 20 w 533"/>
              <a:gd name="T11" fmla="*/ 70 h 107"/>
              <a:gd name="T12" fmla="*/ 33 w 533"/>
              <a:gd name="T13" fmla="*/ 68 h 107"/>
              <a:gd name="T14" fmla="*/ 50 w 533"/>
              <a:gd name="T15" fmla="*/ 68 h 107"/>
              <a:gd name="T16" fmla="*/ 69 w 533"/>
              <a:gd name="T17" fmla="*/ 67 h 107"/>
              <a:gd name="T18" fmla="*/ 90 w 533"/>
              <a:gd name="T19" fmla="*/ 65 h 107"/>
              <a:gd name="T20" fmla="*/ 113 w 533"/>
              <a:gd name="T21" fmla="*/ 63 h 107"/>
              <a:gd name="T22" fmla="*/ 136 w 533"/>
              <a:gd name="T23" fmla="*/ 59 h 107"/>
              <a:gd name="T24" fmla="*/ 203 w 533"/>
              <a:gd name="T25" fmla="*/ 51 h 107"/>
              <a:gd name="T26" fmla="*/ 253 w 533"/>
              <a:gd name="T27" fmla="*/ 42 h 107"/>
              <a:gd name="T28" fmla="*/ 305 w 533"/>
              <a:gd name="T29" fmla="*/ 32 h 107"/>
              <a:gd name="T30" fmla="*/ 355 w 533"/>
              <a:gd name="T31" fmla="*/ 17 h 107"/>
              <a:gd name="T32" fmla="*/ 378 w 533"/>
              <a:gd name="T33" fmla="*/ 11 h 107"/>
              <a:gd name="T34" fmla="*/ 422 w 533"/>
              <a:gd name="T35" fmla="*/ 4 h 107"/>
              <a:gd name="T36" fmla="*/ 456 w 533"/>
              <a:gd name="T37" fmla="*/ 0 h 107"/>
              <a:gd name="T38" fmla="*/ 485 w 533"/>
              <a:gd name="T39" fmla="*/ 0 h 107"/>
              <a:gd name="T40" fmla="*/ 504 w 533"/>
              <a:gd name="T41" fmla="*/ 4 h 107"/>
              <a:gd name="T42" fmla="*/ 519 w 533"/>
              <a:gd name="T43" fmla="*/ 9 h 107"/>
              <a:gd name="T44" fmla="*/ 529 w 533"/>
              <a:gd name="T45" fmla="*/ 15 h 107"/>
              <a:gd name="T46" fmla="*/ 533 w 533"/>
              <a:gd name="T47" fmla="*/ 19 h 107"/>
              <a:gd name="T48" fmla="*/ 533 w 533"/>
              <a:gd name="T49" fmla="*/ 23 h 107"/>
              <a:gd name="T50" fmla="*/ 529 w 533"/>
              <a:gd name="T51" fmla="*/ 26 h 107"/>
              <a:gd name="T52" fmla="*/ 519 w 533"/>
              <a:gd name="T53" fmla="*/ 32 h 107"/>
              <a:gd name="T54" fmla="*/ 504 w 533"/>
              <a:gd name="T55" fmla="*/ 36 h 107"/>
              <a:gd name="T56" fmla="*/ 475 w 533"/>
              <a:gd name="T57" fmla="*/ 44 h 107"/>
              <a:gd name="T58" fmla="*/ 435 w 533"/>
              <a:gd name="T59" fmla="*/ 51 h 107"/>
              <a:gd name="T60" fmla="*/ 412 w 533"/>
              <a:gd name="T61" fmla="*/ 55 h 107"/>
              <a:gd name="T62" fmla="*/ 399 w 533"/>
              <a:gd name="T63" fmla="*/ 57 h 107"/>
              <a:gd name="T64" fmla="*/ 383 w 533"/>
              <a:gd name="T65" fmla="*/ 61 h 107"/>
              <a:gd name="T66" fmla="*/ 362 w 533"/>
              <a:gd name="T67" fmla="*/ 63 h 107"/>
              <a:gd name="T68" fmla="*/ 339 w 533"/>
              <a:gd name="T69" fmla="*/ 67 h 107"/>
              <a:gd name="T70" fmla="*/ 312 w 533"/>
              <a:gd name="T71" fmla="*/ 70 h 107"/>
              <a:gd name="T72" fmla="*/ 282 w 533"/>
              <a:gd name="T73" fmla="*/ 76 h 107"/>
              <a:gd name="T74" fmla="*/ 247 w 533"/>
              <a:gd name="T75" fmla="*/ 80 h 107"/>
              <a:gd name="T76" fmla="*/ 211 w 533"/>
              <a:gd name="T77" fmla="*/ 86 h 107"/>
              <a:gd name="T78" fmla="*/ 178 w 533"/>
              <a:gd name="T79" fmla="*/ 91 h 107"/>
              <a:gd name="T80" fmla="*/ 150 w 533"/>
              <a:gd name="T81" fmla="*/ 95 h 107"/>
              <a:gd name="T82" fmla="*/ 125 w 533"/>
              <a:gd name="T83" fmla="*/ 99 h 107"/>
              <a:gd name="T84" fmla="*/ 104 w 533"/>
              <a:gd name="T85" fmla="*/ 103 h 107"/>
              <a:gd name="T86" fmla="*/ 89 w 533"/>
              <a:gd name="T87" fmla="*/ 105 h 107"/>
              <a:gd name="T88" fmla="*/ 77 w 533"/>
              <a:gd name="T89" fmla="*/ 107 h 107"/>
              <a:gd name="T90" fmla="*/ 69 w 533"/>
              <a:gd name="T91" fmla="*/ 107 h 107"/>
              <a:gd name="T92" fmla="*/ 64 w 533"/>
              <a:gd name="T93" fmla="*/ 107 h 107"/>
              <a:gd name="T94" fmla="*/ 56 w 533"/>
              <a:gd name="T95" fmla="*/ 105 h 107"/>
              <a:gd name="T96" fmla="*/ 46 w 533"/>
              <a:gd name="T97" fmla="*/ 103 h 107"/>
              <a:gd name="T98" fmla="*/ 33 w 533"/>
              <a:gd name="T99" fmla="*/ 97 h 107"/>
              <a:gd name="T100" fmla="*/ 25 w 533"/>
              <a:gd name="T101" fmla="*/ 95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533" h="107">
                <a:moveTo>
                  <a:pt x="25" y="95"/>
                </a:moveTo>
                <a:lnTo>
                  <a:pt x="20" y="89"/>
                </a:lnTo>
                <a:lnTo>
                  <a:pt x="14" y="86"/>
                </a:lnTo>
                <a:lnTo>
                  <a:pt x="10" y="82"/>
                </a:lnTo>
                <a:lnTo>
                  <a:pt x="6" y="80"/>
                </a:lnTo>
                <a:lnTo>
                  <a:pt x="4" y="76"/>
                </a:lnTo>
                <a:lnTo>
                  <a:pt x="2" y="74"/>
                </a:lnTo>
                <a:lnTo>
                  <a:pt x="0" y="72"/>
                </a:lnTo>
                <a:lnTo>
                  <a:pt x="0" y="70"/>
                </a:lnTo>
                <a:lnTo>
                  <a:pt x="6" y="70"/>
                </a:lnTo>
                <a:lnTo>
                  <a:pt x="12" y="70"/>
                </a:lnTo>
                <a:lnTo>
                  <a:pt x="20" y="70"/>
                </a:lnTo>
                <a:lnTo>
                  <a:pt x="25" y="70"/>
                </a:lnTo>
                <a:lnTo>
                  <a:pt x="33" y="68"/>
                </a:lnTo>
                <a:lnTo>
                  <a:pt x="43" y="68"/>
                </a:lnTo>
                <a:lnTo>
                  <a:pt x="50" y="68"/>
                </a:lnTo>
                <a:lnTo>
                  <a:pt x="60" y="67"/>
                </a:lnTo>
                <a:lnTo>
                  <a:pt x="69" y="67"/>
                </a:lnTo>
                <a:lnTo>
                  <a:pt x="79" y="65"/>
                </a:lnTo>
                <a:lnTo>
                  <a:pt x="90" y="65"/>
                </a:lnTo>
                <a:lnTo>
                  <a:pt x="102" y="63"/>
                </a:lnTo>
                <a:lnTo>
                  <a:pt x="113" y="63"/>
                </a:lnTo>
                <a:lnTo>
                  <a:pt x="125" y="61"/>
                </a:lnTo>
                <a:lnTo>
                  <a:pt x="136" y="59"/>
                </a:lnTo>
                <a:lnTo>
                  <a:pt x="150" y="59"/>
                </a:lnTo>
                <a:lnTo>
                  <a:pt x="203" y="51"/>
                </a:lnTo>
                <a:lnTo>
                  <a:pt x="228" y="47"/>
                </a:lnTo>
                <a:lnTo>
                  <a:pt x="253" y="42"/>
                </a:lnTo>
                <a:lnTo>
                  <a:pt x="280" y="38"/>
                </a:lnTo>
                <a:lnTo>
                  <a:pt x="305" y="32"/>
                </a:lnTo>
                <a:lnTo>
                  <a:pt x="330" y="25"/>
                </a:lnTo>
                <a:lnTo>
                  <a:pt x="355" y="17"/>
                </a:lnTo>
                <a:lnTo>
                  <a:pt x="366" y="15"/>
                </a:lnTo>
                <a:lnTo>
                  <a:pt x="378" y="11"/>
                </a:lnTo>
                <a:lnTo>
                  <a:pt x="400" y="7"/>
                </a:lnTo>
                <a:lnTo>
                  <a:pt x="422" y="4"/>
                </a:lnTo>
                <a:lnTo>
                  <a:pt x="439" y="2"/>
                </a:lnTo>
                <a:lnTo>
                  <a:pt x="456" y="0"/>
                </a:lnTo>
                <a:lnTo>
                  <a:pt x="471" y="0"/>
                </a:lnTo>
                <a:lnTo>
                  <a:pt x="485" y="0"/>
                </a:lnTo>
                <a:lnTo>
                  <a:pt x="496" y="2"/>
                </a:lnTo>
                <a:lnTo>
                  <a:pt x="504" y="4"/>
                </a:lnTo>
                <a:lnTo>
                  <a:pt x="512" y="7"/>
                </a:lnTo>
                <a:lnTo>
                  <a:pt x="519" y="9"/>
                </a:lnTo>
                <a:lnTo>
                  <a:pt x="525" y="13"/>
                </a:lnTo>
                <a:lnTo>
                  <a:pt x="529" y="15"/>
                </a:lnTo>
                <a:lnTo>
                  <a:pt x="531" y="17"/>
                </a:lnTo>
                <a:lnTo>
                  <a:pt x="533" y="19"/>
                </a:lnTo>
                <a:lnTo>
                  <a:pt x="533" y="21"/>
                </a:lnTo>
                <a:lnTo>
                  <a:pt x="533" y="23"/>
                </a:lnTo>
                <a:lnTo>
                  <a:pt x="531" y="25"/>
                </a:lnTo>
                <a:lnTo>
                  <a:pt x="529" y="26"/>
                </a:lnTo>
                <a:lnTo>
                  <a:pt x="525" y="30"/>
                </a:lnTo>
                <a:lnTo>
                  <a:pt x="519" y="32"/>
                </a:lnTo>
                <a:lnTo>
                  <a:pt x="512" y="34"/>
                </a:lnTo>
                <a:lnTo>
                  <a:pt x="504" y="36"/>
                </a:lnTo>
                <a:lnTo>
                  <a:pt x="496" y="38"/>
                </a:lnTo>
                <a:lnTo>
                  <a:pt x="475" y="44"/>
                </a:lnTo>
                <a:lnTo>
                  <a:pt x="454" y="47"/>
                </a:lnTo>
                <a:lnTo>
                  <a:pt x="435" y="51"/>
                </a:lnTo>
                <a:lnTo>
                  <a:pt x="418" y="53"/>
                </a:lnTo>
                <a:lnTo>
                  <a:pt x="412" y="55"/>
                </a:lnTo>
                <a:lnTo>
                  <a:pt x="406" y="55"/>
                </a:lnTo>
                <a:lnTo>
                  <a:pt x="399" y="57"/>
                </a:lnTo>
                <a:lnTo>
                  <a:pt x="391" y="59"/>
                </a:lnTo>
                <a:lnTo>
                  <a:pt x="383" y="61"/>
                </a:lnTo>
                <a:lnTo>
                  <a:pt x="374" y="61"/>
                </a:lnTo>
                <a:lnTo>
                  <a:pt x="362" y="63"/>
                </a:lnTo>
                <a:lnTo>
                  <a:pt x="351" y="65"/>
                </a:lnTo>
                <a:lnTo>
                  <a:pt x="339" y="67"/>
                </a:lnTo>
                <a:lnTo>
                  <a:pt x="326" y="68"/>
                </a:lnTo>
                <a:lnTo>
                  <a:pt x="312" y="70"/>
                </a:lnTo>
                <a:lnTo>
                  <a:pt x="297" y="74"/>
                </a:lnTo>
                <a:lnTo>
                  <a:pt x="282" y="76"/>
                </a:lnTo>
                <a:lnTo>
                  <a:pt x="265" y="78"/>
                </a:lnTo>
                <a:lnTo>
                  <a:pt x="247" y="80"/>
                </a:lnTo>
                <a:lnTo>
                  <a:pt x="230" y="82"/>
                </a:lnTo>
                <a:lnTo>
                  <a:pt x="211" y="86"/>
                </a:lnTo>
                <a:lnTo>
                  <a:pt x="194" y="88"/>
                </a:lnTo>
                <a:lnTo>
                  <a:pt x="178" y="91"/>
                </a:lnTo>
                <a:lnTo>
                  <a:pt x="163" y="93"/>
                </a:lnTo>
                <a:lnTo>
                  <a:pt x="150" y="95"/>
                </a:lnTo>
                <a:lnTo>
                  <a:pt x="136" y="97"/>
                </a:lnTo>
                <a:lnTo>
                  <a:pt x="125" y="99"/>
                </a:lnTo>
                <a:lnTo>
                  <a:pt x="113" y="101"/>
                </a:lnTo>
                <a:lnTo>
                  <a:pt x="104" y="103"/>
                </a:lnTo>
                <a:lnTo>
                  <a:pt x="96" y="103"/>
                </a:lnTo>
                <a:lnTo>
                  <a:pt x="89" y="105"/>
                </a:lnTo>
                <a:lnTo>
                  <a:pt x="83" y="105"/>
                </a:lnTo>
                <a:lnTo>
                  <a:pt x="77" y="107"/>
                </a:lnTo>
                <a:lnTo>
                  <a:pt x="73" y="107"/>
                </a:lnTo>
                <a:lnTo>
                  <a:pt x="69" y="107"/>
                </a:lnTo>
                <a:lnTo>
                  <a:pt x="67" y="107"/>
                </a:lnTo>
                <a:lnTo>
                  <a:pt x="64" y="107"/>
                </a:lnTo>
                <a:lnTo>
                  <a:pt x="60" y="107"/>
                </a:lnTo>
                <a:lnTo>
                  <a:pt x="56" y="105"/>
                </a:lnTo>
                <a:lnTo>
                  <a:pt x="50" y="105"/>
                </a:lnTo>
                <a:lnTo>
                  <a:pt x="46" y="103"/>
                </a:lnTo>
                <a:lnTo>
                  <a:pt x="39" y="101"/>
                </a:lnTo>
                <a:lnTo>
                  <a:pt x="33" y="97"/>
                </a:lnTo>
                <a:lnTo>
                  <a:pt x="25" y="95"/>
                </a:lnTo>
                <a:lnTo>
                  <a:pt x="25" y="95"/>
                </a:lnTo>
              </a:path>
            </a:pathLst>
          </a:custGeom>
          <a:solidFill>
            <a:srgbClr val="FF0000"/>
          </a:solidFill>
          <a:ln w="6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" name="Freeform 797"/>
          <p:cNvSpPr/>
          <p:nvPr/>
        </p:nvSpPr>
        <p:spPr bwMode="auto">
          <a:xfrm>
            <a:off x="2313442" y="2833449"/>
            <a:ext cx="725744" cy="150281"/>
          </a:xfrm>
          <a:custGeom>
            <a:avLst/>
            <a:gdLst>
              <a:gd name="T0" fmla="*/ 4 w 394"/>
              <a:gd name="T1" fmla="*/ 48 h 82"/>
              <a:gd name="T2" fmla="*/ 15 w 394"/>
              <a:gd name="T3" fmla="*/ 46 h 82"/>
              <a:gd name="T4" fmla="*/ 30 w 394"/>
              <a:gd name="T5" fmla="*/ 44 h 82"/>
              <a:gd name="T6" fmla="*/ 48 w 394"/>
              <a:gd name="T7" fmla="*/ 42 h 82"/>
              <a:gd name="T8" fmla="*/ 69 w 394"/>
              <a:gd name="T9" fmla="*/ 38 h 82"/>
              <a:gd name="T10" fmla="*/ 92 w 394"/>
              <a:gd name="T11" fmla="*/ 34 h 82"/>
              <a:gd name="T12" fmla="*/ 118 w 394"/>
              <a:gd name="T13" fmla="*/ 29 h 82"/>
              <a:gd name="T14" fmla="*/ 145 w 394"/>
              <a:gd name="T15" fmla="*/ 23 h 82"/>
              <a:gd name="T16" fmla="*/ 176 w 394"/>
              <a:gd name="T17" fmla="*/ 19 h 82"/>
              <a:gd name="T18" fmla="*/ 203 w 394"/>
              <a:gd name="T19" fmla="*/ 15 h 82"/>
              <a:gd name="T20" fmla="*/ 228 w 394"/>
              <a:gd name="T21" fmla="*/ 12 h 82"/>
              <a:gd name="T22" fmla="*/ 250 w 394"/>
              <a:gd name="T23" fmla="*/ 8 h 82"/>
              <a:gd name="T24" fmla="*/ 272 w 394"/>
              <a:gd name="T25" fmla="*/ 4 h 82"/>
              <a:gd name="T26" fmla="*/ 289 w 394"/>
              <a:gd name="T27" fmla="*/ 2 h 82"/>
              <a:gd name="T28" fmla="*/ 304 w 394"/>
              <a:gd name="T29" fmla="*/ 2 h 82"/>
              <a:gd name="T30" fmla="*/ 317 w 394"/>
              <a:gd name="T31" fmla="*/ 0 h 82"/>
              <a:gd name="T32" fmla="*/ 333 w 394"/>
              <a:gd name="T33" fmla="*/ 0 h 82"/>
              <a:gd name="T34" fmla="*/ 348 w 394"/>
              <a:gd name="T35" fmla="*/ 0 h 82"/>
              <a:gd name="T36" fmla="*/ 361 w 394"/>
              <a:gd name="T37" fmla="*/ 2 h 82"/>
              <a:gd name="T38" fmla="*/ 373 w 394"/>
              <a:gd name="T39" fmla="*/ 4 h 82"/>
              <a:gd name="T40" fmla="*/ 383 w 394"/>
              <a:gd name="T41" fmla="*/ 6 h 82"/>
              <a:gd name="T42" fmla="*/ 388 w 394"/>
              <a:gd name="T43" fmla="*/ 10 h 82"/>
              <a:gd name="T44" fmla="*/ 392 w 394"/>
              <a:gd name="T45" fmla="*/ 15 h 82"/>
              <a:gd name="T46" fmla="*/ 394 w 394"/>
              <a:gd name="T47" fmla="*/ 19 h 82"/>
              <a:gd name="T48" fmla="*/ 394 w 394"/>
              <a:gd name="T49" fmla="*/ 23 h 82"/>
              <a:gd name="T50" fmla="*/ 392 w 394"/>
              <a:gd name="T51" fmla="*/ 25 h 82"/>
              <a:gd name="T52" fmla="*/ 388 w 394"/>
              <a:gd name="T53" fmla="*/ 29 h 82"/>
              <a:gd name="T54" fmla="*/ 383 w 394"/>
              <a:gd name="T55" fmla="*/ 33 h 82"/>
              <a:gd name="T56" fmla="*/ 375 w 394"/>
              <a:gd name="T57" fmla="*/ 34 h 82"/>
              <a:gd name="T58" fmla="*/ 369 w 394"/>
              <a:gd name="T59" fmla="*/ 36 h 82"/>
              <a:gd name="T60" fmla="*/ 360 w 394"/>
              <a:gd name="T61" fmla="*/ 38 h 82"/>
              <a:gd name="T62" fmla="*/ 350 w 394"/>
              <a:gd name="T63" fmla="*/ 40 h 82"/>
              <a:gd name="T64" fmla="*/ 337 w 394"/>
              <a:gd name="T65" fmla="*/ 42 h 82"/>
              <a:gd name="T66" fmla="*/ 323 w 394"/>
              <a:gd name="T67" fmla="*/ 44 h 82"/>
              <a:gd name="T68" fmla="*/ 306 w 394"/>
              <a:gd name="T69" fmla="*/ 46 h 82"/>
              <a:gd name="T70" fmla="*/ 289 w 394"/>
              <a:gd name="T71" fmla="*/ 48 h 82"/>
              <a:gd name="T72" fmla="*/ 239 w 394"/>
              <a:gd name="T73" fmla="*/ 55 h 82"/>
              <a:gd name="T74" fmla="*/ 162 w 394"/>
              <a:gd name="T75" fmla="*/ 67 h 82"/>
              <a:gd name="T76" fmla="*/ 111 w 394"/>
              <a:gd name="T77" fmla="*/ 73 h 82"/>
              <a:gd name="T78" fmla="*/ 84 w 394"/>
              <a:gd name="T79" fmla="*/ 77 h 82"/>
              <a:gd name="T80" fmla="*/ 73 w 394"/>
              <a:gd name="T81" fmla="*/ 78 h 82"/>
              <a:gd name="T82" fmla="*/ 63 w 394"/>
              <a:gd name="T83" fmla="*/ 80 h 82"/>
              <a:gd name="T84" fmla="*/ 57 w 394"/>
              <a:gd name="T85" fmla="*/ 82 h 82"/>
              <a:gd name="T86" fmla="*/ 51 w 394"/>
              <a:gd name="T87" fmla="*/ 82 h 82"/>
              <a:gd name="T88" fmla="*/ 50 w 394"/>
              <a:gd name="T89" fmla="*/ 82 h 82"/>
              <a:gd name="T90" fmla="*/ 42 w 394"/>
              <a:gd name="T91" fmla="*/ 80 h 82"/>
              <a:gd name="T92" fmla="*/ 30 w 394"/>
              <a:gd name="T93" fmla="*/ 73 h 82"/>
              <a:gd name="T94" fmla="*/ 15 w 394"/>
              <a:gd name="T95" fmla="*/ 63 h 82"/>
              <a:gd name="T96" fmla="*/ 0 w 394"/>
              <a:gd name="T97" fmla="*/ 50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94" h="82">
                <a:moveTo>
                  <a:pt x="0" y="50"/>
                </a:moveTo>
                <a:lnTo>
                  <a:pt x="4" y="48"/>
                </a:lnTo>
                <a:lnTo>
                  <a:pt x="9" y="48"/>
                </a:lnTo>
                <a:lnTo>
                  <a:pt x="15" y="46"/>
                </a:lnTo>
                <a:lnTo>
                  <a:pt x="23" y="46"/>
                </a:lnTo>
                <a:lnTo>
                  <a:pt x="30" y="44"/>
                </a:lnTo>
                <a:lnTo>
                  <a:pt x="40" y="42"/>
                </a:lnTo>
                <a:lnTo>
                  <a:pt x="48" y="42"/>
                </a:lnTo>
                <a:lnTo>
                  <a:pt x="59" y="40"/>
                </a:lnTo>
                <a:lnTo>
                  <a:pt x="69" y="38"/>
                </a:lnTo>
                <a:lnTo>
                  <a:pt x="80" y="36"/>
                </a:lnTo>
                <a:lnTo>
                  <a:pt x="92" y="34"/>
                </a:lnTo>
                <a:lnTo>
                  <a:pt x="105" y="33"/>
                </a:lnTo>
                <a:lnTo>
                  <a:pt x="118" y="29"/>
                </a:lnTo>
                <a:lnTo>
                  <a:pt x="132" y="27"/>
                </a:lnTo>
                <a:lnTo>
                  <a:pt x="145" y="23"/>
                </a:lnTo>
                <a:lnTo>
                  <a:pt x="161" y="21"/>
                </a:lnTo>
                <a:lnTo>
                  <a:pt x="176" y="19"/>
                </a:lnTo>
                <a:lnTo>
                  <a:pt x="189" y="17"/>
                </a:lnTo>
                <a:lnTo>
                  <a:pt x="203" y="15"/>
                </a:lnTo>
                <a:lnTo>
                  <a:pt x="216" y="12"/>
                </a:lnTo>
                <a:lnTo>
                  <a:pt x="228" y="12"/>
                </a:lnTo>
                <a:lnTo>
                  <a:pt x="239" y="10"/>
                </a:lnTo>
                <a:lnTo>
                  <a:pt x="250" y="8"/>
                </a:lnTo>
                <a:lnTo>
                  <a:pt x="262" y="6"/>
                </a:lnTo>
                <a:lnTo>
                  <a:pt x="272" y="4"/>
                </a:lnTo>
                <a:lnTo>
                  <a:pt x="281" y="4"/>
                </a:lnTo>
                <a:lnTo>
                  <a:pt x="289" y="2"/>
                </a:lnTo>
                <a:lnTo>
                  <a:pt x="296" y="2"/>
                </a:lnTo>
                <a:lnTo>
                  <a:pt x="304" y="2"/>
                </a:lnTo>
                <a:lnTo>
                  <a:pt x="312" y="0"/>
                </a:lnTo>
                <a:lnTo>
                  <a:pt x="317" y="0"/>
                </a:lnTo>
                <a:lnTo>
                  <a:pt x="323" y="0"/>
                </a:lnTo>
                <a:lnTo>
                  <a:pt x="333" y="0"/>
                </a:lnTo>
                <a:lnTo>
                  <a:pt x="340" y="0"/>
                </a:lnTo>
                <a:lnTo>
                  <a:pt x="348" y="0"/>
                </a:lnTo>
                <a:lnTo>
                  <a:pt x="356" y="2"/>
                </a:lnTo>
                <a:lnTo>
                  <a:pt x="361" y="2"/>
                </a:lnTo>
                <a:lnTo>
                  <a:pt x="367" y="2"/>
                </a:lnTo>
                <a:lnTo>
                  <a:pt x="373" y="4"/>
                </a:lnTo>
                <a:lnTo>
                  <a:pt x="379" y="4"/>
                </a:lnTo>
                <a:lnTo>
                  <a:pt x="383" y="6"/>
                </a:lnTo>
                <a:lnTo>
                  <a:pt x="386" y="8"/>
                </a:lnTo>
                <a:lnTo>
                  <a:pt x="388" y="10"/>
                </a:lnTo>
                <a:lnTo>
                  <a:pt x="390" y="13"/>
                </a:lnTo>
                <a:lnTo>
                  <a:pt x="392" y="15"/>
                </a:lnTo>
                <a:lnTo>
                  <a:pt x="394" y="17"/>
                </a:lnTo>
                <a:lnTo>
                  <a:pt x="394" y="19"/>
                </a:lnTo>
                <a:lnTo>
                  <a:pt x="394" y="21"/>
                </a:lnTo>
                <a:lnTo>
                  <a:pt x="394" y="23"/>
                </a:lnTo>
                <a:lnTo>
                  <a:pt x="394" y="23"/>
                </a:lnTo>
                <a:lnTo>
                  <a:pt x="392" y="25"/>
                </a:lnTo>
                <a:lnTo>
                  <a:pt x="390" y="27"/>
                </a:lnTo>
                <a:lnTo>
                  <a:pt x="388" y="29"/>
                </a:lnTo>
                <a:lnTo>
                  <a:pt x="386" y="31"/>
                </a:lnTo>
                <a:lnTo>
                  <a:pt x="383" y="33"/>
                </a:lnTo>
                <a:lnTo>
                  <a:pt x="379" y="33"/>
                </a:lnTo>
                <a:lnTo>
                  <a:pt x="375" y="34"/>
                </a:lnTo>
                <a:lnTo>
                  <a:pt x="373" y="34"/>
                </a:lnTo>
                <a:lnTo>
                  <a:pt x="369" y="36"/>
                </a:lnTo>
                <a:lnTo>
                  <a:pt x="365" y="36"/>
                </a:lnTo>
                <a:lnTo>
                  <a:pt x="360" y="38"/>
                </a:lnTo>
                <a:lnTo>
                  <a:pt x="356" y="38"/>
                </a:lnTo>
                <a:lnTo>
                  <a:pt x="350" y="40"/>
                </a:lnTo>
                <a:lnTo>
                  <a:pt x="344" y="42"/>
                </a:lnTo>
                <a:lnTo>
                  <a:pt x="337" y="42"/>
                </a:lnTo>
                <a:lnTo>
                  <a:pt x="331" y="44"/>
                </a:lnTo>
                <a:lnTo>
                  <a:pt x="323" y="44"/>
                </a:lnTo>
                <a:lnTo>
                  <a:pt x="316" y="46"/>
                </a:lnTo>
                <a:lnTo>
                  <a:pt x="306" y="46"/>
                </a:lnTo>
                <a:lnTo>
                  <a:pt x="296" y="48"/>
                </a:lnTo>
                <a:lnTo>
                  <a:pt x="289" y="48"/>
                </a:lnTo>
                <a:lnTo>
                  <a:pt x="277" y="50"/>
                </a:lnTo>
                <a:lnTo>
                  <a:pt x="239" y="55"/>
                </a:lnTo>
                <a:lnTo>
                  <a:pt x="201" y="61"/>
                </a:lnTo>
                <a:lnTo>
                  <a:pt x="162" y="67"/>
                </a:lnTo>
                <a:lnTo>
                  <a:pt x="128" y="71"/>
                </a:lnTo>
                <a:lnTo>
                  <a:pt x="111" y="73"/>
                </a:lnTo>
                <a:lnTo>
                  <a:pt x="97" y="75"/>
                </a:lnTo>
                <a:lnTo>
                  <a:pt x="84" y="77"/>
                </a:lnTo>
                <a:lnTo>
                  <a:pt x="78" y="78"/>
                </a:lnTo>
                <a:lnTo>
                  <a:pt x="73" y="78"/>
                </a:lnTo>
                <a:lnTo>
                  <a:pt x="69" y="80"/>
                </a:lnTo>
                <a:lnTo>
                  <a:pt x="63" y="80"/>
                </a:lnTo>
                <a:lnTo>
                  <a:pt x="59" y="80"/>
                </a:lnTo>
                <a:lnTo>
                  <a:pt x="57" y="82"/>
                </a:lnTo>
                <a:lnTo>
                  <a:pt x="53" y="82"/>
                </a:lnTo>
                <a:lnTo>
                  <a:pt x="51" y="82"/>
                </a:lnTo>
                <a:lnTo>
                  <a:pt x="50" y="82"/>
                </a:lnTo>
                <a:lnTo>
                  <a:pt x="50" y="82"/>
                </a:lnTo>
                <a:lnTo>
                  <a:pt x="46" y="82"/>
                </a:lnTo>
                <a:lnTo>
                  <a:pt x="42" y="80"/>
                </a:lnTo>
                <a:lnTo>
                  <a:pt x="36" y="77"/>
                </a:lnTo>
                <a:lnTo>
                  <a:pt x="30" y="73"/>
                </a:lnTo>
                <a:lnTo>
                  <a:pt x="23" y="69"/>
                </a:lnTo>
                <a:lnTo>
                  <a:pt x="15" y="63"/>
                </a:lnTo>
                <a:lnTo>
                  <a:pt x="7" y="57"/>
                </a:lnTo>
                <a:lnTo>
                  <a:pt x="0" y="50"/>
                </a:lnTo>
                <a:lnTo>
                  <a:pt x="0" y="50"/>
                </a:lnTo>
              </a:path>
            </a:pathLst>
          </a:custGeom>
          <a:solidFill>
            <a:srgbClr val="FF0000"/>
          </a:solidFill>
          <a:ln w="6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" name="Freeform 798"/>
          <p:cNvSpPr/>
          <p:nvPr/>
        </p:nvSpPr>
        <p:spPr bwMode="auto">
          <a:xfrm>
            <a:off x="1921246" y="2683167"/>
            <a:ext cx="828374" cy="1037302"/>
          </a:xfrm>
          <a:custGeom>
            <a:avLst/>
            <a:gdLst>
              <a:gd name="T0" fmla="*/ 414 w 452"/>
              <a:gd name="T1" fmla="*/ 187 h 565"/>
              <a:gd name="T2" fmla="*/ 400 w 452"/>
              <a:gd name="T3" fmla="*/ 221 h 565"/>
              <a:gd name="T4" fmla="*/ 385 w 452"/>
              <a:gd name="T5" fmla="*/ 254 h 565"/>
              <a:gd name="T6" fmla="*/ 360 w 452"/>
              <a:gd name="T7" fmla="*/ 305 h 565"/>
              <a:gd name="T8" fmla="*/ 335 w 452"/>
              <a:gd name="T9" fmla="*/ 338 h 565"/>
              <a:gd name="T10" fmla="*/ 309 w 452"/>
              <a:gd name="T11" fmla="*/ 370 h 565"/>
              <a:gd name="T12" fmla="*/ 278 w 452"/>
              <a:gd name="T13" fmla="*/ 403 h 565"/>
              <a:gd name="T14" fmla="*/ 243 w 452"/>
              <a:gd name="T15" fmla="*/ 435 h 565"/>
              <a:gd name="T16" fmla="*/ 205 w 452"/>
              <a:gd name="T17" fmla="*/ 466 h 565"/>
              <a:gd name="T18" fmla="*/ 165 w 452"/>
              <a:gd name="T19" fmla="*/ 495 h 565"/>
              <a:gd name="T20" fmla="*/ 125 w 452"/>
              <a:gd name="T21" fmla="*/ 517 h 565"/>
              <a:gd name="T22" fmla="*/ 85 w 452"/>
              <a:gd name="T23" fmla="*/ 537 h 565"/>
              <a:gd name="T24" fmla="*/ 65 w 452"/>
              <a:gd name="T25" fmla="*/ 546 h 565"/>
              <a:gd name="T26" fmla="*/ 48 w 452"/>
              <a:gd name="T27" fmla="*/ 552 h 565"/>
              <a:gd name="T28" fmla="*/ 35 w 452"/>
              <a:gd name="T29" fmla="*/ 558 h 565"/>
              <a:gd name="T30" fmla="*/ 23 w 452"/>
              <a:gd name="T31" fmla="*/ 561 h 565"/>
              <a:gd name="T32" fmla="*/ 14 w 452"/>
              <a:gd name="T33" fmla="*/ 563 h 565"/>
              <a:gd name="T34" fmla="*/ 6 w 452"/>
              <a:gd name="T35" fmla="*/ 565 h 565"/>
              <a:gd name="T36" fmla="*/ 2 w 452"/>
              <a:gd name="T37" fmla="*/ 563 h 565"/>
              <a:gd name="T38" fmla="*/ 2 w 452"/>
              <a:gd name="T39" fmla="*/ 561 h 565"/>
              <a:gd name="T40" fmla="*/ 2 w 452"/>
              <a:gd name="T41" fmla="*/ 559 h 565"/>
              <a:gd name="T42" fmla="*/ 4 w 452"/>
              <a:gd name="T43" fmla="*/ 556 h 565"/>
              <a:gd name="T44" fmla="*/ 10 w 452"/>
              <a:gd name="T45" fmla="*/ 550 h 565"/>
              <a:gd name="T46" fmla="*/ 20 w 452"/>
              <a:gd name="T47" fmla="*/ 544 h 565"/>
              <a:gd name="T48" fmla="*/ 31 w 452"/>
              <a:gd name="T49" fmla="*/ 535 h 565"/>
              <a:gd name="T50" fmla="*/ 46 w 452"/>
              <a:gd name="T51" fmla="*/ 525 h 565"/>
              <a:gd name="T52" fmla="*/ 64 w 452"/>
              <a:gd name="T53" fmla="*/ 514 h 565"/>
              <a:gd name="T54" fmla="*/ 85 w 452"/>
              <a:gd name="T55" fmla="*/ 500 h 565"/>
              <a:gd name="T56" fmla="*/ 127 w 452"/>
              <a:gd name="T57" fmla="*/ 472 h 565"/>
              <a:gd name="T58" fmla="*/ 169 w 452"/>
              <a:gd name="T59" fmla="*/ 441 h 565"/>
              <a:gd name="T60" fmla="*/ 207 w 452"/>
              <a:gd name="T61" fmla="*/ 409 h 565"/>
              <a:gd name="T62" fmla="*/ 243 w 452"/>
              <a:gd name="T63" fmla="*/ 370 h 565"/>
              <a:gd name="T64" fmla="*/ 274 w 452"/>
              <a:gd name="T65" fmla="*/ 328 h 565"/>
              <a:gd name="T66" fmla="*/ 303 w 452"/>
              <a:gd name="T67" fmla="*/ 283 h 565"/>
              <a:gd name="T68" fmla="*/ 328 w 452"/>
              <a:gd name="T69" fmla="*/ 233 h 565"/>
              <a:gd name="T70" fmla="*/ 347 w 452"/>
              <a:gd name="T71" fmla="*/ 178 h 565"/>
              <a:gd name="T72" fmla="*/ 356 w 452"/>
              <a:gd name="T73" fmla="*/ 151 h 565"/>
              <a:gd name="T74" fmla="*/ 368 w 452"/>
              <a:gd name="T75" fmla="*/ 99 h 565"/>
              <a:gd name="T76" fmla="*/ 376 w 452"/>
              <a:gd name="T77" fmla="*/ 55 h 565"/>
              <a:gd name="T78" fmla="*/ 377 w 452"/>
              <a:gd name="T79" fmla="*/ 17 h 565"/>
              <a:gd name="T80" fmla="*/ 393 w 452"/>
              <a:gd name="T81" fmla="*/ 9 h 565"/>
              <a:gd name="T82" fmla="*/ 414 w 452"/>
              <a:gd name="T83" fmla="*/ 23 h 565"/>
              <a:gd name="T84" fmla="*/ 425 w 452"/>
              <a:gd name="T85" fmla="*/ 30 h 565"/>
              <a:gd name="T86" fmla="*/ 433 w 452"/>
              <a:gd name="T87" fmla="*/ 36 h 565"/>
              <a:gd name="T88" fmla="*/ 441 w 452"/>
              <a:gd name="T89" fmla="*/ 42 h 565"/>
              <a:gd name="T90" fmla="*/ 446 w 452"/>
              <a:gd name="T91" fmla="*/ 46 h 565"/>
              <a:gd name="T92" fmla="*/ 450 w 452"/>
              <a:gd name="T93" fmla="*/ 50 h 565"/>
              <a:gd name="T94" fmla="*/ 452 w 452"/>
              <a:gd name="T95" fmla="*/ 59 h 565"/>
              <a:gd name="T96" fmla="*/ 450 w 452"/>
              <a:gd name="T97" fmla="*/ 72 h 565"/>
              <a:gd name="T98" fmla="*/ 444 w 452"/>
              <a:gd name="T99" fmla="*/ 86 h 565"/>
              <a:gd name="T100" fmla="*/ 439 w 452"/>
              <a:gd name="T101" fmla="*/ 101 h 565"/>
              <a:gd name="T102" fmla="*/ 431 w 452"/>
              <a:gd name="T103" fmla="*/ 124 h 565"/>
              <a:gd name="T104" fmla="*/ 423 w 452"/>
              <a:gd name="T105" fmla="*/ 153 h 565"/>
              <a:gd name="T106" fmla="*/ 418 w 452"/>
              <a:gd name="T107" fmla="*/ 170 h 5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452" h="565">
                <a:moveTo>
                  <a:pt x="418" y="170"/>
                </a:moveTo>
                <a:lnTo>
                  <a:pt x="414" y="187"/>
                </a:lnTo>
                <a:lnTo>
                  <a:pt x="406" y="204"/>
                </a:lnTo>
                <a:lnTo>
                  <a:pt x="400" y="221"/>
                </a:lnTo>
                <a:lnTo>
                  <a:pt x="393" y="237"/>
                </a:lnTo>
                <a:lnTo>
                  <a:pt x="385" y="254"/>
                </a:lnTo>
                <a:lnTo>
                  <a:pt x="377" y="271"/>
                </a:lnTo>
                <a:lnTo>
                  <a:pt x="360" y="305"/>
                </a:lnTo>
                <a:lnTo>
                  <a:pt x="349" y="321"/>
                </a:lnTo>
                <a:lnTo>
                  <a:pt x="335" y="338"/>
                </a:lnTo>
                <a:lnTo>
                  <a:pt x="324" y="353"/>
                </a:lnTo>
                <a:lnTo>
                  <a:pt x="309" y="370"/>
                </a:lnTo>
                <a:lnTo>
                  <a:pt x="293" y="386"/>
                </a:lnTo>
                <a:lnTo>
                  <a:pt x="278" y="403"/>
                </a:lnTo>
                <a:lnTo>
                  <a:pt x="261" y="418"/>
                </a:lnTo>
                <a:lnTo>
                  <a:pt x="243" y="435"/>
                </a:lnTo>
                <a:lnTo>
                  <a:pt x="224" y="451"/>
                </a:lnTo>
                <a:lnTo>
                  <a:pt x="205" y="466"/>
                </a:lnTo>
                <a:lnTo>
                  <a:pt x="186" y="481"/>
                </a:lnTo>
                <a:lnTo>
                  <a:pt x="165" y="495"/>
                </a:lnTo>
                <a:lnTo>
                  <a:pt x="146" y="506"/>
                </a:lnTo>
                <a:lnTo>
                  <a:pt x="125" y="517"/>
                </a:lnTo>
                <a:lnTo>
                  <a:pt x="106" y="527"/>
                </a:lnTo>
                <a:lnTo>
                  <a:pt x="85" y="537"/>
                </a:lnTo>
                <a:lnTo>
                  <a:pt x="75" y="542"/>
                </a:lnTo>
                <a:lnTo>
                  <a:pt x="65" y="546"/>
                </a:lnTo>
                <a:lnTo>
                  <a:pt x="58" y="550"/>
                </a:lnTo>
                <a:lnTo>
                  <a:pt x="48" y="552"/>
                </a:lnTo>
                <a:lnTo>
                  <a:pt x="43" y="556"/>
                </a:lnTo>
                <a:lnTo>
                  <a:pt x="35" y="558"/>
                </a:lnTo>
                <a:lnTo>
                  <a:pt x="29" y="559"/>
                </a:lnTo>
                <a:lnTo>
                  <a:pt x="23" y="561"/>
                </a:lnTo>
                <a:lnTo>
                  <a:pt x="18" y="563"/>
                </a:lnTo>
                <a:lnTo>
                  <a:pt x="14" y="563"/>
                </a:lnTo>
                <a:lnTo>
                  <a:pt x="10" y="565"/>
                </a:lnTo>
                <a:lnTo>
                  <a:pt x="6" y="565"/>
                </a:lnTo>
                <a:lnTo>
                  <a:pt x="4" y="565"/>
                </a:lnTo>
                <a:lnTo>
                  <a:pt x="2" y="563"/>
                </a:lnTo>
                <a:lnTo>
                  <a:pt x="2" y="563"/>
                </a:lnTo>
                <a:lnTo>
                  <a:pt x="2" y="561"/>
                </a:lnTo>
                <a:lnTo>
                  <a:pt x="0" y="561"/>
                </a:lnTo>
                <a:lnTo>
                  <a:pt x="2" y="559"/>
                </a:lnTo>
                <a:lnTo>
                  <a:pt x="2" y="558"/>
                </a:lnTo>
                <a:lnTo>
                  <a:pt x="4" y="556"/>
                </a:lnTo>
                <a:lnTo>
                  <a:pt x="8" y="554"/>
                </a:lnTo>
                <a:lnTo>
                  <a:pt x="10" y="550"/>
                </a:lnTo>
                <a:lnTo>
                  <a:pt x="16" y="548"/>
                </a:lnTo>
                <a:lnTo>
                  <a:pt x="20" y="544"/>
                </a:lnTo>
                <a:lnTo>
                  <a:pt x="25" y="540"/>
                </a:lnTo>
                <a:lnTo>
                  <a:pt x="31" y="535"/>
                </a:lnTo>
                <a:lnTo>
                  <a:pt x="39" y="531"/>
                </a:lnTo>
                <a:lnTo>
                  <a:pt x="46" y="525"/>
                </a:lnTo>
                <a:lnTo>
                  <a:pt x="56" y="519"/>
                </a:lnTo>
                <a:lnTo>
                  <a:pt x="64" y="514"/>
                </a:lnTo>
                <a:lnTo>
                  <a:pt x="75" y="508"/>
                </a:lnTo>
                <a:lnTo>
                  <a:pt x="85" y="500"/>
                </a:lnTo>
                <a:lnTo>
                  <a:pt x="106" y="487"/>
                </a:lnTo>
                <a:lnTo>
                  <a:pt x="127" y="472"/>
                </a:lnTo>
                <a:lnTo>
                  <a:pt x="148" y="456"/>
                </a:lnTo>
                <a:lnTo>
                  <a:pt x="169" y="441"/>
                </a:lnTo>
                <a:lnTo>
                  <a:pt x="188" y="426"/>
                </a:lnTo>
                <a:lnTo>
                  <a:pt x="207" y="409"/>
                </a:lnTo>
                <a:lnTo>
                  <a:pt x="226" y="390"/>
                </a:lnTo>
                <a:lnTo>
                  <a:pt x="243" y="370"/>
                </a:lnTo>
                <a:lnTo>
                  <a:pt x="259" y="349"/>
                </a:lnTo>
                <a:lnTo>
                  <a:pt x="274" y="328"/>
                </a:lnTo>
                <a:lnTo>
                  <a:pt x="289" y="307"/>
                </a:lnTo>
                <a:lnTo>
                  <a:pt x="303" y="283"/>
                </a:lnTo>
                <a:lnTo>
                  <a:pt x="316" y="260"/>
                </a:lnTo>
                <a:lnTo>
                  <a:pt x="328" y="233"/>
                </a:lnTo>
                <a:lnTo>
                  <a:pt x="337" y="206"/>
                </a:lnTo>
                <a:lnTo>
                  <a:pt x="347" y="178"/>
                </a:lnTo>
                <a:lnTo>
                  <a:pt x="351" y="164"/>
                </a:lnTo>
                <a:lnTo>
                  <a:pt x="356" y="151"/>
                </a:lnTo>
                <a:lnTo>
                  <a:pt x="362" y="124"/>
                </a:lnTo>
                <a:lnTo>
                  <a:pt x="368" y="99"/>
                </a:lnTo>
                <a:lnTo>
                  <a:pt x="372" y="76"/>
                </a:lnTo>
                <a:lnTo>
                  <a:pt x="376" y="55"/>
                </a:lnTo>
                <a:lnTo>
                  <a:pt x="377" y="34"/>
                </a:lnTo>
                <a:lnTo>
                  <a:pt x="377" y="17"/>
                </a:lnTo>
                <a:lnTo>
                  <a:pt x="376" y="0"/>
                </a:lnTo>
                <a:lnTo>
                  <a:pt x="393" y="9"/>
                </a:lnTo>
                <a:lnTo>
                  <a:pt x="406" y="19"/>
                </a:lnTo>
                <a:lnTo>
                  <a:pt x="414" y="23"/>
                </a:lnTo>
                <a:lnTo>
                  <a:pt x="420" y="27"/>
                </a:lnTo>
                <a:lnTo>
                  <a:pt x="425" y="30"/>
                </a:lnTo>
                <a:lnTo>
                  <a:pt x="429" y="34"/>
                </a:lnTo>
                <a:lnTo>
                  <a:pt x="433" y="36"/>
                </a:lnTo>
                <a:lnTo>
                  <a:pt x="439" y="40"/>
                </a:lnTo>
                <a:lnTo>
                  <a:pt x="441" y="42"/>
                </a:lnTo>
                <a:lnTo>
                  <a:pt x="444" y="44"/>
                </a:lnTo>
                <a:lnTo>
                  <a:pt x="446" y="46"/>
                </a:lnTo>
                <a:lnTo>
                  <a:pt x="448" y="50"/>
                </a:lnTo>
                <a:lnTo>
                  <a:pt x="450" y="50"/>
                </a:lnTo>
                <a:lnTo>
                  <a:pt x="452" y="51"/>
                </a:lnTo>
                <a:lnTo>
                  <a:pt x="452" y="59"/>
                </a:lnTo>
                <a:lnTo>
                  <a:pt x="450" y="65"/>
                </a:lnTo>
                <a:lnTo>
                  <a:pt x="450" y="72"/>
                </a:lnTo>
                <a:lnTo>
                  <a:pt x="446" y="80"/>
                </a:lnTo>
                <a:lnTo>
                  <a:pt x="444" y="86"/>
                </a:lnTo>
                <a:lnTo>
                  <a:pt x="443" y="93"/>
                </a:lnTo>
                <a:lnTo>
                  <a:pt x="439" y="101"/>
                </a:lnTo>
                <a:lnTo>
                  <a:pt x="435" y="113"/>
                </a:lnTo>
                <a:lnTo>
                  <a:pt x="431" y="124"/>
                </a:lnTo>
                <a:lnTo>
                  <a:pt x="427" y="137"/>
                </a:lnTo>
                <a:lnTo>
                  <a:pt x="423" y="153"/>
                </a:lnTo>
                <a:lnTo>
                  <a:pt x="418" y="170"/>
                </a:lnTo>
                <a:lnTo>
                  <a:pt x="418" y="170"/>
                </a:lnTo>
              </a:path>
            </a:pathLst>
          </a:custGeom>
          <a:solidFill>
            <a:srgbClr val="FF0000"/>
          </a:solidFill>
          <a:ln w="6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2" name="Freeform 799"/>
          <p:cNvSpPr/>
          <p:nvPr/>
        </p:nvSpPr>
        <p:spPr bwMode="auto">
          <a:xfrm>
            <a:off x="2016546" y="3002056"/>
            <a:ext cx="1381844" cy="234584"/>
          </a:xfrm>
          <a:custGeom>
            <a:avLst/>
            <a:gdLst>
              <a:gd name="T0" fmla="*/ 167 w 754"/>
              <a:gd name="T1" fmla="*/ 112 h 128"/>
              <a:gd name="T2" fmla="*/ 144 w 754"/>
              <a:gd name="T3" fmla="*/ 116 h 128"/>
              <a:gd name="T4" fmla="*/ 124 w 754"/>
              <a:gd name="T5" fmla="*/ 120 h 128"/>
              <a:gd name="T6" fmla="*/ 107 w 754"/>
              <a:gd name="T7" fmla="*/ 124 h 128"/>
              <a:gd name="T8" fmla="*/ 94 w 754"/>
              <a:gd name="T9" fmla="*/ 126 h 128"/>
              <a:gd name="T10" fmla="*/ 82 w 754"/>
              <a:gd name="T11" fmla="*/ 128 h 128"/>
              <a:gd name="T12" fmla="*/ 75 w 754"/>
              <a:gd name="T13" fmla="*/ 128 h 128"/>
              <a:gd name="T14" fmla="*/ 69 w 754"/>
              <a:gd name="T15" fmla="*/ 128 h 128"/>
              <a:gd name="T16" fmla="*/ 61 w 754"/>
              <a:gd name="T17" fmla="*/ 126 h 128"/>
              <a:gd name="T18" fmla="*/ 48 w 754"/>
              <a:gd name="T19" fmla="*/ 124 h 128"/>
              <a:gd name="T20" fmla="*/ 33 w 754"/>
              <a:gd name="T21" fmla="*/ 116 h 128"/>
              <a:gd name="T22" fmla="*/ 12 w 754"/>
              <a:gd name="T23" fmla="*/ 105 h 128"/>
              <a:gd name="T24" fmla="*/ 13 w 754"/>
              <a:gd name="T25" fmla="*/ 95 h 128"/>
              <a:gd name="T26" fmla="*/ 46 w 754"/>
              <a:gd name="T27" fmla="*/ 89 h 128"/>
              <a:gd name="T28" fmla="*/ 80 w 754"/>
              <a:gd name="T29" fmla="*/ 84 h 128"/>
              <a:gd name="T30" fmla="*/ 121 w 754"/>
              <a:gd name="T31" fmla="*/ 76 h 128"/>
              <a:gd name="T32" fmla="*/ 163 w 754"/>
              <a:gd name="T33" fmla="*/ 70 h 128"/>
              <a:gd name="T34" fmla="*/ 201 w 754"/>
              <a:gd name="T35" fmla="*/ 65 h 128"/>
              <a:gd name="T36" fmla="*/ 236 w 754"/>
              <a:gd name="T37" fmla="*/ 59 h 128"/>
              <a:gd name="T38" fmla="*/ 262 w 754"/>
              <a:gd name="T39" fmla="*/ 55 h 128"/>
              <a:gd name="T40" fmla="*/ 280 w 754"/>
              <a:gd name="T41" fmla="*/ 53 h 128"/>
              <a:gd name="T42" fmla="*/ 295 w 754"/>
              <a:gd name="T43" fmla="*/ 51 h 128"/>
              <a:gd name="T44" fmla="*/ 312 w 754"/>
              <a:gd name="T45" fmla="*/ 47 h 128"/>
              <a:gd name="T46" fmla="*/ 333 w 754"/>
              <a:gd name="T47" fmla="*/ 46 h 128"/>
              <a:gd name="T48" fmla="*/ 358 w 754"/>
              <a:gd name="T49" fmla="*/ 42 h 128"/>
              <a:gd name="T50" fmla="*/ 385 w 754"/>
              <a:gd name="T51" fmla="*/ 38 h 128"/>
              <a:gd name="T52" fmla="*/ 415 w 754"/>
              <a:gd name="T53" fmla="*/ 34 h 128"/>
              <a:gd name="T54" fmla="*/ 448 w 754"/>
              <a:gd name="T55" fmla="*/ 28 h 128"/>
              <a:gd name="T56" fmla="*/ 484 w 754"/>
              <a:gd name="T57" fmla="*/ 23 h 128"/>
              <a:gd name="T58" fmla="*/ 517 w 754"/>
              <a:gd name="T59" fmla="*/ 17 h 128"/>
              <a:gd name="T60" fmla="*/ 547 w 754"/>
              <a:gd name="T61" fmla="*/ 11 h 128"/>
              <a:gd name="T62" fmla="*/ 574 w 754"/>
              <a:gd name="T63" fmla="*/ 7 h 128"/>
              <a:gd name="T64" fmla="*/ 599 w 754"/>
              <a:gd name="T65" fmla="*/ 5 h 128"/>
              <a:gd name="T66" fmla="*/ 620 w 754"/>
              <a:gd name="T67" fmla="*/ 4 h 128"/>
              <a:gd name="T68" fmla="*/ 637 w 754"/>
              <a:gd name="T69" fmla="*/ 2 h 128"/>
              <a:gd name="T70" fmla="*/ 651 w 754"/>
              <a:gd name="T71" fmla="*/ 0 h 128"/>
              <a:gd name="T72" fmla="*/ 668 w 754"/>
              <a:gd name="T73" fmla="*/ 2 h 128"/>
              <a:gd name="T74" fmla="*/ 687 w 754"/>
              <a:gd name="T75" fmla="*/ 4 h 128"/>
              <a:gd name="T76" fmla="*/ 704 w 754"/>
              <a:gd name="T77" fmla="*/ 9 h 128"/>
              <a:gd name="T78" fmla="*/ 720 w 754"/>
              <a:gd name="T79" fmla="*/ 17 h 128"/>
              <a:gd name="T80" fmla="*/ 733 w 754"/>
              <a:gd name="T81" fmla="*/ 26 h 128"/>
              <a:gd name="T82" fmla="*/ 743 w 754"/>
              <a:gd name="T83" fmla="*/ 36 h 128"/>
              <a:gd name="T84" fmla="*/ 750 w 754"/>
              <a:gd name="T85" fmla="*/ 44 h 128"/>
              <a:gd name="T86" fmla="*/ 752 w 754"/>
              <a:gd name="T87" fmla="*/ 47 h 128"/>
              <a:gd name="T88" fmla="*/ 752 w 754"/>
              <a:gd name="T89" fmla="*/ 51 h 128"/>
              <a:gd name="T90" fmla="*/ 750 w 754"/>
              <a:gd name="T91" fmla="*/ 53 h 128"/>
              <a:gd name="T92" fmla="*/ 743 w 754"/>
              <a:gd name="T93" fmla="*/ 57 h 128"/>
              <a:gd name="T94" fmla="*/ 735 w 754"/>
              <a:gd name="T95" fmla="*/ 61 h 128"/>
              <a:gd name="T96" fmla="*/ 720 w 754"/>
              <a:gd name="T97" fmla="*/ 63 h 128"/>
              <a:gd name="T98" fmla="*/ 697 w 754"/>
              <a:gd name="T99" fmla="*/ 65 h 128"/>
              <a:gd name="T100" fmla="*/ 683 w 754"/>
              <a:gd name="T101" fmla="*/ 65 h 128"/>
              <a:gd name="T102" fmla="*/ 668 w 754"/>
              <a:gd name="T103" fmla="*/ 65 h 128"/>
              <a:gd name="T104" fmla="*/ 649 w 754"/>
              <a:gd name="T105" fmla="*/ 65 h 128"/>
              <a:gd name="T106" fmla="*/ 630 w 754"/>
              <a:gd name="T107" fmla="*/ 67 h 128"/>
              <a:gd name="T108" fmla="*/ 607 w 754"/>
              <a:gd name="T109" fmla="*/ 67 h 128"/>
              <a:gd name="T110" fmla="*/ 559 w 754"/>
              <a:gd name="T111" fmla="*/ 67 h 128"/>
              <a:gd name="T112" fmla="*/ 507 w 754"/>
              <a:gd name="T113" fmla="*/ 68 h 128"/>
              <a:gd name="T114" fmla="*/ 454 w 754"/>
              <a:gd name="T115" fmla="*/ 72 h 128"/>
              <a:gd name="T116" fmla="*/ 394 w 754"/>
              <a:gd name="T117" fmla="*/ 78 h 128"/>
              <a:gd name="T118" fmla="*/ 337 w 754"/>
              <a:gd name="T119" fmla="*/ 84 h 128"/>
              <a:gd name="T120" fmla="*/ 281 w 754"/>
              <a:gd name="T121" fmla="*/ 93 h 128"/>
              <a:gd name="T122" fmla="*/ 230 w 754"/>
              <a:gd name="T123" fmla="*/ 101 h 128"/>
              <a:gd name="T124" fmla="*/ 178 w 754"/>
              <a:gd name="T125" fmla="*/ 11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754" h="128">
                <a:moveTo>
                  <a:pt x="178" y="110"/>
                </a:moveTo>
                <a:lnTo>
                  <a:pt x="167" y="112"/>
                </a:lnTo>
                <a:lnTo>
                  <a:pt x="155" y="114"/>
                </a:lnTo>
                <a:lnTo>
                  <a:pt x="144" y="116"/>
                </a:lnTo>
                <a:lnTo>
                  <a:pt x="134" y="118"/>
                </a:lnTo>
                <a:lnTo>
                  <a:pt x="124" y="120"/>
                </a:lnTo>
                <a:lnTo>
                  <a:pt x="117" y="122"/>
                </a:lnTo>
                <a:lnTo>
                  <a:pt x="107" y="124"/>
                </a:lnTo>
                <a:lnTo>
                  <a:pt x="100" y="126"/>
                </a:lnTo>
                <a:lnTo>
                  <a:pt x="94" y="126"/>
                </a:lnTo>
                <a:lnTo>
                  <a:pt x="88" y="126"/>
                </a:lnTo>
                <a:lnTo>
                  <a:pt x="82" y="128"/>
                </a:lnTo>
                <a:lnTo>
                  <a:pt x="79" y="128"/>
                </a:lnTo>
                <a:lnTo>
                  <a:pt x="75" y="128"/>
                </a:lnTo>
                <a:lnTo>
                  <a:pt x="71" y="128"/>
                </a:lnTo>
                <a:lnTo>
                  <a:pt x="69" y="128"/>
                </a:lnTo>
                <a:lnTo>
                  <a:pt x="67" y="128"/>
                </a:lnTo>
                <a:lnTo>
                  <a:pt x="61" y="126"/>
                </a:lnTo>
                <a:lnTo>
                  <a:pt x="56" y="126"/>
                </a:lnTo>
                <a:lnTo>
                  <a:pt x="48" y="124"/>
                </a:lnTo>
                <a:lnTo>
                  <a:pt x="40" y="120"/>
                </a:lnTo>
                <a:lnTo>
                  <a:pt x="33" y="116"/>
                </a:lnTo>
                <a:lnTo>
                  <a:pt x="23" y="110"/>
                </a:lnTo>
                <a:lnTo>
                  <a:pt x="12" y="105"/>
                </a:lnTo>
                <a:lnTo>
                  <a:pt x="0" y="99"/>
                </a:lnTo>
                <a:lnTo>
                  <a:pt x="13" y="95"/>
                </a:lnTo>
                <a:lnTo>
                  <a:pt x="29" y="91"/>
                </a:lnTo>
                <a:lnTo>
                  <a:pt x="46" y="89"/>
                </a:lnTo>
                <a:lnTo>
                  <a:pt x="63" y="86"/>
                </a:lnTo>
                <a:lnTo>
                  <a:pt x="80" y="84"/>
                </a:lnTo>
                <a:lnTo>
                  <a:pt x="100" y="80"/>
                </a:lnTo>
                <a:lnTo>
                  <a:pt x="121" y="76"/>
                </a:lnTo>
                <a:lnTo>
                  <a:pt x="142" y="74"/>
                </a:lnTo>
                <a:lnTo>
                  <a:pt x="163" y="70"/>
                </a:lnTo>
                <a:lnTo>
                  <a:pt x="182" y="68"/>
                </a:lnTo>
                <a:lnTo>
                  <a:pt x="201" y="65"/>
                </a:lnTo>
                <a:lnTo>
                  <a:pt x="218" y="63"/>
                </a:lnTo>
                <a:lnTo>
                  <a:pt x="236" y="59"/>
                </a:lnTo>
                <a:lnTo>
                  <a:pt x="249" y="57"/>
                </a:lnTo>
                <a:lnTo>
                  <a:pt x="262" y="55"/>
                </a:lnTo>
                <a:lnTo>
                  <a:pt x="274" y="53"/>
                </a:lnTo>
                <a:lnTo>
                  <a:pt x="280" y="53"/>
                </a:lnTo>
                <a:lnTo>
                  <a:pt x="287" y="51"/>
                </a:lnTo>
                <a:lnTo>
                  <a:pt x="295" y="51"/>
                </a:lnTo>
                <a:lnTo>
                  <a:pt x="302" y="49"/>
                </a:lnTo>
                <a:lnTo>
                  <a:pt x="312" y="47"/>
                </a:lnTo>
                <a:lnTo>
                  <a:pt x="322" y="47"/>
                </a:lnTo>
                <a:lnTo>
                  <a:pt x="333" y="46"/>
                </a:lnTo>
                <a:lnTo>
                  <a:pt x="345" y="44"/>
                </a:lnTo>
                <a:lnTo>
                  <a:pt x="358" y="42"/>
                </a:lnTo>
                <a:lnTo>
                  <a:pt x="371" y="40"/>
                </a:lnTo>
                <a:lnTo>
                  <a:pt x="385" y="38"/>
                </a:lnTo>
                <a:lnTo>
                  <a:pt x="400" y="36"/>
                </a:lnTo>
                <a:lnTo>
                  <a:pt x="415" y="34"/>
                </a:lnTo>
                <a:lnTo>
                  <a:pt x="431" y="30"/>
                </a:lnTo>
                <a:lnTo>
                  <a:pt x="448" y="28"/>
                </a:lnTo>
                <a:lnTo>
                  <a:pt x="465" y="25"/>
                </a:lnTo>
                <a:lnTo>
                  <a:pt x="484" y="23"/>
                </a:lnTo>
                <a:lnTo>
                  <a:pt x="500" y="19"/>
                </a:lnTo>
                <a:lnTo>
                  <a:pt x="517" y="17"/>
                </a:lnTo>
                <a:lnTo>
                  <a:pt x="532" y="13"/>
                </a:lnTo>
                <a:lnTo>
                  <a:pt x="547" y="11"/>
                </a:lnTo>
                <a:lnTo>
                  <a:pt x="561" y="9"/>
                </a:lnTo>
                <a:lnTo>
                  <a:pt x="574" y="7"/>
                </a:lnTo>
                <a:lnTo>
                  <a:pt x="586" y="5"/>
                </a:lnTo>
                <a:lnTo>
                  <a:pt x="599" y="5"/>
                </a:lnTo>
                <a:lnTo>
                  <a:pt x="609" y="4"/>
                </a:lnTo>
                <a:lnTo>
                  <a:pt x="620" y="4"/>
                </a:lnTo>
                <a:lnTo>
                  <a:pt x="628" y="2"/>
                </a:lnTo>
                <a:lnTo>
                  <a:pt x="637" y="2"/>
                </a:lnTo>
                <a:lnTo>
                  <a:pt x="645" y="2"/>
                </a:lnTo>
                <a:lnTo>
                  <a:pt x="651" y="0"/>
                </a:lnTo>
                <a:lnTo>
                  <a:pt x="657" y="0"/>
                </a:lnTo>
                <a:lnTo>
                  <a:pt x="668" y="2"/>
                </a:lnTo>
                <a:lnTo>
                  <a:pt x="678" y="2"/>
                </a:lnTo>
                <a:lnTo>
                  <a:pt x="687" y="4"/>
                </a:lnTo>
                <a:lnTo>
                  <a:pt x="697" y="5"/>
                </a:lnTo>
                <a:lnTo>
                  <a:pt x="704" y="9"/>
                </a:lnTo>
                <a:lnTo>
                  <a:pt x="712" y="13"/>
                </a:lnTo>
                <a:lnTo>
                  <a:pt x="720" y="17"/>
                </a:lnTo>
                <a:lnTo>
                  <a:pt x="727" y="21"/>
                </a:lnTo>
                <a:lnTo>
                  <a:pt x="733" y="26"/>
                </a:lnTo>
                <a:lnTo>
                  <a:pt x="739" y="32"/>
                </a:lnTo>
                <a:lnTo>
                  <a:pt x="743" y="36"/>
                </a:lnTo>
                <a:lnTo>
                  <a:pt x="747" y="40"/>
                </a:lnTo>
                <a:lnTo>
                  <a:pt x="750" y="44"/>
                </a:lnTo>
                <a:lnTo>
                  <a:pt x="752" y="46"/>
                </a:lnTo>
                <a:lnTo>
                  <a:pt x="752" y="47"/>
                </a:lnTo>
                <a:lnTo>
                  <a:pt x="754" y="49"/>
                </a:lnTo>
                <a:lnTo>
                  <a:pt x="752" y="51"/>
                </a:lnTo>
                <a:lnTo>
                  <a:pt x="752" y="53"/>
                </a:lnTo>
                <a:lnTo>
                  <a:pt x="750" y="53"/>
                </a:lnTo>
                <a:lnTo>
                  <a:pt x="747" y="55"/>
                </a:lnTo>
                <a:lnTo>
                  <a:pt x="743" y="57"/>
                </a:lnTo>
                <a:lnTo>
                  <a:pt x="739" y="59"/>
                </a:lnTo>
                <a:lnTo>
                  <a:pt x="735" y="61"/>
                </a:lnTo>
                <a:lnTo>
                  <a:pt x="727" y="61"/>
                </a:lnTo>
                <a:lnTo>
                  <a:pt x="720" y="63"/>
                </a:lnTo>
                <a:lnTo>
                  <a:pt x="710" y="65"/>
                </a:lnTo>
                <a:lnTo>
                  <a:pt x="697" y="65"/>
                </a:lnTo>
                <a:lnTo>
                  <a:pt x="691" y="65"/>
                </a:lnTo>
                <a:lnTo>
                  <a:pt x="683" y="65"/>
                </a:lnTo>
                <a:lnTo>
                  <a:pt x="676" y="65"/>
                </a:lnTo>
                <a:lnTo>
                  <a:pt x="668" y="65"/>
                </a:lnTo>
                <a:lnTo>
                  <a:pt x="658" y="65"/>
                </a:lnTo>
                <a:lnTo>
                  <a:pt x="649" y="65"/>
                </a:lnTo>
                <a:lnTo>
                  <a:pt x="639" y="67"/>
                </a:lnTo>
                <a:lnTo>
                  <a:pt x="630" y="67"/>
                </a:lnTo>
                <a:lnTo>
                  <a:pt x="618" y="67"/>
                </a:lnTo>
                <a:lnTo>
                  <a:pt x="607" y="67"/>
                </a:lnTo>
                <a:lnTo>
                  <a:pt x="584" y="67"/>
                </a:lnTo>
                <a:lnTo>
                  <a:pt x="559" y="67"/>
                </a:lnTo>
                <a:lnTo>
                  <a:pt x="534" y="67"/>
                </a:lnTo>
                <a:lnTo>
                  <a:pt x="507" y="68"/>
                </a:lnTo>
                <a:lnTo>
                  <a:pt x="480" y="70"/>
                </a:lnTo>
                <a:lnTo>
                  <a:pt x="454" y="72"/>
                </a:lnTo>
                <a:lnTo>
                  <a:pt x="425" y="74"/>
                </a:lnTo>
                <a:lnTo>
                  <a:pt x="394" y="78"/>
                </a:lnTo>
                <a:lnTo>
                  <a:pt x="366" y="82"/>
                </a:lnTo>
                <a:lnTo>
                  <a:pt x="337" y="84"/>
                </a:lnTo>
                <a:lnTo>
                  <a:pt x="310" y="89"/>
                </a:lnTo>
                <a:lnTo>
                  <a:pt x="281" y="93"/>
                </a:lnTo>
                <a:lnTo>
                  <a:pt x="255" y="97"/>
                </a:lnTo>
                <a:lnTo>
                  <a:pt x="230" y="101"/>
                </a:lnTo>
                <a:lnTo>
                  <a:pt x="203" y="107"/>
                </a:lnTo>
                <a:lnTo>
                  <a:pt x="178" y="110"/>
                </a:lnTo>
                <a:lnTo>
                  <a:pt x="178" y="110"/>
                </a:lnTo>
              </a:path>
            </a:pathLst>
          </a:custGeom>
          <a:solidFill>
            <a:srgbClr val="FF0000"/>
          </a:solidFill>
          <a:ln w="6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3" name="Freeform 800"/>
          <p:cNvSpPr/>
          <p:nvPr/>
        </p:nvSpPr>
        <p:spPr bwMode="auto">
          <a:xfrm>
            <a:off x="2771612" y="3093689"/>
            <a:ext cx="952997" cy="520483"/>
          </a:xfrm>
          <a:custGeom>
            <a:avLst/>
            <a:gdLst>
              <a:gd name="T0" fmla="*/ 421 w 520"/>
              <a:gd name="T1" fmla="*/ 228 h 285"/>
              <a:gd name="T2" fmla="*/ 446 w 520"/>
              <a:gd name="T3" fmla="*/ 235 h 285"/>
              <a:gd name="T4" fmla="*/ 467 w 520"/>
              <a:gd name="T5" fmla="*/ 241 h 285"/>
              <a:gd name="T6" fmla="*/ 484 w 520"/>
              <a:gd name="T7" fmla="*/ 247 h 285"/>
              <a:gd name="T8" fmla="*/ 499 w 520"/>
              <a:gd name="T9" fmla="*/ 252 h 285"/>
              <a:gd name="T10" fmla="*/ 509 w 520"/>
              <a:gd name="T11" fmla="*/ 256 h 285"/>
              <a:gd name="T12" fmla="*/ 516 w 520"/>
              <a:gd name="T13" fmla="*/ 260 h 285"/>
              <a:gd name="T14" fmla="*/ 520 w 520"/>
              <a:gd name="T15" fmla="*/ 264 h 285"/>
              <a:gd name="T16" fmla="*/ 520 w 520"/>
              <a:gd name="T17" fmla="*/ 268 h 285"/>
              <a:gd name="T18" fmla="*/ 516 w 520"/>
              <a:gd name="T19" fmla="*/ 270 h 285"/>
              <a:gd name="T20" fmla="*/ 513 w 520"/>
              <a:gd name="T21" fmla="*/ 272 h 285"/>
              <a:gd name="T22" fmla="*/ 503 w 520"/>
              <a:gd name="T23" fmla="*/ 273 h 285"/>
              <a:gd name="T24" fmla="*/ 493 w 520"/>
              <a:gd name="T25" fmla="*/ 275 h 285"/>
              <a:gd name="T26" fmla="*/ 478 w 520"/>
              <a:gd name="T27" fmla="*/ 277 h 285"/>
              <a:gd name="T28" fmla="*/ 463 w 520"/>
              <a:gd name="T29" fmla="*/ 279 h 285"/>
              <a:gd name="T30" fmla="*/ 444 w 520"/>
              <a:gd name="T31" fmla="*/ 281 h 285"/>
              <a:gd name="T32" fmla="*/ 423 w 520"/>
              <a:gd name="T33" fmla="*/ 283 h 285"/>
              <a:gd name="T34" fmla="*/ 394 w 520"/>
              <a:gd name="T35" fmla="*/ 283 h 285"/>
              <a:gd name="T36" fmla="*/ 361 w 520"/>
              <a:gd name="T37" fmla="*/ 285 h 285"/>
              <a:gd name="T38" fmla="*/ 335 w 520"/>
              <a:gd name="T39" fmla="*/ 285 h 285"/>
              <a:gd name="T40" fmla="*/ 315 w 520"/>
              <a:gd name="T41" fmla="*/ 285 h 285"/>
              <a:gd name="T42" fmla="*/ 308 w 520"/>
              <a:gd name="T43" fmla="*/ 285 h 285"/>
              <a:gd name="T44" fmla="*/ 298 w 520"/>
              <a:gd name="T45" fmla="*/ 281 h 285"/>
              <a:gd name="T46" fmla="*/ 287 w 520"/>
              <a:gd name="T47" fmla="*/ 277 h 285"/>
              <a:gd name="T48" fmla="*/ 275 w 520"/>
              <a:gd name="T49" fmla="*/ 270 h 285"/>
              <a:gd name="T50" fmla="*/ 262 w 520"/>
              <a:gd name="T51" fmla="*/ 260 h 285"/>
              <a:gd name="T52" fmla="*/ 248 w 520"/>
              <a:gd name="T53" fmla="*/ 251 h 285"/>
              <a:gd name="T54" fmla="*/ 233 w 520"/>
              <a:gd name="T55" fmla="*/ 235 h 285"/>
              <a:gd name="T56" fmla="*/ 216 w 520"/>
              <a:gd name="T57" fmla="*/ 220 h 285"/>
              <a:gd name="T58" fmla="*/ 199 w 520"/>
              <a:gd name="T59" fmla="*/ 203 h 285"/>
              <a:gd name="T60" fmla="*/ 178 w 520"/>
              <a:gd name="T61" fmla="*/ 182 h 285"/>
              <a:gd name="T62" fmla="*/ 153 w 520"/>
              <a:gd name="T63" fmla="*/ 159 h 285"/>
              <a:gd name="T64" fmla="*/ 126 w 520"/>
              <a:gd name="T65" fmla="*/ 134 h 285"/>
              <a:gd name="T66" fmla="*/ 97 w 520"/>
              <a:gd name="T67" fmla="*/ 105 h 285"/>
              <a:gd name="T68" fmla="*/ 67 w 520"/>
              <a:gd name="T69" fmla="*/ 75 h 285"/>
              <a:gd name="T70" fmla="*/ 34 w 520"/>
              <a:gd name="T71" fmla="*/ 40 h 285"/>
              <a:gd name="T72" fmla="*/ 0 w 520"/>
              <a:gd name="T73" fmla="*/ 4 h 285"/>
              <a:gd name="T74" fmla="*/ 61 w 520"/>
              <a:gd name="T75" fmla="*/ 23 h 285"/>
              <a:gd name="T76" fmla="*/ 112 w 520"/>
              <a:gd name="T77" fmla="*/ 63 h 285"/>
              <a:gd name="T78" fmla="*/ 160 w 520"/>
              <a:gd name="T79" fmla="*/ 100 h 285"/>
              <a:gd name="T80" fmla="*/ 204 w 520"/>
              <a:gd name="T81" fmla="*/ 130 h 285"/>
              <a:gd name="T82" fmla="*/ 245 w 520"/>
              <a:gd name="T83" fmla="*/ 155 h 285"/>
              <a:gd name="T84" fmla="*/ 287 w 520"/>
              <a:gd name="T85" fmla="*/ 178 h 285"/>
              <a:gd name="T86" fmla="*/ 333 w 520"/>
              <a:gd name="T87" fmla="*/ 199 h 285"/>
              <a:gd name="T88" fmla="*/ 382 w 520"/>
              <a:gd name="T89" fmla="*/ 216 h 285"/>
              <a:gd name="T90" fmla="*/ 407 w 520"/>
              <a:gd name="T91" fmla="*/ 224 h 2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520" h="285">
                <a:moveTo>
                  <a:pt x="407" y="224"/>
                </a:moveTo>
                <a:lnTo>
                  <a:pt x="421" y="228"/>
                </a:lnTo>
                <a:lnTo>
                  <a:pt x="434" y="231"/>
                </a:lnTo>
                <a:lnTo>
                  <a:pt x="446" y="235"/>
                </a:lnTo>
                <a:lnTo>
                  <a:pt x="457" y="239"/>
                </a:lnTo>
                <a:lnTo>
                  <a:pt x="467" y="241"/>
                </a:lnTo>
                <a:lnTo>
                  <a:pt x="476" y="245"/>
                </a:lnTo>
                <a:lnTo>
                  <a:pt x="484" y="247"/>
                </a:lnTo>
                <a:lnTo>
                  <a:pt x="491" y="249"/>
                </a:lnTo>
                <a:lnTo>
                  <a:pt x="499" y="252"/>
                </a:lnTo>
                <a:lnTo>
                  <a:pt x="505" y="254"/>
                </a:lnTo>
                <a:lnTo>
                  <a:pt x="509" y="256"/>
                </a:lnTo>
                <a:lnTo>
                  <a:pt x="513" y="258"/>
                </a:lnTo>
                <a:lnTo>
                  <a:pt x="516" y="260"/>
                </a:lnTo>
                <a:lnTo>
                  <a:pt x="518" y="262"/>
                </a:lnTo>
                <a:lnTo>
                  <a:pt x="520" y="264"/>
                </a:lnTo>
                <a:lnTo>
                  <a:pt x="520" y="266"/>
                </a:lnTo>
                <a:lnTo>
                  <a:pt x="520" y="268"/>
                </a:lnTo>
                <a:lnTo>
                  <a:pt x="518" y="268"/>
                </a:lnTo>
                <a:lnTo>
                  <a:pt x="516" y="270"/>
                </a:lnTo>
                <a:lnTo>
                  <a:pt x="514" y="272"/>
                </a:lnTo>
                <a:lnTo>
                  <a:pt x="513" y="272"/>
                </a:lnTo>
                <a:lnTo>
                  <a:pt x="509" y="273"/>
                </a:lnTo>
                <a:lnTo>
                  <a:pt x="503" y="273"/>
                </a:lnTo>
                <a:lnTo>
                  <a:pt x="499" y="275"/>
                </a:lnTo>
                <a:lnTo>
                  <a:pt x="493" y="275"/>
                </a:lnTo>
                <a:lnTo>
                  <a:pt x="486" y="277"/>
                </a:lnTo>
                <a:lnTo>
                  <a:pt x="478" y="277"/>
                </a:lnTo>
                <a:lnTo>
                  <a:pt x="470" y="279"/>
                </a:lnTo>
                <a:lnTo>
                  <a:pt x="463" y="279"/>
                </a:lnTo>
                <a:lnTo>
                  <a:pt x="453" y="279"/>
                </a:lnTo>
                <a:lnTo>
                  <a:pt x="444" y="281"/>
                </a:lnTo>
                <a:lnTo>
                  <a:pt x="432" y="281"/>
                </a:lnTo>
                <a:lnTo>
                  <a:pt x="423" y="283"/>
                </a:lnTo>
                <a:lnTo>
                  <a:pt x="411" y="283"/>
                </a:lnTo>
                <a:lnTo>
                  <a:pt x="394" y="283"/>
                </a:lnTo>
                <a:lnTo>
                  <a:pt x="377" y="285"/>
                </a:lnTo>
                <a:lnTo>
                  <a:pt x="361" y="285"/>
                </a:lnTo>
                <a:lnTo>
                  <a:pt x="346" y="285"/>
                </a:lnTo>
                <a:lnTo>
                  <a:pt x="335" y="285"/>
                </a:lnTo>
                <a:lnTo>
                  <a:pt x="325" y="285"/>
                </a:lnTo>
                <a:lnTo>
                  <a:pt x="315" y="285"/>
                </a:lnTo>
                <a:lnTo>
                  <a:pt x="312" y="285"/>
                </a:lnTo>
                <a:lnTo>
                  <a:pt x="308" y="285"/>
                </a:lnTo>
                <a:lnTo>
                  <a:pt x="304" y="283"/>
                </a:lnTo>
                <a:lnTo>
                  <a:pt x="298" y="281"/>
                </a:lnTo>
                <a:lnTo>
                  <a:pt x="292" y="279"/>
                </a:lnTo>
                <a:lnTo>
                  <a:pt x="287" y="277"/>
                </a:lnTo>
                <a:lnTo>
                  <a:pt x="281" y="273"/>
                </a:lnTo>
                <a:lnTo>
                  <a:pt x="275" y="270"/>
                </a:lnTo>
                <a:lnTo>
                  <a:pt x="269" y="266"/>
                </a:lnTo>
                <a:lnTo>
                  <a:pt x="262" y="260"/>
                </a:lnTo>
                <a:lnTo>
                  <a:pt x="256" y="256"/>
                </a:lnTo>
                <a:lnTo>
                  <a:pt x="248" y="251"/>
                </a:lnTo>
                <a:lnTo>
                  <a:pt x="241" y="243"/>
                </a:lnTo>
                <a:lnTo>
                  <a:pt x="233" y="235"/>
                </a:lnTo>
                <a:lnTo>
                  <a:pt x="225" y="230"/>
                </a:lnTo>
                <a:lnTo>
                  <a:pt x="216" y="220"/>
                </a:lnTo>
                <a:lnTo>
                  <a:pt x="208" y="212"/>
                </a:lnTo>
                <a:lnTo>
                  <a:pt x="199" y="203"/>
                </a:lnTo>
                <a:lnTo>
                  <a:pt x="187" y="193"/>
                </a:lnTo>
                <a:lnTo>
                  <a:pt x="178" y="182"/>
                </a:lnTo>
                <a:lnTo>
                  <a:pt x="164" y="170"/>
                </a:lnTo>
                <a:lnTo>
                  <a:pt x="153" y="159"/>
                </a:lnTo>
                <a:lnTo>
                  <a:pt x="139" y="147"/>
                </a:lnTo>
                <a:lnTo>
                  <a:pt x="126" y="134"/>
                </a:lnTo>
                <a:lnTo>
                  <a:pt x="112" y="121"/>
                </a:lnTo>
                <a:lnTo>
                  <a:pt x="97" y="105"/>
                </a:lnTo>
                <a:lnTo>
                  <a:pt x="84" y="90"/>
                </a:lnTo>
                <a:lnTo>
                  <a:pt x="67" y="75"/>
                </a:lnTo>
                <a:lnTo>
                  <a:pt x="51" y="60"/>
                </a:lnTo>
                <a:lnTo>
                  <a:pt x="34" y="40"/>
                </a:lnTo>
                <a:lnTo>
                  <a:pt x="17" y="23"/>
                </a:lnTo>
                <a:lnTo>
                  <a:pt x="0" y="4"/>
                </a:lnTo>
                <a:lnTo>
                  <a:pt x="34" y="0"/>
                </a:lnTo>
                <a:lnTo>
                  <a:pt x="61" y="23"/>
                </a:lnTo>
                <a:lnTo>
                  <a:pt x="88" y="44"/>
                </a:lnTo>
                <a:lnTo>
                  <a:pt x="112" y="63"/>
                </a:lnTo>
                <a:lnTo>
                  <a:pt x="137" y="82"/>
                </a:lnTo>
                <a:lnTo>
                  <a:pt x="160" y="100"/>
                </a:lnTo>
                <a:lnTo>
                  <a:pt x="183" y="115"/>
                </a:lnTo>
                <a:lnTo>
                  <a:pt x="204" y="130"/>
                </a:lnTo>
                <a:lnTo>
                  <a:pt x="225" y="144"/>
                </a:lnTo>
                <a:lnTo>
                  <a:pt x="245" y="155"/>
                </a:lnTo>
                <a:lnTo>
                  <a:pt x="264" y="167"/>
                </a:lnTo>
                <a:lnTo>
                  <a:pt x="287" y="178"/>
                </a:lnTo>
                <a:lnTo>
                  <a:pt x="308" y="188"/>
                </a:lnTo>
                <a:lnTo>
                  <a:pt x="333" y="199"/>
                </a:lnTo>
                <a:lnTo>
                  <a:pt x="356" y="209"/>
                </a:lnTo>
                <a:lnTo>
                  <a:pt x="382" y="216"/>
                </a:lnTo>
                <a:lnTo>
                  <a:pt x="407" y="224"/>
                </a:lnTo>
                <a:lnTo>
                  <a:pt x="407" y="224"/>
                </a:lnTo>
              </a:path>
            </a:pathLst>
          </a:custGeom>
          <a:solidFill>
            <a:srgbClr val="FF0000"/>
          </a:solidFill>
          <a:ln w="6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4" name="Freeform 801"/>
          <p:cNvSpPr/>
          <p:nvPr/>
        </p:nvSpPr>
        <p:spPr bwMode="auto">
          <a:xfrm>
            <a:off x="2166827" y="3427239"/>
            <a:ext cx="432514" cy="751403"/>
          </a:xfrm>
          <a:custGeom>
            <a:avLst/>
            <a:gdLst>
              <a:gd name="T0" fmla="*/ 132 w 236"/>
              <a:gd name="T1" fmla="*/ 219 h 410"/>
              <a:gd name="T2" fmla="*/ 146 w 236"/>
              <a:gd name="T3" fmla="*/ 189 h 410"/>
              <a:gd name="T4" fmla="*/ 155 w 236"/>
              <a:gd name="T5" fmla="*/ 156 h 410"/>
              <a:gd name="T6" fmla="*/ 165 w 236"/>
              <a:gd name="T7" fmla="*/ 124 h 410"/>
              <a:gd name="T8" fmla="*/ 169 w 236"/>
              <a:gd name="T9" fmla="*/ 99 h 410"/>
              <a:gd name="T10" fmla="*/ 169 w 236"/>
              <a:gd name="T11" fmla="*/ 78 h 410"/>
              <a:gd name="T12" fmla="*/ 171 w 236"/>
              <a:gd name="T13" fmla="*/ 55 h 410"/>
              <a:gd name="T14" fmla="*/ 169 w 236"/>
              <a:gd name="T15" fmla="*/ 38 h 410"/>
              <a:gd name="T16" fmla="*/ 163 w 236"/>
              <a:gd name="T17" fmla="*/ 27 h 410"/>
              <a:gd name="T18" fmla="*/ 159 w 236"/>
              <a:gd name="T19" fmla="*/ 21 h 410"/>
              <a:gd name="T20" fmla="*/ 157 w 236"/>
              <a:gd name="T21" fmla="*/ 15 h 410"/>
              <a:gd name="T22" fmla="*/ 157 w 236"/>
              <a:gd name="T23" fmla="*/ 9 h 410"/>
              <a:gd name="T24" fmla="*/ 159 w 236"/>
              <a:gd name="T25" fmla="*/ 6 h 410"/>
              <a:gd name="T26" fmla="*/ 163 w 236"/>
              <a:gd name="T27" fmla="*/ 4 h 410"/>
              <a:gd name="T28" fmla="*/ 169 w 236"/>
              <a:gd name="T29" fmla="*/ 0 h 410"/>
              <a:gd name="T30" fmla="*/ 178 w 236"/>
              <a:gd name="T31" fmla="*/ 0 h 410"/>
              <a:gd name="T32" fmla="*/ 192 w 236"/>
              <a:gd name="T33" fmla="*/ 2 h 410"/>
              <a:gd name="T34" fmla="*/ 215 w 236"/>
              <a:gd name="T35" fmla="*/ 9 h 410"/>
              <a:gd name="T36" fmla="*/ 230 w 236"/>
              <a:gd name="T37" fmla="*/ 19 h 410"/>
              <a:gd name="T38" fmla="*/ 234 w 236"/>
              <a:gd name="T39" fmla="*/ 27 h 410"/>
              <a:gd name="T40" fmla="*/ 236 w 236"/>
              <a:gd name="T41" fmla="*/ 44 h 410"/>
              <a:gd name="T42" fmla="*/ 234 w 236"/>
              <a:gd name="T43" fmla="*/ 65 h 410"/>
              <a:gd name="T44" fmla="*/ 232 w 236"/>
              <a:gd name="T45" fmla="*/ 88 h 410"/>
              <a:gd name="T46" fmla="*/ 226 w 236"/>
              <a:gd name="T47" fmla="*/ 112 h 410"/>
              <a:gd name="T48" fmla="*/ 219 w 236"/>
              <a:gd name="T49" fmla="*/ 145 h 410"/>
              <a:gd name="T50" fmla="*/ 209 w 236"/>
              <a:gd name="T51" fmla="*/ 175 h 410"/>
              <a:gd name="T52" fmla="*/ 196 w 236"/>
              <a:gd name="T53" fmla="*/ 204 h 410"/>
              <a:gd name="T54" fmla="*/ 173 w 236"/>
              <a:gd name="T55" fmla="*/ 248 h 410"/>
              <a:gd name="T56" fmla="*/ 134 w 236"/>
              <a:gd name="T57" fmla="*/ 303 h 410"/>
              <a:gd name="T58" fmla="*/ 102 w 236"/>
              <a:gd name="T59" fmla="*/ 340 h 410"/>
              <a:gd name="T60" fmla="*/ 83 w 236"/>
              <a:gd name="T61" fmla="*/ 361 h 410"/>
              <a:gd name="T62" fmla="*/ 64 w 236"/>
              <a:gd name="T63" fmla="*/ 378 h 410"/>
              <a:gd name="T64" fmla="*/ 46 w 236"/>
              <a:gd name="T65" fmla="*/ 391 h 410"/>
              <a:gd name="T66" fmla="*/ 31 w 236"/>
              <a:gd name="T67" fmla="*/ 401 h 410"/>
              <a:gd name="T68" fmla="*/ 18 w 236"/>
              <a:gd name="T69" fmla="*/ 408 h 410"/>
              <a:gd name="T70" fmla="*/ 10 w 236"/>
              <a:gd name="T71" fmla="*/ 410 h 410"/>
              <a:gd name="T72" fmla="*/ 2 w 236"/>
              <a:gd name="T73" fmla="*/ 410 h 410"/>
              <a:gd name="T74" fmla="*/ 0 w 236"/>
              <a:gd name="T75" fmla="*/ 408 h 410"/>
              <a:gd name="T76" fmla="*/ 2 w 236"/>
              <a:gd name="T77" fmla="*/ 403 h 410"/>
              <a:gd name="T78" fmla="*/ 10 w 236"/>
              <a:gd name="T79" fmla="*/ 391 h 410"/>
              <a:gd name="T80" fmla="*/ 25 w 236"/>
              <a:gd name="T81" fmla="*/ 372 h 410"/>
              <a:gd name="T82" fmla="*/ 46 w 236"/>
              <a:gd name="T83" fmla="*/ 347 h 410"/>
              <a:gd name="T84" fmla="*/ 69 w 236"/>
              <a:gd name="T85" fmla="*/ 321 h 410"/>
              <a:gd name="T86" fmla="*/ 90 w 236"/>
              <a:gd name="T87" fmla="*/ 292 h 410"/>
              <a:gd name="T88" fmla="*/ 109 w 236"/>
              <a:gd name="T89" fmla="*/ 261 h 410"/>
              <a:gd name="T90" fmla="*/ 127 w 236"/>
              <a:gd name="T91" fmla="*/ 235 h 4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36" h="410">
                <a:moveTo>
                  <a:pt x="127" y="235"/>
                </a:moveTo>
                <a:lnTo>
                  <a:pt x="132" y="219"/>
                </a:lnTo>
                <a:lnTo>
                  <a:pt x="140" y="204"/>
                </a:lnTo>
                <a:lnTo>
                  <a:pt x="146" y="189"/>
                </a:lnTo>
                <a:lnTo>
                  <a:pt x="152" y="172"/>
                </a:lnTo>
                <a:lnTo>
                  <a:pt x="155" y="156"/>
                </a:lnTo>
                <a:lnTo>
                  <a:pt x="161" y="141"/>
                </a:lnTo>
                <a:lnTo>
                  <a:pt x="165" y="124"/>
                </a:lnTo>
                <a:lnTo>
                  <a:pt x="167" y="109"/>
                </a:lnTo>
                <a:lnTo>
                  <a:pt x="169" y="99"/>
                </a:lnTo>
                <a:lnTo>
                  <a:pt x="169" y="91"/>
                </a:lnTo>
                <a:lnTo>
                  <a:pt x="169" y="78"/>
                </a:lnTo>
                <a:lnTo>
                  <a:pt x="171" y="65"/>
                </a:lnTo>
                <a:lnTo>
                  <a:pt x="171" y="55"/>
                </a:lnTo>
                <a:lnTo>
                  <a:pt x="169" y="46"/>
                </a:lnTo>
                <a:lnTo>
                  <a:pt x="169" y="38"/>
                </a:lnTo>
                <a:lnTo>
                  <a:pt x="165" y="32"/>
                </a:lnTo>
                <a:lnTo>
                  <a:pt x="163" y="27"/>
                </a:lnTo>
                <a:lnTo>
                  <a:pt x="161" y="23"/>
                </a:lnTo>
                <a:lnTo>
                  <a:pt x="159" y="21"/>
                </a:lnTo>
                <a:lnTo>
                  <a:pt x="157" y="17"/>
                </a:lnTo>
                <a:lnTo>
                  <a:pt x="157" y="15"/>
                </a:lnTo>
                <a:lnTo>
                  <a:pt x="155" y="11"/>
                </a:lnTo>
                <a:lnTo>
                  <a:pt x="157" y="9"/>
                </a:lnTo>
                <a:lnTo>
                  <a:pt x="157" y="7"/>
                </a:lnTo>
                <a:lnTo>
                  <a:pt x="159" y="6"/>
                </a:lnTo>
                <a:lnTo>
                  <a:pt x="161" y="4"/>
                </a:lnTo>
                <a:lnTo>
                  <a:pt x="163" y="4"/>
                </a:lnTo>
                <a:lnTo>
                  <a:pt x="165" y="2"/>
                </a:lnTo>
                <a:lnTo>
                  <a:pt x="169" y="0"/>
                </a:lnTo>
                <a:lnTo>
                  <a:pt x="175" y="0"/>
                </a:lnTo>
                <a:lnTo>
                  <a:pt x="178" y="0"/>
                </a:lnTo>
                <a:lnTo>
                  <a:pt x="184" y="0"/>
                </a:lnTo>
                <a:lnTo>
                  <a:pt x="192" y="2"/>
                </a:lnTo>
                <a:lnTo>
                  <a:pt x="203" y="6"/>
                </a:lnTo>
                <a:lnTo>
                  <a:pt x="215" y="9"/>
                </a:lnTo>
                <a:lnTo>
                  <a:pt x="222" y="15"/>
                </a:lnTo>
                <a:lnTo>
                  <a:pt x="230" y="19"/>
                </a:lnTo>
                <a:lnTo>
                  <a:pt x="232" y="23"/>
                </a:lnTo>
                <a:lnTo>
                  <a:pt x="234" y="27"/>
                </a:lnTo>
                <a:lnTo>
                  <a:pt x="236" y="34"/>
                </a:lnTo>
                <a:lnTo>
                  <a:pt x="236" y="44"/>
                </a:lnTo>
                <a:lnTo>
                  <a:pt x="236" y="53"/>
                </a:lnTo>
                <a:lnTo>
                  <a:pt x="234" y="65"/>
                </a:lnTo>
                <a:lnTo>
                  <a:pt x="232" y="80"/>
                </a:lnTo>
                <a:lnTo>
                  <a:pt x="232" y="88"/>
                </a:lnTo>
                <a:lnTo>
                  <a:pt x="230" y="95"/>
                </a:lnTo>
                <a:lnTo>
                  <a:pt x="226" y="112"/>
                </a:lnTo>
                <a:lnTo>
                  <a:pt x="222" y="128"/>
                </a:lnTo>
                <a:lnTo>
                  <a:pt x="219" y="145"/>
                </a:lnTo>
                <a:lnTo>
                  <a:pt x="213" y="160"/>
                </a:lnTo>
                <a:lnTo>
                  <a:pt x="209" y="175"/>
                </a:lnTo>
                <a:lnTo>
                  <a:pt x="201" y="189"/>
                </a:lnTo>
                <a:lnTo>
                  <a:pt x="196" y="204"/>
                </a:lnTo>
                <a:lnTo>
                  <a:pt x="188" y="218"/>
                </a:lnTo>
                <a:lnTo>
                  <a:pt x="173" y="248"/>
                </a:lnTo>
                <a:lnTo>
                  <a:pt x="154" y="277"/>
                </a:lnTo>
                <a:lnTo>
                  <a:pt x="134" y="303"/>
                </a:lnTo>
                <a:lnTo>
                  <a:pt x="113" y="328"/>
                </a:lnTo>
                <a:lnTo>
                  <a:pt x="102" y="340"/>
                </a:lnTo>
                <a:lnTo>
                  <a:pt x="92" y="351"/>
                </a:lnTo>
                <a:lnTo>
                  <a:pt x="83" y="361"/>
                </a:lnTo>
                <a:lnTo>
                  <a:pt x="73" y="370"/>
                </a:lnTo>
                <a:lnTo>
                  <a:pt x="64" y="378"/>
                </a:lnTo>
                <a:lnTo>
                  <a:pt x="54" y="386"/>
                </a:lnTo>
                <a:lnTo>
                  <a:pt x="46" y="391"/>
                </a:lnTo>
                <a:lnTo>
                  <a:pt x="39" y="397"/>
                </a:lnTo>
                <a:lnTo>
                  <a:pt x="31" y="401"/>
                </a:lnTo>
                <a:lnTo>
                  <a:pt x="23" y="405"/>
                </a:lnTo>
                <a:lnTo>
                  <a:pt x="18" y="408"/>
                </a:lnTo>
                <a:lnTo>
                  <a:pt x="14" y="410"/>
                </a:lnTo>
                <a:lnTo>
                  <a:pt x="10" y="410"/>
                </a:lnTo>
                <a:lnTo>
                  <a:pt x="6" y="410"/>
                </a:lnTo>
                <a:lnTo>
                  <a:pt x="2" y="410"/>
                </a:lnTo>
                <a:lnTo>
                  <a:pt x="0" y="408"/>
                </a:lnTo>
                <a:lnTo>
                  <a:pt x="0" y="408"/>
                </a:lnTo>
                <a:lnTo>
                  <a:pt x="0" y="407"/>
                </a:lnTo>
                <a:lnTo>
                  <a:pt x="2" y="403"/>
                </a:lnTo>
                <a:lnTo>
                  <a:pt x="4" y="399"/>
                </a:lnTo>
                <a:lnTo>
                  <a:pt x="10" y="391"/>
                </a:lnTo>
                <a:lnTo>
                  <a:pt x="16" y="384"/>
                </a:lnTo>
                <a:lnTo>
                  <a:pt x="25" y="372"/>
                </a:lnTo>
                <a:lnTo>
                  <a:pt x="35" y="361"/>
                </a:lnTo>
                <a:lnTo>
                  <a:pt x="46" y="347"/>
                </a:lnTo>
                <a:lnTo>
                  <a:pt x="58" y="334"/>
                </a:lnTo>
                <a:lnTo>
                  <a:pt x="69" y="321"/>
                </a:lnTo>
                <a:lnTo>
                  <a:pt x="81" y="305"/>
                </a:lnTo>
                <a:lnTo>
                  <a:pt x="90" y="292"/>
                </a:lnTo>
                <a:lnTo>
                  <a:pt x="100" y="277"/>
                </a:lnTo>
                <a:lnTo>
                  <a:pt x="109" y="261"/>
                </a:lnTo>
                <a:lnTo>
                  <a:pt x="117" y="248"/>
                </a:lnTo>
                <a:lnTo>
                  <a:pt x="127" y="235"/>
                </a:lnTo>
                <a:lnTo>
                  <a:pt x="127" y="235"/>
                </a:lnTo>
              </a:path>
            </a:pathLst>
          </a:custGeom>
          <a:solidFill>
            <a:srgbClr val="FF0000"/>
          </a:solidFill>
          <a:ln w="6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5" name="Freeform 802"/>
          <p:cNvSpPr/>
          <p:nvPr/>
        </p:nvSpPr>
        <p:spPr bwMode="auto">
          <a:xfrm>
            <a:off x="2797271" y="3335604"/>
            <a:ext cx="157610" cy="879689"/>
          </a:xfrm>
          <a:custGeom>
            <a:avLst/>
            <a:gdLst>
              <a:gd name="T0" fmla="*/ 4 w 84"/>
              <a:gd name="T1" fmla="*/ 23 h 480"/>
              <a:gd name="T2" fmla="*/ 0 w 84"/>
              <a:gd name="T3" fmla="*/ 15 h 480"/>
              <a:gd name="T4" fmla="*/ 0 w 84"/>
              <a:gd name="T5" fmla="*/ 10 h 480"/>
              <a:gd name="T6" fmla="*/ 4 w 84"/>
              <a:gd name="T7" fmla="*/ 4 h 480"/>
              <a:gd name="T8" fmla="*/ 8 w 84"/>
              <a:gd name="T9" fmla="*/ 2 h 480"/>
              <a:gd name="T10" fmla="*/ 15 w 84"/>
              <a:gd name="T11" fmla="*/ 0 h 480"/>
              <a:gd name="T12" fmla="*/ 27 w 84"/>
              <a:gd name="T13" fmla="*/ 2 h 480"/>
              <a:gd name="T14" fmla="*/ 42 w 84"/>
              <a:gd name="T15" fmla="*/ 8 h 480"/>
              <a:gd name="T16" fmla="*/ 59 w 84"/>
              <a:gd name="T17" fmla="*/ 15 h 480"/>
              <a:gd name="T18" fmla="*/ 71 w 84"/>
              <a:gd name="T19" fmla="*/ 25 h 480"/>
              <a:gd name="T20" fmla="*/ 80 w 84"/>
              <a:gd name="T21" fmla="*/ 33 h 480"/>
              <a:gd name="T22" fmla="*/ 84 w 84"/>
              <a:gd name="T23" fmla="*/ 38 h 480"/>
              <a:gd name="T24" fmla="*/ 84 w 84"/>
              <a:gd name="T25" fmla="*/ 42 h 480"/>
              <a:gd name="T26" fmla="*/ 84 w 84"/>
              <a:gd name="T27" fmla="*/ 50 h 480"/>
              <a:gd name="T28" fmla="*/ 84 w 84"/>
              <a:gd name="T29" fmla="*/ 61 h 480"/>
              <a:gd name="T30" fmla="*/ 82 w 84"/>
              <a:gd name="T31" fmla="*/ 73 h 480"/>
              <a:gd name="T32" fmla="*/ 78 w 84"/>
              <a:gd name="T33" fmla="*/ 88 h 480"/>
              <a:gd name="T34" fmla="*/ 78 w 84"/>
              <a:gd name="T35" fmla="*/ 109 h 480"/>
              <a:gd name="T36" fmla="*/ 78 w 84"/>
              <a:gd name="T37" fmla="*/ 136 h 480"/>
              <a:gd name="T38" fmla="*/ 78 w 84"/>
              <a:gd name="T39" fmla="*/ 168 h 480"/>
              <a:gd name="T40" fmla="*/ 82 w 84"/>
              <a:gd name="T41" fmla="*/ 206 h 480"/>
              <a:gd name="T42" fmla="*/ 82 w 84"/>
              <a:gd name="T43" fmla="*/ 250 h 480"/>
              <a:gd name="T44" fmla="*/ 80 w 84"/>
              <a:gd name="T45" fmla="*/ 296 h 480"/>
              <a:gd name="T46" fmla="*/ 78 w 84"/>
              <a:gd name="T47" fmla="*/ 348 h 480"/>
              <a:gd name="T48" fmla="*/ 75 w 84"/>
              <a:gd name="T49" fmla="*/ 386 h 480"/>
              <a:gd name="T50" fmla="*/ 73 w 84"/>
              <a:gd name="T51" fmla="*/ 409 h 480"/>
              <a:gd name="T52" fmla="*/ 69 w 84"/>
              <a:gd name="T53" fmla="*/ 430 h 480"/>
              <a:gd name="T54" fmla="*/ 65 w 84"/>
              <a:gd name="T55" fmla="*/ 445 h 480"/>
              <a:gd name="T56" fmla="*/ 63 w 84"/>
              <a:gd name="T57" fmla="*/ 458 h 480"/>
              <a:gd name="T58" fmla="*/ 61 w 84"/>
              <a:gd name="T59" fmla="*/ 470 h 480"/>
              <a:gd name="T60" fmla="*/ 59 w 84"/>
              <a:gd name="T61" fmla="*/ 476 h 480"/>
              <a:gd name="T62" fmla="*/ 57 w 84"/>
              <a:gd name="T63" fmla="*/ 480 h 480"/>
              <a:gd name="T64" fmla="*/ 53 w 84"/>
              <a:gd name="T65" fmla="*/ 480 h 480"/>
              <a:gd name="T66" fmla="*/ 50 w 84"/>
              <a:gd name="T67" fmla="*/ 474 h 480"/>
              <a:gd name="T68" fmla="*/ 44 w 84"/>
              <a:gd name="T69" fmla="*/ 462 h 480"/>
              <a:gd name="T70" fmla="*/ 40 w 84"/>
              <a:gd name="T71" fmla="*/ 445 h 480"/>
              <a:gd name="T72" fmla="*/ 38 w 84"/>
              <a:gd name="T73" fmla="*/ 430 h 480"/>
              <a:gd name="T74" fmla="*/ 34 w 84"/>
              <a:gd name="T75" fmla="*/ 415 h 480"/>
              <a:gd name="T76" fmla="*/ 32 w 84"/>
              <a:gd name="T77" fmla="*/ 399 h 480"/>
              <a:gd name="T78" fmla="*/ 31 w 84"/>
              <a:gd name="T79" fmla="*/ 378 h 480"/>
              <a:gd name="T80" fmla="*/ 29 w 84"/>
              <a:gd name="T81" fmla="*/ 357 h 480"/>
              <a:gd name="T82" fmla="*/ 29 w 84"/>
              <a:gd name="T83" fmla="*/ 331 h 480"/>
              <a:gd name="T84" fmla="*/ 27 w 84"/>
              <a:gd name="T85" fmla="*/ 304 h 480"/>
              <a:gd name="T86" fmla="*/ 27 w 84"/>
              <a:gd name="T87" fmla="*/ 271 h 480"/>
              <a:gd name="T88" fmla="*/ 27 w 84"/>
              <a:gd name="T89" fmla="*/ 239 h 480"/>
              <a:gd name="T90" fmla="*/ 27 w 84"/>
              <a:gd name="T91" fmla="*/ 210 h 480"/>
              <a:gd name="T92" fmla="*/ 27 w 84"/>
              <a:gd name="T93" fmla="*/ 183 h 480"/>
              <a:gd name="T94" fmla="*/ 27 w 84"/>
              <a:gd name="T95" fmla="*/ 159 h 480"/>
              <a:gd name="T96" fmla="*/ 25 w 84"/>
              <a:gd name="T97" fmla="*/ 136 h 480"/>
              <a:gd name="T98" fmla="*/ 25 w 84"/>
              <a:gd name="T99" fmla="*/ 117 h 480"/>
              <a:gd name="T100" fmla="*/ 25 w 84"/>
              <a:gd name="T101" fmla="*/ 99 h 480"/>
              <a:gd name="T102" fmla="*/ 23 w 84"/>
              <a:gd name="T103" fmla="*/ 86 h 480"/>
              <a:gd name="T104" fmla="*/ 21 w 84"/>
              <a:gd name="T105" fmla="*/ 71 h 480"/>
              <a:gd name="T106" fmla="*/ 17 w 84"/>
              <a:gd name="T107" fmla="*/ 54 h 480"/>
              <a:gd name="T108" fmla="*/ 13 w 84"/>
              <a:gd name="T109" fmla="*/ 40 h 480"/>
              <a:gd name="T110" fmla="*/ 8 w 84"/>
              <a:gd name="T111" fmla="*/ 31 h 480"/>
              <a:gd name="T112" fmla="*/ 6 w 84"/>
              <a:gd name="T113" fmla="*/ 27 h 4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84" h="480">
                <a:moveTo>
                  <a:pt x="6" y="27"/>
                </a:moveTo>
                <a:lnTo>
                  <a:pt x="4" y="23"/>
                </a:lnTo>
                <a:lnTo>
                  <a:pt x="2" y="19"/>
                </a:lnTo>
                <a:lnTo>
                  <a:pt x="0" y="15"/>
                </a:lnTo>
                <a:lnTo>
                  <a:pt x="0" y="12"/>
                </a:lnTo>
                <a:lnTo>
                  <a:pt x="0" y="10"/>
                </a:lnTo>
                <a:lnTo>
                  <a:pt x="2" y="6"/>
                </a:lnTo>
                <a:lnTo>
                  <a:pt x="4" y="4"/>
                </a:lnTo>
                <a:lnTo>
                  <a:pt x="6" y="2"/>
                </a:lnTo>
                <a:lnTo>
                  <a:pt x="8" y="2"/>
                </a:lnTo>
                <a:lnTo>
                  <a:pt x="11" y="0"/>
                </a:lnTo>
                <a:lnTo>
                  <a:pt x="15" y="0"/>
                </a:lnTo>
                <a:lnTo>
                  <a:pt x="21" y="0"/>
                </a:lnTo>
                <a:lnTo>
                  <a:pt x="27" y="2"/>
                </a:lnTo>
                <a:lnTo>
                  <a:pt x="34" y="4"/>
                </a:lnTo>
                <a:lnTo>
                  <a:pt x="42" y="8"/>
                </a:lnTo>
                <a:lnTo>
                  <a:pt x="52" y="12"/>
                </a:lnTo>
                <a:lnTo>
                  <a:pt x="59" y="15"/>
                </a:lnTo>
                <a:lnTo>
                  <a:pt x="65" y="19"/>
                </a:lnTo>
                <a:lnTo>
                  <a:pt x="71" y="25"/>
                </a:lnTo>
                <a:lnTo>
                  <a:pt x="76" y="29"/>
                </a:lnTo>
                <a:lnTo>
                  <a:pt x="80" y="33"/>
                </a:lnTo>
                <a:lnTo>
                  <a:pt x="82" y="35"/>
                </a:lnTo>
                <a:lnTo>
                  <a:pt x="84" y="38"/>
                </a:lnTo>
                <a:lnTo>
                  <a:pt x="84" y="40"/>
                </a:lnTo>
                <a:lnTo>
                  <a:pt x="84" y="42"/>
                </a:lnTo>
                <a:lnTo>
                  <a:pt x="84" y="46"/>
                </a:lnTo>
                <a:lnTo>
                  <a:pt x="84" y="50"/>
                </a:lnTo>
                <a:lnTo>
                  <a:pt x="84" y="56"/>
                </a:lnTo>
                <a:lnTo>
                  <a:pt x="84" y="61"/>
                </a:lnTo>
                <a:lnTo>
                  <a:pt x="82" y="67"/>
                </a:lnTo>
                <a:lnTo>
                  <a:pt x="82" y="73"/>
                </a:lnTo>
                <a:lnTo>
                  <a:pt x="80" y="80"/>
                </a:lnTo>
                <a:lnTo>
                  <a:pt x="78" y="88"/>
                </a:lnTo>
                <a:lnTo>
                  <a:pt x="78" y="99"/>
                </a:lnTo>
                <a:lnTo>
                  <a:pt x="78" y="109"/>
                </a:lnTo>
                <a:lnTo>
                  <a:pt x="78" y="122"/>
                </a:lnTo>
                <a:lnTo>
                  <a:pt x="78" y="136"/>
                </a:lnTo>
                <a:lnTo>
                  <a:pt x="78" y="151"/>
                </a:lnTo>
                <a:lnTo>
                  <a:pt x="78" y="168"/>
                </a:lnTo>
                <a:lnTo>
                  <a:pt x="80" y="185"/>
                </a:lnTo>
                <a:lnTo>
                  <a:pt x="82" y="206"/>
                </a:lnTo>
                <a:lnTo>
                  <a:pt x="82" y="227"/>
                </a:lnTo>
                <a:lnTo>
                  <a:pt x="82" y="250"/>
                </a:lnTo>
                <a:lnTo>
                  <a:pt x="82" y="273"/>
                </a:lnTo>
                <a:lnTo>
                  <a:pt x="80" y="296"/>
                </a:lnTo>
                <a:lnTo>
                  <a:pt x="80" y="321"/>
                </a:lnTo>
                <a:lnTo>
                  <a:pt x="78" y="348"/>
                </a:lnTo>
                <a:lnTo>
                  <a:pt x="76" y="374"/>
                </a:lnTo>
                <a:lnTo>
                  <a:pt x="75" y="386"/>
                </a:lnTo>
                <a:lnTo>
                  <a:pt x="73" y="397"/>
                </a:lnTo>
                <a:lnTo>
                  <a:pt x="73" y="409"/>
                </a:lnTo>
                <a:lnTo>
                  <a:pt x="71" y="420"/>
                </a:lnTo>
                <a:lnTo>
                  <a:pt x="69" y="430"/>
                </a:lnTo>
                <a:lnTo>
                  <a:pt x="67" y="437"/>
                </a:lnTo>
                <a:lnTo>
                  <a:pt x="65" y="445"/>
                </a:lnTo>
                <a:lnTo>
                  <a:pt x="65" y="453"/>
                </a:lnTo>
                <a:lnTo>
                  <a:pt x="63" y="458"/>
                </a:lnTo>
                <a:lnTo>
                  <a:pt x="61" y="464"/>
                </a:lnTo>
                <a:lnTo>
                  <a:pt x="61" y="470"/>
                </a:lnTo>
                <a:lnTo>
                  <a:pt x="59" y="474"/>
                </a:lnTo>
                <a:lnTo>
                  <a:pt x="59" y="476"/>
                </a:lnTo>
                <a:lnTo>
                  <a:pt x="57" y="478"/>
                </a:lnTo>
                <a:lnTo>
                  <a:pt x="57" y="480"/>
                </a:lnTo>
                <a:lnTo>
                  <a:pt x="55" y="480"/>
                </a:lnTo>
                <a:lnTo>
                  <a:pt x="53" y="480"/>
                </a:lnTo>
                <a:lnTo>
                  <a:pt x="52" y="478"/>
                </a:lnTo>
                <a:lnTo>
                  <a:pt x="50" y="474"/>
                </a:lnTo>
                <a:lnTo>
                  <a:pt x="48" y="468"/>
                </a:lnTo>
                <a:lnTo>
                  <a:pt x="44" y="462"/>
                </a:lnTo>
                <a:lnTo>
                  <a:pt x="42" y="455"/>
                </a:lnTo>
                <a:lnTo>
                  <a:pt x="40" y="445"/>
                </a:lnTo>
                <a:lnTo>
                  <a:pt x="38" y="436"/>
                </a:lnTo>
                <a:lnTo>
                  <a:pt x="38" y="430"/>
                </a:lnTo>
                <a:lnTo>
                  <a:pt x="36" y="422"/>
                </a:lnTo>
                <a:lnTo>
                  <a:pt x="34" y="415"/>
                </a:lnTo>
                <a:lnTo>
                  <a:pt x="34" y="407"/>
                </a:lnTo>
                <a:lnTo>
                  <a:pt x="32" y="399"/>
                </a:lnTo>
                <a:lnTo>
                  <a:pt x="31" y="390"/>
                </a:lnTo>
                <a:lnTo>
                  <a:pt x="31" y="378"/>
                </a:lnTo>
                <a:lnTo>
                  <a:pt x="31" y="369"/>
                </a:lnTo>
                <a:lnTo>
                  <a:pt x="29" y="357"/>
                </a:lnTo>
                <a:lnTo>
                  <a:pt x="29" y="344"/>
                </a:lnTo>
                <a:lnTo>
                  <a:pt x="29" y="331"/>
                </a:lnTo>
                <a:lnTo>
                  <a:pt x="27" y="317"/>
                </a:lnTo>
                <a:lnTo>
                  <a:pt x="27" y="304"/>
                </a:lnTo>
                <a:lnTo>
                  <a:pt x="27" y="289"/>
                </a:lnTo>
                <a:lnTo>
                  <a:pt x="27" y="271"/>
                </a:lnTo>
                <a:lnTo>
                  <a:pt x="27" y="256"/>
                </a:lnTo>
                <a:lnTo>
                  <a:pt x="27" y="239"/>
                </a:lnTo>
                <a:lnTo>
                  <a:pt x="27" y="225"/>
                </a:lnTo>
                <a:lnTo>
                  <a:pt x="27" y="210"/>
                </a:lnTo>
                <a:lnTo>
                  <a:pt x="27" y="197"/>
                </a:lnTo>
                <a:lnTo>
                  <a:pt x="27" y="183"/>
                </a:lnTo>
                <a:lnTo>
                  <a:pt x="27" y="170"/>
                </a:lnTo>
                <a:lnTo>
                  <a:pt x="27" y="159"/>
                </a:lnTo>
                <a:lnTo>
                  <a:pt x="27" y="147"/>
                </a:lnTo>
                <a:lnTo>
                  <a:pt x="25" y="136"/>
                </a:lnTo>
                <a:lnTo>
                  <a:pt x="25" y="126"/>
                </a:lnTo>
                <a:lnTo>
                  <a:pt x="25" y="117"/>
                </a:lnTo>
                <a:lnTo>
                  <a:pt x="25" y="107"/>
                </a:lnTo>
                <a:lnTo>
                  <a:pt x="25" y="99"/>
                </a:lnTo>
                <a:lnTo>
                  <a:pt x="23" y="92"/>
                </a:lnTo>
                <a:lnTo>
                  <a:pt x="23" y="86"/>
                </a:lnTo>
                <a:lnTo>
                  <a:pt x="23" y="80"/>
                </a:lnTo>
                <a:lnTo>
                  <a:pt x="21" y="71"/>
                </a:lnTo>
                <a:lnTo>
                  <a:pt x="19" y="61"/>
                </a:lnTo>
                <a:lnTo>
                  <a:pt x="17" y="54"/>
                </a:lnTo>
                <a:lnTo>
                  <a:pt x="15" y="46"/>
                </a:lnTo>
                <a:lnTo>
                  <a:pt x="13" y="40"/>
                </a:lnTo>
                <a:lnTo>
                  <a:pt x="11" y="35"/>
                </a:lnTo>
                <a:lnTo>
                  <a:pt x="8" y="31"/>
                </a:lnTo>
                <a:lnTo>
                  <a:pt x="6" y="27"/>
                </a:lnTo>
                <a:lnTo>
                  <a:pt x="6" y="27"/>
                </a:lnTo>
              </a:path>
            </a:pathLst>
          </a:custGeom>
          <a:solidFill>
            <a:srgbClr val="FF0000"/>
          </a:solidFill>
          <a:ln w="6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8" name="Freeform 796"/>
          <p:cNvSpPr/>
          <p:nvPr/>
        </p:nvSpPr>
        <p:spPr bwMode="auto">
          <a:xfrm>
            <a:off x="2252054" y="2585920"/>
            <a:ext cx="974989" cy="194266"/>
          </a:xfrm>
          <a:custGeom>
            <a:avLst/>
            <a:gdLst>
              <a:gd name="T0" fmla="*/ 20 w 533"/>
              <a:gd name="T1" fmla="*/ 89 h 107"/>
              <a:gd name="T2" fmla="*/ 10 w 533"/>
              <a:gd name="T3" fmla="*/ 82 h 107"/>
              <a:gd name="T4" fmla="*/ 4 w 533"/>
              <a:gd name="T5" fmla="*/ 76 h 107"/>
              <a:gd name="T6" fmla="*/ 0 w 533"/>
              <a:gd name="T7" fmla="*/ 72 h 107"/>
              <a:gd name="T8" fmla="*/ 6 w 533"/>
              <a:gd name="T9" fmla="*/ 70 h 107"/>
              <a:gd name="T10" fmla="*/ 20 w 533"/>
              <a:gd name="T11" fmla="*/ 70 h 107"/>
              <a:gd name="T12" fmla="*/ 33 w 533"/>
              <a:gd name="T13" fmla="*/ 68 h 107"/>
              <a:gd name="T14" fmla="*/ 50 w 533"/>
              <a:gd name="T15" fmla="*/ 68 h 107"/>
              <a:gd name="T16" fmla="*/ 69 w 533"/>
              <a:gd name="T17" fmla="*/ 67 h 107"/>
              <a:gd name="T18" fmla="*/ 90 w 533"/>
              <a:gd name="T19" fmla="*/ 65 h 107"/>
              <a:gd name="T20" fmla="*/ 113 w 533"/>
              <a:gd name="T21" fmla="*/ 63 h 107"/>
              <a:gd name="T22" fmla="*/ 136 w 533"/>
              <a:gd name="T23" fmla="*/ 59 h 107"/>
              <a:gd name="T24" fmla="*/ 203 w 533"/>
              <a:gd name="T25" fmla="*/ 51 h 107"/>
              <a:gd name="T26" fmla="*/ 253 w 533"/>
              <a:gd name="T27" fmla="*/ 42 h 107"/>
              <a:gd name="T28" fmla="*/ 305 w 533"/>
              <a:gd name="T29" fmla="*/ 32 h 107"/>
              <a:gd name="T30" fmla="*/ 355 w 533"/>
              <a:gd name="T31" fmla="*/ 17 h 107"/>
              <a:gd name="T32" fmla="*/ 378 w 533"/>
              <a:gd name="T33" fmla="*/ 11 h 107"/>
              <a:gd name="T34" fmla="*/ 422 w 533"/>
              <a:gd name="T35" fmla="*/ 4 h 107"/>
              <a:gd name="T36" fmla="*/ 456 w 533"/>
              <a:gd name="T37" fmla="*/ 0 h 107"/>
              <a:gd name="T38" fmla="*/ 485 w 533"/>
              <a:gd name="T39" fmla="*/ 0 h 107"/>
              <a:gd name="T40" fmla="*/ 504 w 533"/>
              <a:gd name="T41" fmla="*/ 4 h 107"/>
              <a:gd name="T42" fmla="*/ 519 w 533"/>
              <a:gd name="T43" fmla="*/ 9 h 107"/>
              <a:gd name="T44" fmla="*/ 529 w 533"/>
              <a:gd name="T45" fmla="*/ 15 h 107"/>
              <a:gd name="T46" fmla="*/ 533 w 533"/>
              <a:gd name="T47" fmla="*/ 19 h 107"/>
              <a:gd name="T48" fmla="*/ 533 w 533"/>
              <a:gd name="T49" fmla="*/ 23 h 107"/>
              <a:gd name="T50" fmla="*/ 529 w 533"/>
              <a:gd name="T51" fmla="*/ 26 h 107"/>
              <a:gd name="T52" fmla="*/ 519 w 533"/>
              <a:gd name="T53" fmla="*/ 32 h 107"/>
              <a:gd name="T54" fmla="*/ 504 w 533"/>
              <a:gd name="T55" fmla="*/ 36 h 107"/>
              <a:gd name="T56" fmla="*/ 475 w 533"/>
              <a:gd name="T57" fmla="*/ 44 h 107"/>
              <a:gd name="T58" fmla="*/ 435 w 533"/>
              <a:gd name="T59" fmla="*/ 51 h 107"/>
              <a:gd name="T60" fmla="*/ 412 w 533"/>
              <a:gd name="T61" fmla="*/ 55 h 107"/>
              <a:gd name="T62" fmla="*/ 399 w 533"/>
              <a:gd name="T63" fmla="*/ 57 h 107"/>
              <a:gd name="T64" fmla="*/ 383 w 533"/>
              <a:gd name="T65" fmla="*/ 61 h 107"/>
              <a:gd name="T66" fmla="*/ 362 w 533"/>
              <a:gd name="T67" fmla="*/ 63 h 107"/>
              <a:gd name="T68" fmla="*/ 339 w 533"/>
              <a:gd name="T69" fmla="*/ 67 h 107"/>
              <a:gd name="T70" fmla="*/ 312 w 533"/>
              <a:gd name="T71" fmla="*/ 70 h 107"/>
              <a:gd name="T72" fmla="*/ 282 w 533"/>
              <a:gd name="T73" fmla="*/ 76 h 107"/>
              <a:gd name="T74" fmla="*/ 247 w 533"/>
              <a:gd name="T75" fmla="*/ 80 h 107"/>
              <a:gd name="T76" fmla="*/ 211 w 533"/>
              <a:gd name="T77" fmla="*/ 86 h 107"/>
              <a:gd name="T78" fmla="*/ 178 w 533"/>
              <a:gd name="T79" fmla="*/ 91 h 107"/>
              <a:gd name="T80" fmla="*/ 150 w 533"/>
              <a:gd name="T81" fmla="*/ 95 h 107"/>
              <a:gd name="T82" fmla="*/ 125 w 533"/>
              <a:gd name="T83" fmla="*/ 99 h 107"/>
              <a:gd name="T84" fmla="*/ 104 w 533"/>
              <a:gd name="T85" fmla="*/ 103 h 107"/>
              <a:gd name="T86" fmla="*/ 89 w 533"/>
              <a:gd name="T87" fmla="*/ 105 h 107"/>
              <a:gd name="T88" fmla="*/ 77 w 533"/>
              <a:gd name="T89" fmla="*/ 107 h 107"/>
              <a:gd name="T90" fmla="*/ 69 w 533"/>
              <a:gd name="T91" fmla="*/ 107 h 107"/>
              <a:gd name="T92" fmla="*/ 64 w 533"/>
              <a:gd name="T93" fmla="*/ 107 h 107"/>
              <a:gd name="T94" fmla="*/ 56 w 533"/>
              <a:gd name="T95" fmla="*/ 105 h 107"/>
              <a:gd name="T96" fmla="*/ 46 w 533"/>
              <a:gd name="T97" fmla="*/ 103 h 107"/>
              <a:gd name="T98" fmla="*/ 33 w 533"/>
              <a:gd name="T99" fmla="*/ 97 h 107"/>
              <a:gd name="T100" fmla="*/ 25 w 533"/>
              <a:gd name="T101" fmla="*/ 95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533" h="107">
                <a:moveTo>
                  <a:pt x="25" y="95"/>
                </a:moveTo>
                <a:lnTo>
                  <a:pt x="20" y="89"/>
                </a:lnTo>
                <a:lnTo>
                  <a:pt x="14" y="86"/>
                </a:lnTo>
                <a:lnTo>
                  <a:pt x="10" y="82"/>
                </a:lnTo>
                <a:lnTo>
                  <a:pt x="6" y="80"/>
                </a:lnTo>
                <a:lnTo>
                  <a:pt x="4" y="76"/>
                </a:lnTo>
                <a:lnTo>
                  <a:pt x="2" y="74"/>
                </a:lnTo>
                <a:lnTo>
                  <a:pt x="0" y="72"/>
                </a:lnTo>
                <a:lnTo>
                  <a:pt x="0" y="70"/>
                </a:lnTo>
                <a:lnTo>
                  <a:pt x="6" y="70"/>
                </a:lnTo>
                <a:lnTo>
                  <a:pt x="12" y="70"/>
                </a:lnTo>
                <a:lnTo>
                  <a:pt x="20" y="70"/>
                </a:lnTo>
                <a:lnTo>
                  <a:pt x="25" y="70"/>
                </a:lnTo>
                <a:lnTo>
                  <a:pt x="33" y="68"/>
                </a:lnTo>
                <a:lnTo>
                  <a:pt x="43" y="68"/>
                </a:lnTo>
                <a:lnTo>
                  <a:pt x="50" y="68"/>
                </a:lnTo>
                <a:lnTo>
                  <a:pt x="60" y="67"/>
                </a:lnTo>
                <a:lnTo>
                  <a:pt x="69" y="67"/>
                </a:lnTo>
                <a:lnTo>
                  <a:pt x="79" y="65"/>
                </a:lnTo>
                <a:lnTo>
                  <a:pt x="90" y="65"/>
                </a:lnTo>
                <a:lnTo>
                  <a:pt x="102" y="63"/>
                </a:lnTo>
                <a:lnTo>
                  <a:pt x="113" y="63"/>
                </a:lnTo>
                <a:lnTo>
                  <a:pt x="125" y="61"/>
                </a:lnTo>
                <a:lnTo>
                  <a:pt x="136" y="59"/>
                </a:lnTo>
                <a:lnTo>
                  <a:pt x="150" y="59"/>
                </a:lnTo>
                <a:lnTo>
                  <a:pt x="203" y="51"/>
                </a:lnTo>
                <a:lnTo>
                  <a:pt x="228" y="47"/>
                </a:lnTo>
                <a:lnTo>
                  <a:pt x="253" y="42"/>
                </a:lnTo>
                <a:lnTo>
                  <a:pt x="280" y="38"/>
                </a:lnTo>
                <a:lnTo>
                  <a:pt x="305" y="32"/>
                </a:lnTo>
                <a:lnTo>
                  <a:pt x="330" y="25"/>
                </a:lnTo>
                <a:lnTo>
                  <a:pt x="355" y="17"/>
                </a:lnTo>
                <a:lnTo>
                  <a:pt x="366" y="15"/>
                </a:lnTo>
                <a:lnTo>
                  <a:pt x="378" y="11"/>
                </a:lnTo>
                <a:lnTo>
                  <a:pt x="400" y="7"/>
                </a:lnTo>
                <a:lnTo>
                  <a:pt x="422" y="4"/>
                </a:lnTo>
                <a:lnTo>
                  <a:pt x="439" y="2"/>
                </a:lnTo>
                <a:lnTo>
                  <a:pt x="456" y="0"/>
                </a:lnTo>
                <a:lnTo>
                  <a:pt x="471" y="0"/>
                </a:lnTo>
                <a:lnTo>
                  <a:pt x="485" y="0"/>
                </a:lnTo>
                <a:lnTo>
                  <a:pt x="496" y="2"/>
                </a:lnTo>
                <a:lnTo>
                  <a:pt x="504" y="4"/>
                </a:lnTo>
                <a:lnTo>
                  <a:pt x="512" y="7"/>
                </a:lnTo>
                <a:lnTo>
                  <a:pt x="519" y="9"/>
                </a:lnTo>
                <a:lnTo>
                  <a:pt x="525" y="13"/>
                </a:lnTo>
                <a:lnTo>
                  <a:pt x="529" y="15"/>
                </a:lnTo>
                <a:lnTo>
                  <a:pt x="531" y="17"/>
                </a:lnTo>
                <a:lnTo>
                  <a:pt x="533" y="19"/>
                </a:lnTo>
                <a:lnTo>
                  <a:pt x="533" y="21"/>
                </a:lnTo>
                <a:lnTo>
                  <a:pt x="533" y="23"/>
                </a:lnTo>
                <a:lnTo>
                  <a:pt x="531" y="25"/>
                </a:lnTo>
                <a:lnTo>
                  <a:pt x="529" y="26"/>
                </a:lnTo>
                <a:lnTo>
                  <a:pt x="525" y="30"/>
                </a:lnTo>
                <a:lnTo>
                  <a:pt x="519" y="32"/>
                </a:lnTo>
                <a:lnTo>
                  <a:pt x="512" y="34"/>
                </a:lnTo>
                <a:lnTo>
                  <a:pt x="504" y="36"/>
                </a:lnTo>
                <a:lnTo>
                  <a:pt x="496" y="38"/>
                </a:lnTo>
                <a:lnTo>
                  <a:pt x="475" y="44"/>
                </a:lnTo>
                <a:lnTo>
                  <a:pt x="454" y="47"/>
                </a:lnTo>
                <a:lnTo>
                  <a:pt x="435" y="51"/>
                </a:lnTo>
                <a:lnTo>
                  <a:pt x="418" y="53"/>
                </a:lnTo>
                <a:lnTo>
                  <a:pt x="412" y="55"/>
                </a:lnTo>
                <a:lnTo>
                  <a:pt x="406" y="55"/>
                </a:lnTo>
                <a:lnTo>
                  <a:pt x="399" y="57"/>
                </a:lnTo>
                <a:lnTo>
                  <a:pt x="391" y="59"/>
                </a:lnTo>
                <a:lnTo>
                  <a:pt x="383" y="61"/>
                </a:lnTo>
                <a:lnTo>
                  <a:pt x="374" y="61"/>
                </a:lnTo>
                <a:lnTo>
                  <a:pt x="362" y="63"/>
                </a:lnTo>
                <a:lnTo>
                  <a:pt x="351" y="65"/>
                </a:lnTo>
                <a:lnTo>
                  <a:pt x="339" y="67"/>
                </a:lnTo>
                <a:lnTo>
                  <a:pt x="326" y="68"/>
                </a:lnTo>
                <a:lnTo>
                  <a:pt x="312" y="70"/>
                </a:lnTo>
                <a:lnTo>
                  <a:pt x="297" y="74"/>
                </a:lnTo>
                <a:lnTo>
                  <a:pt x="282" y="76"/>
                </a:lnTo>
                <a:lnTo>
                  <a:pt x="265" y="78"/>
                </a:lnTo>
                <a:lnTo>
                  <a:pt x="247" y="80"/>
                </a:lnTo>
                <a:lnTo>
                  <a:pt x="230" y="82"/>
                </a:lnTo>
                <a:lnTo>
                  <a:pt x="211" y="86"/>
                </a:lnTo>
                <a:lnTo>
                  <a:pt x="194" y="88"/>
                </a:lnTo>
                <a:lnTo>
                  <a:pt x="178" y="91"/>
                </a:lnTo>
                <a:lnTo>
                  <a:pt x="163" y="93"/>
                </a:lnTo>
                <a:lnTo>
                  <a:pt x="150" y="95"/>
                </a:lnTo>
                <a:lnTo>
                  <a:pt x="136" y="97"/>
                </a:lnTo>
                <a:lnTo>
                  <a:pt x="125" y="99"/>
                </a:lnTo>
                <a:lnTo>
                  <a:pt x="113" y="101"/>
                </a:lnTo>
                <a:lnTo>
                  <a:pt x="104" y="103"/>
                </a:lnTo>
                <a:lnTo>
                  <a:pt x="96" y="103"/>
                </a:lnTo>
                <a:lnTo>
                  <a:pt x="89" y="105"/>
                </a:lnTo>
                <a:lnTo>
                  <a:pt x="83" y="105"/>
                </a:lnTo>
                <a:lnTo>
                  <a:pt x="77" y="107"/>
                </a:lnTo>
                <a:lnTo>
                  <a:pt x="73" y="107"/>
                </a:lnTo>
                <a:lnTo>
                  <a:pt x="69" y="107"/>
                </a:lnTo>
                <a:lnTo>
                  <a:pt x="67" y="107"/>
                </a:lnTo>
                <a:lnTo>
                  <a:pt x="64" y="107"/>
                </a:lnTo>
                <a:lnTo>
                  <a:pt x="60" y="107"/>
                </a:lnTo>
                <a:lnTo>
                  <a:pt x="56" y="105"/>
                </a:lnTo>
                <a:lnTo>
                  <a:pt x="50" y="105"/>
                </a:lnTo>
                <a:lnTo>
                  <a:pt x="46" y="103"/>
                </a:lnTo>
                <a:lnTo>
                  <a:pt x="39" y="101"/>
                </a:lnTo>
                <a:lnTo>
                  <a:pt x="33" y="97"/>
                </a:lnTo>
                <a:lnTo>
                  <a:pt x="25" y="95"/>
                </a:lnTo>
                <a:lnTo>
                  <a:pt x="25" y="95"/>
                </a:lnTo>
              </a:path>
            </a:pathLst>
          </a:custGeom>
          <a:solidFill>
            <a:srgbClr val="221DD3"/>
          </a:solidFill>
          <a:ln w="6">
            <a:solidFill>
              <a:srgbClr val="221DD3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9" name="Freeform 797"/>
          <p:cNvSpPr/>
          <p:nvPr/>
        </p:nvSpPr>
        <p:spPr bwMode="auto">
          <a:xfrm>
            <a:off x="2321697" y="2842496"/>
            <a:ext cx="725744" cy="150281"/>
          </a:xfrm>
          <a:custGeom>
            <a:avLst/>
            <a:gdLst>
              <a:gd name="T0" fmla="*/ 4 w 394"/>
              <a:gd name="T1" fmla="*/ 48 h 82"/>
              <a:gd name="T2" fmla="*/ 15 w 394"/>
              <a:gd name="T3" fmla="*/ 46 h 82"/>
              <a:gd name="T4" fmla="*/ 30 w 394"/>
              <a:gd name="T5" fmla="*/ 44 h 82"/>
              <a:gd name="T6" fmla="*/ 48 w 394"/>
              <a:gd name="T7" fmla="*/ 42 h 82"/>
              <a:gd name="T8" fmla="*/ 69 w 394"/>
              <a:gd name="T9" fmla="*/ 38 h 82"/>
              <a:gd name="T10" fmla="*/ 92 w 394"/>
              <a:gd name="T11" fmla="*/ 34 h 82"/>
              <a:gd name="T12" fmla="*/ 118 w 394"/>
              <a:gd name="T13" fmla="*/ 29 h 82"/>
              <a:gd name="T14" fmla="*/ 145 w 394"/>
              <a:gd name="T15" fmla="*/ 23 h 82"/>
              <a:gd name="T16" fmla="*/ 176 w 394"/>
              <a:gd name="T17" fmla="*/ 19 h 82"/>
              <a:gd name="T18" fmla="*/ 203 w 394"/>
              <a:gd name="T19" fmla="*/ 15 h 82"/>
              <a:gd name="T20" fmla="*/ 228 w 394"/>
              <a:gd name="T21" fmla="*/ 12 h 82"/>
              <a:gd name="T22" fmla="*/ 250 w 394"/>
              <a:gd name="T23" fmla="*/ 8 h 82"/>
              <a:gd name="T24" fmla="*/ 272 w 394"/>
              <a:gd name="T25" fmla="*/ 4 h 82"/>
              <a:gd name="T26" fmla="*/ 289 w 394"/>
              <a:gd name="T27" fmla="*/ 2 h 82"/>
              <a:gd name="T28" fmla="*/ 304 w 394"/>
              <a:gd name="T29" fmla="*/ 2 h 82"/>
              <a:gd name="T30" fmla="*/ 317 w 394"/>
              <a:gd name="T31" fmla="*/ 0 h 82"/>
              <a:gd name="T32" fmla="*/ 333 w 394"/>
              <a:gd name="T33" fmla="*/ 0 h 82"/>
              <a:gd name="T34" fmla="*/ 348 w 394"/>
              <a:gd name="T35" fmla="*/ 0 h 82"/>
              <a:gd name="T36" fmla="*/ 361 w 394"/>
              <a:gd name="T37" fmla="*/ 2 h 82"/>
              <a:gd name="T38" fmla="*/ 373 w 394"/>
              <a:gd name="T39" fmla="*/ 4 h 82"/>
              <a:gd name="T40" fmla="*/ 383 w 394"/>
              <a:gd name="T41" fmla="*/ 6 h 82"/>
              <a:gd name="T42" fmla="*/ 388 w 394"/>
              <a:gd name="T43" fmla="*/ 10 h 82"/>
              <a:gd name="T44" fmla="*/ 392 w 394"/>
              <a:gd name="T45" fmla="*/ 15 h 82"/>
              <a:gd name="T46" fmla="*/ 394 w 394"/>
              <a:gd name="T47" fmla="*/ 19 h 82"/>
              <a:gd name="T48" fmla="*/ 394 w 394"/>
              <a:gd name="T49" fmla="*/ 23 h 82"/>
              <a:gd name="T50" fmla="*/ 392 w 394"/>
              <a:gd name="T51" fmla="*/ 25 h 82"/>
              <a:gd name="T52" fmla="*/ 388 w 394"/>
              <a:gd name="T53" fmla="*/ 29 h 82"/>
              <a:gd name="T54" fmla="*/ 383 w 394"/>
              <a:gd name="T55" fmla="*/ 33 h 82"/>
              <a:gd name="T56" fmla="*/ 375 w 394"/>
              <a:gd name="T57" fmla="*/ 34 h 82"/>
              <a:gd name="T58" fmla="*/ 369 w 394"/>
              <a:gd name="T59" fmla="*/ 36 h 82"/>
              <a:gd name="T60" fmla="*/ 360 w 394"/>
              <a:gd name="T61" fmla="*/ 38 h 82"/>
              <a:gd name="T62" fmla="*/ 350 w 394"/>
              <a:gd name="T63" fmla="*/ 40 h 82"/>
              <a:gd name="T64" fmla="*/ 337 w 394"/>
              <a:gd name="T65" fmla="*/ 42 h 82"/>
              <a:gd name="T66" fmla="*/ 323 w 394"/>
              <a:gd name="T67" fmla="*/ 44 h 82"/>
              <a:gd name="T68" fmla="*/ 306 w 394"/>
              <a:gd name="T69" fmla="*/ 46 h 82"/>
              <a:gd name="T70" fmla="*/ 289 w 394"/>
              <a:gd name="T71" fmla="*/ 48 h 82"/>
              <a:gd name="T72" fmla="*/ 239 w 394"/>
              <a:gd name="T73" fmla="*/ 55 h 82"/>
              <a:gd name="T74" fmla="*/ 162 w 394"/>
              <a:gd name="T75" fmla="*/ 67 h 82"/>
              <a:gd name="T76" fmla="*/ 111 w 394"/>
              <a:gd name="T77" fmla="*/ 73 h 82"/>
              <a:gd name="T78" fmla="*/ 84 w 394"/>
              <a:gd name="T79" fmla="*/ 77 h 82"/>
              <a:gd name="T80" fmla="*/ 73 w 394"/>
              <a:gd name="T81" fmla="*/ 78 h 82"/>
              <a:gd name="T82" fmla="*/ 63 w 394"/>
              <a:gd name="T83" fmla="*/ 80 h 82"/>
              <a:gd name="T84" fmla="*/ 57 w 394"/>
              <a:gd name="T85" fmla="*/ 82 h 82"/>
              <a:gd name="T86" fmla="*/ 51 w 394"/>
              <a:gd name="T87" fmla="*/ 82 h 82"/>
              <a:gd name="T88" fmla="*/ 50 w 394"/>
              <a:gd name="T89" fmla="*/ 82 h 82"/>
              <a:gd name="T90" fmla="*/ 42 w 394"/>
              <a:gd name="T91" fmla="*/ 80 h 82"/>
              <a:gd name="T92" fmla="*/ 30 w 394"/>
              <a:gd name="T93" fmla="*/ 73 h 82"/>
              <a:gd name="T94" fmla="*/ 15 w 394"/>
              <a:gd name="T95" fmla="*/ 63 h 82"/>
              <a:gd name="T96" fmla="*/ 0 w 394"/>
              <a:gd name="T97" fmla="*/ 50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94" h="82">
                <a:moveTo>
                  <a:pt x="0" y="50"/>
                </a:moveTo>
                <a:lnTo>
                  <a:pt x="4" y="48"/>
                </a:lnTo>
                <a:lnTo>
                  <a:pt x="9" y="48"/>
                </a:lnTo>
                <a:lnTo>
                  <a:pt x="15" y="46"/>
                </a:lnTo>
                <a:lnTo>
                  <a:pt x="23" y="46"/>
                </a:lnTo>
                <a:lnTo>
                  <a:pt x="30" y="44"/>
                </a:lnTo>
                <a:lnTo>
                  <a:pt x="40" y="42"/>
                </a:lnTo>
                <a:lnTo>
                  <a:pt x="48" y="42"/>
                </a:lnTo>
                <a:lnTo>
                  <a:pt x="59" y="40"/>
                </a:lnTo>
                <a:lnTo>
                  <a:pt x="69" y="38"/>
                </a:lnTo>
                <a:lnTo>
                  <a:pt x="80" y="36"/>
                </a:lnTo>
                <a:lnTo>
                  <a:pt x="92" y="34"/>
                </a:lnTo>
                <a:lnTo>
                  <a:pt x="105" y="33"/>
                </a:lnTo>
                <a:lnTo>
                  <a:pt x="118" y="29"/>
                </a:lnTo>
                <a:lnTo>
                  <a:pt x="132" y="27"/>
                </a:lnTo>
                <a:lnTo>
                  <a:pt x="145" y="23"/>
                </a:lnTo>
                <a:lnTo>
                  <a:pt x="161" y="21"/>
                </a:lnTo>
                <a:lnTo>
                  <a:pt x="176" y="19"/>
                </a:lnTo>
                <a:lnTo>
                  <a:pt x="189" y="17"/>
                </a:lnTo>
                <a:lnTo>
                  <a:pt x="203" y="15"/>
                </a:lnTo>
                <a:lnTo>
                  <a:pt x="216" y="12"/>
                </a:lnTo>
                <a:lnTo>
                  <a:pt x="228" y="12"/>
                </a:lnTo>
                <a:lnTo>
                  <a:pt x="239" y="10"/>
                </a:lnTo>
                <a:lnTo>
                  <a:pt x="250" y="8"/>
                </a:lnTo>
                <a:lnTo>
                  <a:pt x="262" y="6"/>
                </a:lnTo>
                <a:lnTo>
                  <a:pt x="272" y="4"/>
                </a:lnTo>
                <a:lnTo>
                  <a:pt x="281" y="4"/>
                </a:lnTo>
                <a:lnTo>
                  <a:pt x="289" y="2"/>
                </a:lnTo>
                <a:lnTo>
                  <a:pt x="296" y="2"/>
                </a:lnTo>
                <a:lnTo>
                  <a:pt x="304" y="2"/>
                </a:lnTo>
                <a:lnTo>
                  <a:pt x="312" y="0"/>
                </a:lnTo>
                <a:lnTo>
                  <a:pt x="317" y="0"/>
                </a:lnTo>
                <a:lnTo>
                  <a:pt x="323" y="0"/>
                </a:lnTo>
                <a:lnTo>
                  <a:pt x="333" y="0"/>
                </a:lnTo>
                <a:lnTo>
                  <a:pt x="340" y="0"/>
                </a:lnTo>
                <a:lnTo>
                  <a:pt x="348" y="0"/>
                </a:lnTo>
                <a:lnTo>
                  <a:pt x="356" y="2"/>
                </a:lnTo>
                <a:lnTo>
                  <a:pt x="361" y="2"/>
                </a:lnTo>
                <a:lnTo>
                  <a:pt x="367" y="2"/>
                </a:lnTo>
                <a:lnTo>
                  <a:pt x="373" y="4"/>
                </a:lnTo>
                <a:lnTo>
                  <a:pt x="379" y="4"/>
                </a:lnTo>
                <a:lnTo>
                  <a:pt x="383" y="6"/>
                </a:lnTo>
                <a:lnTo>
                  <a:pt x="386" y="8"/>
                </a:lnTo>
                <a:lnTo>
                  <a:pt x="388" y="10"/>
                </a:lnTo>
                <a:lnTo>
                  <a:pt x="390" y="13"/>
                </a:lnTo>
                <a:lnTo>
                  <a:pt x="392" y="15"/>
                </a:lnTo>
                <a:lnTo>
                  <a:pt x="394" y="17"/>
                </a:lnTo>
                <a:lnTo>
                  <a:pt x="394" y="19"/>
                </a:lnTo>
                <a:lnTo>
                  <a:pt x="394" y="21"/>
                </a:lnTo>
                <a:lnTo>
                  <a:pt x="394" y="23"/>
                </a:lnTo>
                <a:lnTo>
                  <a:pt x="394" y="23"/>
                </a:lnTo>
                <a:lnTo>
                  <a:pt x="392" y="25"/>
                </a:lnTo>
                <a:lnTo>
                  <a:pt x="390" y="27"/>
                </a:lnTo>
                <a:lnTo>
                  <a:pt x="388" y="29"/>
                </a:lnTo>
                <a:lnTo>
                  <a:pt x="386" y="31"/>
                </a:lnTo>
                <a:lnTo>
                  <a:pt x="383" y="33"/>
                </a:lnTo>
                <a:lnTo>
                  <a:pt x="379" y="33"/>
                </a:lnTo>
                <a:lnTo>
                  <a:pt x="375" y="34"/>
                </a:lnTo>
                <a:lnTo>
                  <a:pt x="373" y="34"/>
                </a:lnTo>
                <a:lnTo>
                  <a:pt x="369" y="36"/>
                </a:lnTo>
                <a:lnTo>
                  <a:pt x="365" y="36"/>
                </a:lnTo>
                <a:lnTo>
                  <a:pt x="360" y="38"/>
                </a:lnTo>
                <a:lnTo>
                  <a:pt x="356" y="38"/>
                </a:lnTo>
                <a:lnTo>
                  <a:pt x="350" y="40"/>
                </a:lnTo>
                <a:lnTo>
                  <a:pt x="344" y="42"/>
                </a:lnTo>
                <a:lnTo>
                  <a:pt x="337" y="42"/>
                </a:lnTo>
                <a:lnTo>
                  <a:pt x="331" y="44"/>
                </a:lnTo>
                <a:lnTo>
                  <a:pt x="323" y="44"/>
                </a:lnTo>
                <a:lnTo>
                  <a:pt x="316" y="46"/>
                </a:lnTo>
                <a:lnTo>
                  <a:pt x="306" y="46"/>
                </a:lnTo>
                <a:lnTo>
                  <a:pt x="296" y="48"/>
                </a:lnTo>
                <a:lnTo>
                  <a:pt x="289" y="48"/>
                </a:lnTo>
                <a:lnTo>
                  <a:pt x="277" y="50"/>
                </a:lnTo>
                <a:lnTo>
                  <a:pt x="239" y="55"/>
                </a:lnTo>
                <a:lnTo>
                  <a:pt x="201" y="61"/>
                </a:lnTo>
                <a:lnTo>
                  <a:pt x="162" y="67"/>
                </a:lnTo>
                <a:lnTo>
                  <a:pt x="128" y="71"/>
                </a:lnTo>
                <a:lnTo>
                  <a:pt x="111" y="73"/>
                </a:lnTo>
                <a:lnTo>
                  <a:pt x="97" y="75"/>
                </a:lnTo>
                <a:lnTo>
                  <a:pt x="84" y="77"/>
                </a:lnTo>
                <a:lnTo>
                  <a:pt x="78" y="78"/>
                </a:lnTo>
                <a:lnTo>
                  <a:pt x="73" y="78"/>
                </a:lnTo>
                <a:lnTo>
                  <a:pt x="69" y="80"/>
                </a:lnTo>
                <a:lnTo>
                  <a:pt x="63" y="80"/>
                </a:lnTo>
                <a:lnTo>
                  <a:pt x="59" y="80"/>
                </a:lnTo>
                <a:lnTo>
                  <a:pt x="57" y="82"/>
                </a:lnTo>
                <a:lnTo>
                  <a:pt x="53" y="82"/>
                </a:lnTo>
                <a:lnTo>
                  <a:pt x="51" y="82"/>
                </a:lnTo>
                <a:lnTo>
                  <a:pt x="50" y="82"/>
                </a:lnTo>
                <a:lnTo>
                  <a:pt x="50" y="82"/>
                </a:lnTo>
                <a:lnTo>
                  <a:pt x="46" y="82"/>
                </a:lnTo>
                <a:lnTo>
                  <a:pt x="42" y="80"/>
                </a:lnTo>
                <a:lnTo>
                  <a:pt x="36" y="77"/>
                </a:lnTo>
                <a:lnTo>
                  <a:pt x="30" y="73"/>
                </a:lnTo>
                <a:lnTo>
                  <a:pt x="23" y="69"/>
                </a:lnTo>
                <a:lnTo>
                  <a:pt x="15" y="63"/>
                </a:lnTo>
                <a:lnTo>
                  <a:pt x="7" y="57"/>
                </a:lnTo>
                <a:lnTo>
                  <a:pt x="0" y="50"/>
                </a:lnTo>
                <a:lnTo>
                  <a:pt x="0" y="50"/>
                </a:lnTo>
              </a:path>
            </a:pathLst>
          </a:custGeom>
          <a:solidFill>
            <a:srgbClr val="221DD3"/>
          </a:solidFill>
          <a:ln w="6">
            <a:solidFill>
              <a:srgbClr val="221DD3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0" name="Freeform 799"/>
          <p:cNvSpPr/>
          <p:nvPr/>
        </p:nvSpPr>
        <p:spPr bwMode="auto">
          <a:xfrm>
            <a:off x="2024801" y="3011103"/>
            <a:ext cx="1381844" cy="234584"/>
          </a:xfrm>
          <a:custGeom>
            <a:avLst/>
            <a:gdLst>
              <a:gd name="T0" fmla="*/ 167 w 754"/>
              <a:gd name="T1" fmla="*/ 112 h 128"/>
              <a:gd name="T2" fmla="*/ 144 w 754"/>
              <a:gd name="T3" fmla="*/ 116 h 128"/>
              <a:gd name="T4" fmla="*/ 124 w 754"/>
              <a:gd name="T5" fmla="*/ 120 h 128"/>
              <a:gd name="T6" fmla="*/ 107 w 754"/>
              <a:gd name="T7" fmla="*/ 124 h 128"/>
              <a:gd name="T8" fmla="*/ 94 w 754"/>
              <a:gd name="T9" fmla="*/ 126 h 128"/>
              <a:gd name="T10" fmla="*/ 82 w 754"/>
              <a:gd name="T11" fmla="*/ 128 h 128"/>
              <a:gd name="T12" fmla="*/ 75 w 754"/>
              <a:gd name="T13" fmla="*/ 128 h 128"/>
              <a:gd name="T14" fmla="*/ 69 w 754"/>
              <a:gd name="T15" fmla="*/ 128 h 128"/>
              <a:gd name="T16" fmla="*/ 61 w 754"/>
              <a:gd name="T17" fmla="*/ 126 h 128"/>
              <a:gd name="T18" fmla="*/ 48 w 754"/>
              <a:gd name="T19" fmla="*/ 124 h 128"/>
              <a:gd name="T20" fmla="*/ 33 w 754"/>
              <a:gd name="T21" fmla="*/ 116 h 128"/>
              <a:gd name="T22" fmla="*/ 12 w 754"/>
              <a:gd name="T23" fmla="*/ 105 h 128"/>
              <a:gd name="T24" fmla="*/ 13 w 754"/>
              <a:gd name="T25" fmla="*/ 95 h 128"/>
              <a:gd name="T26" fmla="*/ 46 w 754"/>
              <a:gd name="T27" fmla="*/ 89 h 128"/>
              <a:gd name="T28" fmla="*/ 80 w 754"/>
              <a:gd name="T29" fmla="*/ 84 h 128"/>
              <a:gd name="T30" fmla="*/ 121 w 754"/>
              <a:gd name="T31" fmla="*/ 76 h 128"/>
              <a:gd name="T32" fmla="*/ 163 w 754"/>
              <a:gd name="T33" fmla="*/ 70 h 128"/>
              <a:gd name="T34" fmla="*/ 201 w 754"/>
              <a:gd name="T35" fmla="*/ 65 h 128"/>
              <a:gd name="T36" fmla="*/ 236 w 754"/>
              <a:gd name="T37" fmla="*/ 59 h 128"/>
              <a:gd name="T38" fmla="*/ 262 w 754"/>
              <a:gd name="T39" fmla="*/ 55 h 128"/>
              <a:gd name="T40" fmla="*/ 280 w 754"/>
              <a:gd name="T41" fmla="*/ 53 h 128"/>
              <a:gd name="T42" fmla="*/ 295 w 754"/>
              <a:gd name="T43" fmla="*/ 51 h 128"/>
              <a:gd name="T44" fmla="*/ 312 w 754"/>
              <a:gd name="T45" fmla="*/ 47 h 128"/>
              <a:gd name="T46" fmla="*/ 333 w 754"/>
              <a:gd name="T47" fmla="*/ 46 h 128"/>
              <a:gd name="T48" fmla="*/ 358 w 754"/>
              <a:gd name="T49" fmla="*/ 42 h 128"/>
              <a:gd name="T50" fmla="*/ 385 w 754"/>
              <a:gd name="T51" fmla="*/ 38 h 128"/>
              <a:gd name="T52" fmla="*/ 415 w 754"/>
              <a:gd name="T53" fmla="*/ 34 h 128"/>
              <a:gd name="T54" fmla="*/ 448 w 754"/>
              <a:gd name="T55" fmla="*/ 28 h 128"/>
              <a:gd name="T56" fmla="*/ 484 w 754"/>
              <a:gd name="T57" fmla="*/ 23 h 128"/>
              <a:gd name="T58" fmla="*/ 517 w 754"/>
              <a:gd name="T59" fmla="*/ 17 h 128"/>
              <a:gd name="T60" fmla="*/ 547 w 754"/>
              <a:gd name="T61" fmla="*/ 11 h 128"/>
              <a:gd name="T62" fmla="*/ 574 w 754"/>
              <a:gd name="T63" fmla="*/ 7 h 128"/>
              <a:gd name="T64" fmla="*/ 599 w 754"/>
              <a:gd name="T65" fmla="*/ 5 h 128"/>
              <a:gd name="T66" fmla="*/ 620 w 754"/>
              <a:gd name="T67" fmla="*/ 4 h 128"/>
              <a:gd name="T68" fmla="*/ 637 w 754"/>
              <a:gd name="T69" fmla="*/ 2 h 128"/>
              <a:gd name="T70" fmla="*/ 651 w 754"/>
              <a:gd name="T71" fmla="*/ 0 h 128"/>
              <a:gd name="T72" fmla="*/ 668 w 754"/>
              <a:gd name="T73" fmla="*/ 2 h 128"/>
              <a:gd name="T74" fmla="*/ 687 w 754"/>
              <a:gd name="T75" fmla="*/ 4 h 128"/>
              <a:gd name="T76" fmla="*/ 704 w 754"/>
              <a:gd name="T77" fmla="*/ 9 h 128"/>
              <a:gd name="T78" fmla="*/ 720 w 754"/>
              <a:gd name="T79" fmla="*/ 17 h 128"/>
              <a:gd name="T80" fmla="*/ 733 w 754"/>
              <a:gd name="T81" fmla="*/ 26 h 128"/>
              <a:gd name="T82" fmla="*/ 743 w 754"/>
              <a:gd name="T83" fmla="*/ 36 h 128"/>
              <a:gd name="T84" fmla="*/ 750 w 754"/>
              <a:gd name="T85" fmla="*/ 44 h 128"/>
              <a:gd name="T86" fmla="*/ 752 w 754"/>
              <a:gd name="T87" fmla="*/ 47 h 128"/>
              <a:gd name="T88" fmla="*/ 752 w 754"/>
              <a:gd name="T89" fmla="*/ 51 h 128"/>
              <a:gd name="T90" fmla="*/ 750 w 754"/>
              <a:gd name="T91" fmla="*/ 53 h 128"/>
              <a:gd name="T92" fmla="*/ 743 w 754"/>
              <a:gd name="T93" fmla="*/ 57 h 128"/>
              <a:gd name="T94" fmla="*/ 735 w 754"/>
              <a:gd name="T95" fmla="*/ 61 h 128"/>
              <a:gd name="T96" fmla="*/ 720 w 754"/>
              <a:gd name="T97" fmla="*/ 63 h 128"/>
              <a:gd name="T98" fmla="*/ 697 w 754"/>
              <a:gd name="T99" fmla="*/ 65 h 128"/>
              <a:gd name="T100" fmla="*/ 683 w 754"/>
              <a:gd name="T101" fmla="*/ 65 h 128"/>
              <a:gd name="T102" fmla="*/ 668 w 754"/>
              <a:gd name="T103" fmla="*/ 65 h 128"/>
              <a:gd name="T104" fmla="*/ 649 w 754"/>
              <a:gd name="T105" fmla="*/ 65 h 128"/>
              <a:gd name="T106" fmla="*/ 630 w 754"/>
              <a:gd name="T107" fmla="*/ 67 h 128"/>
              <a:gd name="T108" fmla="*/ 607 w 754"/>
              <a:gd name="T109" fmla="*/ 67 h 128"/>
              <a:gd name="T110" fmla="*/ 559 w 754"/>
              <a:gd name="T111" fmla="*/ 67 h 128"/>
              <a:gd name="T112" fmla="*/ 507 w 754"/>
              <a:gd name="T113" fmla="*/ 68 h 128"/>
              <a:gd name="T114" fmla="*/ 454 w 754"/>
              <a:gd name="T115" fmla="*/ 72 h 128"/>
              <a:gd name="T116" fmla="*/ 394 w 754"/>
              <a:gd name="T117" fmla="*/ 78 h 128"/>
              <a:gd name="T118" fmla="*/ 337 w 754"/>
              <a:gd name="T119" fmla="*/ 84 h 128"/>
              <a:gd name="T120" fmla="*/ 281 w 754"/>
              <a:gd name="T121" fmla="*/ 93 h 128"/>
              <a:gd name="T122" fmla="*/ 230 w 754"/>
              <a:gd name="T123" fmla="*/ 101 h 128"/>
              <a:gd name="T124" fmla="*/ 178 w 754"/>
              <a:gd name="T125" fmla="*/ 11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754" h="128">
                <a:moveTo>
                  <a:pt x="178" y="110"/>
                </a:moveTo>
                <a:lnTo>
                  <a:pt x="167" y="112"/>
                </a:lnTo>
                <a:lnTo>
                  <a:pt x="155" y="114"/>
                </a:lnTo>
                <a:lnTo>
                  <a:pt x="144" y="116"/>
                </a:lnTo>
                <a:lnTo>
                  <a:pt x="134" y="118"/>
                </a:lnTo>
                <a:lnTo>
                  <a:pt x="124" y="120"/>
                </a:lnTo>
                <a:lnTo>
                  <a:pt x="117" y="122"/>
                </a:lnTo>
                <a:lnTo>
                  <a:pt x="107" y="124"/>
                </a:lnTo>
                <a:lnTo>
                  <a:pt x="100" y="126"/>
                </a:lnTo>
                <a:lnTo>
                  <a:pt x="94" y="126"/>
                </a:lnTo>
                <a:lnTo>
                  <a:pt x="88" y="126"/>
                </a:lnTo>
                <a:lnTo>
                  <a:pt x="82" y="128"/>
                </a:lnTo>
                <a:lnTo>
                  <a:pt x="79" y="128"/>
                </a:lnTo>
                <a:lnTo>
                  <a:pt x="75" y="128"/>
                </a:lnTo>
                <a:lnTo>
                  <a:pt x="71" y="128"/>
                </a:lnTo>
                <a:lnTo>
                  <a:pt x="69" y="128"/>
                </a:lnTo>
                <a:lnTo>
                  <a:pt x="67" y="128"/>
                </a:lnTo>
                <a:lnTo>
                  <a:pt x="61" y="126"/>
                </a:lnTo>
                <a:lnTo>
                  <a:pt x="56" y="126"/>
                </a:lnTo>
                <a:lnTo>
                  <a:pt x="48" y="124"/>
                </a:lnTo>
                <a:lnTo>
                  <a:pt x="40" y="120"/>
                </a:lnTo>
                <a:lnTo>
                  <a:pt x="33" y="116"/>
                </a:lnTo>
                <a:lnTo>
                  <a:pt x="23" y="110"/>
                </a:lnTo>
                <a:lnTo>
                  <a:pt x="12" y="105"/>
                </a:lnTo>
                <a:lnTo>
                  <a:pt x="0" y="99"/>
                </a:lnTo>
                <a:lnTo>
                  <a:pt x="13" y="95"/>
                </a:lnTo>
                <a:lnTo>
                  <a:pt x="29" y="91"/>
                </a:lnTo>
                <a:lnTo>
                  <a:pt x="46" y="89"/>
                </a:lnTo>
                <a:lnTo>
                  <a:pt x="63" y="86"/>
                </a:lnTo>
                <a:lnTo>
                  <a:pt x="80" y="84"/>
                </a:lnTo>
                <a:lnTo>
                  <a:pt x="100" y="80"/>
                </a:lnTo>
                <a:lnTo>
                  <a:pt x="121" y="76"/>
                </a:lnTo>
                <a:lnTo>
                  <a:pt x="142" y="74"/>
                </a:lnTo>
                <a:lnTo>
                  <a:pt x="163" y="70"/>
                </a:lnTo>
                <a:lnTo>
                  <a:pt x="182" y="68"/>
                </a:lnTo>
                <a:lnTo>
                  <a:pt x="201" y="65"/>
                </a:lnTo>
                <a:lnTo>
                  <a:pt x="218" y="63"/>
                </a:lnTo>
                <a:lnTo>
                  <a:pt x="236" y="59"/>
                </a:lnTo>
                <a:lnTo>
                  <a:pt x="249" y="57"/>
                </a:lnTo>
                <a:lnTo>
                  <a:pt x="262" y="55"/>
                </a:lnTo>
                <a:lnTo>
                  <a:pt x="274" y="53"/>
                </a:lnTo>
                <a:lnTo>
                  <a:pt x="280" y="53"/>
                </a:lnTo>
                <a:lnTo>
                  <a:pt x="287" y="51"/>
                </a:lnTo>
                <a:lnTo>
                  <a:pt x="295" y="51"/>
                </a:lnTo>
                <a:lnTo>
                  <a:pt x="302" y="49"/>
                </a:lnTo>
                <a:lnTo>
                  <a:pt x="312" y="47"/>
                </a:lnTo>
                <a:lnTo>
                  <a:pt x="322" y="47"/>
                </a:lnTo>
                <a:lnTo>
                  <a:pt x="333" y="46"/>
                </a:lnTo>
                <a:lnTo>
                  <a:pt x="345" y="44"/>
                </a:lnTo>
                <a:lnTo>
                  <a:pt x="358" y="42"/>
                </a:lnTo>
                <a:lnTo>
                  <a:pt x="371" y="40"/>
                </a:lnTo>
                <a:lnTo>
                  <a:pt x="385" y="38"/>
                </a:lnTo>
                <a:lnTo>
                  <a:pt x="400" y="36"/>
                </a:lnTo>
                <a:lnTo>
                  <a:pt x="415" y="34"/>
                </a:lnTo>
                <a:lnTo>
                  <a:pt x="431" y="30"/>
                </a:lnTo>
                <a:lnTo>
                  <a:pt x="448" y="28"/>
                </a:lnTo>
                <a:lnTo>
                  <a:pt x="465" y="25"/>
                </a:lnTo>
                <a:lnTo>
                  <a:pt x="484" y="23"/>
                </a:lnTo>
                <a:lnTo>
                  <a:pt x="500" y="19"/>
                </a:lnTo>
                <a:lnTo>
                  <a:pt x="517" y="17"/>
                </a:lnTo>
                <a:lnTo>
                  <a:pt x="532" y="13"/>
                </a:lnTo>
                <a:lnTo>
                  <a:pt x="547" y="11"/>
                </a:lnTo>
                <a:lnTo>
                  <a:pt x="561" y="9"/>
                </a:lnTo>
                <a:lnTo>
                  <a:pt x="574" y="7"/>
                </a:lnTo>
                <a:lnTo>
                  <a:pt x="586" y="5"/>
                </a:lnTo>
                <a:lnTo>
                  <a:pt x="599" y="5"/>
                </a:lnTo>
                <a:lnTo>
                  <a:pt x="609" y="4"/>
                </a:lnTo>
                <a:lnTo>
                  <a:pt x="620" y="4"/>
                </a:lnTo>
                <a:lnTo>
                  <a:pt x="628" y="2"/>
                </a:lnTo>
                <a:lnTo>
                  <a:pt x="637" y="2"/>
                </a:lnTo>
                <a:lnTo>
                  <a:pt x="645" y="2"/>
                </a:lnTo>
                <a:lnTo>
                  <a:pt x="651" y="0"/>
                </a:lnTo>
                <a:lnTo>
                  <a:pt x="657" y="0"/>
                </a:lnTo>
                <a:lnTo>
                  <a:pt x="668" y="2"/>
                </a:lnTo>
                <a:lnTo>
                  <a:pt x="678" y="2"/>
                </a:lnTo>
                <a:lnTo>
                  <a:pt x="687" y="4"/>
                </a:lnTo>
                <a:lnTo>
                  <a:pt x="697" y="5"/>
                </a:lnTo>
                <a:lnTo>
                  <a:pt x="704" y="9"/>
                </a:lnTo>
                <a:lnTo>
                  <a:pt x="712" y="13"/>
                </a:lnTo>
                <a:lnTo>
                  <a:pt x="720" y="17"/>
                </a:lnTo>
                <a:lnTo>
                  <a:pt x="727" y="21"/>
                </a:lnTo>
                <a:lnTo>
                  <a:pt x="733" y="26"/>
                </a:lnTo>
                <a:lnTo>
                  <a:pt x="739" y="32"/>
                </a:lnTo>
                <a:lnTo>
                  <a:pt x="743" y="36"/>
                </a:lnTo>
                <a:lnTo>
                  <a:pt x="747" y="40"/>
                </a:lnTo>
                <a:lnTo>
                  <a:pt x="750" y="44"/>
                </a:lnTo>
                <a:lnTo>
                  <a:pt x="752" y="46"/>
                </a:lnTo>
                <a:lnTo>
                  <a:pt x="752" y="47"/>
                </a:lnTo>
                <a:lnTo>
                  <a:pt x="754" y="49"/>
                </a:lnTo>
                <a:lnTo>
                  <a:pt x="752" y="51"/>
                </a:lnTo>
                <a:lnTo>
                  <a:pt x="752" y="53"/>
                </a:lnTo>
                <a:lnTo>
                  <a:pt x="750" y="53"/>
                </a:lnTo>
                <a:lnTo>
                  <a:pt x="747" y="55"/>
                </a:lnTo>
                <a:lnTo>
                  <a:pt x="743" y="57"/>
                </a:lnTo>
                <a:lnTo>
                  <a:pt x="739" y="59"/>
                </a:lnTo>
                <a:lnTo>
                  <a:pt x="735" y="61"/>
                </a:lnTo>
                <a:lnTo>
                  <a:pt x="727" y="61"/>
                </a:lnTo>
                <a:lnTo>
                  <a:pt x="720" y="63"/>
                </a:lnTo>
                <a:lnTo>
                  <a:pt x="710" y="65"/>
                </a:lnTo>
                <a:lnTo>
                  <a:pt x="697" y="65"/>
                </a:lnTo>
                <a:lnTo>
                  <a:pt x="691" y="65"/>
                </a:lnTo>
                <a:lnTo>
                  <a:pt x="683" y="65"/>
                </a:lnTo>
                <a:lnTo>
                  <a:pt x="676" y="65"/>
                </a:lnTo>
                <a:lnTo>
                  <a:pt x="668" y="65"/>
                </a:lnTo>
                <a:lnTo>
                  <a:pt x="658" y="65"/>
                </a:lnTo>
                <a:lnTo>
                  <a:pt x="649" y="65"/>
                </a:lnTo>
                <a:lnTo>
                  <a:pt x="639" y="67"/>
                </a:lnTo>
                <a:lnTo>
                  <a:pt x="630" y="67"/>
                </a:lnTo>
                <a:lnTo>
                  <a:pt x="618" y="67"/>
                </a:lnTo>
                <a:lnTo>
                  <a:pt x="607" y="67"/>
                </a:lnTo>
                <a:lnTo>
                  <a:pt x="584" y="67"/>
                </a:lnTo>
                <a:lnTo>
                  <a:pt x="559" y="67"/>
                </a:lnTo>
                <a:lnTo>
                  <a:pt x="534" y="67"/>
                </a:lnTo>
                <a:lnTo>
                  <a:pt x="507" y="68"/>
                </a:lnTo>
                <a:lnTo>
                  <a:pt x="480" y="70"/>
                </a:lnTo>
                <a:lnTo>
                  <a:pt x="454" y="72"/>
                </a:lnTo>
                <a:lnTo>
                  <a:pt x="425" y="74"/>
                </a:lnTo>
                <a:lnTo>
                  <a:pt x="394" y="78"/>
                </a:lnTo>
                <a:lnTo>
                  <a:pt x="366" y="82"/>
                </a:lnTo>
                <a:lnTo>
                  <a:pt x="337" y="84"/>
                </a:lnTo>
                <a:lnTo>
                  <a:pt x="310" y="89"/>
                </a:lnTo>
                <a:lnTo>
                  <a:pt x="281" y="93"/>
                </a:lnTo>
                <a:lnTo>
                  <a:pt x="255" y="97"/>
                </a:lnTo>
                <a:lnTo>
                  <a:pt x="230" y="101"/>
                </a:lnTo>
                <a:lnTo>
                  <a:pt x="203" y="107"/>
                </a:lnTo>
                <a:lnTo>
                  <a:pt x="178" y="110"/>
                </a:lnTo>
                <a:lnTo>
                  <a:pt x="178" y="110"/>
                </a:lnTo>
              </a:path>
            </a:pathLst>
          </a:custGeom>
          <a:solidFill>
            <a:srgbClr val="221DD3"/>
          </a:solidFill>
          <a:ln w="6">
            <a:solidFill>
              <a:srgbClr val="221DD3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1" name="TextBox 11"/>
          <p:cNvSpPr txBox="1">
            <a:spLocks noChangeArrowheads="1"/>
          </p:cNvSpPr>
          <p:nvPr/>
        </p:nvSpPr>
        <p:spPr bwMode="auto">
          <a:xfrm>
            <a:off x="2813205" y="339502"/>
            <a:ext cx="3703011" cy="577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重难点字书写指导</a:t>
            </a:r>
            <a:endParaRPr lang="zh-CN" altLang="en-US" sz="33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2323760" y="411391"/>
            <a:ext cx="456833" cy="456366"/>
            <a:chOff x="631825" y="5181600"/>
            <a:chExt cx="1554163" cy="1552575"/>
          </a:xfrm>
        </p:grpSpPr>
        <p:sp>
          <p:nvSpPr>
            <p:cNvPr id="33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4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5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6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7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8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9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0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1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2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3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4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5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6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7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8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9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0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1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2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3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4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5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6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7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8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9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0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1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2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3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4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65" name="文本框 13"/>
          <p:cNvSpPr txBox="1"/>
          <p:nvPr/>
        </p:nvSpPr>
        <p:spPr>
          <a:xfrm>
            <a:off x="4575473" y="2423923"/>
            <a:ext cx="3164879" cy="1643527"/>
          </a:xfrm>
          <a:prstGeom prst="rect">
            <a:avLst/>
          </a:prstGeom>
          <a:noFill/>
          <a:ln>
            <a:solidFill>
              <a:srgbClr val="92D050"/>
            </a:solidFill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2800" b="1"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r>
              <a:rPr lang="zh-CN" altLang="en-US" dirty="0"/>
              <a:t>羊字头的三个横长短有变化，间距要匀。</a:t>
            </a:r>
            <a:endParaRPr lang="en-US" altLang="zh-CN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8" grpId="0" animBg="1"/>
      <p:bldP spid="29" grpId="0" animBg="1"/>
      <p:bldP spid="30" grpId="0" animBg="1"/>
      <p:bldP spid="6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8"/>
          <p:cNvSpPr txBox="1">
            <a:spLocks noChangeArrowheads="1"/>
          </p:cNvSpPr>
          <p:nvPr/>
        </p:nvSpPr>
        <p:spPr bwMode="auto">
          <a:xfrm>
            <a:off x="1043608" y="1226245"/>
            <a:ext cx="3284947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4400" dirty="0">
                <a:latin typeface="汉语拼音" panose="000B0604020202020204" pitchFamily="34" charset="0"/>
                <a:ea typeface="GB Pinyinok-B" panose="02010600030101010101" pitchFamily="2" charset="-122"/>
                <a:cs typeface="汉语拼音" panose="000B0604020202020204" pitchFamily="34" charset="0"/>
              </a:rPr>
              <a:t> </a:t>
            </a:r>
            <a:r>
              <a:rPr lang="en-US" altLang="zh-CN" sz="4400" dirty="0" err="1">
                <a:latin typeface="汉语拼音" panose="000B0604020202020204" pitchFamily="34" charset="0"/>
                <a:ea typeface="GB Pinyinok-B" panose="02010600030101010101" pitchFamily="2" charset="-122"/>
                <a:cs typeface="汉语拼音" panose="000B0604020202020204" pitchFamily="34" charset="0"/>
              </a:rPr>
              <a:t>huò</a:t>
            </a:r>
            <a:endParaRPr lang="zh-CN" altLang="en-US" sz="4400" dirty="0">
              <a:latin typeface="汉语拼音" panose="000B0604020202020204" pitchFamily="34" charset="0"/>
              <a:ea typeface="GB Pinyinok-B" panose="02010600030101010101" pitchFamily="2" charset="-122"/>
              <a:cs typeface="汉语拼音" panose="000B0604020202020204" pitchFamily="34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464147" y="2152954"/>
            <a:ext cx="2318547" cy="2326669"/>
            <a:chOff x="5534807" y="1672548"/>
            <a:chExt cx="2318547" cy="2326669"/>
          </a:xfrm>
        </p:grpSpPr>
        <p:sp>
          <p:nvSpPr>
            <p:cNvPr id="4" name="矩形 3"/>
            <p:cNvSpPr>
              <a:spLocks noChangeAspect="1"/>
            </p:cNvSpPr>
            <p:nvPr>
              <p:custDataLst>
                <p:tags r:id="rId1"/>
              </p:custDataLst>
            </p:nvPr>
          </p:nvSpPr>
          <p:spPr>
            <a:xfrm>
              <a:off x="5534807" y="1672548"/>
              <a:ext cx="2304000" cy="2304000"/>
            </a:xfrm>
            <a:prstGeom prst="rect">
              <a:avLst/>
            </a:prstGeom>
            <a:solidFill>
              <a:srgbClr val="FFFFFF"/>
            </a:solidFill>
            <a:ln w="5715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" name="直接连接符 4"/>
            <p:cNvCxnSpPr/>
            <p:nvPr>
              <p:custDataLst>
                <p:tags r:id="rId2"/>
              </p:custDataLst>
            </p:nvPr>
          </p:nvCxnSpPr>
          <p:spPr>
            <a:xfrm>
              <a:off x="5549354" y="2824548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>
              <p:custDataLst>
                <p:tags r:id="rId3"/>
              </p:custDataLst>
            </p:nvPr>
          </p:nvCxnSpPr>
          <p:spPr>
            <a:xfrm rot="5400000">
              <a:off x="5508232" y="2847217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组合 8"/>
          <p:cNvGrpSpPr/>
          <p:nvPr/>
        </p:nvGrpSpPr>
        <p:grpSpPr>
          <a:xfrm>
            <a:off x="1699695" y="2414414"/>
            <a:ext cx="1847450" cy="1803748"/>
            <a:chOff x="7502525" y="1184275"/>
            <a:chExt cx="738187" cy="720725"/>
          </a:xfrm>
        </p:grpSpPr>
        <p:sp>
          <p:nvSpPr>
            <p:cNvPr id="10" name="Freeform 838"/>
            <p:cNvSpPr/>
            <p:nvPr/>
          </p:nvSpPr>
          <p:spPr bwMode="auto">
            <a:xfrm>
              <a:off x="7589838" y="1514475"/>
              <a:ext cx="77787" cy="155575"/>
            </a:xfrm>
            <a:custGeom>
              <a:avLst/>
              <a:gdLst>
                <a:gd name="T0" fmla="*/ 6 w 97"/>
                <a:gd name="T1" fmla="*/ 42 h 197"/>
                <a:gd name="T2" fmla="*/ 0 w 97"/>
                <a:gd name="T3" fmla="*/ 32 h 197"/>
                <a:gd name="T4" fmla="*/ 0 w 97"/>
                <a:gd name="T5" fmla="*/ 23 h 197"/>
                <a:gd name="T6" fmla="*/ 0 w 97"/>
                <a:gd name="T7" fmla="*/ 13 h 197"/>
                <a:gd name="T8" fmla="*/ 4 w 97"/>
                <a:gd name="T9" fmla="*/ 6 h 197"/>
                <a:gd name="T10" fmla="*/ 13 w 97"/>
                <a:gd name="T11" fmla="*/ 0 h 197"/>
                <a:gd name="T12" fmla="*/ 29 w 97"/>
                <a:gd name="T13" fmla="*/ 0 h 197"/>
                <a:gd name="T14" fmla="*/ 52 w 97"/>
                <a:gd name="T15" fmla="*/ 6 h 197"/>
                <a:gd name="T16" fmla="*/ 67 w 97"/>
                <a:gd name="T17" fmla="*/ 27 h 197"/>
                <a:gd name="T18" fmla="*/ 75 w 97"/>
                <a:gd name="T19" fmla="*/ 59 h 197"/>
                <a:gd name="T20" fmla="*/ 80 w 97"/>
                <a:gd name="T21" fmla="*/ 86 h 197"/>
                <a:gd name="T22" fmla="*/ 86 w 97"/>
                <a:gd name="T23" fmla="*/ 111 h 197"/>
                <a:gd name="T24" fmla="*/ 90 w 97"/>
                <a:gd name="T25" fmla="*/ 132 h 197"/>
                <a:gd name="T26" fmla="*/ 94 w 97"/>
                <a:gd name="T27" fmla="*/ 149 h 197"/>
                <a:gd name="T28" fmla="*/ 96 w 97"/>
                <a:gd name="T29" fmla="*/ 160 h 197"/>
                <a:gd name="T30" fmla="*/ 97 w 97"/>
                <a:gd name="T31" fmla="*/ 170 h 197"/>
                <a:gd name="T32" fmla="*/ 97 w 97"/>
                <a:gd name="T33" fmla="*/ 181 h 197"/>
                <a:gd name="T34" fmla="*/ 96 w 97"/>
                <a:gd name="T35" fmla="*/ 193 h 197"/>
                <a:gd name="T36" fmla="*/ 92 w 97"/>
                <a:gd name="T37" fmla="*/ 197 h 197"/>
                <a:gd name="T38" fmla="*/ 90 w 97"/>
                <a:gd name="T39" fmla="*/ 197 h 197"/>
                <a:gd name="T40" fmla="*/ 86 w 97"/>
                <a:gd name="T41" fmla="*/ 193 h 197"/>
                <a:gd name="T42" fmla="*/ 82 w 97"/>
                <a:gd name="T43" fmla="*/ 189 h 197"/>
                <a:gd name="T44" fmla="*/ 78 w 97"/>
                <a:gd name="T45" fmla="*/ 179 h 197"/>
                <a:gd name="T46" fmla="*/ 73 w 97"/>
                <a:gd name="T47" fmla="*/ 170 h 197"/>
                <a:gd name="T48" fmla="*/ 67 w 97"/>
                <a:gd name="T49" fmla="*/ 156 h 197"/>
                <a:gd name="T50" fmla="*/ 59 w 97"/>
                <a:gd name="T51" fmla="*/ 141 h 197"/>
                <a:gd name="T52" fmla="*/ 52 w 97"/>
                <a:gd name="T53" fmla="*/ 122 h 197"/>
                <a:gd name="T54" fmla="*/ 44 w 97"/>
                <a:gd name="T55" fmla="*/ 107 h 197"/>
                <a:gd name="T56" fmla="*/ 38 w 97"/>
                <a:gd name="T57" fmla="*/ 92 h 197"/>
                <a:gd name="T58" fmla="*/ 32 w 97"/>
                <a:gd name="T59" fmla="*/ 78 h 197"/>
                <a:gd name="T60" fmla="*/ 27 w 97"/>
                <a:gd name="T61" fmla="*/ 69 h 197"/>
                <a:gd name="T62" fmla="*/ 19 w 97"/>
                <a:gd name="T63" fmla="*/ 55 h 197"/>
                <a:gd name="T64" fmla="*/ 9 w 97"/>
                <a:gd name="T65" fmla="*/ 46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7" h="197">
                  <a:moveTo>
                    <a:pt x="9" y="46"/>
                  </a:moveTo>
                  <a:lnTo>
                    <a:pt x="6" y="42"/>
                  </a:lnTo>
                  <a:lnTo>
                    <a:pt x="2" y="36"/>
                  </a:lnTo>
                  <a:lnTo>
                    <a:pt x="0" y="32"/>
                  </a:lnTo>
                  <a:lnTo>
                    <a:pt x="0" y="29"/>
                  </a:lnTo>
                  <a:lnTo>
                    <a:pt x="0" y="23"/>
                  </a:lnTo>
                  <a:lnTo>
                    <a:pt x="0" y="19"/>
                  </a:lnTo>
                  <a:lnTo>
                    <a:pt x="0" y="13"/>
                  </a:lnTo>
                  <a:lnTo>
                    <a:pt x="2" y="9"/>
                  </a:lnTo>
                  <a:lnTo>
                    <a:pt x="4" y="6"/>
                  </a:lnTo>
                  <a:lnTo>
                    <a:pt x="8" y="2"/>
                  </a:lnTo>
                  <a:lnTo>
                    <a:pt x="13" y="0"/>
                  </a:lnTo>
                  <a:lnTo>
                    <a:pt x="21" y="0"/>
                  </a:lnTo>
                  <a:lnTo>
                    <a:pt x="29" y="0"/>
                  </a:lnTo>
                  <a:lnTo>
                    <a:pt x="38" y="2"/>
                  </a:lnTo>
                  <a:lnTo>
                    <a:pt x="52" y="6"/>
                  </a:lnTo>
                  <a:lnTo>
                    <a:pt x="65" y="9"/>
                  </a:lnTo>
                  <a:lnTo>
                    <a:pt x="67" y="27"/>
                  </a:lnTo>
                  <a:lnTo>
                    <a:pt x="71" y="44"/>
                  </a:lnTo>
                  <a:lnTo>
                    <a:pt x="75" y="59"/>
                  </a:lnTo>
                  <a:lnTo>
                    <a:pt x="78" y="72"/>
                  </a:lnTo>
                  <a:lnTo>
                    <a:pt x="80" y="86"/>
                  </a:lnTo>
                  <a:lnTo>
                    <a:pt x="84" y="99"/>
                  </a:lnTo>
                  <a:lnTo>
                    <a:pt x="86" y="111"/>
                  </a:lnTo>
                  <a:lnTo>
                    <a:pt x="88" y="122"/>
                  </a:lnTo>
                  <a:lnTo>
                    <a:pt x="90" y="132"/>
                  </a:lnTo>
                  <a:lnTo>
                    <a:pt x="92" y="139"/>
                  </a:lnTo>
                  <a:lnTo>
                    <a:pt x="94" y="149"/>
                  </a:lnTo>
                  <a:lnTo>
                    <a:pt x="96" y="155"/>
                  </a:lnTo>
                  <a:lnTo>
                    <a:pt x="96" y="160"/>
                  </a:lnTo>
                  <a:lnTo>
                    <a:pt x="97" y="166"/>
                  </a:lnTo>
                  <a:lnTo>
                    <a:pt x="97" y="170"/>
                  </a:lnTo>
                  <a:lnTo>
                    <a:pt x="97" y="172"/>
                  </a:lnTo>
                  <a:lnTo>
                    <a:pt x="97" y="181"/>
                  </a:lnTo>
                  <a:lnTo>
                    <a:pt x="97" y="187"/>
                  </a:lnTo>
                  <a:lnTo>
                    <a:pt x="96" y="193"/>
                  </a:lnTo>
                  <a:lnTo>
                    <a:pt x="94" y="197"/>
                  </a:lnTo>
                  <a:lnTo>
                    <a:pt x="92" y="197"/>
                  </a:lnTo>
                  <a:lnTo>
                    <a:pt x="92" y="197"/>
                  </a:lnTo>
                  <a:lnTo>
                    <a:pt x="90" y="197"/>
                  </a:lnTo>
                  <a:lnTo>
                    <a:pt x="88" y="195"/>
                  </a:lnTo>
                  <a:lnTo>
                    <a:pt x="86" y="193"/>
                  </a:lnTo>
                  <a:lnTo>
                    <a:pt x="84" y="191"/>
                  </a:lnTo>
                  <a:lnTo>
                    <a:pt x="82" y="189"/>
                  </a:lnTo>
                  <a:lnTo>
                    <a:pt x="80" y="185"/>
                  </a:lnTo>
                  <a:lnTo>
                    <a:pt x="78" y="179"/>
                  </a:lnTo>
                  <a:lnTo>
                    <a:pt x="75" y="176"/>
                  </a:lnTo>
                  <a:lnTo>
                    <a:pt x="73" y="170"/>
                  </a:lnTo>
                  <a:lnTo>
                    <a:pt x="69" y="164"/>
                  </a:lnTo>
                  <a:lnTo>
                    <a:pt x="67" y="156"/>
                  </a:lnTo>
                  <a:lnTo>
                    <a:pt x="63" y="149"/>
                  </a:lnTo>
                  <a:lnTo>
                    <a:pt x="59" y="141"/>
                  </a:lnTo>
                  <a:lnTo>
                    <a:pt x="55" y="132"/>
                  </a:lnTo>
                  <a:lnTo>
                    <a:pt x="52" y="122"/>
                  </a:lnTo>
                  <a:lnTo>
                    <a:pt x="48" y="114"/>
                  </a:lnTo>
                  <a:lnTo>
                    <a:pt x="44" y="107"/>
                  </a:lnTo>
                  <a:lnTo>
                    <a:pt x="42" y="99"/>
                  </a:lnTo>
                  <a:lnTo>
                    <a:pt x="38" y="92"/>
                  </a:lnTo>
                  <a:lnTo>
                    <a:pt x="36" y="86"/>
                  </a:lnTo>
                  <a:lnTo>
                    <a:pt x="32" y="78"/>
                  </a:lnTo>
                  <a:lnTo>
                    <a:pt x="30" y="74"/>
                  </a:lnTo>
                  <a:lnTo>
                    <a:pt x="27" y="69"/>
                  </a:lnTo>
                  <a:lnTo>
                    <a:pt x="25" y="63"/>
                  </a:lnTo>
                  <a:lnTo>
                    <a:pt x="19" y="55"/>
                  </a:lnTo>
                  <a:lnTo>
                    <a:pt x="15" y="50"/>
                  </a:lnTo>
                  <a:lnTo>
                    <a:pt x="9" y="46"/>
                  </a:lnTo>
                  <a:lnTo>
                    <a:pt x="9" y="46"/>
                  </a:lnTo>
                </a:path>
              </a:pathLst>
            </a:custGeom>
            <a:solidFill>
              <a:schemeClr val="tx1"/>
            </a:solidFill>
            <a:ln w="6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839"/>
            <p:cNvSpPr/>
            <p:nvPr/>
          </p:nvSpPr>
          <p:spPr bwMode="auto">
            <a:xfrm>
              <a:off x="7624763" y="1487488"/>
              <a:ext cx="211137" cy="125413"/>
            </a:xfrm>
            <a:custGeom>
              <a:avLst/>
              <a:gdLst>
                <a:gd name="T0" fmla="*/ 168 w 266"/>
                <a:gd name="T1" fmla="*/ 55 h 158"/>
                <a:gd name="T2" fmla="*/ 164 w 266"/>
                <a:gd name="T3" fmla="*/ 55 h 158"/>
                <a:gd name="T4" fmla="*/ 157 w 266"/>
                <a:gd name="T5" fmla="*/ 55 h 158"/>
                <a:gd name="T6" fmla="*/ 138 w 266"/>
                <a:gd name="T7" fmla="*/ 57 h 158"/>
                <a:gd name="T8" fmla="*/ 115 w 266"/>
                <a:gd name="T9" fmla="*/ 61 h 158"/>
                <a:gd name="T10" fmla="*/ 82 w 266"/>
                <a:gd name="T11" fmla="*/ 68 h 158"/>
                <a:gd name="T12" fmla="*/ 53 w 266"/>
                <a:gd name="T13" fmla="*/ 74 h 158"/>
                <a:gd name="T14" fmla="*/ 29 w 266"/>
                <a:gd name="T15" fmla="*/ 78 h 158"/>
                <a:gd name="T16" fmla="*/ 8 w 266"/>
                <a:gd name="T17" fmla="*/ 78 h 158"/>
                <a:gd name="T18" fmla="*/ 0 w 266"/>
                <a:gd name="T19" fmla="*/ 47 h 158"/>
                <a:gd name="T20" fmla="*/ 17 w 266"/>
                <a:gd name="T21" fmla="*/ 47 h 158"/>
                <a:gd name="T22" fmla="*/ 40 w 266"/>
                <a:gd name="T23" fmla="*/ 43 h 158"/>
                <a:gd name="T24" fmla="*/ 65 w 266"/>
                <a:gd name="T25" fmla="*/ 40 h 158"/>
                <a:gd name="T26" fmla="*/ 96 w 266"/>
                <a:gd name="T27" fmla="*/ 32 h 158"/>
                <a:gd name="T28" fmla="*/ 122 w 266"/>
                <a:gd name="T29" fmla="*/ 22 h 158"/>
                <a:gd name="T30" fmla="*/ 145 w 266"/>
                <a:gd name="T31" fmla="*/ 17 h 158"/>
                <a:gd name="T32" fmla="*/ 161 w 266"/>
                <a:gd name="T33" fmla="*/ 11 h 158"/>
                <a:gd name="T34" fmla="*/ 170 w 266"/>
                <a:gd name="T35" fmla="*/ 7 h 158"/>
                <a:gd name="T36" fmla="*/ 184 w 266"/>
                <a:gd name="T37" fmla="*/ 1 h 158"/>
                <a:gd name="T38" fmla="*/ 199 w 266"/>
                <a:gd name="T39" fmla="*/ 0 h 158"/>
                <a:gd name="T40" fmla="*/ 207 w 266"/>
                <a:gd name="T41" fmla="*/ 1 h 158"/>
                <a:gd name="T42" fmla="*/ 214 w 266"/>
                <a:gd name="T43" fmla="*/ 5 h 158"/>
                <a:gd name="T44" fmla="*/ 226 w 266"/>
                <a:gd name="T45" fmla="*/ 7 h 158"/>
                <a:gd name="T46" fmla="*/ 241 w 266"/>
                <a:gd name="T47" fmla="*/ 11 h 158"/>
                <a:gd name="T48" fmla="*/ 251 w 266"/>
                <a:gd name="T49" fmla="*/ 17 h 158"/>
                <a:gd name="T50" fmla="*/ 260 w 266"/>
                <a:gd name="T51" fmla="*/ 22 h 158"/>
                <a:gd name="T52" fmla="*/ 264 w 266"/>
                <a:gd name="T53" fmla="*/ 28 h 158"/>
                <a:gd name="T54" fmla="*/ 266 w 266"/>
                <a:gd name="T55" fmla="*/ 32 h 158"/>
                <a:gd name="T56" fmla="*/ 264 w 266"/>
                <a:gd name="T57" fmla="*/ 38 h 158"/>
                <a:gd name="T58" fmla="*/ 262 w 266"/>
                <a:gd name="T59" fmla="*/ 45 h 158"/>
                <a:gd name="T60" fmla="*/ 256 w 266"/>
                <a:gd name="T61" fmla="*/ 55 h 158"/>
                <a:gd name="T62" fmla="*/ 249 w 266"/>
                <a:gd name="T63" fmla="*/ 64 h 158"/>
                <a:gd name="T64" fmla="*/ 241 w 266"/>
                <a:gd name="T65" fmla="*/ 76 h 158"/>
                <a:gd name="T66" fmla="*/ 233 w 266"/>
                <a:gd name="T67" fmla="*/ 97 h 158"/>
                <a:gd name="T68" fmla="*/ 226 w 266"/>
                <a:gd name="T69" fmla="*/ 122 h 158"/>
                <a:gd name="T70" fmla="*/ 220 w 266"/>
                <a:gd name="T71" fmla="*/ 154 h 158"/>
                <a:gd name="T72" fmla="*/ 176 w 266"/>
                <a:gd name="T73" fmla="*/ 145 h 158"/>
                <a:gd name="T74" fmla="*/ 178 w 266"/>
                <a:gd name="T75" fmla="*/ 120 h 158"/>
                <a:gd name="T76" fmla="*/ 180 w 266"/>
                <a:gd name="T77" fmla="*/ 99 h 158"/>
                <a:gd name="T78" fmla="*/ 182 w 266"/>
                <a:gd name="T79" fmla="*/ 84 h 158"/>
                <a:gd name="T80" fmla="*/ 182 w 266"/>
                <a:gd name="T81" fmla="*/ 68 h 158"/>
                <a:gd name="T82" fmla="*/ 180 w 266"/>
                <a:gd name="T83" fmla="*/ 61 h 158"/>
                <a:gd name="T84" fmla="*/ 176 w 266"/>
                <a:gd name="T85" fmla="*/ 57 h 158"/>
                <a:gd name="T86" fmla="*/ 170 w 266"/>
                <a:gd name="T87" fmla="*/ 55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66" h="158">
                  <a:moveTo>
                    <a:pt x="170" y="55"/>
                  </a:moveTo>
                  <a:lnTo>
                    <a:pt x="168" y="55"/>
                  </a:lnTo>
                  <a:lnTo>
                    <a:pt x="166" y="55"/>
                  </a:lnTo>
                  <a:lnTo>
                    <a:pt x="164" y="55"/>
                  </a:lnTo>
                  <a:lnTo>
                    <a:pt x="163" y="53"/>
                  </a:lnTo>
                  <a:lnTo>
                    <a:pt x="157" y="55"/>
                  </a:lnTo>
                  <a:lnTo>
                    <a:pt x="149" y="55"/>
                  </a:lnTo>
                  <a:lnTo>
                    <a:pt x="138" y="57"/>
                  </a:lnTo>
                  <a:lnTo>
                    <a:pt x="126" y="59"/>
                  </a:lnTo>
                  <a:lnTo>
                    <a:pt x="115" y="61"/>
                  </a:lnTo>
                  <a:lnTo>
                    <a:pt x="99" y="64"/>
                  </a:lnTo>
                  <a:lnTo>
                    <a:pt x="82" y="68"/>
                  </a:lnTo>
                  <a:lnTo>
                    <a:pt x="67" y="72"/>
                  </a:lnTo>
                  <a:lnTo>
                    <a:pt x="53" y="74"/>
                  </a:lnTo>
                  <a:lnTo>
                    <a:pt x="40" y="76"/>
                  </a:lnTo>
                  <a:lnTo>
                    <a:pt x="29" y="78"/>
                  </a:lnTo>
                  <a:lnTo>
                    <a:pt x="17" y="78"/>
                  </a:lnTo>
                  <a:lnTo>
                    <a:pt x="8" y="78"/>
                  </a:lnTo>
                  <a:lnTo>
                    <a:pt x="0" y="76"/>
                  </a:lnTo>
                  <a:lnTo>
                    <a:pt x="0" y="47"/>
                  </a:lnTo>
                  <a:lnTo>
                    <a:pt x="8" y="47"/>
                  </a:lnTo>
                  <a:lnTo>
                    <a:pt x="17" y="47"/>
                  </a:lnTo>
                  <a:lnTo>
                    <a:pt x="29" y="45"/>
                  </a:lnTo>
                  <a:lnTo>
                    <a:pt x="40" y="43"/>
                  </a:lnTo>
                  <a:lnTo>
                    <a:pt x="52" y="42"/>
                  </a:lnTo>
                  <a:lnTo>
                    <a:pt x="65" y="40"/>
                  </a:lnTo>
                  <a:lnTo>
                    <a:pt x="80" y="36"/>
                  </a:lnTo>
                  <a:lnTo>
                    <a:pt x="96" y="32"/>
                  </a:lnTo>
                  <a:lnTo>
                    <a:pt x="109" y="26"/>
                  </a:lnTo>
                  <a:lnTo>
                    <a:pt x="122" y="22"/>
                  </a:lnTo>
                  <a:lnTo>
                    <a:pt x="134" y="19"/>
                  </a:lnTo>
                  <a:lnTo>
                    <a:pt x="145" y="17"/>
                  </a:lnTo>
                  <a:lnTo>
                    <a:pt x="153" y="13"/>
                  </a:lnTo>
                  <a:lnTo>
                    <a:pt x="161" y="11"/>
                  </a:lnTo>
                  <a:lnTo>
                    <a:pt x="166" y="9"/>
                  </a:lnTo>
                  <a:lnTo>
                    <a:pt x="170" y="7"/>
                  </a:lnTo>
                  <a:lnTo>
                    <a:pt x="176" y="3"/>
                  </a:lnTo>
                  <a:lnTo>
                    <a:pt x="184" y="1"/>
                  </a:lnTo>
                  <a:lnTo>
                    <a:pt x="191" y="0"/>
                  </a:lnTo>
                  <a:lnTo>
                    <a:pt x="199" y="0"/>
                  </a:lnTo>
                  <a:lnTo>
                    <a:pt x="203" y="0"/>
                  </a:lnTo>
                  <a:lnTo>
                    <a:pt x="207" y="1"/>
                  </a:lnTo>
                  <a:lnTo>
                    <a:pt x="210" y="3"/>
                  </a:lnTo>
                  <a:lnTo>
                    <a:pt x="214" y="5"/>
                  </a:lnTo>
                  <a:lnTo>
                    <a:pt x="220" y="5"/>
                  </a:lnTo>
                  <a:lnTo>
                    <a:pt x="226" y="7"/>
                  </a:lnTo>
                  <a:lnTo>
                    <a:pt x="233" y="9"/>
                  </a:lnTo>
                  <a:lnTo>
                    <a:pt x="241" y="11"/>
                  </a:lnTo>
                  <a:lnTo>
                    <a:pt x="247" y="15"/>
                  </a:lnTo>
                  <a:lnTo>
                    <a:pt x="251" y="17"/>
                  </a:lnTo>
                  <a:lnTo>
                    <a:pt x="256" y="21"/>
                  </a:lnTo>
                  <a:lnTo>
                    <a:pt x="260" y="22"/>
                  </a:lnTo>
                  <a:lnTo>
                    <a:pt x="262" y="24"/>
                  </a:lnTo>
                  <a:lnTo>
                    <a:pt x="264" y="28"/>
                  </a:lnTo>
                  <a:lnTo>
                    <a:pt x="266" y="30"/>
                  </a:lnTo>
                  <a:lnTo>
                    <a:pt x="266" y="32"/>
                  </a:lnTo>
                  <a:lnTo>
                    <a:pt x="266" y="34"/>
                  </a:lnTo>
                  <a:lnTo>
                    <a:pt x="264" y="38"/>
                  </a:lnTo>
                  <a:lnTo>
                    <a:pt x="264" y="42"/>
                  </a:lnTo>
                  <a:lnTo>
                    <a:pt x="262" y="45"/>
                  </a:lnTo>
                  <a:lnTo>
                    <a:pt x="260" y="49"/>
                  </a:lnTo>
                  <a:lnTo>
                    <a:pt x="256" y="55"/>
                  </a:lnTo>
                  <a:lnTo>
                    <a:pt x="253" y="59"/>
                  </a:lnTo>
                  <a:lnTo>
                    <a:pt x="249" y="64"/>
                  </a:lnTo>
                  <a:lnTo>
                    <a:pt x="245" y="70"/>
                  </a:lnTo>
                  <a:lnTo>
                    <a:pt x="241" y="76"/>
                  </a:lnTo>
                  <a:lnTo>
                    <a:pt x="237" y="85"/>
                  </a:lnTo>
                  <a:lnTo>
                    <a:pt x="233" y="97"/>
                  </a:lnTo>
                  <a:lnTo>
                    <a:pt x="230" y="108"/>
                  </a:lnTo>
                  <a:lnTo>
                    <a:pt x="226" y="122"/>
                  </a:lnTo>
                  <a:lnTo>
                    <a:pt x="224" y="137"/>
                  </a:lnTo>
                  <a:lnTo>
                    <a:pt x="220" y="154"/>
                  </a:lnTo>
                  <a:lnTo>
                    <a:pt x="174" y="158"/>
                  </a:lnTo>
                  <a:lnTo>
                    <a:pt x="176" y="145"/>
                  </a:lnTo>
                  <a:lnTo>
                    <a:pt x="176" y="131"/>
                  </a:lnTo>
                  <a:lnTo>
                    <a:pt x="178" y="120"/>
                  </a:lnTo>
                  <a:lnTo>
                    <a:pt x="178" y="108"/>
                  </a:lnTo>
                  <a:lnTo>
                    <a:pt x="180" y="99"/>
                  </a:lnTo>
                  <a:lnTo>
                    <a:pt x="180" y="91"/>
                  </a:lnTo>
                  <a:lnTo>
                    <a:pt x="182" y="84"/>
                  </a:lnTo>
                  <a:lnTo>
                    <a:pt x="182" y="76"/>
                  </a:lnTo>
                  <a:lnTo>
                    <a:pt x="182" y="68"/>
                  </a:lnTo>
                  <a:lnTo>
                    <a:pt x="180" y="64"/>
                  </a:lnTo>
                  <a:lnTo>
                    <a:pt x="180" y="61"/>
                  </a:lnTo>
                  <a:lnTo>
                    <a:pt x="178" y="59"/>
                  </a:lnTo>
                  <a:lnTo>
                    <a:pt x="176" y="57"/>
                  </a:lnTo>
                  <a:lnTo>
                    <a:pt x="172" y="57"/>
                  </a:lnTo>
                  <a:lnTo>
                    <a:pt x="170" y="55"/>
                  </a:lnTo>
                  <a:lnTo>
                    <a:pt x="170" y="55"/>
                  </a:lnTo>
                </a:path>
              </a:pathLst>
            </a:custGeom>
            <a:solidFill>
              <a:schemeClr val="tx1"/>
            </a:solidFill>
            <a:ln w="6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840"/>
            <p:cNvSpPr/>
            <p:nvPr/>
          </p:nvSpPr>
          <p:spPr bwMode="auto">
            <a:xfrm>
              <a:off x="7651750" y="1595438"/>
              <a:ext cx="169862" cy="52388"/>
            </a:xfrm>
            <a:custGeom>
              <a:avLst/>
              <a:gdLst>
                <a:gd name="T0" fmla="*/ 213 w 215"/>
                <a:gd name="T1" fmla="*/ 34 h 67"/>
                <a:gd name="T2" fmla="*/ 108 w 215"/>
                <a:gd name="T3" fmla="*/ 52 h 67"/>
                <a:gd name="T4" fmla="*/ 0 w 215"/>
                <a:gd name="T5" fmla="*/ 67 h 67"/>
                <a:gd name="T6" fmla="*/ 0 w 215"/>
                <a:gd name="T7" fmla="*/ 38 h 67"/>
                <a:gd name="T8" fmla="*/ 2 w 215"/>
                <a:gd name="T9" fmla="*/ 38 h 67"/>
                <a:gd name="T10" fmla="*/ 6 w 215"/>
                <a:gd name="T11" fmla="*/ 38 h 67"/>
                <a:gd name="T12" fmla="*/ 10 w 215"/>
                <a:gd name="T13" fmla="*/ 38 h 67"/>
                <a:gd name="T14" fmla="*/ 14 w 215"/>
                <a:gd name="T15" fmla="*/ 38 h 67"/>
                <a:gd name="T16" fmla="*/ 20 w 215"/>
                <a:gd name="T17" fmla="*/ 36 h 67"/>
                <a:gd name="T18" fmla="*/ 25 w 215"/>
                <a:gd name="T19" fmla="*/ 36 h 67"/>
                <a:gd name="T20" fmla="*/ 31 w 215"/>
                <a:gd name="T21" fmla="*/ 34 h 67"/>
                <a:gd name="T22" fmla="*/ 37 w 215"/>
                <a:gd name="T23" fmla="*/ 33 h 67"/>
                <a:gd name="T24" fmla="*/ 44 w 215"/>
                <a:gd name="T25" fmla="*/ 33 h 67"/>
                <a:gd name="T26" fmla="*/ 50 w 215"/>
                <a:gd name="T27" fmla="*/ 31 h 67"/>
                <a:gd name="T28" fmla="*/ 67 w 215"/>
                <a:gd name="T29" fmla="*/ 27 h 67"/>
                <a:gd name="T30" fmla="*/ 85 w 215"/>
                <a:gd name="T31" fmla="*/ 23 h 67"/>
                <a:gd name="T32" fmla="*/ 104 w 215"/>
                <a:gd name="T33" fmla="*/ 19 h 67"/>
                <a:gd name="T34" fmla="*/ 115 w 215"/>
                <a:gd name="T35" fmla="*/ 15 h 67"/>
                <a:gd name="T36" fmla="*/ 123 w 215"/>
                <a:gd name="T37" fmla="*/ 13 h 67"/>
                <a:gd name="T38" fmla="*/ 132 w 215"/>
                <a:gd name="T39" fmla="*/ 12 h 67"/>
                <a:gd name="T40" fmla="*/ 142 w 215"/>
                <a:gd name="T41" fmla="*/ 10 h 67"/>
                <a:gd name="T42" fmla="*/ 150 w 215"/>
                <a:gd name="T43" fmla="*/ 8 h 67"/>
                <a:gd name="T44" fmla="*/ 157 w 215"/>
                <a:gd name="T45" fmla="*/ 6 h 67"/>
                <a:gd name="T46" fmla="*/ 163 w 215"/>
                <a:gd name="T47" fmla="*/ 6 h 67"/>
                <a:gd name="T48" fmla="*/ 171 w 215"/>
                <a:gd name="T49" fmla="*/ 4 h 67"/>
                <a:gd name="T50" fmla="*/ 176 w 215"/>
                <a:gd name="T51" fmla="*/ 4 h 67"/>
                <a:gd name="T52" fmla="*/ 182 w 215"/>
                <a:gd name="T53" fmla="*/ 2 h 67"/>
                <a:gd name="T54" fmla="*/ 186 w 215"/>
                <a:gd name="T55" fmla="*/ 2 h 67"/>
                <a:gd name="T56" fmla="*/ 192 w 215"/>
                <a:gd name="T57" fmla="*/ 2 h 67"/>
                <a:gd name="T58" fmla="*/ 196 w 215"/>
                <a:gd name="T59" fmla="*/ 0 h 67"/>
                <a:gd name="T60" fmla="*/ 199 w 215"/>
                <a:gd name="T61" fmla="*/ 2 h 67"/>
                <a:gd name="T62" fmla="*/ 201 w 215"/>
                <a:gd name="T63" fmla="*/ 2 h 67"/>
                <a:gd name="T64" fmla="*/ 205 w 215"/>
                <a:gd name="T65" fmla="*/ 2 h 67"/>
                <a:gd name="T66" fmla="*/ 207 w 215"/>
                <a:gd name="T67" fmla="*/ 4 h 67"/>
                <a:gd name="T68" fmla="*/ 209 w 215"/>
                <a:gd name="T69" fmla="*/ 6 h 67"/>
                <a:gd name="T70" fmla="*/ 213 w 215"/>
                <a:gd name="T71" fmla="*/ 10 h 67"/>
                <a:gd name="T72" fmla="*/ 213 w 215"/>
                <a:gd name="T73" fmla="*/ 13 h 67"/>
                <a:gd name="T74" fmla="*/ 215 w 215"/>
                <a:gd name="T75" fmla="*/ 19 h 67"/>
                <a:gd name="T76" fmla="*/ 215 w 215"/>
                <a:gd name="T77" fmla="*/ 23 h 67"/>
                <a:gd name="T78" fmla="*/ 215 w 215"/>
                <a:gd name="T79" fmla="*/ 29 h 67"/>
                <a:gd name="T80" fmla="*/ 213 w 215"/>
                <a:gd name="T81" fmla="*/ 34 h 67"/>
                <a:gd name="T82" fmla="*/ 213 w 215"/>
                <a:gd name="T83" fmla="*/ 34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15" h="67">
                  <a:moveTo>
                    <a:pt x="213" y="34"/>
                  </a:moveTo>
                  <a:lnTo>
                    <a:pt x="108" y="52"/>
                  </a:lnTo>
                  <a:lnTo>
                    <a:pt x="0" y="67"/>
                  </a:lnTo>
                  <a:lnTo>
                    <a:pt x="0" y="38"/>
                  </a:lnTo>
                  <a:lnTo>
                    <a:pt x="2" y="38"/>
                  </a:lnTo>
                  <a:lnTo>
                    <a:pt x="6" y="38"/>
                  </a:lnTo>
                  <a:lnTo>
                    <a:pt x="10" y="38"/>
                  </a:lnTo>
                  <a:lnTo>
                    <a:pt x="14" y="38"/>
                  </a:lnTo>
                  <a:lnTo>
                    <a:pt x="20" y="36"/>
                  </a:lnTo>
                  <a:lnTo>
                    <a:pt x="25" y="36"/>
                  </a:lnTo>
                  <a:lnTo>
                    <a:pt x="31" y="34"/>
                  </a:lnTo>
                  <a:lnTo>
                    <a:pt x="37" y="33"/>
                  </a:lnTo>
                  <a:lnTo>
                    <a:pt x="44" y="33"/>
                  </a:lnTo>
                  <a:lnTo>
                    <a:pt x="50" y="31"/>
                  </a:lnTo>
                  <a:lnTo>
                    <a:pt x="67" y="27"/>
                  </a:lnTo>
                  <a:lnTo>
                    <a:pt x="85" y="23"/>
                  </a:lnTo>
                  <a:lnTo>
                    <a:pt x="104" y="19"/>
                  </a:lnTo>
                  <a:lnTo>
                    <a:pt x="115" y="15"/>
                  </a:lnTo>
                  <a:lnTo>
                    <a:pt x="123" y="13"/>
                  </a:lnTo>
                  <a:lnTo>
                    <a:pt x="132" y="12"/>
                  </a:lnTo>
                  <a:lnTo>
                    <a:pt x="142" y="10"/>
                  </a:lnTo>
                  <a:lnTo>
                    <a:pt x="150" y="8"/>
                  </a:lnTo>
                  <a:lnTo>
                    <a:pt x="157" y="6"/>
                  </a:lnTo>
                  <a:lnTo>
                    <a:pt x="163" y="6"/>
                  </a:lnTo>
                  <a:lnTo>
                    <a:pt x="171" y="4"/>
                  </a:lnTo>
                  <a:lnTo>
                    <a:pt x="176" y="4"/>
                  </a:lnTo>
                  <a:lnTo>
                    <a:pt x="182" y="2"/>
                  </a:lnTo>
                  <a:lnTo>
                    <a:pt x="186" y="2"/>
                  </a:lnTo>
                  <a:lnTo>
                    <a:pt x="192" y="2"/>
                  </a:lnTo>
                  <a:lnTo>
                    <a:pt x="196" y="0"/>
                  </a:lnTo>
                  <a:lnTo>
                    <a:pt x="199" y="2"/>
                  </a:lnTo>
                  <a:lnTo>
                    <a:pt x="201" y="2"/>
                  </a:lnTo>
                  <a:lnTo>
                    <a:pt x="205" y="2"/>
                  </a:lnTo>
                  <a:lnTo>
                    <a:pt x="207" y="4"/>
                  </a:lnTo>
                  <a:lnTo>
                    <a:pt x="209" y="6"/>
                  </a:lnTo>
                  <a:lnTo>
                    <a:pt x="213" y="10"/>
                  </a:lnTo>
                  <a:lnTo>
                    <a:pt x="213" y="13"/>
                  </a:lnTo>
                  <a:lnTo>
                    <a:pt x="215" y="19"/>
                  </a:lnTo>
                  <a:lnTo>
                    <a:pt x="215" y="23"/>
                  </a:lnTo>
                  <a:lnTo>
                    <a:pt x="215" y="29"/>
                  </a:lnTo>
                  <a:lnTo>
                    <a:pt x="213" y="34"/>
                  </a:lnTo>
                  <a:lnTo>
                    <a:pt x="213" y="34"/>
                  </a:lnTo>
                </a:path>
              </a:pathLst>
            </a:custGeom>
            <a:solidFill>
              <a:schemeClr val="tx1"/>
            </a:solidFill>
            <a:ln w="6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841"/>
            <p:cNvSpPr/>
            <p:nvPr/>
          </p:nvSpPr>
          <p:spPr bwMode="auto">
            <a:xfrm>
              <a:off x="7502525" y="1697038"/>
              <a:ext cx="350837" cy="119063"/>
            </a:xfrm>
            <a:custGeom>
              <a:avLst/>
              <a:gdLst>
                <a:gd name="T0" fmla="*/ 272 w 442"/>
                <a:gd name="T1" fmla="*/ 34 h 151"/>
                <a:gd name="T2" fmla="*/ 312 w 442"/>
                <a:gd name="T3" fmla="*/ 25 h 151"/>
                <a:gd name="T4" fmla="*/ 346 w 442"/>
                <a:gd name="T5" fmla="*/ 17 h 151"/>
                <a:gd name="T6" fmla="*/ 377 w 442"/>
                <a:gd name="T7" fmla="*/ 10 h 151"/>
                <a:gd name="T8" fmla="*/ 400 w 442"/>
                <a:gd name="T9" fmla="*/ 4 h 151"/>
                <a:gd name="T10" fmla="*/ 419 w 442"/>
                <a:gd name="T11" fmla="*/ 2 h 151"/>
                <a:gd name="T12" fmla="*/ 432 w 442"/>
                <a:gd name="T13" fmla="*/ 0 h 151"/>
                <a:gd name="T14" fmla="*/ 440 w 442"/>
                <a:gd name="T15" fmla="*/ 0 h 151"/>
                <a:gd name="T16" fmla="*/ 442 w 442"/>
                <a:gd name="T17" fmla="*/ 2 h 151"/>
                <a:gd name="T18" fmla="*/ 442 w 442"/>
                <a:gd name="T19" fmla="*/ 6 h 151"/>
                <a:gd name="T20" fmla="*/ 438 w 442"/>
                <a:gd name="T21" fmla="*/ 10 h 151"/>
                <a:gd name="T22" fmla="*/ 432 w 442"/>
                <a:gd name="T23" fmla="*/ 13 h 151"/>
                <a:gd name="T24" fmla="*/ 425 w 442"/>
                <a:gd name="T25" fmla="*/ 17 h 151"/>
                <a:gd name="T26" fmla="*/ 415 w 442"/>
                <a:gd name="T27" fmla="*/ 23 h 151"/>
                <a:gd name="T28" fmla="*/ 402 w 442"/>
                <a:gd name="T29" fmla="*/ 29 h 151"/>
                <a:gd name="T30" fmla="*/ 386 w 442"/>
                <a:gd name="T31" fmla="*/ 34 h 151"/>
                <a:gd name="T32" fmla="*/ 362 w 442"/>
                <a:gd name="T33" fmla="*/ 44 h 151"/>
                <a:gd name="T34" fmla="*/ 321 w 442"/>
                <a:gd name="T35" fmla="*/ 61 h 151"/>
                <a:gd name="T36" fmla="*/ 279 w 442"/>
                <a:gd name="T37" fmla="*/ 76 h 151"/>
                <a:gd name="T38" fmla="*/ 230 w 442"/>
                <a:gd name="T39" fmla="*/ 96 h 151"/>
                <a:gd name="T40" fmla="*/ 191 w 442"/>
                <a:gd name="T41" fmla="*/ 113 h 151"/>
                <a:gd name="T42" fmla="*/ 166 w 442"/>
                <a:gd name="T43" fmla="*/ 122 h 151"/>
                <a:gd name="T44" fmla="*/ 145 w 442"/>
                <a:gd name="T45" fmla="*/ 130 h 151"/>
                <a:gd name="T46" fmla="*/ 126 w 442"/>
                <a:gd name="T47" fmla="*/ 138 h 151"/>
                <a:gd name="T48" fmla="*/ 109 w 442"/>
                <a:gd name="T49" fmla="*/ 143 h 151"/>
                <a:gd name="T50" fmla="*/ 96 w 442"/>
                <a:gd name="T51" fmla="*/ 147 h 151"/>
                <a:gd name="T52" fmla="*/ 84 w 442"/>
                <a:gd name="T53" fmla="*/ 149 h 151"/>
                <a:gd name="T54" fmla="*/ 74 w 442"/>
                <a:gd name="T55" fmla="*/ 151 h 151"/>
                <a:gd name="T56" fmla="*/ 65 w 442"/>
                <a:gd name="T57" fmla="*/ 151 h 151"/>
                <a:gd name="T58" fmla="*/ 52 w 442"/>
                <a:gd name="T59" fmla="*/ 147 h 151"/>
                <a:gd name="T60" fmla="*/ 40 w 442"/>
                <a:gd name="T61" fmla="*/ 141 h 151"/>
                <a:gd name="T62" fmla="*/ 30 w 442"/>
                <a:gd name="T63" fmla="*/ 130 h 151"/>
                <a:gd name="T64" fmla="*/ 19 w 442"/>
                <a:gd name="T65" fmla="*/ 117 h 151"/>
                <a:gd name="T66" fmla="*/ 9 w 442"/>
                <a:gd name="T67" fmla="*/ 105 h 151"/>
                <a:gd name="T68" fmla="*/ 4 w 442"/>
                <a:gd name="T69" fmla="*/ 96 h 151"/>
                <a:gd name="T70" fmla="*/ 0 w 442"/>
                <a:gd name="T71" fmla="*/ 86 h 151"/>
                <a:gd name="T72" fmla="*/ 0 w 442"/>
                <a:gd name="T73" fmla="*/ 78 h 151"/>
                <a:gd name="T74" fmla="*/ 4 w 442"/>
                <a:gd name="T75" fmla="*/ 76 h 151"/>
                <a:gd name="T76" fmla="*/ 9 w 442"/>
                <a:gd name="T77" fmla="*/ 75 h 151"/>
                <a:gd name="T78" fmla="*/ 19 w 442"/>
                <a:gd name="T79" fmla="*/ 76 h 151"/>
                <a:gd name="T80" fmla="*/ 34 w 442"/>
                <a:gd name="T81" fmla="*/ 80 h 151"/>
                <a:gd name="T82" fmla="*/ 52 w 442"/>
                <a:gd name="T83" fmla="*/ 86 h 151"/>
                <a:gd name="T84" fmla="*/ 61 w 442"/>
                <a:gd name="T85" fmla="*/ 86 h 151"/>
                <a:gd name="T86" fmla="*/ 69 w 442"/>
                <a:gd name="T87" fmla="*/ 84 h 151"/>
                <a:gd name="T88" fmla="*/ 82 w 442"/>
                <a:gd name="T89" fmla="*/ 82 h 151"/>
                <a:gd name="T90" fmla="*/ 101 w 442"/>
                <a:gd name="T91" fmla="*/ 76 h 151"/>
                <a:gd name="T92" fmla="*/ 124 w 442"/>
                <a:gd name="T93" fmla="*/ 71 h 151"/>
                <a:gd name="T94" fmla="*/ 153 w 442"/>
                <a:gd name="T95" fmla="*/ 65 h 151"/>
                <a:gd name="T96" fmla="*/ 187 w 442"/>
                <a:gd name="T97" fmla="*/ 55 h 151"/>
                <a:gd name="T98" fmla="*/ 228 w 442"/>
                <a:gd name="T99" fmla="*/ 46 h 151"/>
                <a:gd name="T100" fmla="*/ 251 w 442"/>
                <a:gd name="T101" fmla="*/ 42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42" h="151">
                  <a:moveTo>
                    <a:pt x="251" y="42"/>
                  </a:moveTo>
                  <a:lnTo>
                    <a:pt x="272" y="34"/>
                  </a:lnTo>
                  <a:lnTo>
                    <a:pt x="293" y="31"/>
                  </a:lnTo>
                  <a:lnTo>
                    <a:pt x="312" y="25"/>
                  </a:lnTo>
                  <a:lnTo>
                    <a:pt x="331" y="21"/>
                  </a:lnTo>
                  <a:lnTo>
                    <a:pt x="346" y="17"/>
                  </a:lnTo>
                  <a:lnTo>
                    <a:pt x="362" y="13"/>
                  </a:lnTo>
                  <a:lnTo>
                    <a:pt x="377" y="10"/>
                  </a:lnTo>
                  <a:lnTo>
                    <a:pt x="388" y="8"/>
                  </a:lnTo>
                  <a:lnTo>
                    <a:pt x="400" y="4"/>
                  </a:lnTo>
                  <a:lnTo>
                    <a:pt x="411" y="2"/>
                  </a:lnTo>
                  <a:lnTo>
                    <a:pt x="419" y="2"/>
                  </a:lnTo>
                  <a:lnTo>
                    <a:pt x="427" y="0"/>
                  </a:lnTo>
                  <a:lnTo>
                    <a:pt x="432" y="0"/>
                  </a:lnTo>
                  <a:lnTo>
                    <a:pt x="436" y="0"/>
                  </a:lnTo>
                  <a:lnTo>
                    <a:pt x="440" y="0"/>
                  </a:lnTo>
                  <a:lnTo>
                    <a:pt x="442" y="0"/>
                  </a:lnTo>
                  <a:lnTo>
                    <a:pt x="442" y="2"/>
                  </a:lnTo>
                  <a:lnTo>
                    <a:pt x="442" y="4"/>
                  </a:lnTo>
                  <a:lnTo>
                    <a:pt x="442" y="6"/>
                  </a:lnTo>
                  <a:lnTo>
                    <a:pt x="440" y="8"/>
                  </a:lnTo>
                  <a:lnTo>
                    <a:pt x="438" y="10"/>
                  </a:lnTo>
                  <a:lnTo>
                    <a:pt x="436" y="12"/>
                  </a:lnTo>
                  <a:lnTo>
                    <a:pt x="432" y="13"/>
                  </a:lnTo>
                  <a:lnTo>
                    <a:pt x="429" y="15"/>
                  </a:lnTo>
                  <a:lnTo>
                    <a:pt x="425" y="17"/>
                  </a:lnTo>
                  <a:lnTo>
                    <a:pt x="421" y="21"/>
                  </a:lnTo>
                  <a:lnTo>
                    <a:pt x="415" y="23"/>
                  </a:lnTo>
                  <a:lnTo>
                    <a:pt x="409" y="25"/>
                  </a:lnTo>
                  <a:lnTo>
                    <a:pt x="402" y="29"/>
                  </a:lnTo>
                  <a:lnTo>
                    <a:pt x="394" y="31"/>
                  </a:lnTo>
                  <a:lnTo>
                    <a:pt x="386" y="34"/>
                  </a:lnTo>
                  <a:lnTo>
                    <a:pt x="379" y="36"/>
                  </a:lnTo>
                  <a:lnTo>
                    <a:pt x="362" y="44"/>
                  </a:lnTo>
                  <a:lnTo>
                    <a:pt x="342" y="54"/>
                  </a:lnTo>
                  <a:lnTo>
                    <a:pt x="321" y="61"/>
                  </a:lnTo>
                  <a:lnTo>
                    <a:pt x="300" y="69"/>
                  </a:lnTo>
                  <a:lnTo>
                    <a:pt x="279" y="76"/>
                  </a:lnTo>
                  <a:lnTo>
                    <a:pt x="254" y="86"/>
                  </a:lnTo>
                  <a:lnTo>
                    <a:pt x="230" y="96"/>
                  </a:lnTo>
                  <a:lnTo>
                    <a:pt x="205" y="107"/>
                  </a:lnTo>
                  <a:lnTo>
                    <a:pt x="191" y="113"/>
                  </a:lnTo>
                  <a:lnTo>
                    <a:pt x="178" y="117"/>
                  </a:lnTo>
                  <a:lnTo>
                    <a:pt x="166" y="122"/>
                  </a:lnTo>
                  <a:lnTo>
                    <a:pt x="155" y="126"/>
                  </a:lnTo>
                  <a:lnTo>
                    <a:pt x="145" y="130"/>
                  </a:lnTo>
                  <a:lnTo>
                    <a:pt x="136" y="134"/>
                  </a:lnTo>
                  <a:lnTo>
                    <a:pt x="126" y="138"/>
                  </a:lnTo>
                  <a:lnTo>
                    <a:pt x="117" y="139"/>
                  </a:lnTo>
                  <a:lnTo>
                    <a:pt x="109" y="143"/>
                  </a:lnTo>
                  <a:lnTo>
                    <a:pt x="101" y="145"/>
                  </a:lnTo>
                  <a:lnTo>
                    <a:pt x="96" y="147"/>
                  </a:lnTo>
                  <a:lnTo>
                    <a:pt x="88" y="149"/>
                  </a:lnTo>
                  <a:lnTo>
                    <a:pt x="84" y="149"/>
                  </a:lnTo>
                  <a:lnTo>
                    <a:pt x="78" y="151"/>
                  </a:lnTo>
                  <a:lnTo>
                    <a:pt x="74" y="151"/>
                  </a:lnTo>
                  <a:lnTo>
                    <a:pt x="71" y="151"/>
                  </a:lnTo>
                  <a:lnTo>
                    <a:pt x="65" y="151"/>
                  </a:lnTo>
                  <a:lnTo>
                    <a:pt x="59" y="149"/>
                  </a:lnTo>
                  <a:lnTo>
                    <a:pt x="52" y="147"/>
                  </a:lnTo>
                  <a:lnTo>
                    <a:pt x="46" y="145"/>
                  </a:lnTo>
                  <a:lnTo>
                    <a:pt x="40" y="141"/>
                  </a:lnTo>
                  <a:lnTo>
                    <a:pt x="34" y="136"/>
                  </a:lnTo>
                  <a:lnTo>
                    <a:pt x="30" y="130"/>
                  </a:lnTo>
                  <a:lnTo>
                    <a:pt x="25" y="122"/>
                  </a:lnTo>
                  <a:lnTo>
                    <a:pt x="19" y="117"/>
                  </a:lnTo>
                  <a:lnTo>
                    <a:pt x="13" y="111"/>
                  </a:lnTo>
                  <a:lnTo>
                    <a:pt x="9" y="105"/>
                  </a:lnTo>
                  <a:lnTo>
                    <a:pt x="6" y="101"/>
                  </a:lnTo>
                  <a:lnTo>
                    <a:pt x="4" y="96"/>
                  </a:lnTo>
                  <a:lnTo>
                    <a:pt x="2" y="92"/>
                  </a:lnTo>
                  <a:lnTo>
                    <a:pt x="0" y="86"/>
                  </a:lnTo>
                  <a:lnTo>
                    <a:pt x="0" y="82"/>
                  </a:lnTo>
                  <a:lnTo>
                    <a:pt x="0" y="78"/>
                  </a:lnTo>
                  <a:lnTo>
                    <a:pt x="2" y="76"/>
                  </a:lnTo>
                  <a:lnTo>
                    <a:pt x="4" y="76"/>
                  </a:lnTo>
                  <a:lnTo>
                    <a:pt x="6" y="75"/>
                  </a:lnTo>
                  <a:lnTo>
                    <a:pt x="9" y="75"/>
                  </a:lnTo>
                  <a:lnTo>
                    <a:pt x="13" y="76"/>
                  </a:lnTo>
                  <a:lnTo>
                    <a:pt x="19" y="76"/>
                  </a:lnTo>
                  <a:lnTo>
                    <a:pt x="25" y="78"/>
                  </a:lnTo>
                  <a:lnTo>
                    <a:pt x="34" y="80"/>
                  </a:lnTo>
                  <a:lnTo>
                    <a:pt x="44" y="84"/>
                  </a:lnTo>
                  <a:lnTo>
                    <a:pt x="52" y="86"/>
                  </a:lnTo>
                  <a:lnTo>
                    <a:pt x="59" y="86"/>
                  </a:lnTo>
                  <a:lnTo>
                    <a:pt x="61" y="86"/>
                  </a:lnTo>
                  <a:lnTo>
                    <a:pt x="63" y="86"/>
                  </a:lnTo>
                  <a:lnTo>
                    <a:pt x="69" y="84"/>
                  </a:lnTo>
                  <a:lnTo>
                    <a:pt x="74" y="82"/>
                  </a:lnTo>
                  <a:lnTo>
                    <a:pt x="82" y="82"/>
                  </a:lnTo>
                  <a:lnTo>
                    <a:pt x="92" y="80"/>
                  </a:lnTo>
                  <a:lnTo>
                    <a:pt x="101" y="76"/>
                  </a:lnTo>
                  <a:lnTo>
                    <a:pt x="113" y="75"/>
                  </a:lnTo>
                  <a:lnTo>
                    <a:pt x="124" y="71"/>
                  </a:lnTo>
                  <a:lnTo>
                    <a:pt x="138" y="69"/>
                  </a:lnTo>
                  <a:lnTo>
                    <a:pt x="153" y="65"/>
                  </a:lnTo>
                  <a:lnTo>
                    <a:pt x="170" y="61"/>
                  </a:lnTo>
                  <a:lnTo>
                    <a:pt x="187" y="55"/>
                  </a:lnTo>
                  <a:lnTo>
                    <a:pt x="207" y="52"/>
                  </a:lnTo>
                  <a:lnTo>
                    <a:pt x="228" y="46"/>
                  </a:lnTo>
                  <a:lnTo>
                    <a:pt x="251" y="42"/>
                  </a:lnTo>
                  <a:lnTo>
                    <a:pt x="251" y="42"/>
                  </a:lnTo>
                </a:path>
              </a:pathLst>
            </a:custGeom>
            <a:solidFill>
              <a:schemeClr val="tx1"/>
            </a:solidFill>
            <a:ln w="6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842"/>
            <p:cNvSpPr/>
            <p:nvPr/>
          </p:nvSpPr>
          <p:spPr bwMode="auto">
            <a:xfrm>
              <a:off x="7615238" y="1333500"/>
              <a:ext cx="379412" cy="95250"/>
            </a:xfrm>
            <a:custGeom>
              <a:avLst/>
              <a:gdLst>
                <a:gd name="T0" fmla="*/ 18 w 479"/>
                <a:gd name="T1" fmla="*/ 108 h 118"/>
                <a:gd name="T2" fmla="*/ 10 w 479"/>
                <a:gd name="T3" fmla="*/ 105 h 118"/>
                <a:gd name="T4" fmla="*/ 4 w 479"/>
                <a:gd name="T5" fmla="*/ 99 h 118"/>
                <a:gd name="T6" fmla="*/ 0 w 479"/>
                <a:gd name="T7" fmla="*/ 95 h 118"/>
                <a:gd name="T8" fmla="*/ 2 w 479"/>
                <a:gd name="T9" fmla="*/ 91 h 118"/>
                <a:gd name="T10" fmla="*/ 8 w 479"/>
                <a:gd name="T11" fmla="*/ 86 h 118"/>
                <a:gd name="T12" fmla="*/ 16 w 479"/>
                <a:gd name="T13" fmla="*/ 86 h 118"/>
                <a:gd name="T14" fmla="*/ 23 w 479"/>
                <a:gd name="T15" fmla="*/ 86 h 118"/>
                <a:gd name="T16" fmla="*/ 33 w 479"/>
                <a:gd name="T17" fmla="*/ 86 h 118"/>
                <a:gd name="T18" fmla="*/ 46 w 479"/>
                <a:gd name="T19" fmla="*/ 84 h 118"/>
                <a:gd name="T20" fmla="*/ 64 w 479"/>
                <a:gd name="T21" fmla="*/ 80 h 118"/>
                <a:gd name="T22" fmla="*/ 85 w 479"/>
                <a:gd name="T23" fmla="*/ 76 h 118"/>
                <a:gd name="T24" fmla="*/ 113 w 479"/>
                <a:gd name="T25" fmla="*/ 72 h 118"/>
                <a:gd name="T26" fmla="*/ 148 w 479"/>
                <a:gd name="T27" fmla="*/ 65 h 118"/>
                <a:gd name="T28" fmla="*/ 207 w 479"/>
                <a:gd name="T29" fmla="*/ 51 h 118"/>
                <a:gd name="T30" fmla="*/ 286 w 479"/>
                <a:gd name="T31" fmla="*/ 32 h 118"/>
                <a:gd name="T32" fmla="*/ 343 w 479"/>
                <a:gd name="T33" fmla="*/ 17 h 118"/>
                <a:gd name="T34" fmla="*/ 374 w 479"/>
                <a:gd name="T35" fmla="*/ 9 h 118"/>
                <a:gd name="T36" fmla="*/ 400 w 479"/>
                <a:gd name="T37" fmla="*/ 3 h 118"/>
                <a:gd name="T38" fmla="*/ 418 w 479"/>
                <a:gd name="T39" fmla="*/ 0 h 118"/>
                <a:gd name="T40" fmla="*/ 435 w 479"/>
                <a:gd name="T41" fmla="*/ 2 h 118"/>
                <a:gd name="T42" fmla="*/ 454 w 479"/>
                <a:gd name="T43" fmla="*/ 5 h 118"/>
                <a:gd name="T44" fmla="*/ 467 w 479"/>
                <a:gd name="T45" fmla="*/ 9 h 118"/>
                <a:gd name="T46" fmla="*/ 473 w 479"/>
                <a:gd name="T47" fmla="*/ 15 h 118"/>
                <a:gd name="T48" fmla="*/ 477 w 479"/>
                <a:gd name="T49" fmla="*/ 19 h 118"/>
                <a:gd name="T50" fmla="*/ 479 w 479"/>
                <a:gd name="T51" fmla="*/ 23 h 118"/>
                <a:gd name="T52" fmla="*/ 479 w 479"/>
                <a:gd name="T53" fmla="*/ 26 h 118"/>
                <a:gd name="T54" fmla="*/ 473 w 479"/>
                <a:gd name="T55" fmla="*/ 30 h 118"/>
                <a:gd name="T56" fmla="*/ 460 w 479"/>
                <a:gd name="T57" fmla="*/ 34 h 118"/>
                <a:gd name="T58" fmla="*/ 441 w 479"/>
                <a:gd name="T59" fmla="*/ 40 h 118"/>
                <a:gd name="T60" fmla="*/ 418 w 479"/>
                <a:gd name="T61" fmla="*/ 47 h 118"/>
                <a:gd name="T62" fmla="*/ 387 w 479"/>
                <a:gd name="T63" fmla="*/ 53 h 118"/>
                <a:gd name="T64" fmla="*/ 349 w 479"/>
                <a:gd name="T65" fmla="*/ 63 h 118"/>
                <a:gd name="T66" fmla="*/ 307 w 479"/>
                <a:gd name="T67" fmla="*/ 72 h 118"/>
                <a:gd name="T68" fmla="*/ 261 w 479"/>
                <a:gd name="T69" fmla="*/ 84 h 118"/>
                <a:gd name="T70" fmla="*/ 217 w 479"/>
                <a:gd name="T71" fmla="*/ 93 h 118"/>
                <a:gd name="T72" fmla="*/ 178 w 479"/>
                <a:gd name="T73" fmla="*/ 101 h 118"/>
                <a:gd name="T74" fmla="*/ 146 w 479"/>
                <a:gd name="T75" fmla="*/ 107 h 118"/>
                <a:gd name="T76" fmla="*/ 119 w 479"/>
                <a:gd name="T77" fmla="*/ 112 h 118"/>
                <a:gd name="T78" fmla="*/ 96 w 479"/>
                <a:gd name="T79" fmla="*/ 116 h 118"/>
                <a:gd name="T80" fmla="*/ 81 w 479"/>
                <a:gd name="T81" fmla="*/ 118 h 118"/>
                <a:gd name="T82" fmla="*/ 69 w 479"/>
                <a:gd name="T83" fmla="*/ 118 h 118"/>
                <a:gd name="T84" fmla="*/ 58 w 479"/>
                <a:gd name="T85" fmla="*/ 118 h 118"/>
                <a:gd name="T86" fmla="*/ 33 w 479"/>
                <a:gd name="T87" fmla="*/ 112 h 118"/>
                <a:gd name="T88" fmla="*/ 22 w 479"/>
                <a:gd name="T89" fmla="*/ 11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79" h="118">
                  <a:moveTo>
                    <a:pt x="22" y="110"/>
                  </a:moveTo>
                  <a:lnTo>
                    <a:pt x="18" y="108"/>
                  </a:lnTo>
                  <a:lnTo>
                    <a:pt x="14" y="107"/>
                  </a:lnTo>
                  <a:lnTo>
                    <a:pt x="10" y="105"/>
                  </a:lnTo>
                  <a:lnTo>
                    <a:pt x="6" y="103"/>
                  </a:lnTo>
                  <a:lnTo>
                    <a:pt x="4" y="99"/>
                  </a:lnTo>
                  <a:lnTo>
                    <a:pt x="2" y="97"/>
                  </a:lnTo>
                  <a:lnTo>
                    <a:pt x="0" y="95"/>
                  </a:lnTo>
                  <a:lnTo>
                    <a:pt x="0" y="93"/>
                  </a:lnTo>
                  <a:lnTo>
                    <a:pt x="2" y="91"/>
                  </a:lnTo>
                  <a:lnTo>
                    <a:pt x="4" y="87"/>
                  </a:lnTo>
                  <a:lnTo>
                    <a:pt x="8" y="86"/>
                  </a:lnTo>
                  <a:lnTo>
                    <a:pt x="14" y="86"/>
                  </a:lnTo>
                  <a:lnTo>
                    <a:pt x="16" y="86"/>
                  </a:lnTo>
                  <a:lnTo>
                    <a:pt x="18" y="86"/>
                  </a:lnTo>
                  <a:lnTo>
                    <a:pt x="23" y="86"/>
                  </a:lnTo>
                  <a:lnTo>
                    <a:pt x="27" y="86"/>
                  </a:lnTo>
                  <a:lnTo>
                    <a:pt x="33" y="86"/>
                  </a:lnTo>
                  <a:lnTo>
                    <a:pt x="41" y="84"/>
                  </a:lnTo>
                  <a:lnTo>
                    <a:pt x="46" y="84"/>
                  </a:lnTo>
                  <a:lnTo>
                    <a:pt x="54" y="82"/>
                  </a:lnTo>
                  <a:lnTo>
                    <a:pt x="64" y="80"/>
                  </a:lnTo>
                  <a:lnTo>
                    <a:pt x="73" y="78"/>
                  </a:lnTo>
                  <a:lnTo>
                    <a:pt x="85" y="76"/>
                  </a:lnTo>
                  <a:lnTo>
                    <a:pt x="98" y="74"/>
                  </a:lnTo>
                  <a:lnTo>
                    <a:pt x="113" y="72"/>
                  </a:lnTo>
                  <a:lnTo>
                    <a:pt x="131" y="68"/>
                  </a:lnTo>
                  <a:lnTo>
                    <a:pt x="148" y="65"/>
                  </a:lnTo>
                  <a:lnTo>
                    <a:pt x="167" y="61"/>
                  </a:lnTo>
                  <a:lnTo>
                    <a:pt x="207" y="51"/>
                  </a:lnTo>
                  <a:lnTo>
                    <a:pt x="245" y="42"/>
                  </a:lnTo>
                  <a:lnTo>
                    <a:pt x="286" y="32"/>
                  </a:lnTo>
                  <a:lnTo>
                    <a:pt x="326" y="21"/>
                  </a:lnTo>
                  <a:lnTo>
                    <a:pt x="343" y="17"/>
                  </a:lnTo>
                  <a:lnTo>
                    <a:pt x="360" y="11"/>
                  </a:lnTo>
                  <a:lnTo>
                    <a:pt x="374" y="9"/>
                  </a:lnTo>
                  <a:lnTo>
                    <a:pt x="387" y="5"/>
                  </a:lnTo>
                  <a:lnTo>
                    <a:pt x="400" y="3"/>
                  </a:lnTo>
                  <a:lnTo>
                    <a:pt x="410" y="2"/>
                  </a:lnTo>
                  <a:lnTo>
                    <a:pt x="418" y="0"/>
                  </a:lnTo>
                  <a:lnTo>
                    <a:pt x="425" y="0"/>
                  </a:lnTo>
                  <a:lnTo>
                    <a:pt x="435" y="2"/>
                  </a:lnTo>
                  <a:lnTo>
                    <a:pt x="445" y="2"/>
                  </a:lnTo>
                  <a:lnTo>
                    <a:pt x="454" y="5"/>
                  </a:lnTo>
                  <a:lnTo>
                    <a:pt x="464" y="7"/>
                  </a:lnTo>
                  <a:lnTo>
                    <a:pt x="467" y="9"/>
                  </a:lnTo>
                  <a:lnTo>
                    <a:pt x="471" y="11"/>
                  </a:lnTo>
                  <a:lnTo>
                    <a:pt x="473" y="15"/>
                  </a:lnTo>
                  <a:lnTo>
                    <a:pt x="475" y="17"/>
                  </a:lnTo>
                  <a:lnTo>
                    <a:pt x="477" y="19"/>
                  </a:lnTo>
                  <a:lnTo>
                    <a:pt x="479" y="21"/>
                  </a:lnTo>
                  <a:lnTo>
                    <a:pt x="479" y="23"/>
                  </a:lnTo>
                  <a:lnTo>
                    <a:pt x="479" y="24"/>
                  </a:lnTo>
                  <a:lnTo>
                    <a:pt x="479" y="26"/>
                  </a:lnTo>
                  <a:lnTo>
                    <a:pt x="477" y="28"/>
                  </a:lnTo>
                  <a:lnTo>
                    <a:pt x="473" y="30"/>
                  </a:lnTo>
                  <a:lnTo>
                    <a:pt x="467" y="32"/>
                  </a:lnTo>
                  <a:lnTo>
                    <a:pt x="460" y="34"/>
                  </a:lnTo>
                  <a:lnTo>
                    <a:pt x="452" y="38"/>
                  </a:lnTo>
                  <a:lnTo>
                    <a:pt x="441" y="40"/>
                  </a:lnTo>
                  <a:lnTo>
                    <a:pt x="429" y="44"/>
                  </a:lnTo>
                  <a:lnTo>
                    <a:pt x="418" y="47"/>
                  </a:lnTo>
                  <a:lnTo>
                    <a:pt x="402" y="49"/>
                  </a:lnTo>
                  <a:lnTo>
                    <a:pt x="387" y="53"/>
                  </a:lnTo>
                  <a:lnTo>
                    <a:pt x="368" y="59"/>
                  </a:lnTo>
                  <a:lnTo>
                    <a:pt x="349" y="63"/>
                  </a:lnTo>
                  <a:lnTo>
                    <a:pt x="330" y="66"/>
                  </a:lnTo>
                  <a:lnTo>
                    <a:pt x="307" y="72"/>
                  </a:lnTo>
                  <a:lnTo>
                    <a:pt x="284" y="78"/>
                  </a:lnTo>
                  <a:lnTo>
                    <a:pt x="261" y="84"/>
                  </a:lnTo>
                  <a:lnTo>
                    <a:pt x="238" y="87"/>
                  </a:lnTo>
                  <a:lnTo>
                    <a:pt x="217" y="93"/>
                  </a:lnTo>
                  <a:lnTo>
                    <a:pt x="198" y="97"/>
                  </a:lnTo>
                  <a:lnTo>
                    <a:pt x="178" y="101"/>
                  </a:lnTo>
                  <a:lnTo>
                    <a:pt x="161" y="105"/>
                  </a:lnTo>
                  <a:lnTo>
                    <a:pt x="146" y="107"/>
                  </a:lnTo>
                  <a:lnTo>
                    <a:pt x="133" y="110"/>
                  </a:lnTo>
                  <a:lnTo>
                    <a:pt x="119" y="112"/>
                  </a:lnTo>
                  <a:lnTo>
                    <a:pt x="108" y="114"/>
                  </a:lnTo>
                  <a:lnTo>
                    <a:pt x="96" y="116"/>
                  </a:lnTo>
                  <a:lnTo>
                    <a:pt x="89" y="118"/>
                  </a:lnTo>
                  <a:lnTo>
                    <a:pt x="81" y="118"/>
                  </a:lnTo>
                  <a:lnTo>
                    <a:pt x="75" y="118"/>
                  </a:lnTo>
                  <a:lnTo>
                    <a:pt x="69" y="118"/>
                  </a:lnTo>
                  <a:lnTo>
                    <a:pt x="67" y="118"/>
                  </a:lnTo>
                  <a:lnTo>
                    <a:pt x="58" y="118"/>
                  </a:lnTo>
                  <a:lnTo>
                    <a:pt x="46" y="116"/>
                  </a:lnTo>
                  <a:lnTo>
                    <a:pt x="33" y="112"/>
                  </a:lnTo>
                  <a:lnTo>
                    <a:pt x="22" y="110"/>
                  </a:lnTo>
                  <a:lnTo>
                    <a:pt x="22" y="110"/>
                  </a:lnTo>
                </a:path>
              </a:pathLst>
            </a:custGeom>
            <a:solidFill>
              <a:schemeClr val="tx1"/>
            </a:solidFill>
            <a:ln w="6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843"/>
            <p:cNvSpPr/>
            <p:nvPr/>
          </p:nvSpPr>
          <p:spPr bwMode="auto">
            <a:xfrm>
              <a:off x="7969250" y="1220788"/>
              <a:ext cx="106362" cy="87313"/>
            </a:xfrm>
            <a:custGeom>
              <a:avLst/>
              <a:gdLst>
                <a:gd name="T0" fmla="*/ 0 w 134"/>
                <a:gd name="T1" fmla="*/ 10 h 111"/>
                <a:gd name="T2" fmla="*/ 0 w 134"/>
                <a:gd name="T3" fmla="*/ 8 h 111"/>
                <a:gd name="T4" fmla="*/ 2 w 134"/>
                <a:gd name="T5" fmla="*/ 6 h 111"/>
                <a:gd name="T6" fmla="*/ 4 w 134"/>
                <a:gd name="T7" fmla="*/ 4 h 111"/>
                <a:gd name="T8" fmla="*/ 6 w 134"/>
                <a:gd name="T9" fmla="*/ 4 h 111"/>
                <a:gd name="T10" fmla="*/ 10 w 134"/>
                <a:gd name="T11" fmla="*/ 2 h 111"/>
                <a:gd name="T12" fmla="*/ 14 w 134"/>
                <a:gd name="T13" fmla="*/ 2 h 111"/>
                <a:gd name="T14" fmla="*/ 20 w 134"/>
                <a:gd name="T15" fmla="*/ 0 h 111"/>
                <a:gd name="T16" fmla="*/ 25 w 134"/>
                <a:gd name="T17" fmla="*/ 0 h 111"/>
                <a:gd name="T18" fmla="*/ 31 w 134"/>
                <a:gd name="T19" fmla="*/ 0 h 111"/>
                <a:gd name="T20" fmla="*/ 37 w 134"/>
                <a:gd name="T21" fmla="*/ 2 h 111"/>
                <a:gd name="T22" fmla="*/ 43 w 134"/>
                <a:gd name="T23" fmla="*/ 2 h 111"/>
                <a:gd name="T24" fmla="*/ 50 w 134"/>
                <a:gd name="T25" fmla="*/ 4 h 111"/>
                <a:gd name="T26" fmla="*/ 58 w 134"/>
                <a:gd name="T27" fmla="*/ 6 h 111"/>
                <a:gd name="T28" fmla="*/ 65 w 134"/>
                <a:gd name="T29" fmla="*/ 10 h 111"/>
                <a:gd name="T30" fmla="*/ 75 w 134"/>
                <a:gd name="T31" fmla="*/ 14 h 111"/>
                <a:gd name="T32" fmla="*/ 83 w 134"/>
                <a:gd name="T33" fmla="*/ 18 h 111"/>
                <a:gd name="T34" fmla="*/ 92 w 134"/>
                <a:gd name="T35" fmla="*/ 21 h 111"/>
                <a:gd name="T36" fmla="*/ 100 w 134"/>
                <a:gd name="T37" fmla="*/ 25 h 111"/>
                <a:gd name="T38" fmla="*/ 108 w 134"/>
                <a:gd name="T39" fmla="*/ 29 h 111"/>
                <a:gd name="T40" fmla="*/ 113 w 134"/>
                <a:gd name="T41" fmla="*/ 33 h 111"/>
                <a:gd name="T42" fmla="*/ 119 w 134"/>
                <a:gd name="T43" fmla="*/ 37 h 111"/>
                <a:gd name="T44" fmla="*/ 123 w 134"/>
                <a:gd name="T45" fmla="*/ 39 h 111"/>
                <a:gd name="T46" fmla="*/ 127 w 134"/>
                <a:gd name="T47" fmla="*/ 40 h 111"/>
                <a:gd name="T48" fmla="*/ 129 w 134"/>
                <a:gd name="T49" fmla="*/ 42 h 111"/>
                <a:gd name="T50" fmla="*/ 131 w 134"/>
                <a:gd name="T51" fmla="*/ 44 h 111"/>
                <a:gd name="T52" fmla="*/ 132 w 134"/>
                <a:gd name="T53" fmla="*/ 48 h 111"/>
                <a:gd name="T54" fmla="*/ 132 w 134"/>
                <a:gd name="T55" fmla="*/ 54 h 111"/>
                <a:gd name="T56" fmla="*/ 132 w 134"/>
                <a:gd name="T57" fmla="*/ 58 h 111"/>
                <a:gd name="T58" fmla="*/ 132 w 134"/>
                <a:gd name="T59" fmla="*/ 63 h 111"/>
                <a:gd name="T60" fmla="*/ 132 w 134"/>
                <a:gd name="T61" fmla="*/ 69 h 111"/>
                <a:gd name="T62" fmla="*/ 134 w 134"/>
                <a:gd name="T63" fmla="*/ 75 h 111"/>
                <a:gd name="T64" fmla="*/ 134 w 134"/>
                <a:gd name="T65" fmla="*/ 82 h 111"/>
                <a:gd name="T66" fmla="*/ 132 w 134"/>
                <a:gd name="T67" fmla="*/ 90 h 111"/>
                <a:gd name="T68" fmla="*/ 132 w 134"/>
                <a:gd name="T69" fmla="*/ 96 h 111"/>
                <a:gd name="T70" fmla="*/ 131 w 134"/>
                <a:gd name="T71" fmla="*/ 102 h 111"/>
                <a:gd name="T72" fmla="*/ 131 w 134"/>
                <a:gd name="T73" fmla="*/ 105 h 111"/>
                <a:gd name="T74" fmla="*/ 127 w 134"/>
                <a:gd name="T75" fmla="*/ 107 h 111"/>
                <a:gd name="T76" fmla="*/ 125 w 134"/>
                <a:gd name="T77" fmla="*/ 109 h 111"/>
                <a:gd name="T78" fmla="*/ 121 w 134"/>
                <a:gd name="T79" fmla="*/ 111 h 111"/>
                <a:gd name="T80" fmla="*/ 117 w 134"/>
                <a:gd name="T81" fmla="*/ 111 h 111"/>
                <a:gd name="T82" fmla="*/ 111 w 134"/>
                <a:gd name="T83" fmla="*/ 111 h 111"/>
                <a:gd name="T84" fmla="*/ 108 w 134"/>
                <a:gd name="T85" fmla="*/ 109 h 111"/>
                <a:gd name="T86" fmla="*/ 102 w 134"/>
                <a:gd name="T87" fmla="*/ 107 h 111"/>
                <a:gd name="T88" fmla="*/ 96 w 134"/>
                <a:gd name="T89" fmla="*/ 105 h 111"/>
                <a:gd name="T90" fmla="*/ 90 w 134"/>
                <a:gd name="T91" fmla="*/ 102 h 111"/>
                <a:gd name="T92" fmla="*/ 85 w 134"/>
                <a:gd name="T93" fmla="*/ 98 h 111"/>
                <a:gd name="T94" fmla="*/ 79 w 134"/>
                <a:gd name="T95" fmla="*/ 92 h 111"/>
                <a:gd name="T96" fmla="*/ 71 w 134"/>
                <a:gd name="T97" fmla="*/ 86 h 111"/>
                <a:gd name="T98" fmla="*/ 56 w 134"/>
                <a:gd name="T99" fmla="*/ 75 h 111"/>
                <a:gd name="T100" fmla="*/ 43 w 134"/>
                <a:gd name="T101" fmla="*/ 61 h 111"/>
                <a:gd name="T102" fmla="*/ 31 w 134"/>
                <a:gd name="T103" fmla="*/ 50 h 111"/>
                <a:gd name="T104" fmla="*/ 21 w 134"/>
                <a:gd name="T105" fmla="*/ 39 h 111"/>
                <a:gd name="T106" fmla="*/ 16 w 134"/>
                <a:gd name="T107" fmla="*/ 33 h 111"/>
                <a:gd name="T108" fmla="*/ 12 w 134"/>
                <a:gd name="T109" fmla="*/ 29 h 111"/>
                <a:gd name="T110" fmla="*/ 8 w 134"/>
                <a:gd name="T111" fmla="*/ 25 h 111"/>
                <a:gd name="T112" fmla="*/ 6 w 134"/>
                <a:gd name="T113" fmla="*/ 21 h 111"/>
                <a:gd name="T114" fmla="*/ 4 w 134"/>
                <a:gd name="T115" fmla="*/ 18 h 111"/>
                <a:gd name="T116" fmla="*/ 2 w 134"/>
                <a:gd name="T117" fmla="*/ 14 h 111"/>
                <a:gd name="T118" fmla="*/ 0 w 134"/>
                <a:gd name="T119" fmla="*/ 12 h 111"/>
                <a:gd name="T120" fmla="*/ 0 w 134"/>
                <a:gd name="T121" fmla="*/ 10 h 111"/>
                <a:gd name="T122" fmla="*/ 0 w 134"/>
                <a:gd name="T123" fmla="*/ 1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34" h="111">
                  <a:moveTo>
                    <a:pt x="0" y="10"/>
                  </a:moveTo>
                  <a:lnTo>
                    <a:pt x="0" y="8"/>
                  </a:lnTo>
                  <a:lnTo>
                    <a:pt x="2" y="6"/>
                  </a:lnTo>
                  <a:lnTo>
                    <a:pt x="4" y="4"/>
                  </a:lnTo>
                  <a:lnTo>
                    <a:pt x="6" y="4"/>
                  </a:lnTo>
                  <a:lnTo>
                    <a:pt x="10" y="2"/>
                  </a:lnTo>
                  <a:lnTo>
                    <a:pt x="14" y="2"/>
                  </a:lnTo>
                  <a:lnTo>
                    <a:pt x="20" y="0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37" y="2"/>
                  </a:lnTo>
                  <a:lnTo>
                    <a:pt x="43" y="2"/>
                  </a:lnTo>
                  <a:lnTo>
                    <a:pt x="50" y="4"/>
                  </a:lnTo>
                  <a:lnTo>
                    <a:pt x="58" y="6"/>
                  </a:lnTo>
                  <a:lnTo>
                    <a:pt x="65" y="10"/>
                  </a:lnTo>
                  <a:lnTo>
                    <a:pt x="75" y="14"/>
                  </a:lnTo>
                  <a:lnTo>
                    <a:pt x="83" y="18"/>
                  </a:lnTo>
                  <a:lnTo>
                    <a:pt x="92" y="21"/>
                  </a:lnTo>
                  <a:lnTo>
                    <a:pt x="100" y="25"/>
                  </a:lnTo>
                  <a:lnTo>
                    <a:pt x="108" y="29"/>
                  </a:lnTo>
                  <a:lnTo>
                    <a:pt x="113" y="33"/>
                  </a:lnTo>
                  <a:lnTo>
                    <a:pt x="119" y="37"/>
                  </a:lnTo>
                  <a:lnTo>
                    <a:pt x="123" y="39"/>
                  </a:lnTo>
                  <a:lnTo>
                    <a:pt x="127" y="40"/>
                  </a:lnTo>
                  <a:lnTo>
                    <a:pt x="129" y="42"/>
                  </a:lnTo>
                  <a:lnTo>
                    <a:pt x="131" y="44"/>
                  </a:lnTo>
                  <a:lnTo>
                    <a:pt x="132" y="48"/>
                  </a:lnTo>
                  <a:lnTo>
                    <a:pt x="132" y="54"/>
                  </a:lnTo>
                  <a:lnTo>
                    <a:pt x="132" y="58"/>
                  </a:lnTo>
                  <a:lnTo>
                    <a:pt x="132" y="63"/>
                  </a:lnTo>
                  <a:lnTo>
                    <a:pt x="132" y="69"/>
                  </a:lnTo>
                  <a:lnTo>
                    <a:pt x="134" y="75"/>
                  </a:lnTo>
                  <a:lnTo>
                    <a:pt x="134" y="82"/>
                  </a:lnTo>
                  <a:lnTo>
                    <a:pt x="132" y="90"/>
                  </a:lnTo>
                  <a:lnTo>
                    <a:pt x="132" y="96"/>
                  </a:lnTo>
                  <a:lnTo>
                    <a:pt x="131" y="102"/>
                  </a:lnTo>
                  <a:lnTo>
                    <a:pt x="131" y="105"/>
                  </a:lnTo>
                  <a:lnTo>
                    <a:pt x="127" y="107"/>
                  </a:lnTo>
                  <a:lnTo>
                    <a:pt x="125" y="109"/>
                  </a:lnTo>
                  <a:lnTo>
                    <a:pt x="121" y="111"/>
                  </a:lnTo>
                  <a:lnTo>
                    <a:pt x="117" y="111"/>
                  </a:lnTo>
                  <a:lnTo>
                    <a:pt x="111" y="111"/>
                  </a:lnTo>
                  <a:lnTo>
                    <a:pt x="108" y="109"/>
                  </a:lnTo>
                  <a:lnTo>
                    <a:pt x="102" y="107"/>
                  </a:lnTo>
                  <a:lnTo>
                    <a:pt x="96" y="105"/>
                  </a:lnTo>
                  <a:lnTo>
                    <a:pt x="90" y="102"/>
                  </a:lnTo>
                  <a:lnTo>
                    <a:pt x="85" y="98"/>
                  </a:lnTo>
                  <a:lnTo>
                    <a:pt x="79" y="92"/>
                  </a:lnTo>
                  <a:lnTo>
                    <a:pt x="71" y="86"/>
                  </a:lnTo>
                  <a:lnTo>
                    <a:pt x="56" y="75"/>
                  </a:lnTo>
                  <a:lnTo>
                    <a:pt x="43" y="61"/>
                  </a:lnTo>
                  <a:lnTo>
                    <a:pt x="31" y="50"/>
                  </a:lnTo>
                  <a:lnTo>
                    <a:pt x="21" y="39"/>
                  </a:lnTo>
                  <a:lnTo>
                    <a:pt x="16" y="33"/>
                  </a:lnTo>
                  <a:lnTo>
                    <a:pt x="12" y="29"/>
                  </a:lnTo>
                  <a:lnTo>
                    <a:pt x="8" y="25"/>
                  </a:lnTo>
                  <a:lnTo>
                    <a:pt x="6" y="21"/>
                  </a:lnTo>
                  <a:lnTo>
                    <a:pt x="4" y="18"/>
                  </a:lnTo>
                  <a:lnTo>
                    <a:pt x="2" y="14"/>
                  </a:lnTo>
                  <a:lnTo>
                    <a:pt x="0" y="12"/>
                  </a:lnTo>
                  <a:lnTo>
                    <a:pt x="0" y="10"/>
                  </a:lnTo>
                  <a:lnTo>
                    <a:pt x="0" y="10"/>
                  </a:lnTo>
                </a:path>
              </a:pathLst>
            </a:custGeom>
            <a:solidFill>
              <a:schemeClr val="tx1"/>
            </a:solidFill>
            <a:ln w="6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844"/>
            <p:cNvSpPr/>
            <p:nvPr/>
          </p:nvSpPr>
          <p:spPr bwMode="auto">
            <a:xfrm>
              <a:off x="7769225" y="1184275"/>
              <a:ext cx="471487" cy="720725"/>
            </a:xfrm>
            <a:custGeom>
              <a:avLst/>
              <a:gdLst>
                <a:gd name="T0" fmla="*/ 495 w 593"/>
                <a:gd name="T1" fmla="*/ 893 h 909"/>
                <a:gd name="T2" fmla="*/ 444 w 593"/>
                <a:gd name="T3" fmla="*/ 863 h 909"/>
                <a:gd name="T4" fmla="*/ 384 w 593"/>
                <a:gd name="T5" fmla="*/ 813 h 909"/>
                <a:gd name="T6" fmla="*/ 354 w 593"/>
                <a:gd name="T7" fmla="*/ 779 h 909"/>
                <a:gd name="T8" fmla="*/ 319 w 593"/>
                <a:gd name="T9" fmla="*/ 735 h 909"/>
                <a:gd name="T10" fmla="*/ 264 w 593"/>
                <a:gd name="T11" fmla="*/ 657 h 909"/>
                <a:gd name="T12" fmla="*/ 197 w 593"/>
                <a:gd name="T13" fmla="*/ 542 h 909"/>
                <a:gd name="T14" fmla="*/ 139 w 593"/>
                <a:gd name="T15" fmla="*/ 412 h 909"/>
                <a:gd name="T16" fmla="*/ 92 w 593"/>
                <a:gd name="T17" fmla="*/ 273 h 909"/>
                <a:gd name="T18" fmla="*/ 63 w 593"/>
                <a:gd name="T19" fmla="*/ 162 h 909"/>
                <a:gd name="T20" fmla="*/ 46 w 593"/>
                <a:gd name="T21" fmla="*/ 103 h 909"/>
                <a:gd name="T22" fmla="*/ 32 w 593"/>
                <a:gd name="T23" fmla="*/ 61 h 909"/>
                <a:gd name="T24" fmla="*/ 23 w 593"/>
                <a:gd name="T25" fmla="*/ 36 h 909"/>
                <a:gd name="T26" fmla="*/ 9 w 593"/>
                <a:gd name="T27" fmla="*/ 24 h 909"/>
                <a:gd name="T28" fmla="*/ 0 w 593"/>
                <a:gd name="T29" fmla="*/ 11 h 909"/>
                <a:gd name="T30" fmla="*/ 5 w 593"/>
                <a:gd name="T31" fmla="*/ 3 h 909"/>
                <a:gd name="T32" fmla="*/ 30 w 593"/>
                <a:gd name="T33" fmla="*/ 0 h 909"/>
                <a:gd name="T34" fmla="*/ 71 w 593"/>
                <a:gd name="T35" fmla="*/ 5 h 909"/>
                <a:gd name="T36" fmla="*/ 95 w 593"/>
                <a:gd name="T37" fmla="*/ 15 h 909"/>
                <a:gd name="T38" fmla="*/ 103 w 593"/>
                <a:gd name="T39" fmla="*/ 36 h 909"/>
                <a:gd name="T40" fmla="*/ 103 w 593"/>
                <a:gd name="T41" fmla="*/ 61 h 909"/>
                <a:gd name="T42" fmla="*/ 105 w 593"/>
                <a:gd name="T43" fmla="*/ 78 h 909"/>
                <a:gd name="T44" fmla="*/ 109 w 593"/>
                <a:gd name="T45" fmla="*/ 105 h 909"/>
                <a:gd name="T46" fmla="*/ 126 w 593"/>
                <a:gd name="T47" fmla="*/ 179 h 909"/>
                <a:gd name="T48" fmla="*/ 153 w 593"/>
                <a:gd name="T49" fmla="*/ 276 h 909"/>
                <a:gd name="T50" fmla="*/ 189 w 593"/>
                <a:gd name="T51" fmla="*/ 391 h 909"/>
                <a:gd name="T52" fmla="*/ 245 w 593"/>
                <a:gd name="T53" fmla="*/ 513 h 909"/>
                <a:gd name="T54" fmla="*/ 310 w 593"/>
                <a:gd name="T55" fmla="*/ 620 h 909"/>
                <a:gd name="T56" fmla="*/ 348 w 593"/>
                <a:gd name="T57" fmla="*/ 676 h 909"/>
                <a:gd name="T58" fmla="*/ 382 w 593"/>
                <a:gd name="T59" fmla="*/ 720 h 909"/>
                <a:gd name="T60" fmla="*/ 411 w 593"/>
                <a:gd name="T61" fmla="*/ 750 h 909"/>
                <a:gd name="T62" fmla="*/ 440 w 593"/>
                <a:gd name="T63" fmla="*/ 777 h 909"/>
                <a:gd name="T64" fmla="*/ 474 w 593"/>
                <a:gd name="T65" fmla="*/ 798 h 909"/>
                <a:gd name="T66" fmla="*/ 493 w 593"/>
                <a:gd name="T67" fmla="*/ 800 h 909"/>
                <a:gd name="T68" fmla="*/ 503 w 593"/>
                <a:gd name="T69" fmla="*/ 794 h 909"/>
                <a:gd name="T70" fmla="*/ 511 w 593"/>
                <a:gd name="T71" fmla="*/ 777 h 909"/>
                <a:gd name="T72" fmla="*/ 518 w 593"/>
                <a:gd name="T73" fmla="*/ 750 h 909"/>
                <a:gd name="T74" fmla="*/ 528 w 593"/>
                <a:gd name="T75" fmla="*/ 714 h 909"/>
                <a:gd name="T76" fmla="*/ 536 w 593"/>
                <a:gd name="T77" fmla="*/ 685 h 909"/>
                <a:gd name="T78" fmla="*/ 543 w 593"/>
                <a:gd name="T79" fmla="*/ 664 h 909"/>
                <a:gd name="T80" fmla="*/ 549 w 593"/>
                <a:gd name="T81" fmla="*/ 653 h 909"/>
                <a:gd name="T82" fmla="*/ 555 w 593"/>
                <a:gd name="T83" fmla="*/ 651 h 909"/>
                <a:gd name="T84" fmla="*/ 559 w 593"/>
                <a:gd name="T85" fmla="*/ 660 h 909"/>
                <a:gd name="T86" fmla="*/ 560 w 593"/>
                <a:gd name="T87" fmla="*/ 681 h 909"/>
                <a:gd name="T88" fmla="*/ 562 w 593"/>
                <a:gd name="T89" fmla="*/ 712 h 909"/>
                <a:gd name="T90" fmla="*/ 562 w 593"/>
                <a:gd name="T91" fmla="*/ 754 h 909"/>
                <a:gd name="T92" fmla="*/ 564 w 593"/>
                <a:gd name="T93" fmla="*/ 794 h 909"/>
                <a:gd name="T94" fmla="*/ 572 w 593"/>
                <a:gd name="T95" fmla="*/ 846 h 909"/>
                <a:gd name="T96" fmla="*/ 587 w 593"/>
                <a:gd name="T97" fmla="*/ 880 h 909"/>
                <a:gd name="T98" fmla="*/ 593 w 593"/>
                <a:gd name="T99" fmla="*/ 899 h 909"/>
                <a:gd name="T100" fmla="*/ 585 w 593"/>
                <a:gd name="T101" fmla="*/ 909 h 909"/>
                <a:gd name="T102" fmla="*/ 557 w 593"/>
                <a:gd name="T103" fmla="*/ 909 h 9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593" h="909">
                  <a:moveTo>
                    <a:pt x="534" y="907"/>
                  </a:moveTo>
                  <a:lnTo>
                    <a:pt x="520" y="903"/>
                  </a:lnTo>
                  <a:lnTo>
                    <a:pt x="509" y="899"/>
                  </a:lnTo>
                  <a:lnTo>
                    <a:pt x="495" y="893"/>
                  </a:lnTo>
                  <a:lnTo>
                    <a:pt x="482" y="888"/>
                  </a:lnTo>
                  <a:lnTo>
                    <a:pt x="471" y="880"/>
                  </a:lnTo>
                  <a:lnTo>
                    <a:pt x="457" y="872"/>
                  </a:lnTo>
                  <a:lnTo>
                    <a:pt x="444" y="863"/>
                  </a:lnTo>
                  <a:lnTo>
                    <a:pt x="428" y="853"/>
                  </a:lnTo>
                  <a:lnTo>
                    <a:pt x="415" y="842"/>
                  </a:lnTo>
                  <a:lnTo>
                    <a:pt x="400" y="828"/>
                  </a:lnTo>
                  <a:lnTo>
                    <a:pt x="384" y="813"/>
                  </a:lnTo>
                  <a:lnTo>
                    <a:pt x="377" y="805"/>
                  </a:lnTo>
                  <a:lnTo>
                    <a:pt x="369" y="798"/>
                  </a:lnTo>
                  <a:lnTo>
                    <a:pt x="361" y="788"/>
                  </a:lnTo>
                  <a:lnTo>
                    <a:pt x="354" y="779"/>
                  </a:lnTo>
                  <a:lnTo>
                    <a:pt x="344" y="769"/>
                  </a:lnTo>
                  <a:lnTo>
                    <a:pt x="337" y="758"/>
                  </a:lnTo>
                  <a:lnTo>
                    <a:pt x="327" y="748"/>
                  </a:lnTo>
                  <a:lnTo>
                    <a:pt x="319" y="735"/>
                  </a:lnTo>
                  <a:lnTo>
                    <a:pt x="310" y="723"/>
                  </a:lnTo>
                  <a:lnTo>
                    <a:pt x="300" y="710"/>
                  </a:lnTo>
                  <a:lnTo>
                    <a:pt x="281" y="685"/>
                  </a:lnTo>
                  <a:lnTo>
                    <a:pt x="264" y="657"/>
                  </a:lnTo>
                  <a:lnTo>
                    <a:pt x="247" y="630"/>
                  </a:lnTo>
                  <a:lnTo>
                    <a:pt x="229" y="601"/>
                  </a:lnTo>
                  <a:lnTo>
                    <a:pt x="212" y="571"/>
                  </a:lnTo>
                  <a:lnTo>
                    <a:pt x="197" y="542"/>
                  </a:lnTo>
                  <a:lnTo>
                    <a:pt x="182" y="509"/>
                  </a:lnTo>
                  <a:lnTo>
                    <a:pt x="166" y="479"/>
                  </a:lnTo>
                  <a:lnTo>
                    <a:pt x="153" y="446"/>
                  </a:lnTo>
                  <a:lnTo>
                    <a:pt x="139" y="412"/>
                  </a:lnTo>
                  <a:lnTo>
                    <a:pt x="126" y="378"/>
                  </a:lnTo>
                  <a:lnTo>
                    <a:pt x="115" y="343"/>
                  </a:lnTo>
                  <a:lnTo>
                    <a:pt x="103" y="309"/>
                  </a:lnTo>
                  <a:lnTo>
                    <a:pt x="92" y="273"/>
                  </a:lnTo>
                  <a:lnTo>
                    <a:pt x="80" y="234"/>
                  </a:lnTo>
                  <a:lnTo>
                    <a:pt x="71" y="196"/>
                  </a:lnTo>
                  <a:lnTo>
                    <a:pt x="67" y="179"/>
                  </a:lnTo>
                  <a:lnTo>
                    <a:pt x="63" y="162"/>
                  </a:lnTo>
                  <a:lnTo>
                    <a:pt x="57" y="145"/>
                  </a:lnTo>
                  <a:lnTo>
                    <a:pt x="53" y="129"/>
                  </a:lnTo>
                  <a:lnTo>
                    <a:pt x="49" y="116"/>
                  </a:lnTo>
                  <a:lnTo>
                    <a:pt x="46" y="103"/>
                  </a:lnTo>
                  <a:lnTo>
                    <a:pt x="44" y="91"/>
                  </a:lnTo>
                  <a:lnTo>
                    <a:pt x="40" y="80"/>
                  </a:lnTo>
                  <a:lnTo>
                    <a:pt x="36" y="70"/>
                  </a:lnTo>
                  <a:lnTo>
                    <a:pt x="32" y="61"/>
                  </a:lnTo>
                  <a:lnTo>
                    <a:pt x="30" y="53"/>
                  </a:lnTo>
                  <a:lnTo>
                    <a:pt x="26" y="47"/>
                  </a:lnTo>
                  <a:lnTo>
                    <a:pt x="25" y="42"/>
                  </a:lnTo>
                  <a:lnTo>
                    <a:pt x="23" y="36"/>
                  </a:lnTo>
                  <a:lnTo>
                    <a:pt x="19" y="32"/>
                  </a:lnTo>
                  <a:lnTo>
                    <a:pt x="17" y="30"/>
                  </a:lnTo>
                  <a:lnTo>
                    <a:pt x="13" y="26"/>
                  </a:lnTo>
                  <a:lnTo>
                    <a:pt x="9" y="24"/>
                  </a:lnTo>
                  <a:lnTo>
                    <a:pt x="5" y="21"/>
                  </a:lnTo>
                  <a:lnTo>
                    <a:pt x="2" y="19"/>
                  </a:lnTo>
                  <a:lnTo>
                    <a:pt x="0" y="15"/>
                  </a:lnTo>
                  <a:lnTo>
                    <a:pt x="0" y="11"/>
                  </a:lnTo>
                  <a:lnTo>
                    <a:pt x="0" y="9"/>
                  </a:lnTo>
                  <a:lnTo>
                    <a:pt x="0" y="5"/>
                  </a:lnTo>
                  <a:lnTo>
                    <a:pt x="2" y="3"/>
                  </a:lnTo>
                  <a:lnTo>
                    <a:pt x="5" y="3"/>
                  </a:lnTo>
                  <a:lnTo>
                    <a:pt x="11" y="1"/>
                  </a:lnTo>
                  <a:lnTo>
                    <a:pt x="17" y="0"/>
                  </a:lnTo>
                  <a:lnTo>
                    <a:pt x="23" y="0"/>
                  </a:lnTo>
                  <a:lnTo>
                    <a:pt x="30" y="0"/>
                  </a:lnTo>
                  <a:lnTo>
                    <a:pt x="40" y="0"/>
                  </a:lnTo>
                  <a:lnTo>
                    <a:pt x="49" y="1"/>
                  </a:lnTo>
                  <a:lnTo>
                    <a:pt x="61" y="3"/>
                  </a:lnTo>
                  <a:lnTo>
                    <a:pt x="71" y="5"/>
                  </a:lnTo>
                  <a:lnTo>
                    <a:pt x="78" y="7"/>
                  </a:lnTo>
                  <a:lnTo>
                    <a:pt x="84" y="11"/>
                  </a:lnTo>
                  <a:lnTo>
                    <a:pt x="90" y="13"/>
                  </a:lnTo>
                  <a:lnTo>
                    <a:pt x="95" y="15"/>
                  </a:lnTo>
                  <a:lnTo>
                    <a:pt x="97" y="19"/>
                  </a:lnTo>
                  <a:lnTo>
                    <a:pt x="101" y="22"/>
                  </a:lnTo>
                  <a:lnTo>
                    <a:pt x="103" y="28"/>
                  </a:lnTo>
                  <a:lnTo>
                    <a:pt x="103" y="36"/>
                  </a:lnTo>
                  <a:lnTo>
                    <a:pt x="105" y="45"/>
                  </a:lnTo>
                  <a:lnTo>
                    <a:pt x="105" y="55"/>
                  </a:lnTo>
                  <a:lnTo>
                    <a:pt x="103" y="57"/>
                  </a:lnTo>
                  <a:lnTo>
                    <a:pt x="103" y="61"/>
                  </a:lnTo>
                  <a:lnTo>
                    <a:pt x="103" y="64"/>
                  </a:lnTo>
                  <a:lnTo>
                    <a:pt x="103" y="68"/>
                  </a:lnTo>
                  <a:lnTo>
                    <a:pt x="105" y="72"/>
                  </a:lnTo>
                  <a:lnTo>
                    <a:pt x="105" y="78"/>
                  </a:lnTo>
                  <a:lnTo>
                    <a:pt x="105" y="84"/>
                  </a:lnTo>
                  <a:lnTo>
                    <a:pt x="107" y="89"/>
                  </a:lnTo>
                  <a:lnTo>
                    <a:pt x="109" y="97"/>
                  </a:lnTo>
                  <a:lnTo>
                    <a:pt x="109" y="105"/>
                  </a:lnTo>
                  <a:lnTo>
                    <a:pt x="113" y="120"/>
                  </a:lnTo>
                  <a:lnTo>
                    <a:pt x="116" y="137"/>
                  </a:lnTo>
                  <a:lnTo>
                    <a:pt x="120" y="156"/>
                  </a:lnTo>
                  <a:lnTo>
                    <a:pt x="126" y="179"/>
                  </a:lnTo>
                  <a:lnTo>
                    <a:pt x="132" y="202"/>
                  </a:lnTo>
                  <a:lnTo>
                    <a:pt x="139" y="225"/>
                  </a:lnTo>
                  <a:lnTo>
                    <a:pt x="145" y="250"/>
                  </a:lnTo>
                  <a:lnTo>
                    <a:pt x="153" y="276"/>
                  </a:lnTo>
                  <a:lnTo>
                    <a:pt x="162" y="303"/>
                  </a:lnTo>
                  <a:lnTo>
                    <a:pt x="170" y="332"/>
                  </a:lnTo>
                  <a:lnTo>
                    <a:pt x="180" y="360"/>
                  </a:lnTo>
                  <a:lnTo>
                    <a:pt x="189" y="391"/>
                  </a:lnTo>
                  <a:lnTo>
                    <a:pt x="201" y="422"/>
                  </a:lnTo>
                  <a:lnTo>
                    <a:pt x="214" y="452"/>
                  </a:lnTo>
                  <a:lnTo>
                    <a:pt x="229" y="483"/>
                  </a:lnTo>
                  <a:lnTo>
                    <a:pt x="245" y="513"/>
                  </a:lnTo>
                  <a:lnTo>
                    <a:pt x="262" y="544"/>
                  </a:lnTo>
                  <a:lnTo>
                    <a:pt x="281" y="574"/>
                  </a:lnTo>
                  <a:lnTo>
                    <a:pt x="300" y="605"/>
                  </a:lnTo>
                  <a:lnTo>
                    <a:pt x="310" y="620"/>
                  </a:lnTo>
                  <a:lnTo>
                    <a:pt x="319" y="636"/>
                  </a:lnTo>
                  <a:lnTo>
                    <a:pt x="329" y="649"/>
                  </a:lnTo>
                  <a:lnTo>
                    <a:pt x="338" y="662"/>
                  </a:lnTo>
                  <a:lnTo>
                    <a:pt x="348" y="676"/>
                  </a:lnTo>
                  <a:lnTo>
                    <a:pt x="358" y="687"/>
                  </a:lnTo>
                  <a:lnTo>
                    <a:pt x="365" y="699"/>
                  </a:lnTo>
                  <a:lnTo>
                    <a:pt x="373" y="710"/>
                  </a:lnTo>
                  <a:lnTo>
                    <a:pt x="382" y="720"/>
                  </a:lnTo>
                  <a:lnTo>
                    <a:pt x="390" y="727"/>
                  </a:lnTo>
                  <a:lnTo>
                    <a:pt x="398" y="737"/>
                  </a:lnTo>
                  <a:lnTo>
                    <a:pt x="404" y="744"/>
                  </a:lnTo>
                  <a:lnTo>
                    <a:pt x="411" y="750"/>
                  </a:lnTo>
                  <a:lnTo>
                    <a:pt x="417" y="758"/>
                  </a:lnTo>
                  <a:lnTo>
                    <a:pt x="423" y="763"/>
                  </a:lnTo>
                  <a:lnTo>
                    <a:pt x="428" y="767"/>
                  </a:lnTo>
                  <a:lnTo>
                    <a:pt x="440" y="777"/>
                  </a:lnTo>
                  <a:lnTo>
                    <a:pt x="449" y="784"/>
                  </a:lnTo>
                  <a:lnTo>
                    <a:pt x="459" y="790"/>
                  </a:lnTo>
                  <a:lnTo>
                    <a:pt x="467" y="796"/>
                  </a:lnTo>
                  <a:lnTo>
                    <a:pt x="474" y="798"/>
                  </a:lnTo>
                  <a:lnTo>
                    <a:pt x="480" y="800"/>
                  </a:lnTo>
                  <a:lnTo>
                    <a:pt x="486" y="802"/>
                  </a:lnTo>
                  <a:lnTo>
                    <a:pt x="492" y="800"/>
                  </a:lnTo>
                  <a:lnTo>
                    <a:pt x="493" y="800"/>
                  </a:lnTo>
                  <a:lnTo>
                    <a:pt x="495" y="800"/>
                  </a:lnTo>
                  <a:lnTo>
                    <a:pt x="499" y="798"/>
                  </a:lnTo>
                  <a:lnTo>
                    <a:pt x="501" y="796"/>
                  </a:lnTo>
                  <a:lnTo>
                    <a:pt x="503" y="794"/>
                  </a:lnTo>
                  <a:lnTo>
                    <a:pt x="505" y="790"/>
                  </a:lnTo>
                  <a:lnTo>
                    <a:pt x="507" y="786"/>
                  </a:lnTo>
                  <a:lnTo>
                    <a:pt x="509" y="783"/>
                  </a:lnTo>
                  <a:lnTo>
                    <a:pt x="511" y="777"/>
                  </a:lnTo>
                  <a:lnTo>
                    <a:pt x="513" y="771"/>
                  </a:lnTo>
                  <a:lnTo>
                    <a:pt x="515" y="765"/>
                  </a:lnTo>
                  <a:lnTo>
                    <a:pt x="516" y="758"/>
                  </a:lnTo>
                  <a:lnTo>
                    <a:pt x="518" y="750"/>
                  </a:lnTo>
                  <a:lnTo>
                    <a:pt x="520" y="742"/>
                  </a:lnTo>
                  <a:lnTo>
                    <a:pt x="522" y="733"/>
                  </a:lnTo>
                  <a:lnTo>
                    <a:pt x="524" y="723"/>
                  </a:lnTo>
                  <a:lnTo>
                    <a:pt x="528" y="714"/>
                  </a:lnTo>
                  <a:lnTo>
                    <a:pt x="530" y="706"/>
                  </a:lnTo>
                  <a:lnTo>
                    <a:pt x="532" y="699"/>
                  </a:lnTo>
                  <a:lnTo>
                    <a:pt x="534" y="691"/>
                  </a:lnTo>
                  <a:lnTo>
                    <a:pt x="536" y="685"/>
                  </a:lnTo>
                  <a:lnTo>
                    <a:pt x="538" y="678"/>
                  </a:lnTo>
                  <a:lnTo>
                    <a:pt x="539" y="674"/>
                  </a:lnTo>
                  <a:lnTo>
                    <a:pt x="541" y="668"/>
                  </a:lnTo>
                  <a:lnTo>
                    <a:pt x="543" y="664"/>
                  </a:lnTo>
                  <a:lnTo>
                    <a:pt x="545" y="660"/>
                  </a:lnTo>
                  <a:lnTo>
                    <a:pt x="547" y="657"/>
                  </a:lnTo>
                  <a:lnTo>
                    <a:pt x="547" y="655"/>
                  </a:lnTo>
                  <a:lnTo>
                    <a:pt x="549" y="653"/>
                  </a:lnTo>
                  <a:lnTo>
                    <a:pt x="551" y="651"/>
                  </a:lnTo>
                  <a:lnTo>
                    <a:pt x="553" y="651"/>
                  </a:lnTo>
                  <a:lnTo>
                    <a:pt x="555" y="649"/>
                  </a:lnTo>
                  <a:lnTo>
                    <a:pt x="555" y="651"/>
                  </a:lnTo>
                  <a:lnTo>
                    <a:pt x="555" y="653"/>
                  </a:lnTo>
                  <a:lnTo>
                    <a:pt x="557" y="655"/>
                  </a:lnTo>
                  <a:lnTo>
                    <a:pt x="557" y="657"/>
                  </a:lnTo>
                  <a:lnTo>
                    <a:pt x="559" y="660"/>
                  </a:lnTo>
                  <a:lnTo>
                    <a:pt x="559" y="664"/>
                  </a:lnTo>
                  <a:lnTo>
                    <a:pt x="559" y="670"/>
                  </a:lnTo>
                  <a:lnTo>
                    <a:pt x="560" y="676"/>
                  </a:lnTo>
                  <a:lnTo>
                    <a:pt x="560" y="681"/>
                  </a:lnTo>
                  <a:lnTo>
                    <a:pt x="560" y="687"/>
                  </a:lnTo>
                  <a:lnTo>
                    <a:pt x="560" y="695"/>
                  </a:lnTo>
                  <a:lnTo>
                    <a:pt x="562" y="704"/>
                  </a:lnTo>
                  <a:lnTo>
                    <a:pt x="562" y="712"/>
                  </a:lnTo>
                  <a:lnTo>
                    <a:pt x="562" y="721"/>
                  </a:lnTo>
                  <a:lnTo>
                    <a:pt x="562" y="733"/>
                  </a:lnTo>
                  <a:lnTo>
                    <a:pt x="562" y="744"/>
                  </a:lnTo>
                  <a:lnTo>
                    <a:pt x="562" y="754"/>
                  </a:lnTo>
                  <a:lnTo>
                    <a:pt x="562" y="765"/>
                  </a:lnTo>
                  <a:lnTo>
                    <a:pt x="562" y="775"/>
                  </a:lnTo>
                  <a:lnTo>
                    <a:pt x="562" y="784"/>
                  </a:lnTo>
                  <a:lnTo>
                    <a:pt x="564" y="794"/>
                  </a:lnTo>
                  <a:lnTo>
                    <a:pt x="564" y="802"/>
                  </a:lnTo>
                  <a:lnTo>
                    <a:pt x="566" y="819"/>
                  </a:lnTo>
                  <a:lnTo>
                    <a:pt x="568" y="832"/>
                  </a:lnTo>
                  <a:lnTo>
                    <a:pt x="572" y="846"/>
                  </a:lnTo>
                  <a:lnTo>
                    <a:pt x="576" y="855"/>
                  </a:lnTo>
                  <a:lnTo>
                    <a:pt x="580" y="867"/>
                  </a:lnTo>
                  <a:lnTo>
                    <a:pt x="583" y="872"/>
                  </a:lnTo>
                  <a:lnTo>
                    <a:pt x="587" y="880"/>
                  </a:lnTo>
                  <a:lnTo>
                    <a:pt x="589" y="886"/>
                  </a:lnTo>
                  <a:lnTo>
                    <a:pt x="591" y="891"/>
                  </a:lnTo>
                  <a:lnTo>
                    <a:pt x="593" y="895"/>
                  </a:lnTo>
                  <a:lnTo>
                    <a:pt x="593" y="899"/>
                  </a:lnTo>
                  <a:lnTo>
                    <a:pt x="593" y="903"/>
                  </a:lnTo>
                  <a:lnTo>
                    <a:pt x="591" y="907"/>
                  </a:lnTo>
                  <a:lnTo>
                    <a:pt x="589" y="909"/>
                  </a:lnTo>
                  <a:lnTo>
                    <a:pt x="585" y="909"/>
                  </a:lnTo>
                  <a:lnTo>
                    <a:pt x="580" y="909"/>
                  </a:lnTo>
                  <a:lnTo>
                    <a:pt x="574" y="909"/>
                  </a:lnTo>
                  <a:lnTo>
                    <a:pt x="566" y="909"/>
                  </a:lnTo>
                  <a:lnTo>
                    <a:pt x="557" y="909"/>
                  </a:lnTo>
                  <a:lnTo>
                    <a:pt x="545" y="909"/>
                  </a:lnTo>
                  <a:lnTo>
                    <a:pt x="534" y="907"/>
                  </a:lnTo>
                  <a:lnTo>
                    <a:pt x="534" y="907"/>
                  </a:lnTo>
                </a:path>
              </a:pathLst>
            </a:custGeom>
            <a:solidFill>
              <a:schemeClr val="tx1"/>
            </a:solidFill>
            <a:ln w="6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845"/>
            <p:cNvSpPr/>
            <p:nvPr/>
          </p:nvSpPr>
          <p:spPr bwMode="auto">
            <a:xfrm>
              <a:off x="7775575" y="1458913"/>
              <a:ext cx="300037" cy="396875"/>
            </a:xfrm>
            <a:custGeom>
              <a:avLst/>
              <a:gdLst>
                <a:gd name="T0" fmla="*/ 0 w 377"/>
                <a:gd name="T1" fmla="*/ 497 h 501"/>
                <a:gd name="T2" fmla="*/ 4 w 377"/>
                <a:gd name="T3" fmla="*/ 489 h 501"/>
                <a:gd name="T4" fmla="*/ 14 w 377"/>
                <a:gd name="T5" fmla="*/ 480 h 501"/>
                <a:gd name="T6" fmla="*/ 27 w 377"/>
                <a:gd name="T7" fmla="*/ 468 h 501"/>
                <a:gd name="T8" fmla="*/ 46 w 377"/>
                <a:gd name="T9" fmla="*/ 453 h 501"/>
                <a:gd name="T10" fmla="*/ 75 w 377"/>
                <a:gd name="T11" fmla="*/ 432 h 501"/>
                <a:gd name="T12" fmla="*/ 123 w 377"/>
                <a:gd name="T13" fmla="*/ 394 h 501"/>
                <a:gd name="T14" fmla="*/ 167 w 377"/>
                <a:gd name="T15" fmla="*/ 344 h 501"/>
                <a:gd name="T16" fmla="*/ 207 w 377"/>
                <a:gd name="T17" fmla="*/ 283 h 501"/>
                <a:gd name="T18" fmla="*/ 245 w 377"/>
                <a:gd name="T19" fmla="*/ 216 h 501"/>
                <a:gd name="T20" fmla="*/ 276 w 377"/>
                <a:gd name="T21" fmla="*/ 142 h 501"/>
                <a:gd name="T22" fmla="*/ 287 w 377"/>
                <a:gd name="T23" fmla="*/ 105 h 501"/>
                <a:gd name="T24" fmla="*/ 295 w 377"/>
                <a:gd name="T25" fmla="*/ 77 h 501"/>
                <a:gd name="T26" fmla="*/ 299 w 377"/>
                <a:gd name="T27" fmla="*/ 56 h 501"/>
                <a:gd name="T28" fmla="*/ 301 w 377"/>
                <a:gd name="T29" fmla="*/ 38 h 501"/>
                <a:gd name="T30" fmla="*/ 299 w 377"/>
                <a:gd name="T31" fmla="*/ 29 h 501"/>
                <a:gd name="T32" fmla="*/ 293 w 377"/>
                <a:gd name="T33" fmla="*/ 21 h 501"/>
                <a:gd name="T34" fmla="*/ 291 w 377"/>
                <a:gd name="T35" fmla="*/ 12 h 501"/>
                <a:gd name="T36" fmla="*/ 293 w 377"/>
                <a:gd name="T37" fmla="*/ 2 h 501"/>
                <a:gd name="T38" fmla="*/ 301 w 377"/>
                <a:gd name="T39" fmla="*/ 0 h 501"/>
                <a:gd name="T40" fmla="*/ 318 w 377"/>
                <a:gd name="T41" fmla="*/ 0 h 501"/>
                <a:gd name="T42" fmla="*/ 343 w 377"/>
                <a:gd name="T43" fmla="*/ 6 h 501"/>
                <a:gd name="T44" fmla="*/ 362 w 377"/>
                <a:gd name="T45" fmla="*/ 15 h 501"/>
                <a:gd name="T46" fmla="*/ 374 w 377"/>
                <a:gd name="T47" fmla="*/ 27 h 501"/>
                <a:gd name="T48" fmla="*/ 377 w 377"/>
                <a:gd name="T49" fmla="*/ 38 h 501"/>
                <a:gd name="T50" fmla="*/ 374 w 377"/>
                <a:gd name="T51" fmla="*/ 52 h 501"/>
                <a:gd name="T52" fmla="*/ 366 w 377"/>
                <a:gd name="T53" fmla="*/ 75 h 501"/>
                <a:gd name="T54" fmla="*/ 354 w 377"/>
                <a:gd name="T55" fmla="*/ 105 h 501"/>
                <a:gd name="T56" fmla="*/ 339 w 377"/>
                <a:gd name="T57" fmla="*/ 143 h 501"/>
                <a:gd name="T58" fmla="*/ 320 w 377"/>
                <a:gd name="T59" fmla="*/ 189 h 501"/>
                <a:gd name="T60" fmla="*/ 297 w 377"/>
                <a:gd name="T61" fmla="*/ 235 h 501"/>
                <a:gd name="T62" fmla="*/ 276 w 377"/>
                <a:gd name="T63" fmla="*/ 275 h 501"/>
                <a:gd name="T64" fmla="*/ 253 w 377"/>
                <a:gd name="T65" fmla="*/ 310 h 501"/>
                <a:gd name="T66" fmla="*/ 228 w 377"/>
                <a:gd name="T67" fmla="*/ 340 h 501"/>
                <a:gd name="T68" fmla="*/ 205 w 377"/>
                <a:gd name="T69" fmla="*/ 365 h 501"/>
                <a:gd name="T70" fmla="*/ 159 w 377"/>
                <a:gd name="T71" fmla="*/ 411 h 501"/>
                <a:gd name="T72" fmla="*/ 109 w 377"/>
                <a:gd name="T73" fmla="*/ 447 h 501"/>
                <a:gd name="T74" fmla="*/ 67 w 377"/>
                <a:gd name="T75" fmla="*/ 472 h 501"/>
                <a:gd name="T76" fmla="*/ 41 w 377"/>
                <a:gd name="T77" fmla="*/ 489 h 501"/>
                <a:gd name="T78" fmla="*/ 23 w 377"/>
                <a:gd name="T79" fmla="*/ 497 h 501"/>
                <a:gd name="T80" fmla="*/ 12 w 377"/>
                <a:gd name="T81" fmla="*/ 501 h 501"/>
                <a:gd name="T82" fmla="*/ 4 w 377"/>
                <a:gd name="T83" fmla="*/ 501 h 501"/>
                <a:gd name="T84" fmla="*/ 2 w 377"/>
                <a:gd name="T85" fmla="*/ 501 h 5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77" h="501">
                  <a:moveTo>
                    <a:pt x="2" y="501"/>
                  </a:moveTo>
                  <a:lnTo>
                    <a:pt x="0" y="499"/>
                  </a:lnTo>
                  <a:lnTo>
                    <a:pt x="0" y="497"/>
                  </a:lnTo>
                  <a:lnTo>
                    <a:pt x="2" y="495"/>
                  </a:lnTo>
                  <a:lnTo>
                    <a:pt x="2" y="491"/>
                  </a:lnTo>
                  <a:lnTo>
                    <a:pt x="4" y="489"/>
                  </a:lnTo>
                  <a:lnTo>
                    <a:pt x="8" y="485"/>
                  </a:lnTo>
                  <a:lnTo>
                    <a:pt x="10" y="483"/>
                  </a:lnTo>
                  <a:lnTo>
                    <a:pt x="14" y="480"/>
                  </a:lnTo>
                  <a:lnTo>
                    <a:pt x="18" y="476"/>
                  </a:lnTo>
                  <a:lnTo>
                    <a:pt x="21" y="472"/>
                  </a:lnTo>
                  <a:lnTo>
                    <a:pt x="27" y="468"/>
                  </a:lnTo>
                  <a:lnTo>
                    <a:pt x="33" y="462"/>
                  </a:lnTo>
                  <a:lnTo>
                    <a:pt x="39" y="459"/>
                  </a:lnTo>
                  <a:lnTo>
                    <a:pt x="46" y="453"/>
                  </a:lnTo>
                  <a:lnTo>
                    <a:pt x="52" y="449"/>
                  </a:lnTo>
                  <a:lnTo>
                    <a:pt x="60" y="443"/>
                  </a:lnTo>
                  <a:lnTo>
                    <a:pt x="75" y="432"/>
                  </a:lnTo>
                  <a:lnTo>
                    <a:pt x="90" y="420"/>
                  </a:lnTo>
                  <a:lnTo>
                    <a:pt x="108" y="407"/>
                  </a:lnTo>
                  <a:lnTo>
                    <a:pt x="123" y="394"/>
                  </a:lnTo>
                  <a:lnTo>
                    <a:pt x="136" y="378"/>
                  </a:lnTo>
                  <a:lnTo>
                    <a:pt x="152" y="361"/>
                  </a:lnTo>
                  <a:lnTo>
                    <a:pt x="167" y="344"/>
                  </a:lnTo>
                  <a:lnTo>
                    <a:pt x="180" y="325"/>
                  </a:lnTo>
                  <a:lnTo>
                    <a:pt x="194" y="304"/>
                  </a:lnTo>
                  <a:lnTo>
                    <a:pt x="207" y="283"/>
                  </a:lnTo>
                  <a:lnTo>
                    <a:pt x="220" y="262"/>
                  </a:lnTo>
                  <a:lnTo>
                    <a:pt x="234" y="239"/>
                  </a:lnTo>
                  <a:lnTo>
                    <a:pt x="245" y="216"/>
                  </a:lnTo>
                  <a:lnTo>
                    <a:pt x="257" y="191"/>
                  </a:lnTo>
                  <a:lnTo>
                    <a:pt x="266" y="166"/>
                  </a:lnTo>
                  <a:lnTo>
                    <a:pt x="276" y="142"/>
                  </a:lnTo>
                  <a:lnTo>
                    <a:pt x="280" y="128"/>
                  </a:lnTo>
                  <a:lnTo>
                    <a:pt x="284" y="117"/>
                  </a:lnTo>
                  <a:lnTo>
                    <a:pt x="287" y="105"/>
                  </a:lnTo>
                  <a:lnTo>
                    <a:pt x="289" y="96"/>
                  </a:lnTo>
                  <a:lnTo>
                    <a:pt x="291" y="86"/>
                  </a:lnTo>
                  <a:lnTo>
                    <a:pt x="295" y="77"/>
                  </a:lnTo>
                  <a:lnTo>
                    <a:pt x="297" y="69"/>
                  </a:lnTo>
                  <a:lnTo>
                    <a:pt x="297" y="61"/>
                  </a:lnTo>
                  <a:lnTo>
                    <a:pt x="299" y="56"/>
                  </a:lnTo>
                  <a:lnTo>
                    <a:pt x="299" y="48"/>
                  </a:lnTo>
                  <a:lnTo>
                    <a:pt x="301" y="44"/>
                  </a:lnTo>
                  <a:lnTo>
                    <a:pt x="301" y="38"/>
                  </a:lnTo>
                  <a:lnTo>
                    <a:pt x="301" y="35"/>
                  </a:lnTo>
                  <a:lnTo>
                    <a:pt x="299" y="33"/>
                  </a:lnTo>
                  <a:lnTo>
                    <a:pt x="299" y="29"/>
                  </a:lnTo>
                  <a:lnTo>
                    <a:pt x="297" y="27"/>
                  </a:lnTo>
                  <a:lnTo>
                    <a:pt x="295" y="25"/>
                  </a:lnTo>
                  <a:lnTo>
                    <a:pt x="293" y="21"/>
                  </a:lnTo>
                  <a:lnTo>
                    <a:pt x="291" y="17"/>
                  </a:lnTo>
                  <a:lnTo>
                    <a:pt x="291" y="15"/>
                  </a:lnTo>
                  <a:lnTo>
                    <a:pt x="291" y="12"/>
                  </a:lnTo>
                  <a:lnTo>
                    <a:pt x="291" y="10"/>
                  </a:lnTo>
                  <a:lnTo>
                    <a:pt x="291" y="6"/>
                  </a:lnTo>
                  <a:lnTo>
                    <a:pt x="293" y="2"/>
                  </a:lnTo>
                  <a:lnTo>
                    <a:pt x="295" y="2"/>
                  </a:lnTo>
                  <a:lnTo>
                    <a:pt x="297" y="0"/>
                  </a:lnTo>
                  <a:lnTo>
                    <a:pt x="301" y="0"/>
                  </a:lnTo>
                  <a:lnTo>
                    <a:pt x="307" y="0"/>
                  </a:lnTo>
                  <a:lnTo>
                    <a:pt x="312" y="0"/>
                  </a:lnTo>
                  <a:lnTo>
                    <a:pt x="318" y="0"/>
                  </a:lnTo>
                  <a:lnTo>
                    <a:pt x="326" y="2"/>
                  </a:lnTo>
                  <a:lnTo>
                    <a:pt x="335" y="2"/>
                  </a:lnTo>
                  <a:lnTo>
                    <a:pt x="343" y="6"/>
                  </a:lnTo>
                  <a:lnTo>
                    <a:pt x="349" y="10"/>
                  </a:lnTo>
                  <a:lnTo>
                    <a:pt x="356" y="12"/>
                  </a:lnTo>
                  <a:lnTo>
                    <a:pt x="362" y="15"/>
                  </a:lnTo>
                  <a:lnTo>
                    <a:pt x="368" y="19"/>
                  </a:lnTo>
                  <a:lnTo>
                    <a:pt x="372" y="23"/>
                  </a:lnTo>
                  <a:lnTo>
                    <a:pt x="374" y="27"/>
                  </a:lnTo>
                  <a:lnTo>
                    <a:pt x="377" y="31"/>
                  </a:lnTo>
                  <a:lnTo>
                    <a:pt x="377" y="35"/>
                  </a:lnTo>
                  <a:lnTo>
                    <a:pt x="377" y="38"/>
                  </a:lnTo>
                  <a:lnTo>
                    <a:pt x="377" y="42"/>
                  </a:lnTo>
                  <a:lnTo>
                    <a:pt x="375" y="46"/>
                  </a:lnTo>
                  <a:lnTo>
                    <a:pt x="374" y="52"/>
                  </a:lnTo>
                  <a:lnTo>
                    <a:pt x="372" y="59"/>
                  </a:lnTo>
                  <a:lnTo>
                    <a:pt x="370" y="67"/>
                  </a:lnTo>
                  <a:lnTo>
                    <a:pt x="366" y="75"/>
                  </a:lnTo>
                  <a:lnTo>
                    <a:pt x="364" y="84"/>
                  </a:lnTo>
                  <a:lnTo>
                    <a:pt x="360" y="94"/>
                  </a:lnTo>
                  <a:lnTo>
                    <a:pt x="354" y="105"/>
                  </a:lnTo>
                  <a:lnTo>
                    <a:pt x="351" y="117"/>
                  </a:lnTo>
                  <a:lnTo>
                    <a:pt x="345" y="130"/>
                  </a:lnTo>
                  <a:lnTo>
                    <a:pt x="339" y="143"/>
                  </a:lnTo>
                  <a:lnTo>
                    <a:pt x="333" y="159"/>
                  </a:lnTo>
                  <a:lnTo>
                    <a:pt x="326" y="174"/>
                  </a:lnTo>
                  <a:lnTo>
                    <a:pt x="320" y="189"/>
                  </a:lnTo>
                  <a:lnTo>
                    <a:pt x="312" y="205"/>
                  </a:lnTo>
                  <a:lnTo>
                    <a:pt x="305" y="220"/>
                  </a:lnTo>
                  <a:lnTo>
                    <a:pt x="297" y="235"/>
                  </a:lnTo>
                  <a:lnTo>
                    <a:pt x="291" y="249"/>
                  </a:lnTo>
                  <a:lnTo>
                    <a:pt x="284" y="262"/>
                  </a:lnTo>
                  <a:lnTo>
                    <a:pt x="276" y="275"/>
                  </a:lnTo>
                  <a:lnTo>
                    <a:pt x="268" y="287"/>
                  </a:lnTo>
                  <a:lnTo>
                    <a:pt x="261" y="298"/>
                  </a:lnTo>
                  <a:lnTo>
                    <a:pt x="253" y="310"/>
                  </a:lnTo>
                  <a:lnTo>
                    <a:pt x="245" y="321"/>
                  </a:lnTo>
                  <a:lnTo>
                    <a:pt x="236" y="331"/>
                  </a:lnTo>
                  <a:lnTo>
                    <a:pt x="228" y="340"/>
                  </a:lnTo>
                  <a:lnTo>
                    <a:pt x="220" y="350"/>
                  </a:lnTo>
                  <a:lnTo>
                    <a:pt x="213" y="357"/>
                  </a:lnTo>
                  <a:lnTo>
                    <a:pt x="205" y="365"/>
                  </a:lnTo>
                  <a:lnTo>
                    <a:pt x="190" y="382"/>
                  </a:lnTo>
                  <a:lnTo>
                    <a:pt x="175" y="397"/>
                  </a:lnTo>
                  <a:lnTo>
                    <a:pt x="159" y="411"/>
                  </a:lnTo>
                  <a:lnTo>
                    <a:pt x="142" y="424"/>
                  </a:lnTo>
                  <a:lnTo>
                    <a:pt x="127" y="436"/>
                  </a:lnTo>
                  <a:lnTo>
                    <a:pt x="109" y="447"/>
                  </a:lnTo>
                  <a:lnTo>
                    <a:pt x="94" y="459"/>
                  </a:lnTo>
                  <a:lnTo>
                    <a:pt x="77" y="468"/>
                  </a:lnTo>
                  <a:lnTo>
                    <a:pt x="67" y="472"/>
                  </a:lnTo>
                  <a:lnTo>
                    <a:pt x="60" y="478"/>
                  </a:lnTo>
                  <a:lnTo>
                    <a:pt x="46" y="485"/>
                  </a:lnTo>
                  <a:lnTo>
                    <a:pt x="41" y="489"/>
                  </a:lnTo>
                  <a:lnTo>
                    <a:pt x="35" y="491"/>
                  </a:lnTo>
                  <a:lnTo>
                    <a:pt x="29" y="495"/>
                  </a:lnTo>
                  <a:lnTo>
                    <a:pt x="23" y="497"/>
                  </a:lnTo>
                  <a:lnTo>
                    <a:pt x="19" y="499"/>
                  </a:lnTo>
                  <a:lnTo>
                    <a:pt x="16" y="499"/>
                  </a:lnTo>
                  <a:lnTo>
                    <a:pt x="12" y="501"/>
                  </a:lnTo>
                  <a:lnTo>
                    <a:pt x="8" y="501"/>
                  </a:lnTo>
                  <a:lnTo>
                    <a:pt x="6" y="501"/>
                  </a:lnTo>
                  <a:lnTo>
                    <a:pt x="4" y="501"/>
                  </a:lnTo>
                  <a:lnTo>
                    <a:pt x="2" y="501"/>
                  </a:lnTo>
                  <a:lnTo>
                    <a:pt x="2" y="501"/>
                  </a:lnTo>
                  <a:lnTo>
                    <a:pt x="2" y="501"/>
                  </a:lnTo>
                </a:path>
              </a:pathLst>
            </a:custGeom>
            <a:solidFill>
              <a:schemeClr val="tx1"/>
            </a:solidFill>
            <a:ln w="6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8" name="Freeform 838"/>
          <p:cNvSpPr/>
          <p:nvPr/>
        </p:nvSpPr>
        <p:spPr bwMode="auto">
          <a:xfrm>
            <a:off x="1918212" y="3240801"/>
            <a:ext cx="194676" cy="389355"/>
          </a:xfrm>
          <a:custGeom>
            <a:avLst/>
            <a:gdLst>
              <a:gd name="T0" fmla="*/ 6 w 97"/>
              <a:gd name="T1" fmla="*/ 42 h 197"/>
              <a:gd name="T2" fmla="*/ 0 w 97"/>
              <a:gd name="T3" fmla="*/ 32 h 197"/>
              <a:gd name="T4" fmla="*/ 0 w 97"/>
              <a:gd name="T5" fmla="*/ 23 h 197"/>
              <a:gd name="T6" fmla="*/ 0 w 97"/>
              <a:gd name="T7" fmla="*/ 13 h 197"/>
              <a:gd name="T8" fmla="*/ 4 w 97"/>
              <a:gd name="T9" fmla="*/ 6 h 197"/>
              <a:gd name="T10" fmla="*/ 13 w 97"/>
              <a:gd name="T11" fmla="*/ 0 h 197"/>
              <a:gd name="T12" fmla="*/ 29 w 97"/>
              <a:gd name="T13" fmla="*/ 0 h 197"/>
              <a:gd name="T14" fmla="*/ 52 w 97"/>
              <a:gd name="T15" fmla="*/ 6 h 197"/>
              <a:gd name="T16" fmla="*/ 67 w 97"/>
              <a:gd name="T17" fmla="*/ 27 h 197"/>
              <a:gd name="T18" fmla="*/ 75 w 97"/>
              <a:gd name="T19" fmla="*/ 59 h 197"/>
              <a:gd name="T20" fmla="*/ 80 w 97"/>
              <a:gd name="T21" fmla="*/ 86 h 197"/>
              <a:gd name="T22" fmla="*/ 86 w 97"/>
              <a:gd name="T23" fmla="*/ 111 h 197"/>
              <a:gd name="T24" fmla="*/ 90 w 97"/>
              <a:gd name="T25" fmla="*/ 132 h 197"/>
              <a:gd name="T26" fmla="*/ 94 w 97"/>
              <a:gd name="T27" fmla="*/ 149 h 197"/>
              <a:gd name="T28" fmla="*/ 96 w 97"/>
              <a:gd name="T29" fmla="*/ 160 h 197"/>
              <a:gd name="T30" fmla="*/ 97 w 97"/>
              <a:gd name="T31" fmla="*/ 170 h 197"/>
              <a:gd name="T32" fmla="*/ 97 w 97"/>
              <a:gd name="T33" fmla="*/ 181 h 197"/>
              <a:gd name="T34" fmla="*/ 96 w 97"/>
              <a:gd name="T35" fmla="*/ 193 h 197"/>
              <a:gd name="T36" fmla="*/ 92 w 97"/>
              <a:gd name="T37" fmla="*/ 197 h 197"/>
              <a:gd name="T38" fmla="*/ 90 w 97"/>
              <a:gd name="T39" fmla="*/ 197 h 197"/>
              <a:gd name="T40" fmla="*/ 86 w 97"/>
              <a:gd name="T41" fmla="*/ 193 h 197"/>
              <a:gd name="T42" fmla="*/ 82 w 97"/>
              <a:gd name="T43" fmla="*/ 189 h 197"/>
              <a:gd name="T44" fmla="*/ 78 w 97"/>
              <a:gd name="T45" fmla="*/ 179 h 197"/>
              <a:gd name="T46" fmla="*/ 73 w 97"/>
              <a:gd name="T47" fmla="*/ 170 h 197"/>
              <a:gd name="T48" fmla="*/ 67 w 97"/>
              <a:gd name="T49" fmla="*/ 156 h 197"/>
              <a:gd name="T50" fmla="*/ 59 w 97"/>
              <a:gd name="T51" fmla="*/ 141 h 197"/>
              <a:gd name="T52" fmla="*/ 52 w 97"/>
              <a:gd name="T53" fmla="*/ 122 h 197"/>
              <a:gd name="T54" fmla="*/ 44 w 97"/>
              <a:gd name="T55" fmla="*/ 107 h 197"/>
              <a:gd name="T56" fmla="*/ 38 w 97"/>
              <a:gd name="T57" fmla="*/ 92 h 197"/>
              <a:gd name="T58" fmla="*/ 32 w 97"/>
              <a:gd name="T59" fmla="*/ 78 h 197"/>
              <a:gd name="T60" fmla="*/ 27 w 97"/>
              <a:gd name="T61" fmla="*/ 69 h 197"/>
              <a:gd name="T62" fmla="*/ 19 w 97"/>
              <a:gd name="T63" fmla="*/ 55 h 197"/>
              <a:gd name="T64" fmla="*/ 9 w 97"/>
              <a:gd name="T65" fmla="*/ 46 h 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97" h="197">
                <a:moveTo>
                  <a:pt x="9" y="46"/>
                </a:moveTo>
                <a:lnTo>
                  <a:pt x="6" y="42"/>
                </a:lnTo>
                <a:lnTo>
                  <a:pt x="2" y="36"/>
                </a:lnTo>
                <a:lnTo>
                  <a:pt x="0" y="32"/>
                </a:lnTo>
                <a:lnTo>
                  <a:pt x="0" y="29"/>
                </a:lnTo>
                <a:lnTo>
                  <a:pt x="0" y="23"/>
                </a:lnTo>
                <a:lnTo>
                  <a:pt x="0" y="19"/>
                </a:lnTo>
                <a:lnTo>
                  <a:pt x="0" y="13"/>
                </a:lnTo>
                <a:lnTo>
                  <a:pt x="2" y="9"/>
                </a:lnTo>
                <a:lnTo>
                  <a:pt x="4" y="6"/>
                </a:lnTo>
                <a:lnTo>
                  <a:pt x="8" y="2"/>
                </a:lnTo>
                <a:lnTo>
                  <a:pt x="13" y="0"/>
                </a:lnTo>
                <a:lnTo>
                  <a:pt x="21" y="0"/>
                </a:lnTo>
                <a:lnTo>
                  <a:pt x="29" y="0"/>
                </a:lnTo>
                <a:lnTo>
                  <a:pt x="38" y="2"/>
                </a:lnTo>
                <a:lnTo>
                  <a:pt x="52" y="6"/>
                </a:lnTo>
                <a:lnTo>
                  <a:pt x="65" y="9"/>
                </a:lnTo>
                <a:lnTo>
                  <a:pt x="67" y="27"/>
                </a:lnTo>
                <a:lnTo>
                  <a:pt x="71" y="44"/>
                </a:lnTo>
                <a:lnTo>
                  <a:pt x="75" y="59"/>
                </a:lnTo>
                <a:lnTo>
                  <a:pt x="78" y="72"/>
                </a:lnTo>
                <a:lnTo>
                  <a:pt x="80" y="86"/>
                </a:lnTo>
                <a:lnTo>
                  <a:pt x="84" y="99"/>
                </a:lnTo>
                <a:lnTo>
                  <a:pt x="86" y="111"/>
                </a:lnTo>
                <a:lnTo>
                  <a:pt x="88" y="122"/>
                </a:lnTo>
                <a:lnTo>
                  <a:pt x="90" y="132"/>
                </a:lnTo>
                <a:lnTo>
                  <a:pt x="92" y="139"/>
                </a:lnTo>
                <a:lnTo>
                  <a:pt x="94" y="149"/>
                </a:lnTo>
                <a:lnTo>
                  <a:pt x="96" y="155"/>
                </a:lnTo>
                <a:lnTo>
                  <a:pt x="96" y="160"/>
                </a:lnTo>
                <a:lnTo>
                  <a:pt x="97" y="166"/>
                </a:lnTo>
                <a:lnTo>
                  <a:pt x="97" y="170"/>
                </a:lnTo>
                <a:lnTo>
                  <a:pt x="97" y="172"/>
                </a:lnTo>
                <a:lnTo>
                  <a:pt x="97" y="181"/>
                </a:lnTo>
                <a:lnTo>
                  <a:pt x="97" y="187"/>
                </a:lnTo>
                <a:lnTo>
                  <a:pt x="96" y="193"/>
                </a:lnTo>
                <a:lnTo>
                  <a:pt x="94" y="197"/>
                </a:lnTo>
                <a:lnTo>
                  <a:pt x="92" y="197"/>
                </a:lnTo>
                <a:lnTo>
                  <a:pt x="92" y="197"/>
                </a:lnTo>
                <a:lnTo>
                  <a:pt x="90" y="197"/>
                </a:lnTo>
                <a:lnTo>
                  <a:pt x="88" y="195"/>
                </a:lnTo>
                <a:lnTo>
                  <a:pt x="86" y="193"/>
                </a:lnTo>
                <a:lnTo>
                  <a:pt x="84" y="191"/>
                </a:lnTo>
                <a:lnTo>
                  <a:pt x="82" y="189"/>
                </a:lnTo>
                <a:lnTo>
                  <a:pt x="80" y="185"/>
                </a:lnTo>
                <a:lnTo>
                  <a:pt x="78" y="179"/>
                </a:lnTo>
                <a:lnTo>
                  <a:pt x="75" y="176"/>
                </a:lnTo>
                <a:lnTo>
                  <a:pt x="73" y="170"/>
                </a:lnTo>
                <a:lnTo>
                  <a:pt x="69" y="164"/>
                </a:lnTo>
                <a:lnTo>
                  <a:pt x="67" y="156"/>
                </a:lnTo>
                <a:lnTo>
                  <a:pt x="63" y="149"/>
                </a:lnTo>
                <a:lnTo>
                  <a:pt x="59" y="141"/>
                </a:lnTo>
                <a:lnTo>
                  <a:pt x="55" y="132"/>
                </a:lnTo>
                <a:lnTo>
                  <a:pt x="52" y="122"/>
                </a:lnTo>
                <a:lnTo>
                  <a:pt x="48" y="114"/>
                </a:lnTo>
                <a:lnTo>
                  <a:pt x="44" y="107"/>
                </a:lnTo>
                <a:lnTo>
                  <a:pt x="42" y="99"/>
                </a:lnTo>
                <a:lnTo>
                  <a:pt x="38" y="92"/>
                </a:lnTo>
                <a:lnTo>
                  <a:pt x="36" y="86"/>
                </a:lnTo>
                <a:lnTo>
                  <a:pt x="32" y="78"/>
                </a:lnTo>
                <a:lnTo>
                  <a:pt x="30" y="74"/>
                </a:lnTo>
                <a:lnTo>
                  <a:pt x="27" y="69"/>
                </a:lnTo>
                <a:lnTo>
                  <a:pt x="25" y="63"/>
                </a:lnTo>
                <a:lnTo>
                  <a:pt x="19" y="55"/>
                </a:lnTo>
                <a:lnTo>
                  <a:pt x="15" y="50"/>
                </a:lnTo>
                <a:lnTo>
                  <a:pt x="9" y="46"/>
                </a:lnTo>
                <a:lnTo>
                  <a:pt x="9" y="46"/>
                </a:lnTo>
              </a:path>
            </a:pathLst>
          </a:custGeom>
          <a:solidFill>
            <a:srgbClr val="FF0000"/>
          </a:solidFill>
          <a:ln w="6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" name="Freeform 839"/>
          <p:cNvSpPr/>
          <p:nvPr/>
        </p:nvSpPr>
        <p:spPr bwMode="auto">
          <a:xfrm>
            <a:off x="2005618" y="3173261"/>
            <a:ext cx="528410" cy="313869"/>
          </a:xfrm>
          <a:custGeom>
            <a:avLst/>
            <a:gdLst>
              <a:gd name="T0" fmla="*/ 168 w 266"/>
              <a:gd name="T1" fmla="*/ 55 h 158"/>
              <a:gd name="T2" fmla="*/ 164 w 266"/>
              <a:gd name="T3" fmla="*/ 55 h 158"/>
              <a:gd name="T4" fmla="*/ 157 w 266"/>
              <a:gd name="T5" fmla="*/ 55 h 158"/>
              <a:gd name="T6" fmla="*/ 138 w 266"/>
              <a:gd name="T7" fmla="*/ 57 h 158"/>
              <a:gd name="T8" fmla="*/ 115 w 266"/>
              <a:gd name="T9" fmla="*/ 61 h 158"/>
              <a:gd name="T10" fmla="*/ 82 w 266"/>
              <a:gd name="T11" fmla="*/ 68 h 158"/>
              <a:gd name="T12" fmla="*/ 53 w 266"/>
              <a:gd name="T13" fmla="*/ 74 h 158"/>
              <a:gd name="T14" fmla="*/ 29 w 266"/>
              <a:gd name="T15" fmla="*/ 78 h 158"/>
              <a:gd name="T16" fmla="*/ 8 w 266"/>
              <a:gd name="T17" fmla="*/ 78 h 158"/>
              <a:gd name="T18" fmla="*/ 0 w 266"/>
              <a:gd name="T19" fmla="*/ 47 h 158"/>
              <a:gd name="T20" fmla="*/ 17 w 266"/>
              <a:gd name="T21" fmla="*/ 47 h 158"/>
              <a:gd name="T22" fmla="*/ 40 w 266"/>
              <a:gd name="T23" fmla="*/ 43 h 158"/>
              <a:gd name="T24" fmla="*/ 65 w 266"/>
              <a:gd name="T25" fmla="*/ 40 h 158"/>
              <a:gd name="T26" fmla="*/ 96 w 266"/>
              <a:gd name="T27" fmla="*/ 32 h 158"/>
              <a:gd name="T28" fmla="*/ 122 w 266"/>
              <a:gd name="T29" fmla="*/ 22 h 158"/>
              <a:gd name="T30" fmla="*/ 145 w 266"/>
              <a:gd name="T31" fmla="*/ 17 h 158"/>
              <a:gd name="T32" fmla="*/ 161 w 266"/>
              <a:gd name="T33" fmla="*/ 11 h 158"/>
              <a:gd name="T34" fmla="*/ 170 w 266"/>
              <a:gd name="T35" fmla="*/ 7 h 158"/>
              <a:gd name="T36" fmla="*/ 184 w 266"/>
              <a:gd name="T37" fmla="*/ 1 h 158"/>
              <a:gd name="T38" fmla="*/ 199 w 266"/>
              <a:gd name="T39" fmla="*/ 0 h 158"/>
              <a:gd name="T40" fmla="*/ 207 w 266"/>
              <a:gd name="T41" fmla="*/ 1 h 158"/>
              <a:gd name="T42" fmla="*/ 214 w 266"/>
              <a:gd name="T43" fmla="*/ 5 h 158"/>
              <a:gd name="T44" fmla="*/ 226 w 266"/>
              <a:gd name="T45" fmla="*/ 7 h 158"/>
              <a:gd name="T46" fmla="*/ 241 w 266"/>
              <a:gd name="T47" fmla="*/ 11 h 158"/>
              <a:gd name="T48" fmla="*/ 251 w 266"/>
              <a:gd name="T49" fmla="*/ 17 h 158"/>
              <a:gd name="T50" fmla="*/ 260 w 266"/>
              <a:gd name="T51" fmla="*/ 22 h 158"/>
              <a:gd name="T52" fmla="*/ 264 w 266"/>
              <a:gd name="T53" fmla="*/ 28 h 158"/>
              <a:gd name="T54" fmla="*/ 266 w 266"/>
              <a:gd name="T55" fmla="*/ 32 h 158"/>
              <a:gd name="T56" fmla="*/ 264 w 266"/>
              <a:gd name="T57" fmla="*/ 38 h 158"/>
              <a:gd name="T58" fmla="*/ 262 w 266"/>
              <a:gd name="T59" fmla="*/ 45 h 158"/>
              <a:gd name="T60" fmla="*/ 256 w 266"/>
              <a:gd name="T61" fmla="*/ 55 h 158"/>
              <a:gd name="T62" fmla="*/ 249 w 266"/>
              <a:gd name="T63" fmla="*/ 64 h 158"/>
              <a:gd name="T64" fmla="*/ 241 w 266"/>
              <a:gd name="T65" fmla="*/ 76 h 158"/>
              <a:gd name="T66" fmla="*/ 233 w 266"/>
              <a:gd name="T67" fmla="*/ 97 h 158"/>
              <a:gd name="T68" fmla="*/ 226 w 266"/>
              <a:gd name="T69" fmla="*/ 122 h 158"/>
              <a:gd name="T70" fmla="*/ 220 w 266"/>
              <a:gd name="T71" fmla="*/ 154 h 158"/>
              <a:gd name="T72" fmla="*/ 176 w 266"/>
              <a:gd name="T73" fmla="*/ 145 h 158"/>
              <a:gd name="T74" fmla="*/ 178 w 266"/>
              <a:gd name="T75" fmla="*/ 120 h 158"/>
              <a:gd name="T76" fmla="*/ 180 w 266"/>
              <a:gd name="T77" fmla="*/ 99 h 158"/>
              <a:gd name="T78" fmla="*/ 182 w 266"/>
              <a:gd name="T79" fmla="*/ 84 h 158"/>
              <a:gd name="T80" fmla="*/ 182 w 266"/>
              <a:gd name="T81" fmla="*/ 68 h 158"/>
              <a:gd name="T82" fmla="*/ 180 w 266"/>
              <a:gd name="T83" fmla="*/ 61 h 158"/>
              <a:gd name="T84" fmla="*/ 176 w 266"/>
              <a:gd name="T85" fmla="*/ 57 h 158"/>
              <a:gd name="T86" fmla="*/ 170 w 266"/>
              <a:gd name="T87" fmla="*/ 55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66" h="158">
                <a:moveTo>
                  <a:pt x="170" y="55"/>
                </a:moveTo>
                <a:lnTo>
                  <a:pt x="168" y="55"/>
                </a:lnTo>
                <a:lnTo>
                  <a:pt x="166" y="55"/>
                </a:lnTo>
                <a:lnTo>
                  <a:pt x="164" y="55"/>
                </a:lnTo>
                <a:lnTo>
                  <a:pt x="163" y="53"/>
                </a:lnTo>
                <a:lnTo>
                  <a:pt x="157" y="55"/>
                </a:lnTo>
                <a:lnTo>
                  <a:pt x="149" y="55"/>
                </a:lnTo>
                <a:lnTo>
                  <a:pt x="138" y="57"/>
                </a:lnTo>
                <a:lnTo>
                  <a:pt x="126" y="59"/>
                </a:lnTo>
                <a:lnTo>
                  <a:pt x="115" y="61"/>
                </a:lnTo>
                <a:lnTo>
                  <a:pt x="99" y="64"/>
                </a:lnTo>
                <a:lnTo>
                  <a:pt x="82" y="68"/>
                </a:lnTo>
                <a:lnTo>
                  <a:pt x="67" y="72"/>
                </a:lnTo>
                <a:lnTo>
                  <a:pt x="53" y="74"/>
                </a:lnTo>
                <a:lnTo>
                  <a:pt x="40" y="76"/>
                </a:lnTo>
                <a:lnTo>
                  <a:pt x="29" y="78"/>
                </a:lnTo>
                <a:lnTo>
                  <a:pt x="17" y="78"/>
                </a:lnTo>
                <a:lnTo>
                  <a:pt x="8" y="78"/>
                </a:lnTo>
                <a:lnTo>
                  <a:pt x="0" y="76"/>
                </a:lnTo>
                <a:lnTo>
                  <a:pt x="0" y="47"/>
                </a:lnTo>
                <a:lnTo>
                  <a:pt x="8" y="47"/>
                </a:lnTo>
                <a:lnTo>
                  <a:pt x="17" y="47"/>
                </a:lnTo>
                <a:lnTo>
                  <a:pt x="29" y="45"/>
                </a:lnTo>
                <a:lnTo>
                  <a:pt x="40" y="43"/>
                </a:lnTo>
                <a:lnTo>
                  <a:pt x="52" y="42"/>
                </a:lnTo>
                <a:lnTo>
                  <a:pt x="65" y="40"/>
                </a:lnTo>
                <a:lnTo>
                  <a:pt x="80" y="36"/>
                </a:lnTo>
                <a:lnTo>
                  <a:pt x="96" y="32"/>
                </a:lnTo>
                <a:lnTo>
                  <a:pt x="109" y="26"/>
                </a:lnTo>
                <a:lnTo>
                  <a:pt x="122" y="22"/>
                </a:lnTo>
                <a:lnTo>
                  <a:pt x="134" y="19"/>
                </a:lnTo>
                <a:lnTo>
                  <a:pt x="145" y="17"/>
                </a:lnTo>
                <a:lnTo>
                  <a:pt x="153" y="13"/>
                </a:lnTo>
                <a:lnTo>
                  <a:pt x="161" y="11"/>
                </a:lnTo>
                <a:lnTo>
                  <a:pt x="166" y="9"/>
                </a:lnTo>
                <a:lnTo>
                  <a:pt x="170" y="7"/>
                </a:lnTo>
                <a:lnTo>
                  <a:pt x="176" y="3"/>
                </a:lnTo>
                <a:lnTo>
                  <a:pt x="184" y="1"/>
                </a:lnTo>
                <a:lnTo>
                  <a:pt x="191" y="0"/>
                </a:lnTo>
                <a:lnTo>
                  <a:pt x="199" y="0"/>
                </a:lnTo>
                <a:lnTo>
                  <a:pt x="203" y="0"/>
                </a:lnTo>
                <a:lnTo>
                  <a:pt x="207" y="1"/>
                </a:lnTo>
                <a:lnTo>
                  <a:pt x="210" y="3"/>
                </a:lnTo>
                <a:lnTo>
                  <a:pt x="214" y="5"/>
                </a:lnTo>
                <a:lnTo>
                  <a:pt x="220" y="5"/>
                </a:lnTo>
                <a:lnTo>
                  <a:pt x="226" y="7"/>
                </a:lnTo>
                <a:lnTo>
                  <a:pt x="233" y="9"/>
                </a:lnTo>
                <a:lnTo>
                  <a:pt x="241" y="11"/>
                </a:lnTo>
                <a:lnTo>
                  <a:pt x="247" y="15"/>
                </a:lnTo>
                <a:lnTo>
                  <a:pt x="251" y="17"/>
                </a:lnTo>
                <a:lnTo>
                  <a:pt x="256" y="21"/>
                </a:lnTo>
                <a:lnTo>
                  <a:pt x="260" y="22"/>
                </a:lnTo>
                <a:lnTo>
                  <a:pt x="262" y="24"/>
                </a:lnTo>
                <a:lnTo>
                  <a:pt x="264" y="28"/>
                </a:lnTo>
                <a:lnTo>
                  <a:pt x="266" y="30"/>
                </a:lnTo>
                <a:lnTo>
                  <a:pt x="266" y="32"/>
                </a:lnTo>
                <a:lnTo>
                  <a:pt x="266" y="34"/>
                </a:lnTo>
                <a:lnTo>
                  <a:pt x="264" y="38"/>
                </a:lnTo>
                <a:lnTo>
                  <a:pt x="264" y="42"/>
                </a:lnTo>
                <a:lnTo>
                  <a:pt x="262" y="45"/>
                </a:lnTo>
                <a:lnTo>
                  <a:pt x="260" y="49"/>
                </a:lnTo>
                <a:lnTo>
                  <a:pt x="256" y="55"/>
                </a:lnTo>
                <a:lnTo>
                  <a:pt x="253" y="59"/>
                </a:lnTo>
                <a:lnTo>
                  <a:pt x="249" y="64"/>
                </a:lnTo>
                <a:lnTo>
                  <a:pt x="245" y="70"/>
                </a:lnTo>
                <a:lnTo>
                  <a:pt x="241" y="76"/>
                </a:lnTo>
                <a:lnTo>
                  <a:pt x="237" y="85"/>
                </a:lnTo>
                <a:lnTo>
                  <a:pt x="233" y="97"/>
                </a:lnTo>
                <a:lnTo>
                  <a:pt x="230" y="108"/>
                </a:lnTo>
                <a:lnTo>
                  <a:pt x="226" y="122"/>
                </a:lnTo>
                <a:lnTo>
                  <a:pt x="224" y="137"/>
                </a:lnTo>
                <a:lnTo>
                  <a:pt x="220" y="154"/>
                </a:lnTo>
                <a:lnTo>
                  <a:pt x="174" y="158"/>
                </a:lnTo>
                <a:lnTo>
                  <a:pt x="176" y="145"/>
                </a:lnTo>
                <a:lnTo>
                  <a:pt x="176" y="131"/>
                </a:lnTo>
                <a:lnTo>
                  <a:pt x="178" y="120"/>
                </a:lnTo>
                <a:lnTo>
                  <a:pt x="178" y="108"/>
                </a:lnTo>
                <a:lnTo>
                  <a:pt x="180" y="99"/>
                </a:lnTo>
                <a:lnTo>
                  <a:pt x="180" y="91"/>
                </a:lnTo>
                <a:lnTo>
                  <a:pt x="182" y="84"/>
                </a:lnTo>
                <a:lnTo>
                  <a:pt x="182" y="76"/>
                </a:lnTo>
                <a:lnTo>
                  <a:pt x="182" y="68"/>
                </a:lnTo>
                <a:lnTo>
                  <a:pt x="180" y="64"/>
                </a:lnTo>
                <a:lnTo>
                  <a:pt x="180" y="61"/>
                </a:lnTo>
                <a:lnTo>
                  <a:pt x="178" y="59"/>
                </a:lnTo>
                <a:lnTo>
                  <a:pt x="176" y="57"/>
                </a:lnTo>
                <a:lnTo>
                  <a:pt x="172" y="57"/>
                </a:lnTo>
                <a:lnTo>
                  <a:pt x="170" y="55"/>
                </a:lnTo>
                <a:lnTo>
                  <a:pt x="170" y="55"/>
                </a:lnTo>
              </a:path>
            </a:pathLst>
          </a:custGeom>
          <a:solidFill>
            <a:srgbClr val="FF0000"/>
          </a:solidFill>
          <a:ln w="6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" name="Freeform 840"/>
          <p:cNvSpPr/>
          <p:nvPr/>
        </p:nvSpPr>
        <p:spPr bwMode="auto">
          <a:xfrm>
            <a:off x="2073158" y="3443426"/>
            <a:ext cx="425111" cy="131111"/>
          </a:xfrm>
          <a:custGeom>
            <a:avLst/>
            <a:gdLst>
              <a:gd name="T0" fmla="*/ 213 w 215"/>
              <a:gd name="T1" fmla="*/ 34 h 67"/>
              <a:gd name="T2" fmla="*/ 108 w 215"/>
              <a:gd name="T3" fmla="*/ 52 h 67"/>
              <a:gd name="T4" fmla="*/ 0 w 215"/>
              <a:gd name="T5" fmla="*/ 67 h 67"/>
              <a:gd name="T6" fmla="*/ 0 w 215"/>
              <a:gd name="T7" fmla="*/ 38 h 67"/>
              <a:gd name="T8" fmla="*/ 2 w 215"/>
              <a:gd name="T9" fmla="*/ 38 h 67"/>
              <a:gd name="T10" fmla="*/ 6 w 215"/>
              <a:gd name="T11" fmla="*/ 38 h 67"/>
              <a:gd name="T12" fmla="*/ 10 w 215"/>
              <a:gd name="T13" fmla="*/ 38 h 67"/>
              <a:gd name="T14" fmla="*/ 14 w 215"/>
              <a:gd name="T15" fmla="*/ 38 h 67"/>
              <a:gd name="T16" fmla="*/ 20 w 215"/>
              <a:gd name="T17" fmla="*/ 36 h 67"/>
              <a:gd name="T18" fmla="*/ 25 w 215"/>
              <a:gd name="T19" fmla="*/ 36 h 67"/>
              <a:gd name="T20" fmla="*/ 31 w 215"/>
              <a:gd name="T21" fmla="*/ 34 h 67"/>
              <a:gd name="T22" fmla="*/ 37 w 215"/>
              <a:gd name="T23" fmla="*/ 33 h 67"/>
              <a:gd name="T24" fmla="*/ 44 w 215"/>
              <a:gd name="T25" fmla="*/ 33 h 67"/>
              <a:gd name="T26" fmla="*/ 50 w 215"/>
              <a:gd name="T27" fmla="*/ 31 h 67"/>
              <a:gd name="T28" fmla="*/ 67 w 215"/>
              <a:gd name="T29" fmla="*/ 27 h 67"/>
              <a:gd name="T30" fmla="*/ 85 w 215"/>
              <a:gd name="T31" fmla="*/ 23 h 67"/>
              <a:gd name="T32" fmla="*/ 104 w 215"/>
              <a:gd name="T33" fmla="*/ 19 h 67"/>
              <a:gd name="T34" fmla="*/ 115 w 215"/>
              <a:gd name="T35" fmla="*/ 15 h 67"/>
              <a:gd name="T36" fmla="*/ 123 w 215"/>
              <a:gd name="T37" fmla="*/ 13 h 67"/>
              <a:gd name="T38" fmla="*/ 132 w 215"/>
              <a:gd name="T39" fmla="*/ 12 h 67"/>
              <a:gd name="T40" fmla="*/ 142 w 215"/>
              <a:gd name="T41" fmla="*/ 10 h 67"/>
              <a:gd name="T42" fmla="*/ 150 w 215"/>
              <a:gd name="T43" fmla="*/ 8 h 67"/>
              <a:gd name="T44" fmla="*/ 157 w 215"/>
              <a:gd name="T45" fmla="*/ 6 h 67"/>
              <a:gd name="T46" fmla="*/ 163 w 215"/>
              <a:gd name="T47" fmla="*/ 6 h 67"/>
              <a:gd name="T48" fmla="*/ 171 w 215"/>
              <a:gd name="T49" fmla="*/ 4 h 67"/>
              <a:gd name="T50" fmla="*/ 176 w 215"/>
              <a:gd name="T51" fmla="*/ 4 h 67"/>
              <a:gd name="T52" fmla="*/ 182 w 215"/>
              <a:gd name="T53" fmla="*/ 2 h 67"/>
              <a:gd name="T54" fmla="*/ 186 w 215"/>
              <a:gd name="T55" fmla="*/ 2 h 67"/>
              <a:gd name="T56" fmla="*/ 192 w 215"/>
              <a:gd name="T57" fmla="*/ 2 h 67"/>
              <a:gd name="T58" fmla="*/ 196 w 215"/>
              <a:gd name="T59" fmla="*/ 0 h 67"/>
              <a:gd name="T60" fmla="*/ 199 w 215"/>
              <a:gd name="T61" fmla="*/ 2 h 67"/>
              <a:gd name="T62" fmla="*/ 201 w 215"/>
              <a:gd name="T63" fmla="*/ 2 h 67"/>
              <a:gd name="T64" fmla="*/ 205 w 215"/>
              <a:gd name="T65" fmla="*/ 2 h 67"/>
              <a:gd name="T66" fmla="*/ 207 w 215"/>
              <a:gd name="T67" fmla="*/ 4 h 67"/>
              <a:gd name="T68" fmla="*/ 209 w 215"/>
              <a:gd name="T69" fmla="*/ 6 h 67"/>
              <a:gd name="T70" fmla="*/ 213 w 215"/>
              <a:gd name="T71" fmla="*/ 10 h 67"/>
              <a:gd name="T72" fmla="*/ 213 w 215"/>
              <a:gd name="T73" fmla="*/ 13 h 67"/>
              <a:gd name="T74" fmla="*/ 215 w 215"/>
              <a:gd name="T75" fmla="*/ 19 h 67"/>
              <a:gd name="T76" fmla="*/ 215 w 215"/>
              <a:gd name="T77" fmla="*/ 23 h 67"/>
              <a:gd name="T78" fmla="*/ 215 w 215"/>
              <a:gd name="T79" fmla="*/ 29 h 67"/>
              <a:gd name="T80" fmla="*/ 213 w 215"/>
              <a:gd name="T81" fmla="*/ 34 h 67"/>
              <a:gd name="T82" fmla="*/ 213 w 215"/>
              <a:gd name="T83" fmla="*/ 34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15" h="67">
                <a:moveTo>
                  <a:pt x="213" y="34"/>
                </a:moveTo>
                <a:lnTo>
                  <a:pt x="108" y="52"/>
                </a:lnTo>
                <a:lnTo>
                  <a:pt x="0" y="67"/>
                </a:lnTo>
                <a:lnTo>
                  <a:pt x="0" y="38"/>
                </a:lnTo>
                <a:lnTo>
                  <a:pt x="2" y="38"/>
                </a:lnTo>
                <a:lnTo>
                  <a:pt x="6" y="38"/>
                </a:lnTo>
                <a:lnTo>
                  <a:pt x="10" y="38"/>
                </a:lnTo>
                <a:lnTo>
                  <a:pt x="14" y="38"/>
                </a:lnTo>
                <a:lnTo>
                  <a:pt x="20" y="36"/>
                </a:lnTo>
                <a:lnTo>
                  <a:pt x="25" y="36"/>
                </a:lnTo>
                <a:lnTo>
                  <a:pt x="31" y="34"/>
                </a:lnTo>
                <a:lnTo>
                  <a:pt x="37" y="33"/>
                </a:lnTo>
                <a:lnTo>
                  <a:pt x="44" y="33"/>
                </a:lnTo>
                <a:lnTo>
                  <a:pt x="50" y="31"/>
                </a:lnTo>
                <a:lnTo>
                  <a:pt x="67" y="27"/>
                </a:lnTo>
                <a:lnTo>
                  <a:pt x="85" y="23"/>
                </a:lnTo>
                <a:lnTo>
                  <a:pt x="104" y="19"/>
                </a:lnTo>
                <a:lnTo>
                  <a:pt x="115" y="15"/>
                </a:lnTo>
                <a:lnTo>
                  <a:pt x="123" y="13"/>
                </a:lnTo>
                <a:lnTo>
                  <a:pt x="132" y="12"/>
                </a:lnTo>
                <a:lnTo>
                  <a:pt x="142" y="10"/>
                </a:lnTo>
                <a:lnTo>
                  <a:pt x="150" y="8"/>
                </a:lnTo>
                <a:lnTo>
                  <a:pt x="157" y="6"/>
                </a:lnTo>
                <a:lnTo>
                  <a:pt x="163" y="6"/>
                </a:lnTo>
                <a:lnTo>
                  <a:pt x="171" y="4"/>
                </a:lnTo>
                <a:lnTo>
                  <a:pt x="176" y="4"/>
                </a:lnTo>
                <a:lnTo>
                  <a:pt x="182" y="2"/>
                </a:lnTo>
                <a:lnTo>
                  <a:pt x="186" y="2"/>
                </a:lnTo>
                <a:lnTo>
                  <a:pt x="192" y="2"/>
                </a:lnTo>
                <a:lnTo>
                  <a:pt x="196" y="0"/>
                </a:lnTo>
                <a:lnTo>
                  <a:pt x="199" y="2"/>
                </a:lnTo>
                <a:lnTo>
                  <a:pt x="201" y="2"/>
                </a:lnTo>
                <a:lnTo>
                  <a:pt x="205" y="2"/>
                </a:lnTo>
                <a:lnTo>
                  <a:pt x="207" y="4"/>
                </a:lnTo>
                <a:lnTo>
                  <a:pt x="209" y="6"/>
                </a:lnTo>
                <a:lnTo>
                  <a:pt x="213" y="10"/>
                </a:lnTo>
                <a:lnTo>
                  <a:pt x="213" y="13"/>
                </a:lnTo>
                <a:lnTo>
                  <a:pt x="215" y="19"/>
                </a:lnTo>
                <a:lnTo>
                  <a:pt x="215" y="23"/>
                </a:lnTo>
                <a:lnTo>
                  <a:pt x="215" y="29"/>
                </a:lnTo>
                <a:lnTo>
                  <a:pt x="213" y="34"/>
                </a:lnTo>
                <a:lnTo>
                  <a:pt x="213" y="34"/>
                </a:lnTo>
              </a:path>
            </a:pathLst>
          </a:custGeom>
          <a:solidFill>
            <a:srgbClr val="FF0000"/>
          </a:solidFill>
          <a:ln w="6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" name="Freeform 841"/>
          <p:cNvSpPr/>
          <p:nvPr/>
        </p:nvSpPr>
        <p:spPr bwMode="auto">
          <a:xfrm>
            <a:off x="1699695" y="3697699"/>
            <a:ext cx="878035" cy="297977"/>
          </a:xfrm>
          <a:custGeom>
            <a:avLst/>
            <a:gdLst>
              <a:gd name="T0" fmla="*/ 272 w 442"/>
              <a:gd name="T1" fmla="*/ 34 h 151"/>
              <a:gd name="T2" fmla="*/ 312 w 442"/>
              <a:gd name="T3" fmla="*/ 25 h 151"/>
              <a:gd name="T4" fmla="*/ 346 w 442"/>
              <a:gd name="T5" fmla="*/ 17 h 151"/>
              <a:gd name="T6" fmla="*/ 377 w 442"/>
              <a:gd name="T7" fmla="*/ 10 h 151"/>
              <a:gd name="T8" fmla="*/ 400 w 442"/>
              <a:gd name="T9" fmla="*/ 4 h 151"/>
              <a:gd name="T10" fmla="*/ 419 w 442"/>
              <a:gd name="T11" fmla="*/ 2 h 151"/>
              <a:gd name="T12" fmla="*/ 432 w 442"/>
              <a:gd name="T13" fmla="*/ 0 h 151"/>
              <a:gd name="T14" fmla="*/ 440 w 442"/>
              <a:gd name="T15" fmla="*/ 0 h 151"/>
              <a:gd name="T16" fmla="*/ 442 w 442"/>
              <a:gd name="T17" fmla="*/ 2 h 151"/>
              <a:gd name="T18" fmla="*/ 442 w 442"/>
              <a:gd name="T19" fmla="*/ 6 h 151"/>
              <a:gd name="T20" fmla="*/ 438 w 442"/>
              <a:gd name="T21" fmla="*/ 10 h 151"/>
              <a:gd name="T22" fmla="*/ 432 w 442"/>
              <a:gd name="T23" fmla="*/ 13 h 151"/>
              <a:gd name="T24" fmla="*/ 425 w 442"/>
              <a:gd name="T25" fmla="*/ 17 h 151"/>
              <a:gd name="T26" fmla="*/ 415 w 442"/>
              <a:gd name="T27" fmla="*/ 23 h 151"/>
              <a:gd name="T28" fmla="*/ 402 w 442"/>
              <a:gd name="T29" fmla="*/ 29 h 151"/>
              <a:gd name="T30" fmla="*/ 386 w 442"/>
              <a:gd name="T31" fmla="*/ 34 h 151"/>
              <a:gd name="T32" fmla="*/ 362 w 442"/>
              <a:gd name="T33" fmla="*/ 44 h 151"/>
              <a:gd name="T34" fmla="*/ 321 w 442"/>
              <a:gd name="T35" fmla="*/ 61 h 151"/>
              <a:gd name="T36" fmla="*/ 279 w 442"/>
              <a:gd name="T37" fmla="*/ 76 h 151"/>
              <a:gd name="T38" fmla="*/ 230 w 442"/>
              <a:gd name="T39" fmla="*/ 96 h 151"/>
              <a:gd name="T40" fmla="*/ 191 w 442"/>
              <a:gd name="T41" fmla="*/ 113 h 151"/>
              <a:gd name="T42" fmla="*/ 166 w 442"/>
              <a:gd name="T43" fmla="*/ 122 h 151"/>
              <a:gd name="T44" fmla="*/ 145 w 442"/>
              <a:gd name="T45" fmla="*/ 130 h 151"/>
              <a:gd name="T46" fmla="*/ 126 w 442"/>
              <a:gd name="T47" fmla="*/ 138 h 151"/>
              <a:gd name="T48" fmla="*/ 109 w 442"/>
              <a:gd name="T49" fmla="*/ 143 h 151"/>
              <a:gd name="T50" fmla="*/ 96 w 442"/>
              <a:gd name="T51" fmla="*/ 147 h 151"/>
              <a:gd name="T52" fmla="*/ 84 w 442"/>
              <a:gd name="T53" fmla="*/ 149 h 151"/>
              <a:gd name="T54" fmla="*/ 74 w 442"/>
              <a:gd name="T55" fmla="*/ 151 h 151"/>
              <a:gd name="T56" fmla="*/ 65 w 442"/>
              <a:gd name="T57" fmla="*/ 151 h 151"/>
              <a:gd name="T58" fmla="*/ 52 w 442"/>
              <a:gd name="T59" fmla="*/ 147 h 151"/>
              <a:gd name="T60" fmla="*/ 40 w 442"/>
              <a:gd name="T61" fmla="*/ 141 h 151"/>
              <a:gd name="T62" fmla="*/ 30 w 442"/>
              <a:gd name="T63" fmla="*/ 130 h 151"/>
              <a:gd name="T64" fmla="*/ 19 w 442"/>
              <a:gd name="T65" fmla="*/ 117 h 151"/>
              <a:gd name="T66" fmla="*/ 9 w 442"/>
              <a:gd name="T67" fmla="*/ 105 h 151"/>
              <a:gd name="T68" fmla="*/ 4 w 442"/>
              <a:gd name="T69" fmla="*/ 96 h 151"/>
              <a:gd name="T70" fmla="*/ 0 w 442"/>
              <a:gd name="T71" fmla="*/ 86 h 151"/>
              <a:gd name="T72" fmla="*/ 0 w 442"/>
              <a:gd name="T73" fmla="*/ 78 h 151"/>
              <a:gd name="T74" fmla="*/ 4 w 442"/>
              <a:gd name="T75" fmla="*/ 76 h 151"/>
              <a:gd name="T76" fmla="*/ 9 w 442"/>
              <a:gd name="T77" fmla="*/ 75 h 151"/>
              <a:gd name="T78" fmla="*/ 19 w 442"/>
              <a:gd name="T79" fmla="*/ 76 h 151"/>
              <a:gd name="T80" fmla="*/ 34 w 442"/>
              <a:gd name="T81" fmla="*/ 80 h 151"/>
              <a:gd name="T82" fmla="*/ 52 w 442"/>
              <a:gd name="T83" fmla="*/ 86 h 151"/>
              <a:gd name="T84" fmla="*/ 61 w 442"/>
              <a:gd name="T85" fmla="*/ 86 h 151"/>
              <a:gd name="T86" fmla="*/ 69 w 442"/>
              <a:gd name="T87" fmla="*/ 84 h 151"/>
              <a:gd name="T88" fmla="*/ 82 w 442"/>
              <a:gd name="T89" fmla="*/ 82 h 151"/>
              <a:gd name="T90" fmla="*/ 101 w 442"/>
              <a:gd name="T91" fmla="*/ 76 h 151"/>
              <a:gd name="T92" fmla="*/ 124 w 442"/>
              <a:gd name="T93" fmla="*/ 71 h 151"/>
              <a:gd name="T94" fmla="*/ 153 w 442"/>
              <a:gd name="T95" fmla="*/ 65 h 151"/>
              <a:gd name="T96" fmla="*/ 187 w 442"/>
              <a:gd name="T97" fmla="*/ 55 h 151"/>
              <a:gd name="T98" fmla="*/ 228 w 442"/>
              <a:gd name="T99" fmla="*/ 46 h 151"/>
              <a:gd name="T100" fmla="*/ 251 w 442"/>
              <a:gd name="T101" fmla="*/ 42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442" h="151">
                <a:moveTo>
                  <a:pt x="251" y="42"/>
                </a:moveTo>
                <a:lnTo>
                  <a:pt x="272" y="34"/>
                </a:lnTo>
                <a:lnTo>
                  <a:pt x="293" y="31"/>
                </a:lnTo>
                <a:lnTo>
                  <a:pt x="312" y="25"/>
                </a:lnTo>
                <a:lnTo>
                  <a:pt x="331" y="21"/>
                </a:lnTo>
                <a:lnTo>
                  <a:pt x="346" y="17"/>
                </a:lnTo>
                <a:lnTo>
                  <a:pt x="362" y="13"/>
                </a:lnTo>
                <a:lnTo>
                  <a:pt x="377" y="10"/>
                </a:lnTo>
                <a:lnTo>
                  <a:pt x="388" y="8"/>
                </a:lnTo>
                <a:lnTo>
                  <a:pt x="400" y="4"/>
                </a:lnTo>
                <a:lnTo>
                  <a:pt x="411" y="2"/>
                </a:lnTo>
                <a:lnTo>
                  <a:pt x="419" y="2"/>
                </a:lnTo>
                <a:lnTo>
                  <a:pt x="427" y="0"/>
                </a:lnTo>
                <a:lnTo>
                  <a:pt x="432" y="0"/>
                </a:lnTo>
                <a:lnTo>
                  <a:pt x="436" y="0"/>
                </a:lnTo>
                <a:lnTo>
                  <a:pt x="440" y="0"/>
                </a:lnTo>
                <a:lnTo>
                  <a:pt x="442" y="0"/>
                </a:lnTo>
                <a:lnTo>
                  <a:pt x="442" y="2"/>
                </a:lnTo>
                <a:lnTo>
                  <a:pt x="442" y="4"/>
                </a:lnTo>
                <a:lnTo>
                  <a:pt x="442" y="6"/>
                </a:lnTo>
                <a:lnTo>
                  <a:pt x="440" y="8"/>
                </a:lnTo>
                <a:lnTo>
                  <a:pt x="438" y="10"/>
                </a:lnTo>
                <a:lnTo>
                  <a:pt x="436" y="12"/>
                </a:lnTo>
                <a:lnTo>
                  <a:pt x="432" y="13"/>
                </a:lnTo>
                <a:lnTo>
                  <a:pt x="429" y="15"/>
                </a:lnTo>
                <a:lnTo>
                  <a:pt x="425" y="17"/>
                </a:lnTo>
                <a:lnTo>
                  <a:pt x="421" y="21"/>
                </a:lnTo>
                <a:lnTo>
                  <a:pt x="415" y="23"/>
                </a:lnTo>
                <a:lnTo>
                  <a:pt x="409" y="25"/>
                </a:lnTo>
                <a:lnTo>
                  <a:pt x="402" y="29"/>
                </a:lnTo>
                <a:lnTo>
                  <a:pt x="394" y="31"/>
                </a:lnTo>
                <a:lnTo>
                  <a:pt x="386" y="34"/>
                </a:lnTo>
                <a:lnTo>
                  <a:pt x="379" y="36"/>
                </a:lnTo>
                <a:lnTo>
                  <a:pt x="362" y="44"/>
                </a:lnTo>
                <a:lnTo>
                  <a:pt x="342" y="54"/>
                </a:lnTo>
                <a:lnTo>
                  <a:pt x="321" y="61"/>
                </a:lnTo>
                <a:lnTo>
                  <a:pt x="300" y="69"/>
                </a:lnTo>
                <a:lnTo>
                  <a:pt x="279" y="76"/>
                </a:lnTo>
                <a:lnTo>
                  <a:pt x="254" y="86"/>
                </a:lnTo>
                <a:lnTo>
                  <a:pt x="230" y="96"/>
                </a:lnTo>
                <a:lnTo>
                  <a:pt x="205" y="107"/>
                </a:lnTo>
                <a:lnTo>
                  <a:pt x="191" y="113"/>
                </a:lnTo>
                <a:lnTo>
                  <a:pt x="178" y="117"/>
                </a:lnTo>
                <a:lnTo>
                  <a:pt x="166" y="122"/>
                </a:lnTo>
                <a:lnTo>
                  <a:pt x="155" y="126"/>
                </a:lnTo>
                <a:lnTo>
                  <a:pt x="145" y="130"/>
                </a:lnTo>
                <a:lnTo>
                  <a:pt x="136" y="134"/>
                </a:lnTo>
                <a:lnTo>
                  <a:pt x="126" y="138"/>
                </a:lnTo>
                <a:lnTo>
                  <a:pt x="117" y="139"/>
                </a:lnTo>
                <a:lnTo>
                  <a:pt x="109" y="143"/>
                </a:lnTo>
                <a:lnTo>
                  <a:pt x="101" y="145"/>
                </a:lnTo>
                <a:lnTo>
                  <a:pt x="96" y="147"/>
                </a:lnTo>
                <a:lnTo>
                  <a:pt x="88" y="149"/>
                </a:lnTo>
                <a:lnTo>
                  <a:pt x="84" y="149"/>
                </a:lnTo>
                <a:lnTo>
                  <a:pt x="78" y="151"/>
                </a:lnTo>
                <a:lnTo>
                  <a:pt x="74" y="151"/>
                </a:lnTo>
                <a:lnTo>
                  <a:pt x="71" y="151"/>
                </a:lnTo>
                <a:lnTo>
                  <a:pt x="65" y="151"/>
                </a:lnTo>
                <a:lnTo>
                  <a:pt x="59" y="149"/>
                </a:lnTo>
                <a:lnTo>
                  <a:pt x="52" y="147"/>
                </a:lnTo>
                <a:lnTo>
                  <a:pt x="46" y="145"/>
                </a:lnTo>
                <a:lnTo>
                  <a:pt x="40" y="141"/>
                </a:lnTo>
                <a:lnTo>
                  <a:pt x="34" y="136"/>
                </a:lnTo>
                <a:lnTo>
                  <a:pt x="30" y="130"/>
                </a:lnTo>
                <a:lnTo>
                  <a:pt x="25" y="122"/>
                </a:lnTo>
                <a:lnTo>
                  <a:pt x="19" y="117"/>
                </a:lnTo>
                <a:lnTo>
                  <a:pt x="13" y="111"/>
                </a:lnTo>
                <a:lnTo>
                  <a:pt x="9" y="105"/>
                </a:lnTo>
                <a:lnTo>
                  <a:pt x="6" y="101"/>
                </a:lnTo>
                <a:lnTo>
                  <a:pt x="4" y="96"/>
                </a:lnTo>
                <a:lnTo>
                  <a:pt x="2" y="92"/>
                </a:lnTo>
                <a:lnTo>
                  <a:pt x="0" y="86"/>
                </a:lnTo>
                <a:lnTo>
                  <a:pt x="0" y="82"/>
                </a:lnTo>
                <a:lnTo>
                  <a:pt x="0" y="78"/>
                </a:lnTo>
                <a:lnTo>
                  <a:pt x="2" y="76"/>
                </a:lnTo>
                <a:lnTo>
                  <a:pt x="4" y="76"/>
                </a:lnTo>
                <a:lnTo>
                  <a:pt x="6" y="75"/>
                </a:lnTo>
                <a:lnTo>
                  <a:pt x="9" y="75"/>
                </a:lnTo>
                <a:lnTo>
                  <a:pt x="13" y="76"/>
                </a:lnTo>
                <a:lnTo>
                  <a:pt x="19" y="76"/>
                </a:lnTo>
                <a:lnTo>
                  <a:pt x="25" y="78"/>
                </a:lnTo>
                <a:lnTo>
                  <a:pt x="34" y="80"/>
                </a:lnTo>
                <a:lnTo>
                  <a:pt x="44" y="84"/>
                </a:lnTo>
                <a:lnTo>
                  <a:pt x="52" y="86"/>
                </a:lnTo>
                <a:lnTo>
                  <a:pt x="59" y="86"/>
                </a:lnTo>
                <a:lnTo>
                  <a:pt x="61" y="86"/>
                </a:lnTo>
                <a:lnTo>
                  <a:pt x="63" y="86"/>
                </a:lnTo>
                <a:lnTo>
                  <a:pt x="69" y="84"/>
                </a:lnTo>
                <a:lnTo>
                  <a:pt x="74" y="82"/>
                </a:lnTo>
                <a:lnTo>
                  <a:pt x="82" y="82"/>
                </a:lnTo>
                <a:lnTo>
                  <a:pt x="92" y="80"/>
                </a:lnTo>
                <a:lnTo>
                  <a:pt x="101" y="76"/>
                </a:lnTo>
                <a:lnTo>
                  <a:pt x="113" y="75"/>
                </a:lnTo>
                <a:lnTo>
                  <a:pt x="124" y="71"/>
                </a:lnTo>
                <a:lnTo>
                  <a:pt x="138" y="69"/>
                </a:lnTo>
                <a:lnTo>
                  <a:pt x="153" y="65"/>
                </a:lnTo>
                <a:lnTo>
                  <a:pt x="170" y="61"/>
                </a:lnTo>
                <a:lnTo>
                  <a:pt x="187" y="55"/>
                </a:lnTo>
                <a:lnTo>
                  <a:pt x="207" y="52"/>
                </a:lnTo>
                <a:lnTo>
                  <a:pt x="228" y="46"/>
                </a:lnTo>
                <a:lnTo>
                  <a:pt x="251" y="42"/>
                </a:lnTo>
                <a:lnTo>
                  <a:pt x="251" y="42"/>
                </a:lnTo>
              </a:path>
            </a:pathLst>
          </a:custGeom>
          <a:solidFill>
            <a:srgbClr val="FF0000"/>
          </a:solidFill>
          <a:ln w="6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2" name="Freeform 842"/>
          <p:cNvSpPr/>
          <p:nvPr/>
        </p:nvSpPr>
        <p:spPr bwMode="auto">
          <a:xfrm>
            <a:off x="1981780" y="2787877"/>
            <a:ext cx="949549" cy="238381"/>
          </a:xfrm>
          <a:custGeom>
            <a:avLst/>
            <a:gdLst>
              <a:gd name="T0" fmla="*/ 18 w 479"/>
              <a:gd name="T1" fmla="*/ 108 h 118"/>
              <a:gd name="T2" fmla="*/ 10 w 479"/>
              <a:gd name="T3" fmla="*/ 105 h 118"/>
              <a:gd name="T4" fmla="*/ 4 w 479"/>
              <a:gd name="T5" fmla="*/ 99 h 118"/>
              <a:gd name="T6" fmla="*/ 0 w 479"/>
              <a:gd name="T7" fmla="*/ 95 h 118"/>
              <a:gd name="T8" fmla="*/ 2 w 479"/>
              <a:gd name="T9" fmla="*/ 91 h 118"/>
              <a:gd name="T10" fmla="*/ 8 w 479"/>
              <a:gd name="T11" fmla="*/ 86 h 118"/>
              <a:gd name="T12" fmla="*/ 16 w 479"/>
              <a:gd name="T13" fmla="*/ 86 h 118"/>
              <a:gd name="T14" fmla="*/ 23 w 479"/>
              <a:gd name="T15" fmla="*/ 86 h 118"/>
              <a:gd name="T16" fmla="*/ 33 w 479"/>
              <a:gd name="T17" fmla="*/ 86 h 118"/>
              <a:gd name="T18" fmla="*/ 46 w 479"/>
              <a:gd name="T19" fmla="*/ 84 h 118"/>
              <a:gd name="T20" fmla="*/ 64 w 479"/>
              <a:gd name="T21" fmla="*/ 80 h 118"/>
              <a:gd name="T22" fmla="*/ 85 w 479"/>
              <a:gd name="T23" fmla="*/ 76 h 118"/>
              <a:gd name="T24" fmla="*/ 113 w 479"/>
              <a:gd name="T25" fmla="*/ 72 h 118"/>
              <a:gd name="T26" fmla="*/ 148 w 479"/>
              <a:gd name="T27" fmla="*/ 65 h 118"/>
              <a:gd name="T28" fmla="*/ 207 w 479"/>
              <a:gd name="T29" fmla="*/ 51 h 118"/>
              <a:gd name="T30" fmla="*/ 286 w 479"/>
              <a:gd name="T31" fmla="*/ 32 h 118"/>
              <a:gd name="T32" fmla="*/ 343 w 479"/>
              <a:gd name="T33" fmla="*/ 17 h 118"/>
              <a:gd name="T34" fmla="*/ 374 w 479"/>
              <a:gd name="T35" fmla="*/ 9 h 118"/>
              <a:gd name="T36" fmla="*/ 400 w 479"/>
              <a:gd name="T37" fmla="*/ 3 h 118"/>
              <a:gd name="T38" fmla="*/ 418 w 479"/>
              <a:gd name="T39" fmla="*/ 0 h 118"/>
              <a:gd name="T40" fmla="*/ 435 w 479"/>
              <a:gd name="T41" fmla="*/ 2 h 118"/>
              <a:gd name="T42" fmla="*/ 454 w 479"/>
              <a:gd name="T43" fmla="*/ 5 h 118"/>
              <a:gd name="T44" fmla="*/ 467 w 479"/>
              <a:gd name="T45" fmla="*/ 9 h 118"/>
              <a:gd name="T46" fmla="*/ 473 w 479"/>
              <a:gd name="T47" fmla="*/ 15 h 118"/>
              <a:gd name="T48" fmla="*/ 477 w 479"/>
              <a:gd name="T49" fmla="*/ 19 h 118"/>
              <a:gd name="T50" fmla="*/ 479 w 479"/>
              <a:gd name="T51" fmla="*/ 23 h 118"/>
              <a:gd name="T52" fmla="*/ 479 w 479"/>
              <a:gd name="T53" fmla="*/ 26 h 118"/>
              <a:gd name="T54" fmla="*/ 473 w 479"/>
              <a:gd name="T55" fmla="*/ 30 h 118"/>
              <a:gd name="T56" fmla="*/ 460 w 479"/>
              <a:gd name="T57" fmla="*/ 34 h 118"/>
              <a:gd name="T58" fmla="*/ 441 w 479"/>
              <a:gd name="T59" fmla="*/ 40 h 118"/>
              <a:gd name="T60" fmla="*/ 418 w 479"/>
              <a:gd name="T61" fmla="*/ 47 h 118"/>
              <a:gd name="T62" fmla="*/ 387 w 479"/>
              <a:gd name="T63" fmla="*/ 53 h 118"/>
              <a:gd name="T64" fmla="*/ 349 w 479"/>
              <a:gd name="T65" fmla="*/ 63 h 118"/>
              <a:gd name="T66" fmla="*/ 307 w 479"/>
              <a:gd name="T67" fmla="*/ 72 h 118"/>
              <a:gd name="T68" fmla="*/ 261 w 479"/>
              <a:gd name="T69" fmla="*/ 84 h 118"/>
              <a:gd name="T70" fmla="*/ 217 w 479"/>
              <a:gd name="T71" fmla="*/ 93 h 118"/>
              <a:gd name="T72" fmla="*/ 178 w 479"/>
              <a:gd name="T73" fmla="*/ 101 h 118"/>
              <a:gd name="T74" fmla="*/ 146 w 479"/>
              <a:gd name="T75" fmla="*/ 107 h 118"/>
              <a:gd name="T76" fmla="*/ 119 w 479"/>
              <a:gd name="T77" fmla="*/ 112 h 118"/>
              <a:gd name="T78" fmla="*/ 96 w 479"/>
              <a:gd name="T79" fmla="*/ 116 h 118"/>
              <a:gd name="T80" fmla="*/ 81 w 479"/>
              <a:gd name="T81" fmla="*/ 118 h 118"/>
              <a:gd name="T82" fmla="*/ 69 w 479"/>
              <a:gd name="T83" fmla="*/ 118 h 118"/>
              <a:gd name="T84" fmla="*/ 58 w 479"/>
              <a:gd name="T85" fmla="*/ 118 h 118"/>
              <a:gd name="T86" fmla="*/ 33 w 479"/>
              <a:gd name="T87" fmla="*/ 112 h 118"/>
              <a:gd name="T88" fmla="*/ 22 w 479"/>
              <a:gd name="T89" fmla="*/ 110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79" h="118">
                <a:moveTo>
                  <a:pt x="22" y="110"/>
                </a:moveTo>
                <a:lnTo>
                  <a:pt x="18" y="108"/>
                </a:lnTo>
                <a:lnTo>
                  <a:pt x="14" y="107"/>
                </a:lnTo>
                <a:lnTo>
                  <a:pt x="10" y="105"/>
                </a:lnTo>
                <a:lnTo>
                  <a:pt x="6" y="103"/>
                </a:lnTo>
                <a:lnTo>
                  <a:pt x="4" y="99"/>
                </a:lnTo>
                <a:lnTo>
                  <a:pt x="2" y="97"/>
                </a:lnTo>
                <a:lnTo>
                  <a:pt x="0" y="95"/>
                </a:lnTo>
                <a:lnTo>
                  <a:pt x="0" y="93"/>
                </a:lnTo>
                <a:lnTo>
                  <a:pt x="2" y="91"/>
                </a:lnTo>
                <a:lnTo>
                  <a:pt x="4" y="87"/>
                </a:lnTo>
                <a:lnTo>
                  <a:pt x="8" y="86"/>
                </a:lnTo>
                <a:lnTo>
                  <a:pt x="14" y="86"/>
                </a:lnTo>
                <a:lnTo>
                  <a:pt x="16" y="86"/>
                </a:lnTo>
                <a:lnTo>
                  <a:pt x="18" y="86"/>
                </a:lnTo>
                <a:lnTo>
                  <a:pt x="23" y="86"/>
                </a:lnTo>
                <a:lnTo>
                  <a:pt x="27" y="86"/>
                </a:lnTo>
                <a:lnTo>
                  <a:pt x="33" y="86"/>
                </a:lnTo>
                <a:lnTo>
                  <a:pt x="41" y="84"/>
                </a:lnTo>
                <a:lnTo>
                  <a:pt x="46" y="84"/>
                </a:lnTo>
                <a:lnTo>
                  <a:pt x="54" y="82"/>
                </a:lnTo>
                <a:lnTo>
                  <a:pt x="64" y="80"/>
                </a:lnTo>
                <a:lnTo>
                  <a:pt x="73" y="78"/>
                </a:lnTo>
                <a:lnTo>
                  <a:pt x="85" y="76"/>
                </a:lnTo>
                <a:lnTo>
                  <a:pt x="98" y="74"/>
                </a:lnTo>
                <a:lnTo>
                  <a:pt x="113" y="72"/>
                </a:lnTo>
                <a:lnTo>
                  <a:pt x="131" y="68"/>
                </a:lnTo>
                <a:lnTo>
                  <a:pt x="148" y="65"/>
                </a:lnTo>
                <a:lnTo>
                  <a:pt x="167" y="61"/>
                </a:lnTo>
                <a:lnTo>
                  <a:pt x="207" y="51"/>
                </a:lnTo>
                <a:lnTo>
                  <a:pt x="245" y="42"/>
                </a:lnTo>
                <a:lnTo>
                  <a:pt x="286" y="32"/>
                </a:lnTo>
                <a:lnTo>
                  <a:pt x="326" y="21"/>
                </a:lnTo>
                <a:lnTo>
                  <a:pt x="343" y="17"/>
                </a:lnTo>
                <a:lnTo>
                  <a:pt x="360" y="11"/>
                </a:lnTo>
                <a:lnTo>
                  <a:pt x="374" y="9"/>
                </a:lnTo>
                <a:lnTo>
                  <a:pt x="387" y="5"/>
                </a:lnTo>
                <a:lnTo>
                  <a:pt x="400" y="3"/>
                </a:lnTo>
                <a:lnTo>
                  <a:pt x="410" y="2"/>
                </a:lnTo>
                <a:lnTo>
                  <a:pt x="418" y="0"/>
                </a:lnTo>
                <a:lnTo>
                  <a:pt x="425" y="0"/>
                </a:lnTo>
                <a:lnTo>
                  <a:pt x="435" y="2"/>
                </a:lnTo>
                <a:lnTo>
                  <a:pt x="445" y="2"/>
                </a:lnTo>
                <a:lnTo>
                  <a:pt x="454" y="5"/>
                </a:lnTo>
                <a:lnTo>
                  <a:pt x="464" y="7"/>
                </a:lnTo>
                <a:lnTo>
                  <a:pt x="467" y="9"/>
                </a:lnTo>
                <a:lnTo>
                  <a:pt x="471" y="11"/>
                </a:lnTo>
                <a:lnTo>
                  <a:pt x="473" y="15"/>
                </a:lnTo>
                <a:lnTo>
                  <a:pt x="475" y="17"/>
                </a:lnTo>
                <a:lnTo>
                  <a:pt x="477" y="19"/>
                </a:lnTo>
                <a:lnTo>
                  <a:pt x="479" y="21"/>
                </a:lnTo>
                <a:lnTo>
                  <a:pt x="479" y="23"/>
                </a:lnTo>
                <a:lnTo>
                  <a:pt x="479" y="24"/>
                </a:lnTo>
                <a:lnTo>
                  <a:pt x="479" y="26"/>
                </a:lnTo>
                <a:lnTo>
                  <a:pt x="477" y="28"/>
                </a:lnTo>
                <a:lnTo>
                  <a:pt x="473" y="30"/>
                </a:lnTo>
                <a:lnTo>
                  <a:pt x="467" y="32"/>
                </a:lnTo>
                <a:lnTo>
                  <a:pt x="460" y="34"/>
                </a:lnTo>
                <a:lnTo>
                  <a:pt x="452" y="38"/>
                </a:lnTo>
                <a:lnTo>
                  <a:pt x="441" y="40"/>
                </a:lnTo>
                <a:lnTo>
                  <a:pt x="429" y="44"/>
                </a:lnTo>
                <a:lnTo>
                  <a:pt x="418" y="47"/>
                </a:lnTo>
                <a:lnTo>
                  <a:pt x="402" y="49"/>
                </a:lnTo>
                <a:lnTo>
                  <a:pt x="387" y="53"/>
                </a:lnTo>
                <a:lnTo>
                  <a:pt x="368" y="59"/>
                </a:lnTo>
                <a:lnTo>
                  <a:pt x="349" y="63"/>
                </a:lnTo>
                <a:lnTo>
                  <a:pt x="330" y="66"/>
                </a:lnTo>
                <a:lnTo>
                  <a:pt x="307" y="72"/>
                </a:lnTo>
                <a:lnTo>
                  <a:pt x="284" y="78"/>
                </a:lnTo>
                <a:lnTo>
                  <a:pt x="261" y="84"/>
                </a:lnTo>
                <a:lnTo>
                  <a:pt x="238" y="87"/>
                </a:lnTo>
                <a:lnTo>
                  <a:pt x="217" y="93"/>
                </a:lnTo>
                <a:lnTo>
                  <a:pt x="198" y="97"/>
                </a:lnTo>
                <a:lnTo>
                  <a:pt x="178" y="101"/>
                </a:lnTo>
                <a:lnTo>
                  <a:pt x="161" y="105"/>
                </a:lnTo>
                <a:lnTo>
                  <a:pt x="146" y="107"/>
                </a:lnTo>
                <a:lnTo>
                  <a:pt x="133" y="110"/>
                </a:lnTo>
                <a:lnTo>
                  <a:pt x="119" y="112"/>
                </a:lnTo>
                <a:lnTo>
                  <a:pt x="108" y="114"/>
                </a:lnTo>
                <a:lnTo>
                  <a:pt x="96" y="116"/>
                </a:lnTo>
                <a:lnTo>
                  <a:pt x="89" y="118"/>
                </a:lnTo>
                <a:lnTo>
                  <a:pt x="81" y="118"/>
                </a:lnTo>
                <a:lnTo>
                  <a:pt x="75" y="118"/>
                </a:lnTo>
                <a:lnTo>
                  <a:pt x="69" y="118"/>
                </a:lnTo>
                <a:lnTo>
                  <a:pt x="67" y="118"/>
                </a:lnTo>
                <a:lnTo>
                  <a:pt x="58" y="118"/>
                </a:lnTo>
                <a:lnTo>
                  <a:pt x="46" y="116"/>
                </a:lnTo>
                <a:lnTo>
                  <a:pt x="33" y="112"/>
                </a:lnTo>
                <a:lnTo>
                  <a:pt x="22" y="110"/>
                </a:lnTo>
                <a:lnTo>
                  <a:pt x="22" y="110"/>
                </a:lnTo>
              </a:path>
            </a:pathLst>
          </a:custGeom>
          <a:solidFill>
            <a:srgbClr val="FF0000"/>
          </a:solidFill>
          <a:ln w="6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3" name="Freeform 843"/>
          <p:cNvSpPr/>
          <p:nvPr/>
        </p:nvSpPr>
        <p:spPr bwMode="auto">
          <a:xfrm>
            <a:off x="2867761" y="2505795"/>
            <a:ext cx="266191" cy="218517"/>
          </a:xfrm>
          <a:custGeom>
            <a:avLst/>
            <a:gdLst>
              <a:gd name="T0" fmla="*/ 0 w 134"/>
              <a:gd name="T1" fmla="*/ 10 h 111"/>
              <a:gd name="T2" fmla="*/ 0 w 134"/>
              <a:gd name="T3" fmla="*/ 8 h 111"/>
              <a:gd name="T4" fmla="*/ 2 w 134"/>
              <a:gd name="T5" fmla="*/ 6 h 111"/>
              <a:gd name="T6" fmla="*/ 4 w 134"/>
              <a:gd name="T7" fmla="*/ 4 h 111"/>
              <a:gd name="T8" fmla="*/ 6 w 134"/>
              <a:gd name="T9" fmla="*/ 4 h 111"/>
              <a:gd name="T10" fmla="*/ 10 w 134"/>
              <a:gd name="T11" fmla="*/ 2 h 111"/>
              <a:gd name="T12" fmla="*/ 14 w 134"/>
              <a:gd name="T13" fmla="*/ 2 h 111"/>
              <a:gd name="T14" fmla="*/ 20 w 134"/>
              <a:gd name="T15" fmla="*/ 0 h 111"/>
              <a:gd name="T16" fmla="*/ 25 w 134"/>
              <a:gd name="T17" fmla="*/ 0 h 111"/>
              <a:gd name="T18" fmla="*/ 31 w 134"/>
              <a:gd name="T19" fmla="*/ 0 h 111"/>
              <a:gd name="T20" fmla="*/ 37 w 134"/>
              <a:gd name="T21" fmla="*/ 2 h 111"/>
              <a:gd name="T22" fmla="*/ 43 w 134"/>
              <a:gd name="T23" fmla="*/ 2 h 111"/>
              <a:gd name="T24" fmla="*/ 50 w 134"/>
              <a:gd name="T25" fmla="*/ 4 h 111"/>
              <a:gd name="T26" fmla="*/ 58 w 134"/>
              <a:gd name="T27" fmla="*/ 6 h 111"/>
              <a:gd name="T28" fmla="*/ 65 w 134"/>
              <a:gd name="T29" fmla="*/ 10 h 111"/>
              <a:gd name="T30" fmla="*/ 75 w 134"/>
              <a:gd name="T31" fmla="*/ 14 h 111"/>
              <a:gd name="T32" fmla="*/ 83 w 134"/>
              <a:gd name="T33" fmla="*/ 18 h 111"/>
              <a:gd name="T34" fmla="*/ 92 w 134"/>
              <a:gd name="T35" fmla="*/ 21 h 111"/>
              <a:gd name="T36" fmla="*/ 100 w 134"/>
              <a:gd name="T37" fmla="*/ 25 h 111"/>
              <a:gd name="T38" fmla="*/ 108 w 134"/>
              <a:gd name="T39" fmla="*/ 29 h 111"/>
              <a:gd name="T40" fmla="*/ 113 w 134"/>
              <a:gd name="T41" fmla="*/ 33 h 111"/>
              <a:gd name="T42" fmla="*/ 119 w 134"/>
              <a:gd name="T43" fmla="*/ 37 h 111"/>
              <a:gd name="T44" fmla="*/ 123 w 134"/>
              <a:gd name="T45" fmla="*/ 39 h 111"/>
              <a:gd name="T46" fmla="*/ 127 w 134"/>
              <a:gd name="T47" fmla="*/ 40 h 111"/>
              <a:gd name="T48" fmla="*/ 129 w 134"/>
              <a:gd name="T49" fmla="*/ 42 h 111"/>
              <a:gd name="T50" fmla="*/ 131 w 134"/>
              <a:gd name="T51" fmla="*/ 44 h 111"/>
              <a:gd name="T52" fmla="*/ 132 w 134"/>
              <a:gd name="T53" fmla="*/ 48 h 111"/>
              <a:gd name="T54" fmla="*/ 132 w 134"/>
              <a:gd name="T55" fmla="*/ 54 h 111"/>
              <a:gd name="T56" fmla="*/ 132 w 134"/>
              <a:gd name="T57" fmla="*/ 58 h 111"/>
              <a:gd name="T58" fmla="*/ 132 w 134"/>
              <a:gd name="T59" fmla="*/ 63 h 111"/>
              <a:gd name="T60" fmla="*/ 132 w 134"/>
              <a:gd name="T61" fmla="*/ 69 h 111"/>
              <a:gd name="T62" fmla="*/ 134 w 134"/>
              <a:gd name="T63" fmla="*/ 75 h 111"/>
              <a:gd name="T64" fmla="*/ 134 w 134"/>
              <a:gd name="T65" fmla="*/ 82 h 111"/>
              <a:gd name="T66" fmla="*/ 132 w 134"/>
              <a:gd name="T67" fmla="*/ 90 h 111"/>
              <a:gd name="T68" fmla="*/ 132 w 134"/>
              <a:gd name="T69" fmla="*/ 96 h 111"/>
              <a:gd name="T70" fmla="*/ 131 w 134"/>
              <a:gd name="T71" fmla="*/ 102 h 111"/>
              <a:gd name="T72" fmla="*/ 131 w 134"/>
              <a:gd name="T73" fmla="*/ 105 h 111"/>
              <a:gd name="T74" fmla="*/ 127 w 134"/>
              <a:gd name="T75" fmla="*/ 107 h 111"/>
              <a:gd name="T76" fmla="*/ 125 w 134"/>
              <a:gd name="T77" fmla="*/ 109 h 111"/>
              <a:gd name="T78" fmla="*/ 121 w 134"/>
              <a:gd name="T79" fmla="*/ 111 h 111"/>
              <a:gd name="T80" fmla="*/ 117 w 134"/>
              <a:gd name="T81" fmla="*/ 111 h 111"/>
              <a:gd name="T82" fmla="*/ 111 w 134"/>
              <a:gd name="T83" fmla="*/ 111 h 111"/>
              <a:gd name="T84" fmla="*/ 108 w 134"/>
              <a:gd name="T85" fmla="*/ 109 h 111"/>
              <a:gd name="T86" fmla="*/ 102 w 134"/>
              <a:gd name="T87" fmla="*/ 107 h 111"/>
              <a:gd name="T88" fmla="*/ 96 w 134"/>
              <a:gd name="T89" fmla="*/ 105 h 111"/>
              <a:gd name="T90" fmla="*/ 90 w 134"/>
              <a:gd name="T91" fmla="*/ 102 h 111"/>
              <a:gd name="T92" fmla="*/ 85 w 134"/>
              <a:gd name="T93" fmla="*/ 98 h 111"/>
              <a:gd name="T94" fmla="*/ 79 w 134"/>
              <a:gd name="T95" fmla="*/ 92 h 111"/>
              <a:gd name="T96" fmla="*/ 71 w 134"/>
              <a:gd name="T97" fmla="*/ 86 h 111"/>
              <a:gd name="T98" fmla="*/ 56 w 134"/>
              <a:gd name="T99" fmla="*/ 75 h 111"/>
              <a:gd name="T100" fmla="*/ 43 w 134"/>
              <a:gd name="T101" fmla="*/ 61 h 111"/>
              <a:gd name="T102" fmla="*/ 31 w 134"/>
              <a:gd name="T103" fmla="*/ 50 h 111"/>
              <a:gd name="T104" fmla="*/ 21 w 134"/>
              <a:gd name="T105" fmla="*/ 39 h 111"/>
              <a:gd name="T106" fmla="*/ 16 w 134"/>
              <a:gd name="T107" fmla="*/ 33 h 111"/>
              <a:gd name="T108" fmla="*/ 12 w 134"/>
              <a:gd name="T109" fmla="*/ 29 h 111"/>
              <a:gd name="T110" fmla="*/ 8 w 134"/>
              <a:gd name="T111" fmla="*/ 25 h 111"/>
              <a:gd name="T112" fmla="*/ 6 w 134"/>
              <a:gd name="T113" fmla="*/ 21 h 111"/>
              <a:gd name="T114" fmla="*/ 4 w 134"/>
              <a:gd name="T115" fmla="*/ 18 h 111"/>
              <a:gd name="T116" fmla="*/ 2 w 134"/>
              <a:gd name="T117" fmla="*/ 14 h 111"/>
              <a:gd name="T118" fmla="*/ 0 w 134"/>
              <a:gd name="T119" fmla="*/ 12 h 111"/>
              <a:gd name="T120" fmla="*/ 0 w 134"/>
              <a:gd name="T121" fmla="*/ 10 h 111"/>
              <a:gd name="T122" fmla="*/ 0 w 134"/>
              <a:gd name="T123" fmla="*/ 10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34" h="111">
                <a:moveTo>
                  <a:pt x="0" y="10"/>
                </a:moveTo>
                <a:lnTo>
                  <a:pt x="0" y="8"/>
                </a:lnTo>
                <a:lnTo>
                  <a:pt x="2" y="6"/>
                </a:lnTo>
                <a:lnTo>
                  <a:pt x="4" y="4"/>
                </a:lnTo>
                <a:lnTo>
                  <a:pt x="6" y="4"/>
                </a:lnTo>
                <a:lnTo>
                  <a:pt x="10" y="2"/>
                </a:lnTo>
                <a:lnTo>
                  <a:pt x="14" y="2"/>
                </a:lnTo>
                <a:lnTo>
                  <a:pt x="20" y="0"/>
                </a:lnTo>
                <a:lnTo>
                  <a:pt x="25" y="0"/>
                </a:lnTo>
                <a:lnTo>
                  <a:pt x="31" y="0"/>
                </a:lnTo>
                <a:lnTo>
                  <a:pt x="37" y="2"/>
                </a:lnTo>
                <a:lnTo>
                  <a:pt x="43" y="2"/>
                </a:lnTo>
                <a:lnTo>
                  <a:pt x="50" y="4"/>
                </a:lnTo>
                <a:lnTo>
                  <a:pt x="58" y="6"/>
                </a:lnTo>
                <a:lnTo>
                  <a:pt x="65" y="10"/>
                </a:lnTo>
                <a:lnTo>
                  <a:pt x="75" y="14"/>
                </a:lnTo>
                <a:lnTo>
                  <a:pt x="83" y="18"/>
                </a:lnTo>
                <a:lnTo>
                  <a:pt x="92" y="21"/>
                </a:lnTo>
                <a:lnTo>
                  <a:pt x="100" y="25"/>
                </a:lnTo>
                <a:lnTo>
                  <a:pt x="108" y="29"/>
                </a:lnTo>
                <a:lnTo>
                  <a:pt x="113" y="33"/>
                </a:lnTo>
                <a:lnTo>
                  <a:pt x="119" y="37"/>
                </a:lnTo>
                <a:lnTo>
                  <a:pt x="123" y="39"/>
                </a:lnTo>
                <a:lnTo>
                  <a:pt x="127" y="40"/>
                </a:lnTo>
                <a:lnTo>
                  <a:pt x="129" y="42"/>
                </a:lnTo>
                <a:lnTo>
                  <a:pt x="131" y="44"/>
                </a:lnTo>
                <a:lnTo>
                  <a:pt x="132" y="48"/>
                </a:lnTo>
                <a:lnTo>
                  <a:pt x="132" y="54"/>
                </a:lnTo>
                <a:lnTo>
                  <a:pt x="132" y="58"/>
                </a:lnTo>
                <a:lnTo>
                  <a:pt x="132" y="63"/>
                </a:lnTo>
                <a:lnTo>
                  <a:pt x="132" y="69"/>
                </a:lnTo>
                <a:lnTo>
                  <a:pt x="134" y="75"/>
                </a:lnTo>
                <a:lnTo>
                  <a:pt x="134" y="82"/>
                </a:lnTo>
                <a:lnTo>
                  <a:pt x="132" y="90"/>
                </a:lnTo>
                <a:lnTo>
                  <a:pt x="132" y="96"/>
                </a:lnTo>
                <a:lnTo>
                  <a:pt x="131" y="102"/>
                </a:lnTo>
                <a:lnTo>
                  <a:pt x="131" y="105"/>
                </a:lnTo>
                <a:lnTo>
                  <a:pt x="127" y="107"/>
                </a:lnTo>
                <a:lnTo>
                  <a:pt x="125" y="109"/>
                </a:lnTo>
                <a:lnTo>
                  <a:pt x="121" y="111"/>
                </a:lnTo>
                <a:lnTo>
                  <a:pt x="117" y="111"/>
                </a:lnTo>
                <a:lnTo>
                  <a:pt x="111" y="111"/>
                </a:lnTo>
                <a:lnTo>
                  <a:pt x="108" y="109"/>
                </a:lnTo>
                <a:lnTo>
                  <a:pt x="102" y="107"/>
                </a:lnTo>
                <a:lnTo>
                  <a:pt x="96" y="105"/>
                </a:lnTo>
                <a:lnTo>
                  <a:pt x="90" y="102"/>
                </a:lnTo>
                <a:lnTo>
                  <a:pt x="85" y="98"/>
                </a:lnTo>
                <a:lnTo>
                  <a:pt x="79" y="92"/>
                </a:lnTo>
                <a:lnTo>
                  <a:pt x="71" y="86"/>
                </a:lnTo>
                <a:lnTo>
                  <a:pt x="56" y="75"/>
                </a:lnTo>
                <a:lnTo>
                  <a:pt x="43" y="61"/>
                </a:lnTo>
                <a:lnTo>
                  <a:pt x="31" y="50"/>
                </a:lnTo>
                <a:lnTo>
                  <a:pt x="21" y="39"/>
                </a:lnTo>
                <a:lnTo>
                  <a:pt x="16" y="33"/>
                </a:lnTo>
                <a:lnTo>
                  <a:pt x="12" y="29"/>
                </a:lnTo>
                <a:lnTo>
                  <a:pt x="8" y="25"/>
                </a:lnTo>
                <a:lnTo>
                  <a:pt x="6" y="21"/>
                </a:lnTo>
                <a:lnTo>
                  <a:pt x="4" y="18"/>
                </a:lnTo>
                <a:lnTo>
                  <a:pt x="2" y="14"/>
                </a:lnTo>
                <a:lnTo>
                  <a:pt x="0" y="12"/>
                </a:lnTo>
                <a:lnTo>
                  <a:pt x="0" y="10"/>
                </a:lnTo>
                <a:lnTo>
                  <a:pt x="0" y="10"/>
                </a:lnTo>
              </a:path>
            </a:pathLst>
          </a:custGeom>
          <a:solidFill>
            <a:srgbClr val="FF0000"/>
          </a:solidFill>
          <a:ln w="6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4" name="Freeform 844"/>
          <p:cNvSpPr/>
          <p:nvPr/>
        </p:nvSpPr>
        <p:spPr bwMode="auto">
          <a:xfrm>
            <a:off x="2367161" y="2414414"/>
            <a:ext cx="1179984" cy="1803748"/>
          </a:xfrm>
          <a:custGeom>
            <a:avLst/>
            <a:gdLst>
              <a:gd name="T0" fmla="*/ 495 w 593"/>
              <a:gd name="T1" fmla="*/ 893 h 909"/>
              <a:gd name="T2" fmla="*/ 444 w 593"/>
              <a:gd name="T3" fmla="*/ 863 h 909"/>
              <a:gd name="T4" fmla="*/ 384 w 593"/>
              <a:gd name="T5" fmla="*/ 813 h 909"/>
              <a:gd name="T6" fmla="*/ 354 w 593"/>
              <a:gd name="T7" fmla="*/ 779 h 909"/>
              <a:gd name="T8" fmla="*/ 319 w 593"/>
              <a:gd name="T9" fmla="*/ 735 h 909"/>
              <a:gd name="T10" fmla="*/ 264 w 593"/>
              <a:gd name="T11" fmla="*/ 657 h 909"/>
              <a:gd name="T12" fmla="*/ 197 w 593"/>
              <a:gd name="T13" fmla="*/ 542 h 909"/>
              <a:gd name="T14" fmla="*/ 139 w 593"/>
              <a:gd name="T15" fmla="*/ 412 h 909"/>
              <a:gd name="T16" fmla="*/ 92 w 593"/>
              <a:gd name="T17" fmla="*/ 273 h 909"/>
              <a:gd name="T18" fmla="*/ 63 w 593"/>
              <a:gd name="T19" fmla="*/ 162 h 909"/>
              <a:gd name="T20" fmla="*/ 46 w 593"/>
              <a:gd name="T21" fmla="*/ 103 h 909"/>
              <a:gd name="T22" fmla="*/ 32 w 593"/>
              <a:gd name="T23" fmla="*/ 61 h 909"/>
              <a:gd name="T24" fmla="*/ 23 w 593"/>
              <a:gd name="T25" fmla="*/ 36 h 909"/>
              <a:gd name="T26" fmla="*/ 9 w 593"/>
              <a:gd name="T27" fmla="*/ 24 h 909"/>
              <a:gd name="T28" fmla="*/ 0 w 593"/>
              <a:gd name="T29" fmla="*/ 11 h 909"/>
              <a:gd name="T30" fmla="*/ 5 w 593"/>
              <a:gd name="T31" fmla="*/ 3 h 909"/>
              <a:gd name="T32" fmla="*/ 30 w 593"/>
              <a:gd name="T33" fmla="*/ 0 h 909"/>
              <a:gd name="T34" fmla="*/ 71 w 593"/>
              <a:gd name="T35" fmla="*/ 5 h 909"/>
              <a:gd name="T36" fmla="*/ 95 w 593"/>
              <a:gd name="T37" fmla="*/ 15 h 909"/>
              <a:gd name="T38" fmla="*/ 103 w 593"/>
              <a:gd name="T39" fmla="*/ 36 h 909"/>
              <a:gd name="T40" fmla="*/ 103 w 593"/>
              <a:gd name="T41" fmla="*/ 61 h 909"/>
              <a:gd name="T42" fmla="*/ 105 w 593"/>
              <a:gd name="T43" fmla="*/ 78 h 909"/>
              <a:gd name="T44" fmla="*/ 109 w 593"/>
              <a:gd name="T45" fmla="*/ 105 h 909"/>
              <a:gd name="T46" fmla="*/ 126 w 593"/>
              <a:gd name="T47" fmla="*/ 179 h 909"/>
              <a:gd name="T48" fmla="*/ 153 w 593"/>
              <a:gd name="T49" fmla="*/ 276 h 909"/>
              <a:gd name="T50" fmla="*/ 189 w 593"/>
              <a:gd name="T51" fmla="*/ 391 h 909"/>
              <a:gd name="T52" fmla="*/ 245 w 593"/>
              <a:gd name="T53" fmla="*/ 513 h 909"/>
              <a:gd name="T54" fmla="*/ 310 w 593"/>
              <a:gd name="T55" fmla="*/ 620 h 909"/>
              <a:gd name="T56" fmla="*/ 348 w 593"/>
              <a:gd name="T57" fmla="*/ 676 h 909"/>
              <a:gd name="T58" fmla="*/ 382 w 593"/>
              <a:gd name="T59" fmla="*/ 720 h 909"/>
              <a:gd name="T60" fmla="*/ 411 w 593"/>
              <a:gd name="T61" fmla="*/ 750 h 909"/>
              <a:gd name="T62" fmla="*/ 440 w 593"/>
              <a:gd name="T63" fmla="*/ 777 h 909"/>
              <a:gd name="T64" fmla="*/ 474 w 593"/>
              <a:gd name="T65" fmla="*/ 798 h 909"/>
              <a:gd name="T66" fmla="*/ 493 w 593"/>
              <a:gd name="T67" fmla="*/ 800 h 909"/>
              <a:gd name="T68" fmla="*/ 503 w 593"/>
              <a:gd name="T69" fmla="*/ 794 h 909"/>
              <a:gd name="T70" fmla="*/ 511 w 593"/>
              <a:gd name="T71" fmla="*/ 777 h 909"/>
              <a:gd name="T72" fmla="*/ 518 w 593"/>
              <a:gd name="T73" fmla="*/ 750 h 909"/>
              <a:gd name="T74" fmla="*/ 528 w 593"/>
              <a:gd name="T75" fmla="*/ 714 h 909"/>
              <a:gd name="T76" fmla="*/ 536 w 593"/>
              <a:gd name="T77" fmla="*/ 685 h 909"/>
              <a:gd name="T78" fmla="*/ 543 w 593"/>
              <a:gd name="T79" fmla="*/ 664 h 909"/>
              <a:gd name="T80" fmla="*/ 549 w 593"/>
              <a:gd name="T81" fmla="*/ 653 h 909"/>
              <a:gd name="T82" fmla="*/ 555 w 593"/>
              <a:gd name="T83" fmla="*/ 651 h 909"/>
              <a:gd name="T84" fmla="*/ 559 w 593"/>
              <a:gd name="T85" fmla="*/ 660 h 909"/>
              <a:gd name="T86" fmla="*/ 560 w 593"/>
              <a:gd name="T87" fmla="*/ 681 h 909"/>
              <a:gd name="T88" fmla="*/ 562 w 593"/>
              <a:gd name="T89" fmla="*/ 712 h 909"/>
              <a:gd name="T90" fmla="*/ 562 w 593"/>
              <a:gd name="T91" fmla="*/ 754 h 909"/>
              <a:gd name="T92" fmla="*/ 564 w 593"/>
              <a:gd name="T93" fmla="*/ 794 h 909"/>
              <a:gd name="T94" fmla="*/ 572 w 593"/>
              <a:gd name="T95" fmla="*/ 846 h 909"/>
              <a:gd name="T96" fmla="*/ 587 w 593"/>
              <a:gd name="T97" fmla="*/ 880 h 909"/>
              <a:gd name="T98" fmla="*/ 593 w 593"/>
              <a:gd name="T99" fmla="*/ 899 h 909"/>
              <a:gd name="T100" fmla="*/ 585 w 593"/>
              <a:gd name="T101" fmla="*/ 909 h 909"/>
              <a:gd name="T102" fmla="*/ 557 w 593"/>
              <a:gd name="T103" fmla="*/ 909 h 9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593" h="909">
                <a:moveTo>
                  <a:pt x="534" y="907"/>
                </a:moveTo>
                <a:lnTo>
                  <a:pt x="520" y="903"/>
                </a:lnTo>
                <a:lnTo>
                  <a:pt x="509" y="899"/>
                </a:lnTo>
                <a:lnTo>
                  <a:pt x="495" y="893"/>
                </a:lnTo>
                <a:lnTo>
                  <a:pt x="482" y="888"/>
                </a:lnTo>
                <a:lnTo>
                  <a:pt x="471" y="880"/>
                </a:lnTo>
                <a:lnTo>
                  <a:pt x="457" y="872"/>
                </a:lnTo>
                <a:lnTo>
                  <a:pt x="444" y="863"/>
                </a:lnTo>
                <a:lnTo>
                  <a:pt x="428" y="853"/>
                </a:lnTo>
                <a:lnTo>
                  <a:pt x="415" y="842"/>
                </a:lnTo>
                <a:lnTo>
                  <a:pt x="400" y="828"/>
                </a:lnTo>
                <a:lnTo>
                  <a:pt x="384" y="813"/>
                </a:lnTo>
                <a:lnTo>
                  <a:pt x="377" y="805"/>
                </a:lnTo>
                <a:lnTo>
                  <a:pt x="369" y="798"/>
                </a:lnTo>
                <a:lnTo>
                  <a:pt x="361" y="788"/>
                </a:lnTo>
                <a:lnTo>
                  <a:pt x="354" y="779"/>
                </a:lnTo>
                <a:lnTo>
                  <a:pt x="344" y="769"/>
                </a:lnTo>
                <a:lnTo>
                  <a:pt x="337" y="758"/>
                </a:lnTo>
                <a:lnTo>
                  <a:pt x="327" y="748"/>
                </a:lnTo>
                <a:lnTo>
                  <a:pt x="319" y="735"/>
                </a:lnTo>
                <a:lnTo>
                  <a:pt x="310" y="723"/>
                </a:lnTo>
                <a:lnTo>
                  <a:pt x="300" y="710"/>
                </a:lnTo>
                <a:lnTo>
                  <a:pt x="281" y="685"/>
                </a:lnTo>
                <a:lnTo>
                  <a:pt x="264" y="657"/>
                </a:lnTo>
                <a:lnTo>
                  <a:pt x="247" y="630"/>
                </a:lnTo>
                <a:lnTo>
                  <a:pt x="229" y="601"/>
                </a:lnTo>
                <a:lnTo>
                  <a:pt x="212" y="571"/>
                </a:lnTo>
                <a:lnTo>
                  <a:pt x="197" y="542"/>
                </a:lnTo>
                <a:lnTo>
                  <a:pt x="182" y="509"/>
                </a:lnTo>
                <a:lnTo>
                  <a:pt x="166" y="479"/>
                </a:lnTo>
                <a:lnTo>
                  <a:pt x="153" y="446"/>
                </a:lnTo>
                <a:lnTo>
                  <a:pt x="139" y="412"/>
                </a:lnTo>
                <a:lnTo>
                  <a:pt x="126" y="378"/>
                </a:lnTo>
                <a:lnTo>
                  <a:pt x="115" y="343"/>
                </a:lnTo>
                <a:lnTo>
                  <a:pt x="103" y="309"/>
                </a:lnTo>
                <a:lnTo>
                  <a:pt x="92" y="273"/>
                </a:lnTo>
                <a:lnTo>
                  <a:pt x="80" y="234"/>
                </a:lnTo>
                <a:lnTo>
                  <a:pt x="71" y="196"/>
                </a:lnTo>
                <a:lnTo>
                  <a:pt x="67" y="179"/>
                </a:lnTo>
                <a:lnTo>
                  <a:pt x="63" y="162"/>
                </a:lnTo>
                <a:lnTo>
                  <a:pt x="57" y="145"/>
                </a:lnTo>
                <a:lnTo>
                  <a:pt x="53" y="129"/>
                </a:lnTo>
                <a:lnTo>
                  <a:pt x="49" y="116"/>
                </a:lnTo>
                <a:lnTo>
                  <a:pt x="46" y="103"/>
                </a:lnTo>
                <a:lnTo>
                  <a:pt x="44" y="91"/>
                </a:lnTo>
                <a:lnTo>
                  <a:pt x="40" y="80"/>
                </a:lnTo>
                <a:lnTo>
                  <a:pt x="36" y="70"/>
                </a:lnTo>
                <a:lnTo>
                  <a:pt x="32" y="61"/>
                </a:lnTo>
                <a:lnTo>
                  <a:pt x="30" y="53"/>
                </a:lnTo>
                <a:lnTo>
                  <a:pt x="26" y="47"/>
                </a:lnTo>
                <a:lnTo>
                  <a:pt x="25" y="42"/>
                </a:lnTo>
                <a:lnTo>
                  <a:pt x="23" y="36"/>
                </a:lnTo>
                <a:lnTo>
                  <a:pt x="19" y="32"/>
                </a:lnTo>
                <a:lnTo>
                  <a:pt x="17" y="30"/>
                </a:lnTo>
                <a:lnTo>
                  <a:pt x="13" y="26"/>
                </a:lnTo>
                <a:lnTo>
                  <a:pt x="9" y="24"/>
                </a:lnTo>
                <a:lnTo>
                  <a:pt x="5" y="21"/>
                </a:lnTo>
                <a:lnTo>
                  <a:pt x="2" y="19"/>
                </a:lnTo>
                <a:lnTo>
                  <a:pt x="0" y="15"/>
                </a:lnTo>
                <a:lnTo>
                  <a:pt x="0" y="11"/>
                </a:lnTo>
                <a:lnTo>
                  <a:pt x="0" y="9"/>
                </a:lnTo>
                <a:lnTo>
                  <a:pt x="0" y="5"/>
                </a:lnTo>
                <a:lnTo>
                  <a:pt x="2" y="3"/>
                </a:lnTo>
                <a:lnTo>
                  <a:pt x="5" y="3"/>
                </a:lnTo>
                <a:lnTo>
                  <a:pt x="11" y="1"/>
                </a:lnTo>
                <a:lnTo>
                  <a:pt x="17" y="0"/>
                </a:lnTo>
                <a:lnTo>
                  <a:pt x="23" y="0"/>
                </a:lnTo>
                <a:lnTo>
                  <a:pt x="30" y="0"/>
                </a:lnTo>
                <a:lnTo>
                  <a:pt x="40" y="0"/>
                </a:lnTo>
                <a:lnTo>
                  <a:pt x="49" y="1"/>
                </a:lnTo>
                <a:lnTo>
                  <a:pt x="61" y="3"/>
                </a:lnTo>
                <a:lnTo>
                  <a:pt x="71" y="5"/>
                </a:lnTo>
                <a:lnTo>
                  <a:pt x="78" y="7"/>
                </a:lnTo>
                <a:lnTo>
                  <a:pt x="84" y="11"/>
                </a:lnTo>
                <a:lnTo>
                  <a:pt x="90" y="13"/>
                </a:lnTo>
                <a:lnTo>
                  <a:pt x="95" y="15"/>
                </a:lnTo>
                <a:lnTo>
                  <a:pt x="97" y="19"/>
                </a:lnTo>
                <a:lnTo>
                  <a:pt x="101" y="22"/>
                </a:lnTo>
                <a:lnTo>
                  <a:pt x="103" y="28"/>
                </a:lnTo>
                <a:lnTo>
                  <a:pt x="103" y="36"/>
                </a:lnTo>
                <a:lnTo>
                  <a:pt x="105" y="45"/>
                </a:lnTo>
                <a:lnTo>
                  <a:pt x="105" y="55"/>
                </a:lnTo>
                <a:lnTo>
                  <a:pt x="103" y="57"/>
                </a:lnTo>
                <a:lnTo>
                  <a:pt x="103" y="61"/>
                </a:lnTo>
                <a:lnTo>
                  <a:pt x="103" y="64"/>
                </a:lnTo>
                <a:lnTo>
                  <a:pt x="103" y="68"/>
                </a:lnTo>
                <a:lnTo>
                  <a:pt x="105" y="72"/>
                </a:lnTo>
                <a:lnTo>
                  <a:pt x="105" y="78"/>
                </a:lnTo>
                <a:lnTo>
                  <a:pt x="105" y="84"/>
                </a:lnTo>
                <a:lnTo>
                  <a:pt x="107" y="89"/>
                </a:lnTo>
                <a:lnTo>
                  <a:pt x="109" y="97"/>
                </a:lnTo>
                <a:lnTo>
                  <a:pt x="109" y="105"/>
                </a:lnTo>
                <a:lnTo>
                  <a:pt x="113" y="120"/>
                </a:lnTo>
                <a:lnTo>
                  <a:pt x="116" y="137"/>
                </a:lnTo>
                <a:lnTo>
                  <a:pt x="120" y="156"/>
                </a:lnTo>
                <a:lnTo>
                  <a:pt x="126" y="179"/>
                </a:lnTo>
                <a:lnTo>
                  <a:pt x="132" y="202"/>
                </a:lnTo>
                <a:lnTo>
                  <a:pt x="139" y="225"/>
                </a:lnTo>
                <a:lnTo>
                  <a:pt x="145" y="250"/>
                </a:lnTo>
                <a:lnTo>
                  <a:pt x="153" y="276"/>
                </a:lnTo>
                <a:lnTo>
                  <a:pt x="162" y="303"/>
                </a:lnTo>
                <a:lnTo>
                  <a:pt x="170" y="332"/>
                </a:lnTo>
                <a:lnTo>
                  <a:pt x="180" y="360"/>
                </a:lnTo>
                <a:lnTo>
                  <a:pt x="189" y="391"/>
                </a:lnTo>
                <a:lnTo>
                  <a:pt x="201" y="422"/>
                </a:lnTo>
                <a:lnTo>
                  <a:pt x="214" y="452"/>
                </a:lnTo>
                <a:lnTo>
                  <a:pt x="229" y="483"/>
                </a:lnTo>
                <a:lnTo>
                  <a:pt x="245" y="513"/>
                </a:lnTo>
                <a:lnTo>
                  <a:pt x="262" y="544"/>
                </a:lnTo>
                <a:lnTo>
                  <a:pt x="281" y="574"/>
                </a:lnTo>
                <a:lnTo>
                  <a:pt x="300" y="605"/>
                </a:lnTo>
                <a:lnTo>
                  <a:pt x="310" y="620"/>
                </a:lnTo>
                <a:lnTo>
                  <a:pt x="319" y="636"/>
                </a:lnTo>
                <a:lnTo>
                  <a:pt x="329" y="649"/>
                </a:lnTo>
                <a:lnTo>
                  <a:pt x="338" y="662"/>
                </a:lnTo>
                <a:lnTo>
                  <a:pt x="348" y="676"/>
                </a:lnTo>
                <a:lnTo>
                  <a:pt x="358" y="687"/>
                </a:lnTo>
                <a:lnTo>
                  <a:pt x="365" y="699"/>
                </a:lnTo>
                <a:lnTo>
                  <a:pt x="373" y="710"/>
                </a:lnTo>
                <a:lnTo>
                  <a:pt x="382" y="720"/>
                </a:lnTo>
                <a:lnTo>
                  <a:pt x="390" y="727"/>
                </a:lnTo>
                <a:lnTo>
                  <a:pt x="398" y="737"/>
                </a:lnTo>
                <a:lnTo>
                  <a:pt x="404" y="744"/>
                </a:lnTo>
                <a:lnTo>
                  <a:pt x="411" y="750"/>
                </a:lnTo>
                <a:lnTo>
                  <a:pt x="417" y="758"/>
                </a:lnTo>
                <a:lnTo>
                  <a:pt x="423" y="763"/>
                </a:lnTo>
                <a:lnTo>
                  <a:pt x="428" y="767"/>
                </a:lnTo>
                <a:lnTo>
                  <a:pt x="440" y="777"/>
                </a:lnTo>
                <a:lnTo>
                  <a:pt x="449" y="784"/>
                </a:lnTo>
                <a:lnTo>
                  <a:pt x="459" y="790"/>
                </a:lnTo>
                <a:lnTo>
                  <a:pt x="467" y="796"/>
                </a:lnTo>
                <a:lnTo>
                  <a:pt x="474" y="798"/>
                </a:lnTo>
                <a:lnTo>
                  <a:pt x="480" y="800"/>
                </a:lnTo>
                <a:lnTo>
                  <a:pt x="486" y="802"/>
                </a:lnTo>
                <a:lnTo>
                  <a:pt x="492" y="800"/>
                </a:lnTo>
                <a:lnTo>
                  <a:pt x="493" y="800"/>
                </a:lnTo>
                <a:lnTo>
                  <a:pt x="495" y="800"/>
                </a:lnTo>
                <a:lnTo>
                  <a:pt x="499" y="798"/>
                </a:lnTo>
                <a:lnTo>
                  <a:pt x="501" y="796"/>
                </a:lnTo>
                <a:lnTo>
                  <a:pt x="503" y="794"/>
                </a:lnTo>
                <a:lnTo>
                  <a:pt x="505" y="790"/>
                </a:lnTo>
                <a:lnTo>
                  <a:pt x="507" y="786"/>
                </a:lnTo>
                <a:lnTo>
                  <a:pt x="509" y="783"/>
                </a:lnTo>
                <a:lnTo>
                  <a:pt x="511" y="777"/>
                </a:lnTo>
                <a:lnTo>
                  <a:pt x="513" y="771"/>
                </a:lnTo>
                <a:lnTo>
                  <a:pt x="515" y="765"/>
                </a:lnTo>
                <a:lnTo>
                  <a:pt x="516" y="758"/>
                </a:lnTo>
                <a:lnTo>
                  <a:pt x="518" y="750"/>
                </a:lnTo>
                <a:lnTo>
                  <a:pt x="520" y="742"/>
                </a:lnTo>
                <a:lnTo>
                  <a:pt x="522" y="733"/>
                </a:lnTo>
                <a:lnTo>
                  <a:pt x="524" y="723"/>
                </a:lnTo>
                <a:lnTo>
                  <a:pt x="528" y="714"/>
                </a:lnTo>
                <a:lnTo>
                  <a:pt x="530" y="706"/>
                </a:lnTo>
                <a:lnTo>
                  <a:pt x="532" y="699"/>
                </a:lnTo>
                <a:lnTo>
                  <a:pt x="534" y="691"/>
                </a:lnTo>
                <a:lnTo>
                  <a:pt x="536" y="685"/>
                </a:lnTo>
                <a:lnTo>
                  <a:pt x="538" y="678"/>
                </a:lnTo>
                <a:lnTo>
                  <a:pt x="539" y="674"/>
                </a:lnTo>
                <a:lnTo>
                  <a:pt x="541" y="668"/>
                </a:lnTo>
                <a:lnTo>
                  <a:pt x="543" y="664"/>
                </a:lnTo>
                <a:lnTo>
                  <a:pt x="545" y="660"/>
                </a:lnTo>
                <a:lnTo>
                  <a:pt x="547" y="657"/>
                </a:lnTo>
                <a:lnTo>
                  <a:pt x="547" y="655"/>
                </a:lnTo>
                <a:lnTo>
                  <a:pt x="549" y="653"/>
                </a:lnTo>
                <a:lnTo>
                  <a:pt x="551" y="651"/>
                </a:lnTo>
                <a:lnTo>
                  <a:pt x="553" y="651"/>
                </a:lnTo>
                <a:lnTo>
                  <a:pt x="555" y="649"/>
                </a:lnTo>
                <a:lnTo>
                  <a:pt x="555" y="651"/>
                </a:lnTo>
                <a:lnTo>
                  <a:pt x="555" y="653"/>
                </a:lnTo>
                <a:lnTo>
                  <a:pt x="557" y="655"/>
                </a:lnTo>
                <a:lnTo>
                  <a:pt x="557" y="657"/>
                </a:lnTo>
                <a:lnTo>
                  <a:pt x="559" y="660"/>
                </a:lnTo>
                <a:lnTo>
                  <a:pt x="559" y="664"/>
                </a:lnTo>
                <a:lnTo>
                  <a:pt x="559" y="670"/>
                </a:lnTo>
                <a:lnTo>
                  <a:pt x="560" y="676"/>
                </a:lnTo>
                <a:lnTo>
                  <a:pt x="560" y="681"/>
                </a:lnTo>
                <a:lnTo>
                  <a:pt x="560" y="687"/>
                </a:lnTo>
                <a:lnTo>
                  <a:pt x="560" y="695"/>
                </a:lnTo>
                <a:lnTo>
                  <a:pt x="562" y="704"/>
                </a:lnTo>
                <a:lnTo>
                  <a:pt x="562" y="712"/>
                </a:lnTo>
                <a:lnTo>
                  <a:pt x="562" y="721"/>
                </a:lnTo>
                <a:lnTo>
                  <a:pt x="562" y="733"/>
                </a:lnTo>
                <a:lnTo>
                  <a:pt x="562" y="744"/>
                </a:lnTo>
                <a:lnTo>
                  <a:pt x="562" y="754"/>
                </a:lnTo>
                <a:lnTo>
                  <a:pt x="562" y="765"/>
                </a:lnTo>
                <a:lnTo>
                  <a:pt x="562" y="775"/>
                </a:lnTo>
                <a:lnTo>
                  <a:pt x="562" y="784"/>
                </a:lnTo>
                <a:lnTo>
                  <a:pt x="564" y="794"/>
                </a:lnTo>
                <a:lnTo>
                  <a:pt x="564" y="802"/>
                </a:lnTo>
                <a:lnTo>
                  <a:pt x="566" y="819"/>
                </a:lnTo>
                <a:lnTo>
                  <a:pt x="568" y="832"/>
                </a:lnTo>
                <a:lnTo>
                  <a:pt x="572" y="846"/>
                </a:lnTo>
                <a:lnTo>
                  <a:pt x="576" y="855"/>
                </a:lnTo>
                <a:lnTo>
                  <a:pt x="580" y="867"/>
                </a:lnTo>
                <a:lnTo>
                  <a:pt x="583" y="872"/>
                </a:lnTo>
                <a:lnTo>
                  <a:pt x="587" y="880"/>
                </a:lnTo>
                <a:lnTo>
                  <a:pt x="589" y="886"/>
                </a:lnTo>
                <a:lnTo>
                  <a:pt x="591" y="891"/>
                </a:lnTo>
                <a:lnTo>
                  <a:pt x="593" y="895"/>
                </a:lnTo>
                <a:lnTo>
                  <a:pt x="593" y="899"/>
                </a:lnTo>
                <a:lnTo>
                  <a:pt x="593" y="903"/>
                </a:lnTo>
                <a:lnTo>
                  <a:pt x="591" y="907"/>
                </a:lnTo>
                <a:lnTo>
                  <a:pt x="589" y="909"/>
                </a:lnTo>
                <a:lnTo>
                  <a:pt x="585" y="909"/>
                </a:lnTo>
                <a:lnTo>
                  <a:pt x="580" y="909"/>
                </a:lnTo>
                <a:lnTo>
                  <a:pt x="574" y="909"/>
                </a:lnTo>
                <a:lnTo>
                  <a:pt x="566" y="909"/>
                </a:lnTo>
                <a:lnTo>
                  <a:pt x="557" y="909"/>
                </a:lnTo>
                <a:lnTo>
                  <a:pt x="545" y="909"/>
                </a:lnTo>
                <a:lnTo>
                  <a:pt x="534" y="907"/>
                </a:lnTo>
                <a:lnTo>
                  <a:pt x="534" y="907"/>
                </a:lnTo>
              </a:path>
            </a:pathLst>
          </a:custGeom>
          <a:solidFill>
            <a:srgbClr val="FF0000"/>
          </a:solidFill>
          <a:ln w="6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5" name="Freeform 845"/>
          <p:cNvSpPr/>
          <p:nvPr/>
        </p:nvSpPr>
        <p:spPr bwMode="auto">
          <a:xfrm>
            <a:off x="2383053" y="3101747"/>
            <a:ext cx="750898" cy="993253"/>
          </a:xfrm>
          <a:custGeom>
            <a:avLst/>
            <a:gdLst>
              <a:gd name="T0" fmla="*/ 0 w 377"/>
              <a:gd name="T1" fmla="*/ 497 h 501"/>
              <a:gd name="T2" fmla="*/ 4 w 377"/>
              <a:gd name="T3" fmla="*/ 489 h 501"/>
              <a:gd name="T4" fmla="*/ 14 w 377"/>
              <a:gd name="T5" fmla="*/ 480 h 501"/>
              <a:gd name="T6" fmla="*/ 27 w 377"/>
              <a:gd name="T7" fmla="*/ 468 h 501"/>
              <a:gd name="T8" fmla="*/ 46 w 377"/>
              <a:gd name="T9" fmla="*/ 453 h 501"/>
              <a:gd name="T10" fmla="*/ 75 w 377"/>
              <a:gd name="T11" fmla="*/ 432 h 501"/>
              <a:gd name="T12" fmla="*/ 123 w 377"/>
              <a:gd name="T13" fmla="*/ 394 h 501"/>
              <a:gd name="T14" fmla="*/ 167 w 377"/>
              <a:gd name="T15" fmla="*/ 344 h 501"/>
              <a:gd name="T16" fmla="*/ 207 w 377"/>
              <a:gd name="T17" fmla="*/ 283 h 501"/>
              <a:gd name="T18" fmla="*/ 245 w 377"/>
              <a:gd name="T19" fmla="*/ 216 h 501"/>
              <a:gd name="T20" fmla="*/ 276 w 377"/>
              <a:gd name="T21" fmla="*/ 142 h 501"/>
              <a:gd name="T22" fmla="*/ 287 w 377"/>
              <a:gd name="T23" fmla="*/ 105 h 501"/>
              <a:gd name="T24" fmla="*/ 295 w 377"/>
              <a:gd name="T25" fmla="*/ 77 h 501"/>
              <a:gd name="T26" fmla="*/ 299 w 377"/>
              <a:gd name="T27" fmla="*/ 56 h 501"/>
              <a:gd name="T28" fmla="*/ 301 w 377"/>
              <a:gd name="T29" fmla="*/ 38 h 501"/>
              <a:gd name="T30" fmla="*/ 299 w 377"/>
              <a:gd name="T31" fmla="*/ 29 h 501"/>
              <a:gd name="T32" fmla="*/ 293 w 377"/>
              <a:gd name="T33" fmla="*/ 21 h 501"/>
              <a:gd name="T34" fmla="*/ 291 w 377"/>
              <a:gd name="T35" fmla="*/ 12 h 501"/>
              <a:gd name="T36" fmla="*/ 293 w 377"/>
              <a:gd name="T37" fmla="*/ 2 h 501"/>
              <a:gd name="T38" fmla="*/ 301 w 377"/>
              <a:gd name="T39" fmla="*/ 0 h 501"/>
              <a:gd name="T40" fmla="*/ 318 w 377"/>
              <a:gd name="T41" fmla="*/ 0 h 501"/>
              <a:gd name="T42" fmla="*/ 343 w 377"/>
              <a:gd name="T43" fmla="*/ 6 h 501"/>
              <a:gd name="T44" fmla="*/ 362 w 377"/>
              <a:gd name="T45" fmla="*/ 15 h 501"/>
              <a:gd name="T46" fmla="*/ 374 w 377"/>
              <a:gd name="T47" fmla="*/ 27 h 501"/>
              <a:gd name="T48" fmla="*/ 377 w 377"/>
              <a:gd name="T49" fmla="*/ 38 h 501"/>
              <a:gd name="T50" fmla="*/ 374 w 377"/>
              <a:gd name="T51" fmla="*/ 52 h 501"/>
              <a:gd name="T52" fmla="*/ 366 w 377"/>
              <a:gd name="T53" fmla="*/ 75 h 501"/>
              <a:gd name="T54" fmla="*/ 354 w 377"/>
              <a:gd name="T55" fmla="*/ 105 h 501"/>
              <a:gd name="T56" fmla="*/ 339 w 377"/>
              <a:gd name="T57" fmla="*/ 143 h 501"/>
              <a:gd name="T58" fmla="*/ 320 w 377"/>
              <a:gd name="T59" fmla="*/ 189 h 501"/>
              <a:gd name="T60" fmla="*/ 297 w 377"/>
              <a:gd name="T61" fmla="*/ 235 h 501"/>
              <a:gd name="T62" fmla="*/ 276 w 377"/>
              <a:gd name="T63" fmla="*/ 275 h 501"/>
              <a:gd name="T64" fmla="*/ 253 w 377"/>
              <a:gd name="T65" fmla="*/ 310 h 501"/>
              <a:gd name="T66" fmla="*/ 228 w 377"/>
              <a:gd name="T67" fmla="*/ 340 h 501"/>
              <a:gd name="T68" fmla="*/ 205 w 377"/>
              <a:gd name="T69" fmla="*/ 365 h 501"/>
              <a:gd name="T70" fmla="*/ 159 w 377"/>
              <a:gd name="T71" fmla="*/ 411 h 501"/>
              <a:gd name="T72" fmla="*/ 109 w 377"/>
              <a:gd name="T73" fmla="*/ 447 h 501"/>
              <a:gd name="T74" fmla="*/ 67 w 377"/>
              <a:gd name="T75" fmla="*/ 472 h 501"/>
              <a:gd name="T76" fmla="*/ 41 w 377"/>
              <a:gd name="T77" fmla="*/ 489 h 501"/>
              <a:gd name="T78" fmla="*/ 23 w 377"/>
              <a:gd name="T79" fmla="*/ 497 h 501"/>
              <a:gd name="T80" fmla="*/ 12 w 377"/>
              <a:gd name="T81" fmla="*/ 501 h 501"/>
              <a:gd name="T82" fmla="*/ 4 w 377"/>
              <a:gd name="T83" fmla="*/ 501 h 501"/>
              <a:gd name="T84" fmla="*/ 2 w 377"/>
              <a:gd name="T85" fmla="*/ 501 h 5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377" h="501">
                <a:moveTo>
                  <a:pt x="2" y="501"/>
                </a:moveTo>
                <a:lnTo>
                  <a:pt x="0" y="499"/>
                </a:lnTo>
                <a:lnTo>
                  <a:pt x="0" y="497"/>
                </a:lnTo>
                <a:lnTo>
                  <a:pt x="2" y="495"/>
                </a:lnTo>
                <a:lnTo>
                  <a:pt x="2" y="491"/>
                </a:lnTo>
                <a:lnTo>
                  <a:pt x="4" y="489"/>
                </a:lnTo>
                <a:lnTo>
                  <a:pt x="8" y="485"/>
                </a:lnTo>
                <a:lnTo>
                  <a:pt x="10" y="483"/>
                </a:lnTo>
                <a:lnTo>
                  <a:pt x="14" y="480"/>
                </a:lnTo>
                <a:lnTo>
                  <a:pt x="18" y="476"/>
                </a:lnTo>
                <a:lnTo>
                  <a:pt x="21" y="472"/>
                </a:lnTo>
                <a:lnTo>
                  <a:pt x="27" y="468"/>
                </a:lnTo>
                <a:lnTo>
                  <a:pt x="33" y="462"/>
                </a:lnTo>
                <a:lnTo>
                  <a:pt x="39" y="459"/>
                </a:lnTo>
                <a:lnTo>
                  <a:pt x="46" y="453"/>
                </a:lnTo>
                <a:lnTo>
                  <a:pt x="52" y="449"/>
                </a:lnTo>
                <a:lnTo>
                  <a:pt x="60" y="443"/>
                </a:lnTo>
                <a:lnTo>
                  <a:pt x="75" y="432"/>
                </a:lnTo>
                <a:lnTo>
                  <a:pt x="90" y="420"/>
                </a:lnTo>
                <a:lnTo>
                  <a:pt x="108" y="407"/>
                </a:lnTo>
                <a:lnTo>
                  <a:pt x="123" y="394"/>
                </a:lnTo>
                <a:lnTo>
                  <a:pt x="136" y="378"/>
                </a:lnTo>
                <a:lnTo>
                  <a:pt x="152" y="361"/>
                </a:lnTo>
                <a:lnTo>
                  <a:pt x="167" y="344"/>
                </a:lnTo>
                <a:lnTo>
                  <a:pt x="180" y="325"/>
                </a:lnTo>
                <a:lnTo>
                  <a:pt x="194" y="304"/>
                </a:lnTo>
                <a:lnTo>
                  <a:pt x="207" y="283"/>
                </a:lnTo>
                <a:lnTo>
                  <a:pt x="220" y="262"/>
                </a:lnTo>
                <a:lnTo>
                  <a:pt x="234" y="239"/>
                </a:lnTo>
                <a:lnTo>
                  <a:pt x="245" y="216"/>
                </a:lnTo>
                <a:lnTo>
                  <a:pt x="257" y="191"/>
                </a:lnTo>
                <a:lnTo>
                  <a:pt x="266" y="166"/>
                </a:lnTo>
                <a:lnTo>
                  <a:pt x="276" y="142"/>
                </a:lnTo>
                <a:lnTo>
                  <a:pt x="280" y="128"/>
                </a:lnTo>
                <a:lnTo>
                  <a:pt x="284" y="117"/>
                </a:lnTo>
                <a:lnTo>
                  <a:pt x="287" y="105"/>
                </a:lnTo>
                <a:lnTo>
                  <a:pt x="289" y="96"/>
                </a:lnTo>
                <a:lnTo>
                  <a:pt x="291" y="86"/>
                </a:lnTo>
                <a:lnTo>
                  <a:pt x="295" y="77"/>
                </a:lnTo>
                <a:lnTo>
                  <a:pt x="297" y="69"/>
                </a:lnTo>
                <a:lnTo>
                  <a:pt x="297" y="61"/>
                </a:lnTo>
                <a:lnTo>
                  <a:pt x="299" y="56"/>
                </a:lnTo>
                <a:lnTo>
                  <a:pt x="299" y="48"/>
                </a:lnTo>
                <a:lnTo>
                  <a:pt x="301" y="44"/>
                </a:lnTo>
                <a:lnTo>
                  <a:pt x="301" y="38"/>
                </a:lnTo>
                <a:lnTo>
                  <a:pt x="301" y="35"/>
                </a:lnTo>
                <a:lnTo>
                  <a:pt x="299" y="33"/>
                </a:lnTo>
                <a:lnTo>
                  <a:pt x="299" y="29"/>
                </a:lnTo>
                <a:lnTo>
                  <a:pt x="297" y="27"/>
                </a:lnTo>
                <a:lnTo>
                  <a:pt x="295" y="25"/>
                </a:lnTo>
                <a:lnTo>
                  <a:pt x="293" y="21"/>
                </a:lnTo>
                <a:lnTo>
                  <a:pt x="291" y="17"/>
                </a:lnTo>
                <a:lnTo>
                  <a:pt x="291" y="15"/>
                </a:lnTo>
                <a:lnTo>
                  <a:pt x="291" y="12"/>
                </a:lnTo>
                <a:lnTo>
                  <a:pt x="291" y="10"/>
                </a:lnTo>
                <a:lnTo>
                  <a:pt x="291" y="6"/>
                </a:lnTo>
                <a:lnTo>
                  <a:pt x="293" y="2"/>
                </a:lnTo>
                <a:lnTo>
                  <a:pt x="295" y="2"/>
                </a:lnTo>
                <a:lnTo>
                  <a:pt x="297" y="0"/>
                </a:lnTo>
                <a:lnTo>
                  <a:pt x="301" y="0"/>
                </a:lnTo>
                <a:lnTo>
                  <a:pt x="307" y="0"/>
                </a:lnTo>
                <a:lnTo>
                  <a:pt x="312" y="0"/>
                </a:lnTo>
                <a:lnTo>
                  <a:pt x="318" y="0"/>
                </a:lnTo>
                <a:lnTo>
                  <a:pt x="326" y="2"/>
                </a:lnTo>
                <a:lnTo>
                  <a:pt x="335" y="2"/>
                </a:lnTo>
                <a:lnTo>
                  <a:pt x="343" y="6"/>
                </a:lnTo>
                <a:lnTo>
                  <a:pt x="349" y="10"/>
                </a:lnTo>
                <a:lnTo>
                  <a:pt x="356" y="12"/>
                </a:lnTo>
                <a:lnTo>
                  <a:pt x="362" y="15"/>
                </a:lnTo>
                <a:lnTo>
                  <a:pt x="368" y="19"/>
                </a:lnTo>
                <a:lnTo>
                  <a:pt x="372" y="23"/>
                </a:lnTo>
                <a:lnTo>
                  <a:pt x="374" y="27"/>
                </a:lnTo>
                <a:lnTo>
                  <a:pt x="377" y="31"/>
                </a:lnTo>
                <a:lnTo>
                  <a:pt x="377" y="35"/>
                </a:lnTo>
                <a:lnTo>
                  <a:pt x="377" y="38"/>
                </a:lnTo>
                <a:lnTo>
                  <a:pt x="377" y="42"/>
                </a:lnTo>
                <a:lnTo>
                  <a:pt x="375" y="46"/>
                </a:lnTo>
                <a:lnTo>
                  <a:pt x="374" y="52"/>
                </a:lnTo>
                <a:lnTo>
                  <a:pt x="372" y="59"/>
                </a:lnTo>
                <a:lnTo>
                  <a:pt x="370" y="67"/>
                </a:lnTo>
                <a:lnTo>
                  <a:pt x="366" y="75"/>
                </a:lnTo>
                <a:lnTo>
                  <a:pt x="364" y="84"/>
                </a:lnTo>
                <a:lnTo>
                  <a:pt x="360" y="94"/>
                </a:lnTo>
                <a:lnTo>
                  <a:pt x="354" y="105"/>
                </a:lnTo>
                <a:lnTo>
                  <a:pt x="351" y="117"/>
                </a:lnTo>
                <a:lnTo>
                  <a:pt x="345" y="130"/>
                </a:lnTo>
                <a:lnTo>
                  <a:pt x="339" y="143"/>
                </a:lnTo>
                <a:lnTo>
                  <a:pt x="333" y="159"/>
                </a:lnTo>
                <a:lnTo>
                  <a:pt x="326" y="174"/>
                </a:lnTo>
                <a:lnTo>
                  <a:pt x="320" y="189"/>
                </a:lnTo>
                <a:lnTo>
                  <a:pt x="312" y="205"/>
                </a:lnTo>
                <a:lnTo>
                  <a:pt x="305" y="220"/>
                </a:lnTo>
                <a:lnTo>
                  <a:pt x="297" y="235"/>
                </a:lnTo>
                <a:lnTo>
                  <a:pt x="291" y="249"/>
                </a:lnTo>
                <a:lnTo>
                  <a:pt x="284" y="262"/>
                </a:lnTo>
                <a:lnTo>
                  <a:pt x="276" y="275"/>
                </a:lnTo>
                <a:lnTo>
                  <a:pt x="268" y="287"/>
                </a:lnTo>
                <a:lnTo>
                  <a:pt x="261" y="298"/>
                </a:lnTo>
                <a:lnTo>
                  <a:pt x="253" y="310"/>
                </a:lnTo>
                <a:lnTo>
                  <a:pt x="245" y="321"/>
                </a:lnTo>
                <a:lnTo>
                  <a:pt x="236" y="331"/>
                </a:lnTo>
                <a:lnTo>
                  <a:pt x="228" y="340"/>
                </a:lnTo>
                <a:lnTo>
                  <a:pt x="220" y="350"/>
                </a:lnTo>
                <a:lnTo>
                  <a:pt x="213" y="357"/>
                </a:lnTo>
                <a:lnTo>
                  <a:pt x="205" y="365"/>
                </a:lnTo>
                <a:lnTo>
                  <a:pt x="190" y="382"/>
                </a:lnTo>
                <a:lnTo>
                  <a:pt x="175" y="397"/>
                </a:lnTo>
                <a:lnTo>
                  <a:pt x="159" y="411"/>
                </a:lnTo>
                <a:lnTo>
                  <a:pt x="142" y="424"/>
                </a:lnTo>
                <a:lnTo>
                  <a:pt x="127" y="436"/>
                </a:lnTo>
                <a:lnTo>
                  <a:pt x="109" y="447"/>
                </a:lnTo>
                <a:lnTo>
                  <a:pt x="94" y="459"/>
                </a:lnTo>
                <a:lnTo>
                  <a:pt x="77" y="468"/>
                </a:lnTo>
                <a:lnTo>
                  <a:pt x="67" y="472"/>
                </a:lnTo>
                <a:lnTo>
                  <a:pt x="60" y="478"/>
                </a:lnTo>
                <a:lnTo>
                  <a:pt x="46" y="485"/>
                </a:lnTo>
                <a:lnTo>
                  <a:pt x="41" y="489"/>
                </a:lnTo>
                <a:lnTo>
                  <a:pt x="35" y="491"/>
                </a:lnTo>
                <a:lnTo>
                  <a:pt x="29" y="495"/>
                </a:lnTo>
                <a:lnTo>
                  <a:pt x="23" y="497"/>
                </a:lnTo>
                <a:lnTo>
                  <a:pt x="19" y="499"/>
                </a:lnTo>
                <a:lnTo>
                  <a:pt x="16" y="499"/>
                </a:lnTo>
                <a:lnTo>
                  <a:pt x="12" y="501"/>
                </a:lnTo>
                <a:lnTo>
                  <a:pt x="8" y="501"/>
                </a:lnTo>
                <a:lnTo>
                  <a:pt x="6" y="501"/>
                </a:lnTo>
                <a:lnTo>
                  <a:pt x="4" y="501"/>
                </a:lnTo>
                <a:lnTo>
                  <a:pt x="2" y="501"/>
                </a:lnTo>
                <a:lnTo>
                  <a:pt x="2" y="501"/>
                </a:lnTo>
                <a:lnTo>
                  <a:pt x="2" y="501"/>
                </a:lnTo>
              </a:path>
            </a:pathLst>
          </a:custGeom>
          <a:solidFill>
            <a:srgbClr val="FF0000"/>
          </a:solidFill>
          <a:ln w="6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6" name="Freeform 841"/>
          <p:cNvSpPr/>
          <p:nvPr/>
        </p:nvSpPr>
        <p:spPr bwMode="auto">
          <a:xfrm>
            <a:off x="1692251" y="3705500"/>
            <a:ext cx="878035" cy="297977"/>
          </a:xfrm>
          <a:custGeom>
            <a:avLst/>
            <a:gdLst>
              <a:gd name="T0" fmla="*/ 272 w 442"/>
              <a:gd name="T1" fmla="*/ 34 h 151"/>
              <a:gd name="T2" fmla="*/ 312 w 442"/>
              <a:gd name="T3" fmla="*/ 25 h 151"/>
              <a:gd name="T4" fmla="*/ 346 w 442"/>
              <a:gd name="T5" fmla="*/ 17 h 151"/>
              <a:gd name="T6" fmla="*/ 377 w 442"/>
              <a:gd name="T7" fmla="*/ 10 h 151"/>
              <a:gd name="T8" fmla="*/ 400 w 442"/>
              <a:gd name="T9" fmla="*/ 4 h 151"/>
              <a:gd name="T10" fmla="*/ 419 w 442"/>
              <a:gd name="T11" fmla="*/ 2 h 151"/>
              <a:gd name="T12" fmla="*/ 432 w 442"/>
              <a:gd name="T13" fmla="*/ 0 h 151"/>
              <a:gd name="T14" fmla="*/ 440 w 442"/>
              <a:gd name="T15" fmla="*/ 0 h 151"/>
              <a:gd name="T16" fmla="*/ 442 w 442"/>
              <a:gd name="T17" fmla="*/ 2 h 151"/>
              <a:gd name="T18" fmla="*/ 442 w 442"/>
              <a:gd name="T19" fmla="*/ 6 h 151"/>
              <a:gd name="T20" fmla="*/ 438 w 442"/>
              <a:gd name="T21" fmla="*/ 10 h 151"/>
              <a:gd name="T22" fmla="*/ 432 w 442"/>
              <a:gd name="T23" fmla="*/ 13 h 151"/>
              <a:gd name="T24" fmla="*/ 425 w 442"/>
              <a:gd name="T25" fmla="*/ 17 h 151"/>
              <a:gd name="T26" fmla="*/ 415 w 442"/>
              <a:gd name="T27" fmla="*/ 23 h 151"/>
              <a:gd name="T28" fmla="*/ 402 w 442"/>
              <a:gd name="T29" fmla="*/ 29 h 151"/>
              <a:gd name="T30" fmla="*/ 386 w 442"/>
              <a:gd name="T31" fmla="*/ 34 h 151"/>
              <a:gd name="T32" fmla="*/ 362 w 442"/>
              <a:gd name="T33" fmla="*/ 44 h 151"/>
              <a:gd name="T34" fmla="*/ 321 w 442"/>
              <a:gd name="T35" fmla="*/ 61 h 151"/>
              <a:gd name="T36" fmla="*/ 279 w 442"/>
              <a:gd name="T37" fmla="*/ 76 h 151"/>
              <a:gd name="T38" fmla="*/ 230 w 442"/>
              <a:gd name="T39" fmla="*/ 96 h 151"/>
              <a:gd name="T40" fmla="*/ 191 w 442"/>
              <a:gd name="T41" fmla="*/ 113 h 151"/>
              <a:gd name="T42" fmla="*/ 166 w 442"/>
              <a:gd name="T43" fmla="*/ 122 h 151"/>
              <a:gd name="T44" fmla="*/ 145 w 442"/>
              <a:gd name="T45" fmla="*/ 130 h 151"/>
              <a:gd name="T46" fmla="*/ 126 w 442"/>
              <a:gd name="T47" fmla="*/ 138 h 151"/>
              <a:gd name="T48" fmla="*/ 109 w 442"/>
              <a:gd name="T49" fmla="*/ 143 h 151"/>
              <a:gd name="T50" fmla="*/ 96 w 442"/>
              <a:gd name="T51" fmla="*/ 147 h 151"/>
              <a:gd name="T52" fmla="*/ 84 w 442"/>
              <a:gd name="T53" fmla="*/ 149 h 151"/>
              <a:gd name="T54" fmla="*/ 74 w 442"/>
              <a:gd name="T55" fmla="*/ 151 h 151"/>
              <a:gd name="T56" fmla="*/ 65 w 442"/>
              <a:gd name="T57" fmla="*/ 151 h 151"/>
              <a:gd name="T58" fmla="*/ 52 w 442"/>
              <a:gd name="T59" fmla="*/ 147 h 151"/>
              <a:gd name="T60" fmla="*/ 40 w 442"/>
              <a:gd name="T61" fmla="*/ 141 h 151"/>
              <a:gd name="T62" fmla="*/ 30 w 442"/>
              <a:gd name="T63" fmla="*/ 130 h 151"/>
              <a:gd name="T64" fmla="*/ 19 w 442"/>
              <a:gd name="T65" fmla="*/ 117 h 151"/>
              <a:gd name="T66" fmla="*/ 9 w 442"/>
              <a:gd name="T67" fmla="*/ 105 h 151"/>
              <a:gd name="T68" fmla="*/ 4 w 442"/>
              <a:gd name="T69" fmla="*/ 96 h 151"/>
              <a:gd name="T70" fmla="*/ 0 w 442"/>
              <a:gd name="T71" fmla="*/ 86 h 151"/>
              <a:gd name="T72" fmla="*/ 0 w 442"/>
              <a:gd name="T73" fmla="*/ 78 h 151"/>
              <a:gd name="T74" fmla="*/ 4 w 442"/>
              <a:gd name="T75" fmla="*/ 76 h 151"/>
              <a:gd name="T76" fmla="*/ 9 w 442"/>
              <a:gd name="T77" fmla="*/ 75 h 151"/>
              <a:gd name="T78" fmla="*/ 19 w 442"/>
              <a:gd name="T79" fmla="*/ 76 h 151"/>
              <a:gd name="T80" fmla="*/ 34 w 442"/>
              <a:gd name="T81" fmla="*/ 80 h 151"/>
              <a:gd name="T82" fmla="*/ 52 w 442"/>
              <a:gd name="T83" fmla="*/ 86 h 151"/>
              <a:gd name="T84" fmla="*/ 61 w 442"/>
              <a:gd name="T85" fmla="*/ 86 h 151"/>
              <a:gd name="T86" fmla="*/ 69 w 442"/>
              <a:gd name="T87" fmla="*/ 84 h 151"/>
              <a:gd name="T88" fmla="*/ 82 w 442"/>
              <a:gd name="T89" fmla="*/ 82 h 151"/>
              <a:gd name="T90" fmla="*/ 101 w 442"/>
              <a:gd name="T91" fmla="*/ 76 h 151"/>
              <a:gd name="T92" fmla="*/ 124 w 442"/>
              <a:gd name="T93" fmla="*/ 71 h 151"/>
              <a:gd name="T94" fmla="*/ 153 w 442"/>
              <a:gd name="T95" fmla="*/ 65 h 151"/>
              <a:gd name="T96" fmla="*/ 187 w 442"/>
              <a:gd name="T97" fmla="*/ 55 h 151"/>
              <a:gd name="T98" fmla="*/ 228 w 442"/>
              <a:gd name="T99" fmla="*/ 46 h 151"/>
              <a:gd name="T100" fmla="*/ 251 w 442"/>
              <a:gd name="T101" fmla="*/ 42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442" h="151">
                <a:moveTo>
                  <a:pt x="251" y="42"/>
                </a:moveTo>
                <a:lnTo>
                  <a:pt x="272" y="34"/>
                </a:lnTo>
                <a:lnTo>
                  <a:pt x="293" y="31"/>
                </a:lnTo>
                <a:lnTo>
                  <a:pt x="312" y="25"/>
                </a:lnTo>
                <a:lnTo>
                  <a:pt x="331" y="21"/>
                </a:lnTo>
                <a:lnTo>
                  <a:pt x="346" y="17"/>
                </a:lnTo>
                <a:lnTo>
                  <a:pt x="362" y="13"/>
                </a:lnTo>
                <a:lnTo>
                  <a:pt x="377" y="10"/>
                </a:lnTo>
                <a:lnTo>
                  <a:pt x="388" y="8"/>
                </a:lnTo>
                <a:lnTo>
                  <a:pt x="400" y="4"/>
                </a:lnTo>
                <a:lnTo>
                  <a:pt x="411" y="2"/>
                </a:lnTo>
                <a:lnTo>
                  <a:pt x="419" y="2"/>
                </a:lnTo>
                <a:lnTo>
                  <a:pt x="427" y="0"/>
                </a:lnTo>
                <a:lnTo>
                  <a:pt x="432" y="0"/>
                </a:lnTo>
                <a:lnTo>
                  <a:pt x="436" y="0"/>
                </a:lnTo>
                <a:lnTo>
                  <a:pt x="440" y="0"/>
                </a:lnTo>
                <a:lnTo>
                  <a:pt x="442" y="0"/>
                </a:lnTo>
                <a:lnTo>
                  <a:pt x="442" y="2"/>
                </a:lnTo>
                <a:lnTo>
                  <a:pt x="442" y="4"/>
                </a:lnTo>
                <a:lnTo>
                  <a:pt x="442" y="6"/>
                </a:lnTo>
                <a:lnTo>
                  <a:pt x="440" y="8"/>
                </a:lnTo>
                <a:lnTo>
                  <a:pt x="438" y="10"/>
                </a:lnTo>
                <a:lnTo>
                  <a:pt x="436" y="12"/>
                </a:lnTo>
                <a:lnTo>
                  <a:pt x="432" y="13"/>
                </a:lnTo>
                <a:lnTo>
                  <a:pt x="429" y="15"/>
                </a:lnTo>
                <a:lnTo>
                  <a:pt x="425" y="17"/>
                </a:lnTo>
                <a:lnTo>
                  <a:pt x="421" y="21"/>
                </a:lnTo>
                <a:lnTo>
                  <a:pt x="415" y="23"/>
                </a:lnTo>
                <a:lnTo>
                  <a:pt x="409" y="25"/>
                </a:lnTo>
                <a:lnTo>
                  <a:pt x="402" y="29"/>
                </a:lnTo>
                <a:lnTo>
                  <a:pt x="394" y="31"/>
                </a:lnTo>
                <a:lnTo>
                  <a:pt x="386" y="34"/>
                </a:lnTo>
                <a:lnTo>
                  <a:pt x="379" y="36"/>
                </a:lnTo>
                <a:lnTo>
                  <a:pt x="362" y="44"/>
                </a:lnTo>
                <a:lnTo>
                  <a:pt x="342" y="54"/>
                </a:lnTo>
                <a:lnTo>
                  <a:pt x="321" y="61"/>
                </a:lnTo>
                <a:lnTo>
                  <a:pt x="300" y="69"/>
                </a:lnTo>
                <a:lnTo>
                  <a:pt x="279" y="76"/>
                </a:lnTo>
                <a:lnTo>
                  <a:pt x="254" y="86"/>
                </a:lnTo>
                <a:lnTo>
                  <a:pt x="230" y="96"/>
                </a:lnTo>
                <a:lnTo>
                  <a:pt x="205" y="107"/>
                </a:lnTo>
                <a:lnTo>
                  <a:pt x="191" y="113"/>
                </a:lnTo>
                <a:lnTo>
                  <a:pt x="178" y="117"/>
                </a:lnTo>
                <a:lnTo>
                  <a:pt x="166" y="122"/>
                </a:lnTo>
                <a:lnTo>
                  <a:pt x="155" y="126"/>
                </a:lnTo>
                <a:lnTo>
                  <a:pt x="145" y="130"/>
                </a:lnTo>
                <a:lnTo>
                  <a:pt x="136" y="134"/>
                </a:lnTo>
                <a:lnTo>
                  <a:pt x="126" y="138"/>
                </a:lnTo>
                <a:lnTo>
                  <a:pt x="117" y="139"/>
                </a:lnTo>
                <a:lnTo>
                  <a:pt x="109" y="143"/>
                </a:lnTo>
                <a:lnTo>
                  <a:pt x="101" y="145"/>
                </a:lnTo>
                <a:lnTo>
                  <a:pt x="96" y="147"/>
                </a:lnTo>
                <a:lnTo>
                  <a:pt x="88" y="149"/>
                </a:lnTo>
                <a:lnTo>
                  <a:pt x="84" y="149"/>
                </a:lnTo>
                <a:lnTo>
                  <a:pt x="78" y="151"/>
                </a:lnTo>
                <a:lnTo>
                  <a:pt x="74" y="151"/>
                </a:lnTo>
                <a:lnTo>
                  <a:pt x="71" y="151"/>
                </a:lnTo>
                <a:lnTo>
                  <a:pt x="65" y="151"/>
                </a:lnTo>
                <a:lnTo>
                  <a:pt x="59" y="149"/>
                </a:lnTo>
                <a:lnTo>
                  <a:pt x="52" y="147"/>
                </a:lnTo>
                <a:lnTo>
                  <a:pt x="46" y="145"/>
                </a:lnTo>
                <a:lnTo>
                  <a:pt x="40" y="141"/>
                </a:lnTo>
                <a:lnTo>
                  <a:pt x="34" y="136"/>
                </a:lnTo>
                <a:lnTo>
                  <a:pt x="30" y="130"/>
                </a:lnTo>
                <a:lnTo>
                  <a:pt x="25" y="122"/>
                </a:lnTo>
                <a:lnTo>
                  <a:pt x="19" y="117"/>
                </a:lnTo>
                <a:lnTo>
                  <a:pt x="13" y="111"/>
                </a:lnTo>
                <a:lnTo>
                  <a:pt x="9" y="105"/>
                </a:lnTo>
                <a:lnTo>
                  <a:pt x="6" y="101"/>
                </a:lnTo>
                <a:lnTo>
                  <a:pt x="4" y="96"/>
                </a:lnTo>
                <a:lnTo>
                  <a:pt x="2" y="92"/>
                </a:lnTo>
                <a:lnTo>
                  <a:pt x="0" y="86"/>
                </a:lnTo>
                <a:lnTo>
                  <a:pt x="0" y="82"/>
                </a:lnTo>
                <a:lnTo>
                  <a:pt x="0" y="78"/>
                </a:lnTo>
                <a:lnTo>
                  <a:pt x="2" y="76"/>
                </a:lnTo>
                <a:lnTo>
                  <a:pt x="4" y="76"/>
                </a:lnTo>
                <a:lnTo>
                  <a:pt x="6" y="75"/>
                </a:lnTo>
                <a:lnTo>
                  <a:pt x="9" y="75"/>
                </a:lnTo>
                <a:lnTo>
                  <a:pt x="13" y="76"/>
                </a:lnTo>
                <a:lnTo>
                  <a:pt x="19" y="76"/>
                </a:lnTo>
                <a:lnTo>
                  <a:pt x="25" y="78"/>
                </a:lnTo>
                <a:lnTo>
                  <a:pt x="34" y="80"/>
                </a:lnTo>
                <a:lnTo>
                  <a:pt x="44" y="84"/>
                </a:lnTo>
                <a:lnTo>
                  <a:pt x="52" y="86"/>
                </a:lnTo>
                <a:lnTo>
                  <a:pt x="59" y="86"/>
                </a:lnTo>
                <a:lnTo>
                  <a:pt x="61" y="86"/>
                </a:lnTo>
                <a:lnTo>
                  <a:pt x="63" y="86"/>
                </a:lnTo>
                <a:lnTo>
                  <a:pt x="69" y="84"/>
                </a:lnTo>
                <a:lnTo>
                  <a:pt x="74" y="82"/>
                </a:lnTo>
                <a:lnTo>
                  <a:pt x="82" y="82"/>
                </a:lnTo>
                <a:lnTo>
                  <a:pt x="92" y="80"/>
                </a:lnTo>
                <a:lnTo>
                  <a:pt x="101" y="76"/>
                </a:lnTo>
                <a:lnTo>
                  <a:pt x="113" y="75"/>
                </a:lnTo>
                <a:lnTo>
                  <a:pt x="124" y="71"/>
                </a:lnTo>
                <a:lnTo>
                  <a:pt x="138" y="69"/>
                </a:lnTo>
                <a:lnTo>
                  <a:pt x="153" y="65"/>
                </a:lnTo>
                <a:lnTo>
                  <a:pt x="170" y="61"/>
                </a:lnTo>
                <a:lnTo>
                  <a:pt x="187" y="55"/>
                </a:lnTo>
                <a:lnTo>
                  <a:pt x="207" y="52"/>
                </a:lnTo>
                <a:lnTo>
                  <a:pt x="228" y="46"/>
                </a:lnTo>
                <a:lnTo>
                  <a:pt x="251" y="42"/>
                </a:lnTo>
                <a:lnTo>
                  <a:pt x="251" y="42"/>
                </a:lnTo>
              </a:path>
            </a:pathLst>
          </a:custGeom>
          <a:solidFill>
            <a:srgbClr val="221DD3"/>
          </a:solidFill>
          <a:ln w="6">
            <a:solidFill>
              <a:srgbClr val="221DD3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7" name="文本框 13"/>
          <p:cNvSpPr txBox="1"/>
          <p:nvPr/>
        </p:nvSpPr>
        <p:spPr>
          <a:xfrm>
            <a:off x="4477260" y="1901973"/>
            <a:ext cx="3240360" cy="2677656"/>
          </a:xfrm>
          <a:prstGeom prst="rect">
            <a:avLst/>
          </a:prstGeom>
          <a:noFill/>
          <a:ln>
            <a:solidFill>
              <a:srgbClr val="92D050"/>
            </a:solidFill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2800" b="1"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r>
              <a:rPr lang="zh-CN" altLang="en-US" dirty="0"/>
              <a:t>第一笔横要短，稍向上斜，斜钩要舒展</a:t>
            </a:r>
            <a:r>
              <a:rPr lang="zh-CN" altLang="en-US" dirty="0" smtClean="0"/>
              <a:t>，撇要穿插到提的下面，最</a:t>
            </a:r>
            <a:r>
              <a:rPr lang="zh-CN" altLang="en-US" dirty="0"/>
              <a:t>后一笔是右上角的点。</a:t>
            </a:r>
            <a:endParaRPr lang="en-US" altLang="zh-CN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20"/>
          <p:cNvSpPr/>
          <p:nvPr/>
        </p:nvSpPr>
        <p:spPr>
          <a:xfrm>
            <a:off x="11585" y="2229540"/>
            <a:ext cx="8455025" cy="243297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　　</a:t>
            </a: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1.“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胸脯”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的 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“脯”读</a:t>
            </a:r>
            <a:r>
              <a:rPr lang="en-US" altLang="zh-CN" sz="3200" b="1" dirty="0" err="1" smtClean="0">
                <a:latin typeface="汉语拼音" panose="000B0604020202020204" pitchFamily="34" charset="0"/>
                <a:ea typeface="宋体" panose="02010600030101010101" pitchFamily="2" charset="-122"/>
                <a:cs typeface="汉语拼音" panose="000B0604020202020204" pitchFamily="34" charset="0"/>
              </a:rPr>
              <a:t>pú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，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不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读</a:t>
            </a:r>
            <a:r>
              <a:rPr lang="en-US" altLang="zh-CN" sz="3200" b="1" dirty="0" err="1" smtClean="0">
                <a:latin typeface="汉语拼音" panose="000B0604020202020204" pitchFamily="34" charset="0"/>
                <a:ea typeface="宋体" panose="02010600030101010101" pitchFamily="2" charset="-122"/>
                <a:cs typeface="汉语拼音" panose="000B0604020202020204" pitchFamily="34" charset="0"/>
              </a:rPr>
              <a:t>pǔ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。</a:t>
            </a:r>
            <a:endParaRPr lang="zh-CN" altLang="en-US" sz="3200" b="1" dirty="0" smtClean="0">
              <a:latin typeface="宋体" panose="02010600030101010101" pitchFamily="2" charset="-122"/>
              <a:ea typeface="宋体" panose="02010600030101010101" pitchFamily="2" charset="-122"/>
              <a:cs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                                （　　）</a:t>
            </a:r>
            <a:endParaRPr lang="en-US" altLang="zh-CN" sz="3200" b="1" dirty="0" smtClean="0">
              <a:latin typeface="宋体" panose="02010600030101010101" pitchFamily="2" charset="-122"/>
              <a:ea typeface="宋体" panose="02010600030101010101" pitchFamily="2" charset="-122"/>
              <a:cs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　　</a:t>
            </a: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2.“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面包渣”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的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“渣 ”读</a:t>
            </a:r>
            <a:r>
              <a:rPr lang="en-US" altLang="zh-CN" sz="3200" b="1" dirty="0" err="1" smtClean="0">
                <a:latin typeface="汉语拼音" panose="000B0604020202020204" pitchFamily="34" charset="0"/>
                <a:ea typeface="宋体" panose="02010600030101010101" pitchFamily="2" charset="-122"/>
                <a:cs typeface="汉语拼音" panose="000B0604020202020204" pitchFamily="34" charset="0"/>
              </a:rPr>
              <a:t>chá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，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不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读</a:t>
            </a:r>
            <a:r>
              <a:rPr lang="en-US" altLang="zh-CN" sz="3200" b="1" dirty="0" err="1" smtClean="0">
                <a:latin typeface="汉语拼音" panose="000B0604020202020204" pitchFamily="34" charset="0"/>
                <a:ea typeface="宋体" panose="02010600030101010101" pitchFamily="2" charset="-122"/>
                <a:cs typeface="汉语拼音" panose="000B0604020202020204" pitchFamily="34" charset="0"/>
              </a:rPr>
              <a:t>zhā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。</a:t>
            </a:r>
            <a:endParaRPr lang="zh-CN" altLang="en-US" sz="3200" b="1" dirty="0" smtClean="0">
              <a:latin typeface="宋体" panose="02010600030101010101" pitchFamily="2" charset="-122"/>
              <a:ea typeface="宋体" panose="02010600030101010101" pitchFamily="2" charset="-122"/>
              <a:cs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                         （　　）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164288" y="2859782"/>
            <a:ext cx="499176" cy="500137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√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293011" y="4011910"/>
            <a:ext cx="499176" cy="500137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×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27276" y="1203598"/>
            <a:ext cx="304101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一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判断对错。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314678"/>
            <a:ext cx="2268000" cy="692577"/>
          </a:xfrm>
          <a:prstGeom prst="rect">
            <a:avLst/>
          </a:prstGeom>
        </p:spPr>
      </p:pic>
      <p:sp>
        <p:nvSpPr>
          <p:cNvPr id="16" name="文本框 14"/>
          <p:cNvSpPr txBox="1"/>
          <p:nvPr/>
        </p:nvSpPr>
        <p:spPr>
          <a:xfrm>
            <a:off x="864933" y="267494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课堂演练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584" y="304678"/>
            <a:ext cx="450000" cy="55975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20"/>
          <p:cNvSpPr/>
          <p:nvPr/>
        </p:nvSpPr>
        <p:spPr>
          <a:xfrm>
            <a:off x="571512" y="806560"/>
            <a:ext cx="7600888" cy="65913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二、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将下列搭配恰当的词语用线连起来。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0"/>
          <p:cNvSpPr/>
          <p:nvPr/>
        </p:nvSpPr>
        <p:spPr>
          <a:xfrm>
            <a:off x="1763688" y="1670656"/>
            <a:ext cx="1393222" cy="6601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婉转地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矩形 20"/>
          <p:cNvSpPr/>
          <p:nvPr/>
        </p:nvSpPr>
        <p:spPr>
          <a:xfrm>
            <a:off x="1763688" y="2367177"/>
            <a:ext cx="1393222" cy="6601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高大的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矩形 20"/>
          <p:cNvSpPr/>
          <p:nvPr/>
        </p:nvSpPr>
        <p:spPr>
          <a:xfrm>
            <a:off x="899592" y="3063697"/>
            <a:ext cx="2257318" cy="6601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惹人喜爱的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矩形 20"/>
          <p:cNvSpPr/>
          <p:nvPr/>
        </p:nvSpPr>
        <p:spPr>
          <a:xfrm>
            <a:off x="5266849" y="1670656"/>
            <a:ext cx="1393222" cy="6601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灰雀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矩形 20"/>
          <p:cNvSpPr/>
          <p:nvPr/>
        </p:nvSpPr>
        <p:spPr>
          <a:xfrm>
            <a:off x="5266849" y="2367177"/>
            <a:ext cx="1393222" cy="6601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歌唱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矩形 20"/>
          <p:cNvSpPr/>
          <p:nvPr/>
        </p:nvSpPr>
        <p:spPr>
          <a:xfrm>
            <a:off x="5266849" y="3063697"/>
            <a:ext cx="1393222" cy="6601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白桦树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cxnSp>
        <p:nvCxnSpPr>
          <p:cNvPr id="10" name="直接连接符 9"/>
          <p:cNvCxnSpPr>
            <a:endCxn id="6" idx="1"/>
          </p:cNvCxnSpPr>
          <p:nvPr/>
        </p:nvCxnSpPr>
        <p:spPr>
          <a:xfrm flipV="1">
            <a:off x="3106609" y="2000747"/>
            <a:ext cx="2160240" cy="139297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3106609" y="2745646"/>
            <a:ext cx="2160240" cy="746679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3088267" y="1992127"/>
            <a:ext cx="2250590" cy="73302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20"/>
          <p:cNvSpPr/>
          <p:nvPr/>
        </p:nvSpPr>
        <p:spPr>
          <a:xfrm>
            <a:off x="612023" y="699542"/>
            <a:ext cx="7600888" cy="65913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三、读课文回答问题。</a:t>
            </a:r>
            <a:endParaRPr lang="zh-CN" altLang="en-US" sz="32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20"/>
          <p:cNvSpPr/>
          <p:nvPr/>
        </p:nvSpPr>
        <p:spPr>
          <a:xfrm>
            <a:off x="1259632" y="1491849"/>
            <a:ext cx="7272808" cy="6601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公园里共有几只灰雀？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矩形 20"/>
          <p:cNvSpPr/>
          <p:nvPr/>
        </p:nvSpPr>
        <p:spPr>
          <a:xfrm>
            <a:off x="2051720" y="2157246"/>
            <a:ext cx="1067466" cy="6601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只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" name="矩形 20"/>
          <p:cNvSpPr/>
          <p:nvPr/>
        </p:nvSpPr>
        <p:spPr>
          <a:xfrm>
            <a:off x="1229276" y="2985042"/>
            <a:ext cx="7272808" cy="65913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失踪的是哪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只灰雀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？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矩形 20"/>
          <p:cNvSpPr/>
          <p:nvPr/>
        </p:nvSpPr>
        <p:spPr>
          <a:xfrm>
            <a:off x="1763688" y="3845234"/>
            <a:ext cx="3600400" cy="6601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深红色胸脯的灰雀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6"/>
          <p:cNvSpPr txBox="1"/>
          <p:nvPr/>
        </p:nvSpPr>
        <p:spPr>
          <a:xfrm>
            <a:off x="1115616" y="1131590"/>
            <a:ext cx="7140069" cy="267765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</a:t>
            </a:r>
            <a:r>
              <a:rPr lang="zh-CN" sz="280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列宁在周围的树林中找遍了，也没有找到那只灰雀，这时他看见了一个小男孩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。</a:t>
            </a:r>
            <a:r>
              <a:rPr lang="zh-CN" sz="280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默读第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3～10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自然段，想一想，列宁和小男孩在对话的时候，他们心里想的是什么？</a:t>
            </a:r>
            <a:endParaRPr lang="zh-CN" altLang="en-US" sz="2800" dirty="0" smtClean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816" y="396338"/>
            <a:ext cx="2268000" cy="692577"/>
          </a:xfrm>
          <a:prstGeom prst="rect">
            <a:avLst/>
          </a:prstGeom>
        </p:spPr>
      </p:pic>
      <p:sp>
        <p:nvSpPr>
          <p:cNvPr id="7" name="文本框 14"/>
          <p:cNvSpPr txBox="1"/>
          <p:nvPr/>
        </p:nvSpPr>
        <p:spPr>
          <a:xfrm>
            <a:off x="827584" y="364326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自</a:t>
            </a: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读提示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765" y="396338"/>
            <a:ext cx="450000" cy="559756"/>
          </a:xfrm>
          <a:prstGeom prst="rect">
            <a:avLst/>
          </a:prstGeom>
        </p:spPr>
      </p:pic>
    </p:spTree>
  </p:cSld>
  <p:clrMapOvr>
    <a:masterClrMapping/>
  </p:clrMapOvr>
  <p:transition spd="slow" advTm="0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64"/>
          <p:cNvSpPr txBox="1"/>
          <p:nvPr/>
        </p:nvSpPr>
        <p:spPr>
          <a:xfrm>
            <a:off x="1187624" y="1510645"/>
            <a:ext cx="6771762" cy="228524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indent="683895" algn="just">
              <a:lnSpc>
                <a:spcPct val="150000"/>
              </a:lnSpc>
            </a:pP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自读课文，读准字音，读通句子，遇到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难读的句子多读几遍。思考除了灰雀还写了谁，他们做了什么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32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5937" y="383823"/>
            <a:ext cx="2269879" cy="693151"/>
          </a:xfrm>
          <a:prstGeom prst="rect">
            <a:avLst/>
          </a:prstGeom>
        </p:spPr>
      </p:pic>
      <p:sp>
        <p:nvSpPr>
          <p:cNvPr id="8" name="文本框 14">
            <a:hlinkClick r:id="rId2" action="ppaction://hlinkfile"/>
          </p:cNvPr>
          <p:cNvSpPr txBox="1"/>
          <p:nvPr/>
        </p:nvSpPr>
        <p:spPr>
          <a:xfrm>
            <a:off x="864933" y="364326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初读课文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392293"/>
            <a:ext cx="443315" cy="551442"/>
          </a:xfrm>
          <a:prstGeom prst="rect">
            <a:avLst/>
          </a:prstGeom>
        </p:spPr>
      </p:pic>
      <p:sp>
        <p:nvSpPr>
          <p:cNvPr id="9" name="文本框 14"/>
          <p:cNvSpPr txBox="1"/>
          <p:nvPr/>
        </p:nvSpPr>
        <p:spPr>
          <a:xfrm>
            <a:off x="3550493" y="734206"/>
            <a:ext cx="1093515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600" b="1" dirty="0">
                <a:latin typeface="Kaiti SC" panose="02010600040101010101" pitchFamily="2" charset="-122"/>
                <a:ea typeface="Kaiti SC" panose="02010600040101010101" pitchFamily="2" charset="-122"/>
              </a:rPr>
              <a:t>点击图标</a:t>
            </a:r>
            <a:r>
              <a:rPr lang="zh-CN" altLang="en-US" sz="1600" b="1" dirty="0" smtClean="0">
                <a:latin typeface="Kaiti SC" panose="02010600040101010101" pitchFamily="2" charset="-122"/>
                <a:ea typeface="Kaiti SC" panose="02010600040101010101" pitchFamily="2" charset="-122"/>
              </a:rPr>
              <a:t>，</a:t>
            </a:r>
            <a:endParaRPr lang="en-US" altLang="zh-CN" sz="1600" b="1" dirty="0" smtClean="0">
              <a:latin typeface="Kaiti SC" panose="02010600040101010101" pitchFamily="2" charset="-122"/>
              <a:ea typeface="Kaiti SC" panose="02010600040101010101" pitchFamily="2" charset="-122"/>
            </a:endParaRPr>
          </a:p>
          <a:p>
            <a:r>
              <a:rPr lang="zh-CN" altLang="en-US" sz="1600" b="1" dirty="0" smtClean="0">
                <a:latin typeface="Kaiti SC" panose="02010600040101010101" pitchFamily="2" charset="-122"/>
                <a:ea typeface="Kaiti SC" panose="02010600040101010101" pitchFamily="2" charset="-122"/>
              </a:rPr>
              <a:t>听</a:t>
            </a:r>
            <a:r>
              <a:rPr lang="zh-CN" altLang="en-US" sz="1600" b="1" dirty="0">
                <a:latin typeface="Kaiti SC" panose="02010600040101010101" pitchFamily="2" charset="-122"/>
                <a:ea typeface="Kaiti SC" panose="02010600040101010101" pitchFamily="2" charset="-122"/>
              </a:rPr>
              <a:t>范读</a:t>
            </a:r>
            <a:endParaRPr lang="zh-CN" altLang="en-US" sz="1600" b="1" dirty="0">
              <a:latin typeface="Kaiti SC" panose="02010600040101010101" pitchFamily="2" charset="-122"/>
              <a:ea typeface="Kaiti SC" panose="02010600040101010101" pitchFamily="2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17393">
            <a:off x="2584717" y="403107"/>
            <a:ext cx="1059582" cy="105958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文本框 3"/>
          <p:cNvSpPr txBox="1"/>
          <p:nvPr/>
        </p:nvSpPr>
        <p:spPr>
          <a:xfrm>
            <a:off x="2483767" y="782379"/>
            <a:ext cx="4823225" cy="1749710"/>
          </a:xfrm>
          <a:prstGeom prst="rect">
            <a:avLst/>
          </a:prstGeom>
          <a:solidFill>
            <a:schemeClr val="accent3">
              <a:lumMod val="20000"/>
              <a:lumOff val="80000"/>
              <a:alpha val="51000"/>
            </a:schemeClr>
          </a:solidFill>
          <a:ln>
            <a:noFill/>
          </a:ln>
          <a:effectLst>
            <a:softEdge rad="63500"/>
          </a:effectLst>
        </p:spPr>
        <p:txBody>
          <a:bodyPr wrap="square" lIns="68580" tIns="34290" rIns="68580" bIns="34290" rtlCol="0" anchor="t">
            <a:spAutoFit/>
          </a:bodyPr>
          <a:lstStyle/>
          <a:p>
            <a:pPr algn="just" fontAlgn="auto">
              <a:lnSpc>
                <a:spcPct val="13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列宁看见一个小男孩，就问：“孩子，你看见过一只深红色胸脯的灰雀吗？”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2" name="直接连接符 31"/>
          <p:cNvCxnSpPr/>
          <p:nvPr/>
        </p:nvCxnSpPr>
        <p:spPr>
          <a:xfrm>
            <a:off x="4266755" y="1276767"/>
            <a:ext cx="754481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>
            <a:off x="2555776" y="1851670"/>
            <a:ext cx="767939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22"/>
          <p:cNvSpPr txBox="1"/>
          <p:nvPr/>
        </p:nvSpPr>
        <p:spPr>
          <a:xfrm>
            <a:off x="7466607" y="1535874"/>
            <a:ext cx="1422184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3B66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心情着急</a:t>
            </a:r>
            <a:endParaRPr lang="zh-CN" altLang="en-US" sz="2400" b="1" dirty="0">
              <a:solidFill>
                <a:srgbClr val="3B66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-8502" y="1"/>
            <a:ext cx="2492269" cy="5134356"/>
            <a:chOff x="-8502" y="1"/>
            <a:chExt cx="2492269" cy="5134356"/>
          </a:xfrm>
        </p:grpSpPr>
        <p:grpSp>
          <p:nvGrpSpPr>
            <p:cNvPr id="16" name="组合 15"/>
            <p:cNvGrpSpPr/>
            <p:nvPr/>
          </p:nvGrpSpPr>
          <p:grpSpPr>
            <a:xfrm>
              <a:off x="-8502" y="1"/>
              <a:ext cx="2492269" cy="5134356"/>
              <a:chOff x="8028" y="-752"/>
              <a:chExt cx="3688" cy="7389"/>
            </a:xfrm>
          </p:grpSpPr>
          <p:pic>
            <p:nvPicPr>
              <p:cNvPr id="20" name="图片 19"/>
              <p:cNvPicPr>
                <a:picLocks noChangeAspect="1"/>
              </p:cNvPicPr>
              <p:nvPr/>
            </p:nvPicPr>
            <p:blipFill>
              <a:blip r:embed="rId1">
                <a:clrChange>
                  <a:clrFrom>
                    <a:srgbClr val="FAFAFA">
                      <a:alpha val="100000"/>
                    </a:srgbClr>
                  </a:clrFrom>
                  <a:clrTo>
                    <a:srgbClr val="FAFAFA">
                      <a:alpha val="100000"/>
                      <a:alpha val="0"/>
                    </a:srgbClr>
                  </a:clrTo>
                </a:clrChange>
              </a:blip>
              <a:srcRect r="35354"/>
              <a:stretch>
                <a:fillRect/>
              </a:stretch>
            </p:blipFill>
            <p:spPr>
              <a:xfrm>
                <a:off x="8028" y="-752"/>
                <a:ext cx="3688" cy="7389"/>
              </a:xfrm>
              <a:prstGeom prst="rect">
                <a:avLst/>
              </a:prstGeom>
            </p:spPr>
          </p:pic>
          <p:pic>
            <p:nvPicPr>
              <p:cNvPr id="21" name="图片 20" descr="QQ图片20200326090730"/>
              <p:cNvPicPr>
                <a:picLocks noChangeAspect="1"/>
              </p:cNvPicPr>
              <p:nvPr/>
            </p:nvPicPr>
            <p:blipFill>
              <a:blip r:embed="rId2">
                <a:clrChange>
                  <a:clrFrom>
                    <a:srgbClr val="FFFFFF">
                      <a:alpha val="100000"/>
                    </a:srgbClr>
                  </a:clrFrom>
                  <a:clrTo>
                    <a:srgbClr val="FFFFFF">
                      <a:alpha val="100000"/>
                      <a:alpha val="0"/>
                    </a:srgbClr>
                  </a:clrTo>
                </a:clrChange>
              </a:blip>
              <a:srcRect l="36802"/>
              <a:stretch>
                <a:fillRect/>
              </a:stretch>
            </p:blipFill>
            <p:spPr>
              <a:xfrm flipH="1">
                <a:off x="8211" y="2320"/>
                <a:ext cx="849" cy="706"/>
              </a:xfrm>
              <a:prstGeom prst="rect">
                <a:avLst/>
              </a:prstGeom>
            </p:spPr>
          </p:pic>
          <p:pic>
            <p:nvPicPr>
              <p:cNvPr id="22" name="图片 21" descr="QQ图片20200326090730"/>
              <p:cNvPicPr>
                <a:picLocks noChangeAspect="1"/>
              </p:cNvPicPr>
              <p:nvPr/>
            </p:nvPicPr>
            <p:blipFill>
              <a:blip r:embed="rId2">
                <a:clrChange>
                  <a:clrFrom>
                    <a:srgbClr val="FFFFFF">
                      <a:alpha val="100000"/>
                    </a:srgbClr>
                  </a:clrFrom>
                  <a:clrTo>
                    <a:srgbClr val="FFFFFF">
                      <a:alpha val="100000"/>
                      <a:alpha val="0"/>
                    </a:srgbClr>
                  </a:clrTo>
                </a:clrChange>
              </a:blip>
              <a:srcRect l="36802"/>
              <a:stretch>
                <a:fillRect/>
              </a:stretch>
            </p:blipFill>
            <p:spPr>
              <a:xfrm>
                <a:off x="9452" y="2186"/>
                <a:ext cx="755" cy="706"/>
              </a:xfrm>
              <a:prstGeom prst="rect">
                <a:avLst/>
              </a:prstGeom>
            </p:spPr>
          </p:pic>
        </p:grpSp>
        <p:pic>
          <p:nvPicPr>
            <p:cNvPr id="23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0" b="100000" l="9690" r="95349">
                          <a14:backgroundMark x1="88372" y1="78960" x2="88372" y2="83168"/>
                          <a14:backgroundMark x1="69380" y1="75000" x2="69380" y2="79950"/>
                          <a14:backgroundMark x1="13566" y1="70297" x2="11628" y2="7425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882819" y="3532696"/>
              <a:ext cx="984690" cy="15412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19" name="文本框 3"/>
          <p:cNvSpPr txBox="1"/>
          <p:nvPr/>
        </p:nvSpPr>
        <p:spPr>
          <a:xfrm>
            <a:off x="2708384" y="3105469"/>
            <a:ext cx="5469315" cy="48532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softEdge rad="63500"/>
          </a:effectLst>
        </p:spPr>
        <p:txBody>
          <a:bodyPr wrap="square" lIns="68580" tIns="34290" rIns="68580" bIns="34290" rtlCol="0" anchor="t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男孩说：“没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我没看见。”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519771" y="4087879"/>
            <a:ext cx="2500502" cy="46166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accent5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惊慌，吞吞吐吐</a:t>
            </a:r>
            <a:endParaRPr lang="zh-CN" altLang="en-US" sz="2400" b="1" dirty="0">
              <a:solidFill>
                <a:schemeClr val="accent5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 rot="1500000">
            <a:off x="5253860" y="2695727"/>
            <a:ext cx="372493" cy="556053"/>
          </a:xfrm>
          <a:prstGeom prst="rect">
            <a:avLst/>
          </a:prstGeom>
        </p:spPr>
      </p:pic>
      <p:cxnSp>
        <p:nvCxnSpPr>
          <p:cNvPr id="29" name="直接连接符 28"/>
          <p:cNvCxnSpPr/>
          <p:nvPr/>
        </p:nvCxnSpPr>
        <p:spPr>
          <a:xfrm>
            <a:off x="4503812" y="3532696"/>
            <a:ext cx="2592518" cy="0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/>
      <p:bldP spid="34" grpId="0" bldLvl="0" animBg="1"/>
      <p:bldP spid="19" grpId="0" animBg="1"/>
      <p:bldP spid="2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"/>
          <p:cNvSpPr txBox="1"/>
          <p:nvPr/>
        </p:nvSpPr>
        <p:spPr>
          <a:xfrm>
            <a:off x="2483767" y="1287507"/>
            <a:ext cx="5544616" cy="1189556"/>
          </a:xfrm>
          <a:prstGeom prst="rect">
            <a:avLst/>
          </a:prstGeom>
          <a:solidFill>
            <a:schemeClr val="accent3">
              <a:lumMod val="20000"/>
              <a:lumOff val="80000"/>
              <a:alpha val="51000"/>
            </a:schemeClr>
          </a:solidFill>
          <a:ln>
            <a:noFill/>
          </a:ln>
          <a:effectLst>
            <a:softEdge rad="63500"/>
          </a:effectLst>
        </p:spPr>
        <p:txBody>
          <a:bodyPr wrap="square" lIns="68580" tIns="34290" rIns="68580" bIns="34290" rtlCol="0" anchor="t">
            <a:spAutoFit/>
          </a:bodyPr>
          <a:lstStyle>
            <a:defPPr>
              <a:defRPr lang="zh-CN"/>
            </a:defPPr>
            <a:lvl1pPr algn="just" fontAlgn="auto">
              <a:lnSpc>
                <a:spcPct val="130000"/>
              </a:lnSpc>
              <a:defRPr sz="2800" b="1"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    列宁</a:t>
            </a:r>
            <a:r>
              <a:rPr lang="zh-CN" altLang="en-US" dirty="0">
                <a:solidFill>
                  <a:srgbClr val="FF0000"/>
                </a:solidFill>
              </a:rPr>
              <a:t>自言自语</a:t>
            </a:r>
            <a:r>
              <a:rPr lang="zh-CN" altLang="en-US" dirty="0"/>
              <a:t>地说：“多好的灰雀呀</a:t>
            </a:r>
            <a:r>
              <a:rPr lang="zh-CN" altLang="en-US" dirty="0" smtClean="0"/>
              <a:t>，</a:t>
            </a:r>
            <a:r>
              <a:rPr lang="zh-CN" altLang="en-US" dirty="0"/>
              <a:t>可惜</a:t>
            </a:r>
            <a:r>
              <a:rPr lang="zh-CN" altLang="en-US" dirty="0" smtClean="0"/>
              <a:t>再</a:t>
            </a:r>
            <a:r>
              <a:rPr lang="zh-CN" altLang="en-US" dirty="0"/>
              <a:t>也飞不回来了。”</a:t>
            </a:r>
            <a:endParaRPr lang="en-US" altLang="zh-CN" dirty="0"/>
          </a:p>
        </p:txBody>
      </p:sp>
      <p:sp>
        <p:nvSpPr>
          <p:cNvPr id="3" name="矩形 20"/>
          <p:cNvSpPr/>
          <p:nvPr/>
        </p:nvSpPr>
        <p:spPr>
          <a:xfrm>
            <a:off x="3635896" y="496798"/>
            <a:ext cx="3390900" cy="51117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自己跟自己低声说话</a:t>
            </a:r>
            <a:endParaRPr lang="zh-CN" sz="2400" b="1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TextBox 24"/>
          <p:cNvSpPr txBox="1"/>
          <p:nvPr/>
        </p:nvSpPr>
        <p:spPr>
          <a:xfrm>
            <a:off x="8172400" y="1641881"/>
            <a:ext cx="803425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>
            <a:defPPr>
              <a:defRPr lang="zh-CN"/>
            </a:defPPr>
            <a:lvl1pPr>
              <a:defRPr sz="2400" b="1">
                <a:solidFill>
                  <a:srgbClr val="3B66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r>
              <a:rPr lang="zh-CN" altLang="en-US" dirty="0"/>
              <a:t>惋惜</a:t>
            </a:r>
            <a:endParaRPr lang="zh-CN" altLang="en-US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 rot="1500000">
            <a:off x="3061757" y="2933242"/>
            <a:ext cx="667007" cy="993465"/>
          </a:xfrm>
          <a:prstGeom prst="rect">
            <a:avLst/>
          </a:prstGeom>
        </p:spPr>
      </p:pic>
      <p:sp>
        <p:nvSpPr>
          <p:cNvPr id="6" name="TextBox 34"/>
          <p:cNvSpPr txBox="1"/>
          <p:nvPr/>
        </p:nvSpPr>
        <p:spPr>
          <a:xfrm>
            <a:off x="3635896" y="3147814"/>
            <a:ext cx="5112567" cy="1454726"/>
          </a:xfrm>
          <a:prstGeom prst="cloudCallout">
            <a:avLst>
              <a:gd name="adj1" fmla="val 41829"/>
              <a:gd name="adj2" fmla="val -68797"/>
            </a:avLst>
          </a:prstGeom>
          <a:solidFill>
            <a:schemeClr val="accent6">
              <a:lumMod val="60000"/>
              <a:lumOff val="40000"/>
            </a:schemeClr>
          </a:solidFill>
          <a:effectLst>
            <a:glow rad="76200">
              <a:schemeClr val="accent1">
                <a:alpha val="29000"/>
              </a:schemeClr>
            </a:glow>
            <a:softEdge rad="63500"/>
          </a:effectLst>
        </p:spPr>
        <p:txBody>
          <a:bodyPr wrap="square" lIns="68580" tIns="34290" rIns="68580" bIns="34290" rtlCol="0">
            <a:spAutoFit/>
          </a:bodyPr>
          <a:lstStyle/>
          <a:p>
            <a:pPr fontAlgn="auto">
              <a:lnSpc>
                <a:spcPct val="120000"/>
              </a:lnSpc>
            </a:pP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联系上下文，想想列宁是说给自己听的吗。</a:t>
            </a:r>
            <a:endParaRPr lang="en-US" altLang="zh-CN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-8502" y="1"/>
            <a:ext cx="2492269" cy="5134356"/>
            <a:chOff x="-8502" y="1"/>
            <a:chExt cx="2492269" cy="5134356"/>
          </a:xfrm>
        </p:grpSpPr>
        <p:grpSp>
          <p:nvGrpSpPr>
            <p:cNvPr id="18" name="组合 17"/>
            <p:cNvGrpSpPr/>
            <p:nvPr/>
          </p:nvGrpSpPr>
          <p:grpSpPr>
            <a:xfrm>
              <a:off x="-8502" y="1"/>
              <a:ext cx="2492269" cy="5134356"/>
              <a:chOff x="8028" y="-752"/>
              <a:chExt cx="3688" cy="7389"/>
            </a:xfrm>
          </p:grpSpPr>
          <p:pic>
            <p:nvPicPr>
              <p:cNvPr id="20" name="图片 19"/>
              <p:cNvPicPr>
                <a:picLocks noChangeAspect="1"/>
              </p:cNvPicPr>
              <p:nvPr/>
            </p:nvPicPr>
            <p:blipFill>
              <a:blip r:embed="rId2">
                <a:clrChange>
                  <a:clrFrom>
                    <a:srgbClr val="FAFAFA">
                      <a:alpha val="100000"/>
                    </a:srgbClr>
                  </a:clrFrom>
                  <a:clrTo>
                    <a:srgbClr val="FAFAFA">
                      <a:alpha val="100000"/>
                      <a:alpha val="0"/>
                    </a:srgbClr>
                  </a:clrTo>
                </a:clrChange>
              </a:blip>
              <a:srcRect r="35354"/>
              <a:stretch>
                <a:fillRect/>
              </a:stretch>
            </p:blipFill>
            <p:spPr>
              <a:xfrm>
                <a:off x="8028" y="-752"/>
                <a:ext cx="3688" cy="7389"/>
              </a:xfrm>
              <a:prstGeom prst="rect">
                <a:avLst/>
              </a:prstGeom>
            </p:spPr>
          </p:pic>
          <p:pic>
            <p:nvPicPr>
              <p:cNvPr id="21" name="图片 20" descr="QQ图片20200326090730"/>
              <p:cNvPicPr>
                <a:picLocks noChangeAspect="1"/>
              </p:cNvPicPr>
              <p:nvPr/>
            </p:nvPicPr>
            <p:blipFill>
              <a:blip r:embed="rId3">
                <a:clrChange>
                  <a:clrFrom>
                    <a:srgbClr val="FFFFFF">
                      <a:alpha val="100000"/>
                    </a:srgbClr>
                  </a:clrFrom>
                  <a:clrTo>
                    <a:srgbClr val="FFFFFF">
                      <a:alpha val="100000"/>
                      <a:alpha val="0"/>
                    </a:srgbClr>
                  </a:clrTo>
                </a:clrChange>
              </a:blip>
              <a:srcRect l="36802"/>
              <a:stretch>
                <a:fillRect/>
              </a:stretch>
            </p:blipFill>
            <p:spPr>
              <a:xfrm flipH="1">
                <a:off x="8211" y="2320"/>
                <a:ext cx="849" cy="706"/>
              </a:xfrm>
              <a:prstGeom prst="rect">
                <a:avLst/>
              </a:prstGeom>
            </p:spPr>
          </p:pic>
          <p:pic>
            <p:nvPicPr>
              <p:cNvPr id="22" name="图片 21" descr="QQ图片20200326090730"/>
              <p:cNvPicPr>
                <a:picLocks noChangeAspect="1"/>
              </p:cNvPicPr>
              <p:nvPr/>
            </p:nvPicPr>
            <p:blipFill>
              <a:blip r:embed="rId3">
                <a:clrChange>
                  <a:clrFrom>
                    <a:srgbClr val="FFFFFF">
                      <a:alpha val="100000"/>
                    </a:srgbClr>
                  </a:clrFrom>
                  <a:clrTo>
                    <a:srgbClr val="FFFFFF">
                      <a:alpha val="100000"/>
                      <a:alpha val="0"/>
                    </a:srgbClr>
                  </a:clrTo>
                </a:clrChange>
              </a:blip>
              <a:srcRect l="36802"/>
              <a:stretch>
                <a:fillRect/>
              </a:stretch>
            </p:blipFill>
            <p:spPr>
              <a:xfrm>
                <a:off x="9452" y="2186"/>
                <a:ext cx="755" cy="706"/>
              </a:xfrm>
              <a:prstGeom prst="rect">
                <a:avLst/>
              </a:prstGeom>
            </p:spPr>
          </p:pic>
        </p:grpSp>
        <p:pic>
          <p:nvPicPr>
            <p:cNvPr id="19" name="Picture 2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0" b="100000" l="9690" r="95349">
                          <a14:backgroundMark x1="88372" y1="78960" x2="88372" y2="83168"/>
                          <a14:backgroundMark x1="69380" y1="75000" x2="69380" y2="79950"/>
                          <a14:backgroundMark x1="13566" y1="70297" x2="11628" y2="7425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882819" y="3532696"/>
              <a:ext cx="984690" cy="15412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27" name="矩形 26"/>
          <p:cNvSpPr/>
          <p:nvPr/>
        </p:nvSpPr>
        <p:spPr>
          <a:xfrm>
            <a:off x="3885213" y="1873016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可惜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 animBg="1"/>
      <p:bldP spid="6" grpId="0" bldLvl="0" animBg="1"/>
      <p:bldP spid="2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6"/>
          <p:cNvSpPr txBox="1"/>
          <p:nvPr/>
        </p:nvSpPr>
        <p:spPr>
          <a:xfrm>
            <a:off x="899592" y="554757"/>
            <a:ext cx="7128792" cy="1210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默读课文，想一想，列宁和小男孩在对话的时候，心里在想什么？</a:t>
            </a:r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（课后第二题）</a:t>
            </a:r>
            <a:endParaRPr lang="zh-CN" altLang="en-US" sz="2800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99795" y="2033905"/>
            <a:ext cx="7218045" cy="203835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/>
            <a:r>
              <a:rPr lang="zh-CN" altLang="en-US" sz="3200" b="1" dirty="0" smtClean="0">
                <a:solidFill>
                  <a:srgbClr val="3B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列宁心里担忧、关心灰雀，同样也尊重爱护小男孩，他想通过表达对灰雀的担忧，使孩子内心受到震动、感染，认识到自己的错误。</a:t>
            </a:r>
            <a:endParaRPr lang="zh-CN" altLang="en-US" sz="3200" b="1" dirty="0">
              <a:solidFill>
                <a:srgbClr val="3B66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1"/>
            <a:ext cx="2483768" cy="5073950"/>
            <a:chOff x="7433" y="-26"/>
            <a:chExt cx="3688" cy="7389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AFAFA">
                    <a:alpha val="100000"/>
                  </a:srgbClr>
                </a:clrFrom>
                <a:clrTo>
                  <a:srgbClr val="FAFAFA">
                    <a:alpha val="100000"/>
                    <a:alpha val="0"/>
                  </a:srgbClr>
                </a:clrTo>
              </a:clrChange>
            </a:blip>
            <a:srcRect r="35354"/>
            <a:stretch>
              <a:fillRect/>
            </a:stretch>
          </p:blipFill>
          <p:spPr>
            <a:xfrm>
              <a:off x="7433" y="-26"/>
              <a:ext cx="3688" cy="7389"/>
            </a:xfrm>
            <a:prstGeom prst="rect">
              <a:avLst/>
            </a:prstGeom>
          </p:spPr>
        </p:pic>
        <p:pic>
          <p:nvPicPr>
            <p:cNvPr id="4" name="图片 3" descr="QQ图片20200326090730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l="36802"/>
            <a:stretch>
              <a:fillRect/>
            </a:stretch>
          </p:blipFill>
          <p:spPr>
            <a:xfrm flipH="1">
              <a:off x="8120" y="2700"/>
              <a:ext cx="849" cy="706"/>
            </a:xfrm>
            <a:prstGeom prst="rect">
              <a:avLst/>
            </a:prstGeom>
          </p:spPr>
        </p:pic>
        <p:pic>
          <p:nvPicPr>
            <p:cNvPr id="5" name="图片 4" descr="QQ图片20200326090730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l="36802"/>
            <a:stretch>
              <a:fillRect/>
            </a:stretch>
          </p:blipFill>
          <p:spPr>
            <a:xfrm>
              <a:off x="9217" y="2186"/>
              <a:ext cx="755" cy="706"/>
            </a:xfrm>
            <a:prstGeom prst="rect">
              <a:avLst/>
            </a:prstGeom>
          </p:spPr>
        </p:pic>
      </p:grp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9690" r="95349">
                        <a14:backgroundMark x1="88372" y1="78960" x2="88372" y2="83168"/>
                        <a14:backgroundMark x1="69380" y1="75000" x2="69380" y2="79950"/>
                        <a14:backgroundMark x1="13566" y1="70297" x2="11628" y2="7425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43608" y="3532696"/>
            <a:ext cx="984690" cy="15412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文本框 3"/>
          <p:cNvSpPr txBox="1"/>
          <p:nvPr/>
        </p:nvSpPr>
        <p:spPr>
          <a:xfrm>
            <a:off x="2771800" y="773370"/>
            <a:ext cx="5544616" cy="149117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softEdge rad="63500"/>
          </a:effectLst>
        </p:spPr>
        <p:txBody>
          <a:bodyPr wrap="square" lIns="68580" tIns="34290" rIns="68580" bIns="34290" rtlCol="0" anchor="t">
            <a:spAutoFit/>
          </a:bodyPr>
          <a:lstStyle>
            <a:defPPr>
              <a:defRPr lang="zh-CN"/>
            </a:defPPr>
            <a:lvl1pPr algn="just">
              <a:lnSpc>
                <a:spcPct val="110000"/>
              </a:lnSpc>
              <a:defRPr sz="2800" b="1"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>
                <a:sym typeface="+mn-ea"/>
              </a:rPr>
              <a:t>    男孩看看列宁，说：“会飞回来的，一定会飞回来的。它还活着。”</a:t>
            </a:r>
            <a:endParaRPr lang="en-US" altLang="zh-CN" dirty="0"/>
          </a:p>
        </p:txBody>
      </p:sp>
      <p:sp>
        <p:nvSpPr>
          <p:cNvPr id="8" name="文本框 3"/>
          <p:cNvSpPr txBox="1"/>
          <p:nvPr/>
        </p:nvSpPr>
        <p:spPr>
          <a:xfrm>
            <a:off x="2699792" y="2356720"/>
            <a:ext cx="5616624" cy="101720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softEdge rad="63500"/>
          </a:effectLst>
        </p:spPr>
        <p:txBody>
          <a:bodyPr wrap="square" lIns="68580" tIns="34290" rIns="68580" bIns="34290" rtlCol="0" anchor="t">
            <a:spAutoFit/>
          </a:bodyPr>
          <a:lstStyle>
            <a:defPPr>
              <a:defRPr lang="zh-CN"/>
            </a:defPPr>
            <a:lvl1pPr algn="just">
              <a:lnSpc>
                <a:spcPct val="110000"/>
              </a:lnSpc>
              <a:defRPr sz="2800" b="1"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>
                <a:sym typeface="+mn-ea"/>
              </a:rPr>
              <a:t>    “一定会飞回来！”男孩肯定地说。</a:t>
            </a:r>
            <a:endParaRPr lang="en-US" altLang="zh-CN" dirty="0"/>
          </a:p>
        </p:txBody>
      </p:sp>
      <p:sp>
        <p:nvSpPr>
          <p:cNvPr id="9" name="TextBox 34"/>
          <p:cNvSpPr txBox="1"/>
          <p:nvPr/>
        </p:nvSpPr>
        <p:spPr>
          <a:xfrm>
            <a:off x="3923928" y="3723878"/>
            <a:ext cx="3545440" cy="95564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effectLst>
            <a:glow rad="76200">
              <a:schemeClr val="accent1">
                <a:alpha val="29000"/>
              </a:schemeClr>
            </a:glow>
            <a:softEdge rad="63500"/>
          </a:effectLst>
        </p:spPr>
        <p:txBody>
          <a:bodyPr wrap="square" lIns="68580" tIns="34290" rIns="68580" bIns="34290" rtlCol="0">
            <a:spAutoFit/>
          </a:bodyPr>
          <a:lstStyle>
            <a:defPPr>
              <a:defRPr lang="zh-CN"/>
            </a:defPPr>
            <a:lvl1pPr fontAlgn="auto">
              <a:lnSpc>
                <a:spcPct val="120000"/>
              </a:lnSpc>
              <a:defRPr sz="2200" b="1"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r>
              <a:rPr lang="zh-CN" altLang="en-US" sz="2400" dirty="0">
                <a:sym typeface="+mn-ea"/>
              </a:rPr>
              <a:t>男孩被列宁感化，鼓起勇气、下定决心要放回灰</a:t>
            </a:r>
            <a:r>
              <a:rPr lang="zh-CN" altLang="en-US" sz="2400" dirty="0" smtClean="0">
                <a:sym typeface="+mn-ea"/>
              </a:rPr>
              <a:t>雀。</a:t>
            </a:r>
            <a:endParaRPr lang="zh-CN" altLang="en-US" sz="2400" dirty="0">
              <a:sym typeface="+mn-ea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923928" y="1238140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一定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741197" y="2342101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一定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410399" y="2336562"/>
            <a:ext cx="9060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肯定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bldLvl="0" animBg="1"/>
      <p:bldP spid="10" grpId="0"/>
      <p:bldP spid="11" grpId="0"/>
      <p:bldP spid="1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899592" y="1929135"/>
            <a:ext cx="7704856" cy="253047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200" b="1" dirty="0" smtClean="0">
                <a:solidFill>
                  <a:srgbClr val="3B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一开始小男孩抓了灰雀，面对列宁的询问，他撒了谎，怕被发现，心里很慌。后来被列宁对灰雀的关心所打动，意识到错误，怕被批评不敢说出来，但是心里已经下定决心要把灰雀放回来。</a:t>
            </a:r>
            <a:endParaRPr lang="zh-CN" altLang="en-US" sz="3200" b="1" dirty="0">
              <a:solidFill>
                <a:srgbClr val="3B66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6"/>
          <p:cNvSpPr txBox="1"/>
          <p:nvPr/>
        </p:nvSpPr>
        <p:spPr>
          <a:xfrm>
            <a:off x="899795" y="554990"/>
            <a:ext cx="7458075" cy="1210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读完小男孩的话，揣摩一下，小男孩心里在想什么？有什么变化？</a:t>
            </a:r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（课后第二题）</a:t>
            </a:r>
            <a:endParaRPr lang="zh-CN" altLang="en-US" sz="2800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6"/>
          <p:cNvSpPr txBox="1"/>
          <p:nvPr/>
        </p:nvSpPr>
        <p:spPr>
          <a:xfrm>
            <a:off x="1648162" y="1419622"/>
            <a:ext cx="6408712" cy="219290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灰雀最终回去了吗？男孩和列宁又是怎样表现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的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？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带着问题默读第</a:t>
            </a:r>
            <a:r>
              <a:rPr lang="en-US" altLang="zh-CN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11～13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自然段。</a:t>
            </a:r>
            <a:endParaRPr lang="zh-CN" altLang="en-US" sz="3200" dirty="0" smtClean="0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816" y="396338"/>
            <a:ext cx="2268000" cy="692577"/>
          </a:xfrm>
          <a:prstGeom prst="rect">
            <a:avLst/>
          </a:prstGeom>
        </p:spPr>
      </p:pic>
      <p:sp>
        <p:nvSpPr>
          <p:cNvPr id="9" name="文本框 14"/>
          <p:cNvSpPr txBox="1"/>
          <p:nvPr/>
        </p:nvSpPr>
        <p:spPr>
          <a:xfrm>
            <a:off x="827584" y="364326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自</a:t>
            </a: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读提示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765" y="396338"/>
            <a:ext cx="450000" cy="55975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9"/>
          <p:cNvSpPr txBox="1"/>
          <p:nvPr/>
        </p:nvSpPr>
        <p:spPr>
          <a:xfrm>
            <a:off x="1115616" y="699542"/>
            <a:ext cx="6065520" cy="105346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展开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想象，写一写小男孩放回灰雀后，会对灰雀说些什么。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1907704" y="2139702"/>
            <a:ext cx="4648835" cy="2165616"/>
            <a:chOff x="6581" y="4969"/>
            <a:chExt cx="4531" cy="3078"/>
          </a:xfrm>
        </p:grpSpPr>
        <p:sp>
          <p:nvSpPr>
            <p:cNvPr id="40" name="云形标注 39"/>
            <p:cNvSpPr/>
            <p:nvPr/>
          </p:nvSpPr>
          <p:spPr>
            <a:xfrm>
              <a:off x="6581" y="4969"/>
              <a:ext cx="4531" cy="3078"/>
            </a:xfrm>
            <a:prstGeom prst="cloudCallout">
              <a:avLst>
                <a:gd name="adj1" fmla="val 58617"/>
                <a:gd name="adj2" fmla="val 47877"/>
              </a:avLst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1" name="矩形 40"/>
            <p:cNvSpPr/>
            <p:nvPr/>
          </p:nvSpPr>
          <p:spPr>
            <a:xfrm>
              <a:off x="6896" y="5341"/>
              <a:ext cx="4216" cy="2333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fontAlgn="auto">
                <a:lnSpc>
                  <a:spcPct val="120000"/>
                </a:lnSpc>
              </a:pPr>
              <a:r>
                <a:rPr lang="zh-CN" altLang="en-US" sz="2800" b="1" dirty="0" smtClean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    </a:t>
              </a:r>
              <a:r>
                <a:rPr lang="zh-CN" altLang="en-US" sz="2800" b="1" dirty="0" smtClean="0">
                  <a:solidFill>
                    <a:srgbClr val="0000F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rPr>
                <a:t>对不起，小灰雀，我不该把你抓走占为己有，请你原谅我。</a:t>
              </a:r>
              <a:endParaRPr lang="zh-CN" altLang="en-US" sz="2800" b="1" dirty="0" smtClean="0">
                <a:solidFill>
                  <a:srgbClr val="0000FF"/>
                </a:solidFill>
                <a:effectLst>
                  <a:glow rad="228600">
                    <a:schemeClr val="bg1"/>
                  </a:glow>
                </a:effectLst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  <a:sym typeface="+mn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547664" y="1707654"/>
            <a:ext cx="6347916" cy="219290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    从哪里能看出列宁和小男孩喜爱灰雀？找出相关的语句读一读，然后和同学交流。</a:t>
            </a:r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(</a:t>
            </a:r>
            <a:r>
              <a:rPr lang="zh-CN" altLang="en-US" sz="32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课后</a:t>
            </a:r>
            <a:r>
              <a:rPr lang="zh-CN" altLang="en-US" sz="32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第三题</a:t>
            </a: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)</a:t>
            </a:r>
            <a:endParaRPr lang="en-US" altLang="zh-CN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222989"/>
            <a:ext cx="2268000" cy="692577"/>
          </a:xfrm>
          <a:prstGeom prst="rect">
            <a:avLst/>
          </a:prstGeom>
        </p:spPr>
      </p:pic>
      <p:sp>
        <p:nvSpPr>
          <p:cNvPr id="9" name="文本框 14"/>
          <p:cNvSpPr txBox="1"/>
          <p:nvPr/>
        </p:nvSpPr>
        <p:spPr>
          <a:xfrm>
            <a:off x="864933" y="195486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小组合作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584" y="227232"/>
            <a:ext cx="450000" cy="55975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73494">
            <a:off x="1082436" y="663589"/>
            <a:ext cx="962401" cy="9995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矩形 14"/>
          <p:cNvSpPr/>
          <p:nvPr/>
        </p:nvSpPr>
        <p:spPr>
          <a:xfrm>
            <a:off x="504056" y="1504077"/>
            <a:ext cx="694229" cy="246990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列宁</a:t>
            </a:r>
            <a:r>
              <a:rPr lang="zh-CN" altLang="en-US" sz="26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喜爱灰雀</a:t>
            </a:r>
            <a:endParaRPr lang="zh-CN" altLang="en-US" sz="26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8" name="左大括号 17"/>
          <p:cNvSpPr/>
          <p:nvPr/>
        </p:nvSpPr>
        <p:spPr>
          <a:xfrm>
            <a:off x="1198285" y="1648093"/>
            <a:ext cx="270065" cy="2280340"/>
          </a:xfrm>
          <a:prstGeom prst="leftBrac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2400">
              <a:ea typeface="黑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656080" y="3482975"/>
            <a:ext cx="4941653" cy="43858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400" b="1" dirty="0" smtClean="0">
                <a:solidFill>
                  <a:srgbClr val="3B66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第</a:t>
            </a:r>
            <a:r>
              <a:rPr lang="en-US" altLang="zh-CN" sz="2400" b="1" dirty="0" smtClean="0">
                <a:solidFill>
                  <a:srgbClr val="3B66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3～10</a:t>
            </a:r>
            <a:r>
              <a:rPr lang="zh-CN" altLang="en-US" sz="2400" b="1" dirty="0" smtClean="0">
                <a:solidFill>
                  <a:srgbClr val="3B66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自然段：列宁和男孩的对话</a:t>
            </a:r>
            <a:endParaRPr lang="zh-CN" altLang="en-US" sz="2400" b="1" dirty="0">
              <a:solidFill>
                <a:srgbClr val="3B66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656184" y="2546886"/>
            <a:ext cx="3985706" cy="43858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b="1" dirty="0" smtClean="0">
                <a:solidFill>
                  <a:srgbClr val="3B66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第</a:t>
            </a:r>
            <a:r>
              <a:rPr lang="en-US" altLang="zh-CN" sz="2400" b="1" dirty="0" smtClean="0">
                <a:solidFill>
                  <a:srgbClr val="3B66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2400" b="1" dirty="0" smtClean="0">
                <a:solidFill>
                  <a:srgbClr val="3B66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自然段：列宁到处找灰雀</a:t>
            </a:r>
            <a:endParaRPr lang="zh-CN" altLang="en-US" sz="2400" b="1" dirty="0">
              <a:solidFill>
                <a:srgbClr val="3B66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1685519" y="1648093"/>
            <a:ext cx="5216813" cy="43858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b="1" dirty="0" smtClean="0">
                <a:solidFill>
                  <a:srgbClr val="3B66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第</a:t>
            </a:r>
            <a:r>
              <a:rPr lang="en-US" altLang="zh-CN" sz="2400" b="1" dirty="0" smtClean="0">
                <a:solidFill>
                  <a:srgbClr val="3B66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2400" b="1" dirty="0" smtClean="0">
                <a:solidFill>
                  <a:srgbClr val="3B66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自然段：列宁经常看灰雀、喂灰雀</a:t>
            </a:r>
            <a:endParaRPr lang="zh-CN" altLang="en-US" sz="2400" b="1" dirty="0">
              <a:solidFill>
                <a:srgbClr val="3B66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" name="下箭头 9"/>
          <p:cNvSpPr/>
          <p:nvPr/>
        </p:nvSpPr>
        <p:spPr>
          <a:xfrm rot="16200000">
            <a:off x="7200800" y="1723368"/>
            <a:ext cx="144016" cy="288032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黑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488832" y="1553002"/>
            <a:ext cx="954106" cy="48474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7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喜爱</a:t>
            </a:r>
            <a:endParaRPr lang="zh-CN" altLang="en-US" sz="27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" name="下箭头 13"/>
          <p:cNvSpPr/>
          <p:nvPr/>
        </p:nvSpPr>
        <p:spPr>
          <a:xfrm rot="16200000">
            <a:off x="5832648" y="2610547"/>
            <a:ext cx="144016" cy="288032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黑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120680" y="2440181"/>
            <a:ext cx="954106" cy="48474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7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关心</a:t>
            </a:r>
            <a:endParaRPr lang="zh-CN" altLang="en-US" sz="27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下箭头 16"/>
          <p:cNvSpPr/>
          <p:nvPr/>
        </p:nvSpPr>
        <p:spPr>
          <a:xfrm rot="16200000">
            <a:off x="6606734" y="3565959"/>
            <a:ext cx="144016" cy="288032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黑体" panose="02010609060101010101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894766" y="3395593"/>
            <a:ext cx="2069722" cy="89916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7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想感化男孩，找回灰雀</a:t>
            </a:r>
            <a:endParaRPr lang="zh-CN" altLang="en-US" sz="27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 animBg="1"/>
      <p:bldP spid="26" grpId="0" animBg="1"/>
      <p:bldP spid="27" grpId="0" animBg="1"/>
      <p:bldP spid="10" grpId="0" animBg="1"/>
      <p:bldP spid="12" grpId="0"/>
      <p:bldP spid="14" grpId="0" animBg="1"/>
      <p:bldP spid="16" grpId="0"/>
      <p:bldP spid="17" grpId="0" animBg="1"/>
      <p:bldP spid="19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73494">
            <a:off x="1111138" y="543764"/>
            <a:ext cx="962401" cy="9995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矩形 14"/>
          <p:cNvSpPr/>
          <p:nvPr/>
        </p:nvSpPr>
        <p:spPr>
          <a:xfrm>
            <a:off x="565403" y="1333880"/>
            <a:ext cx="694229" cy="246990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6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男孩喜爱灰雀</a:t>
            </a:r>
            <a:endParaRPr lang="zh-CN" altLang="en-US" sz="26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685290" y="2858758"/>
            <a:ext cx="3476625" cy="80708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400" b="1" dirty="0" smtClean="0">
                <a:solidFill>
                  <a:srgbClr val="3B66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意识到自己的行为是错误的，把灰雀放回来了</a:t>
            </a:r>
            <a:endParaRPr lang="zh-CN" altLang="en-US" sz="2400" b="1" dirty="0">
              <a:solidFill>
                <a:srgbClr val="3B66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1685519" y="1528269"/>
            <a:ext cx="3216265" cy="43858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b="1" dirty="0" smtClean="0">
                <a:solidFill>
                  <a:srgbClr val="3B66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男孩先把灰雀抓起来了</a:t>
            </a:r>
            <a:endParaRPr lang="zh-CN" altLang="en-US" sz="2400" b="1" dirty="0">
              <a:solidFill>
                <a:srgbClr val="3B66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" name="下箭头 9"/>
          <p:cNvSpPr/>
          <p:nvPr/>
        </p:nvSpPr>
        <p:spPr>
          <a:xfrm rot="16200000">
            <a:off x="5292080" y="1603544"/>
            <a:ext cx="144016" cy="288032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黑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580111" y="1433178"/>
            <a:ext cx="2736157" cy="89916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7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因为</a:t>
            </a:r>
            <a:r>
              <a:rPr lang="zh-CN" altLang="en-US" sz="27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喜爱所以想独占</a:t>
            </a:r>
            <a:endParaRPr lang="zh-CN" altLang="en-US" sz="27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" name="下箭头 13"/>
          <p:cNvSpPr/>
          <p:nvPr/>
        </p:nvSpPr>
        <p:spPr>
          <a:xfrm rot="16200000">
            <a:off x="5364088" y="3282746"/>
            <a:ext cx="144016" cy="288032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黑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652135" y="3112123"/>
            <a:ext cx="3281045" cy="48387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7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喜爱灰雀，还它自由</a:t>
            </a:r>
            <a:endParaRPr lang="zh-CN" altLang="en-US" sz="27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1" name="左大括号 20"/>
          <p:cNvSpPr/>
          <p:nvPr/>
        </p:nvSpPr>
        <p:spPr>
          <a:xfrm>
            <a:off x="1198285" y="1528269"/>
            <a:ext cx="270065" cy="2068859"/>
          </a:xfrm>
          <a:prstGeom prst="leftBrac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2400"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 animBg="1"/>
      <p:bldP spid="27" grpId="0" animBg="1"/>
      <p:bldP spid="10" grpId="0" animBg="1"/>
      <p:bldP spid="12" grpId="0"/>
      <p:bldP spid="14" grpId="0" animBg="1"/>
      <p:bldP spid="1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1"/>
          <p:cNvSpPr txBox="1"/>
          <p:nvPr/>
        </p:nvSpPr>
        <p:spPr>
          <a:xfrm>
            <a:off x="539552" y="1954848"/>
            <a:ext cx="1987790" cy="62324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面包</a:t>
            </a:r>
            <a:r>
              <a:rPr kumimoji="1"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渣</a:t>
            </a:r>
            <a:endParaRPr kumimoji="1" lang="zh-CN" altLang="en-US" sz="36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2696599" y="1466433"/>
            <a:ext cx="1684618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800" b="1" dirty="0" err="1" smtClean="0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huò</a:t>
            </a:r>
            <a:r>
              <a:rPr lang="en-US" altLang="zh-CN" sz="2800" b="1" dirty="0" smtClean="0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 </a:t>
            </a:r>
            <a:r>
              <a:rPr lang="en-US" altLang="zh-CN" sz="2800" b="1" dirty="0" err="1" smtClean="0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zhě</a:t>
            </a:r>
            <a:endParaRPr lang="zh-CN" altLang="en-US" sz="2800" b="1" dirty="0"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1510496" y="1466433"/>
            <a:ext cx="834060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800" b="1" dirty="0" err="1" smtClean="0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zhā</a:t>
            </a:r>
            <a:endParaRPr lang="en-US" altLang="zh-CN" sz="2800" b="1" dirty="0" smtClean="0"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31" name="Text Box 5"/>
          <p:cNvSpPr txBox="1">
            <a:spLocks noChangeArrowheads="1"/>
          </p:cNvSpPr>
          <p:nvPr/>
        </p:nvSpPr>
        <p:spPr bwMode="auto">
          <a:xfrm>
            <a:off x="2766480" y="1954848"/>
            <a:ext cx="1582655" cy="623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或 者</a:t>
            </a:r>
            <a:endParaRPr lang="zh-CN" altLang="en-US" sz="36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4735526" y="1923828"/>
            <a:ext cx="2244114" cy="623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惹</a:t>
            </a:r>
            <a:r>
              <a:rPr lang="zh-CN" altLang="en-US" sz="36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人喜爱</a:t>
            </a:r>
            <a:endParaRPr lang="zh-CN" altLang="en-US" sz="36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818987" y="1440742"/>
            <a:ext cx="1178880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800" b="1" dirty="0" err="1" smtClean="0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rě</a:t>
            </a:r>
            <a:endParaRPr lang="zh-CN" altLang="en-US" sz="2800" b="1" dirty="0"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7" name="TextBox 11"/>
          <p:cNvSpPr txBox="1"/>
          <p:nvPr/>
        </p:nvSpPr>
        <p:spPr>
          <a:xfrm>
            <a:off x="4529160" y="3172638"/>
            <a:ext cx="2045916" cy="62324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胸  脯</a:t>
            </a:r>
            <a:endParaRPr kumimoji="1" lang="zh-CN" altLang="en-US" sz="36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477327" y="2744054"/>
            <a:ext cx="2155234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800" b="1" dirty="0" err="1" smtClean="0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xiōnɡ</a:t>
            </a:r>
            <a:r>
              <a:rPr lang="en-US" altLang="zh-CN" sz="2800" b="1" dirty="0" smtClean="0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  </a:t>
            </a:r>
            <a:r>
              <a:rPr lang="en-US" altLang="zh-CN" sz="2800" b="1" dirty="0" err="1" smtClean="0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pú</a:t>
            </a:r>
            <a:endParaRPr lang="zh-CN" altLang="en-US" sz="2800" b="1" dirty="0"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10" name="Text Box 5"/>
          <p:cNvSpPr txBox="1">
            <a:spLocks noChangeArrowheads="1"/>
          </p:cNvSpPr>
          <p:nvPr/>
        </p:nvSpPr>
        <p:spPr bwMode="auto">
          <a:xfrm>
            <a:off x="6628194" y="3172638"/>
            <a:ext cx="1500393" cy="623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36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可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惜</a:t>
            </a:r>
            <a:endParaRPr lang="zh-CN" altLang="en-US" sz="36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177506" y="2743364"/>
            <a:ext cx="596088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800" b="1" dirty="0" err="1" smtClean="0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xī</a:t>
            </a:r>
            <a:endParaRPr lang="zh-CN" altLang="en-US" sz="2800" b="1" dirty="0"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7292866" y="1864486"/>
            <a:ext cx="1205673" cy="623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3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列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宁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706433" y="3172638"/>
            <a:ext cx="1500393" cy="623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仰</a:t>
            </a:r>
            <a:r>
              <a:rPr lang="zh-CN" altLang="en-US" sz="36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望</a:t>
            </a:r>
            <a:endParaRPr lang="zh-CN" altLang="en-US" sz="36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664144" y="1368228"/>
            <a:ext cx="1080120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800" b="1" dirty="0" err="1" smtClean="0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nínɡ</a:t>
            </a:r>
            <a:endParaRPr lang="zh-CN" altLang="en-US" sz="2800" b="1" dirty="0"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67747" y="2694499"/>
            <a:ext cx="1159150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800" b="1" dirty="0" err="1" smtClean="0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yǎnɡ</a:t>
            </a:r>
            <a:endParaRPr lang="zh-CN" altLang="en-US" sz="2800" b="1" dirty="0"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14" name="Text Box 5"/>
          <p:cNvSpPr txBox="1">
            <a:spLocks noChangeArrowheads="1"/>
          </p:cNvSpPr>
          <p:nvPr/>
        </p:nvSpPr>
        <p:spPr bwMode="auto">
          <a:xfrm>
            <a:off x="2748640" y="3172638"/>
            <a:ext cx="1500393" cy="623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诚</a:t>
            </a:r>
            <a:r>
              <a:rPr lang="zh-CN" altLang="en-US" sz="3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实</a:t>
            </a:r>
            <a:endParaRPr lang="zh-CN" altLang="en-US" sz="36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578247" y="2690431"/>
            <a:ext cx="1292818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800" b="1" dirty="0" err="1" smtClean="0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chénɡ</a:t>
            </a:r>
            <a:endParaRPr lang="zh-CN" altLang="en-US" sz="2800" b="1" dirty="0"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33" name="图文框 32"/>
          <p:cNvSpPr/>
          <p:nvPr/>
        </p:nvSpPr>
        <p:spPr>
          <a:xfrm>
            <a:off x="6044965" y="377048"/>
            <a:ext cx="1474398" cy="668698"/>
          </a:xfrm>
          <a:prstGeom prst="frame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92D05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 smtClean="0">
                <a:solidFill>
                  <a:schemeClr val="tx1"/>
                </a:solidFill>
              </a:rPr>
              <a:t>拼音开关</a:t>
            </a:r>
            <a:endParaRPr lang="zh-CN" altLang="en-US" sz="2000" dirty="0">
              <a:solidFill>
                <a:schemeClr val="tx1"/>
              </a:solidFill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1284" y="355747"/>
            <a:ext cx="431626" cy="558077"/>
          </a:xfrm>
          <a:prstGeom prst="rect">
            <a:avLst/>
          </a:prstGeom>
        </p:spPr>
      </p:pic>
      <p:sp>
        <p:nvSpPr>
          <p:cNvPr id="26" name="文本框 15"/>
          <p:cNvSpPr txBox="1"/>
          <p:nvPr/>
        </p:nvSpPr>
        <p:spPr>
          <a:xfrm>
            <a:off x="827584" y="267494"/>
            <a:ext cx="22525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学认字</a:t>
            </a:r>
            <a:endParaRPr kumimoji="1"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</p:childTnLst>
        </p:cTn>
      </p:par>
    </p:tnLst>
    <p:bldLst>
      <p:bldP spid="18" grpId="0"/>
      <p:bldP spid="28" grpId="0"/>
      <p:bldP spid="28" grpId="1"/>
      <p:bldP spid="29" grpId="0"/>
      <p:bldP spid="29" grpId="1"/>
      <p:bldP spid="31" grpId="0"/>
      <p:bldP spid="5" grpId="0"/>
      <p:bldP spid="6" grpId="0"/>
      <p:bldP spid="6" grpId="1"/>
      <p:bldP spid="7" grpId="0"/>
      <p:bldP spid="8" grpId="0"/>
      <p:bldP spid="8" grpId="1"/>
      <p:bldP spid="10" grpId="0"/>
      <p:bldP spid="12" grpId="0"/>
      <p:bldP spid="12" grpId="1"/>
      <p:bldP spid="2" grpId="0"/>
      <p:bldP spid="4" grpId="0"/>
      <p:bldP spid="11" grpId="0"/>
      <p:bldP spid="11" grpId="1"/>
      <p:bldP spid="13" grpId="0"/>
      <p:bldP spid="13" grpId="1"/>
      <p:bldP spid="14" grpId="0"/>
      <p:bldP spid="15" grpId="0"/>
      <p:bldP spid="15" grpId="1"/>
      <p:bldP spid="3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755576" y="1347614"/>
            <a:ext cx="7766692" cy="265457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这篇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课文写了列宁发现公园里灰雀的失踪与男孩有关，但他不直接批评，而是通过</a:t>
            </a:r>
            <a:r>
              <a:rPr lang="zh-CN" altLang="en-US" sz="28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，让男孩意识到自己的错误，主动</a:t>
            </a:r>
            <a:r>
              <a:rPr lang="zh-CN" altLang="en-US" sz="28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，体现了列宁的</a:t>
            </a:r>
            <a:r>
              <a:rPr lang="zh-CN" altLang="en-US" sz="28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en-US" sz="28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    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，以及男孩的</a:t>
            </a:r>
            <a:r>
              <a:rPr lang="zh-CN" altLang="en-US" sz="28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332213" y="2861921"/>
            <a:ext cx="3260739" cy="48474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7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对男孩的尊重与呵护</a:t>
            </a:r>
            <a:endParaRPr lang="zh-CN" altLang="en-US" sz="27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232000" y="2840655"/>
            <a:ext cx="3055255" cy="48474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/>
            <a:r>
              <a:rPr lang="zh-CN" altLang="en-US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善解人意</a:t>
            </a:r>
            <a:endParaRPr lang="zh-CN" altLang="en-US" sz="27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082108" y="1851846"/>
            <a:ext cx="1080120" cy="48474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7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交谈</a:t>
            </a:r>
            <a:endParaRPr lang="zh-CN" altLang="en-US" sz="27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865241" y="2355902"/>
            <a:ext cx="1977284" cy="48474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7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放鸟归林</a:t>
            </a:r>
            <a:endParaRPr lang="zh-CN" altLang="en-US" sz="27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412906" y="3380906"/>
            <a:ext cx="2016224" cy="48474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7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诚实和天真</a:t>
            </a:r>
            <a:endParaRPr lang="zh-CN" altLang="en-US" sz="27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816" y="306177"/>
            <a:ext cx="2268000" cy="692577"/>
          </a:xfrm>
          <a:prstGeom prst="rect">
            <a:avLst/>
          </a:prstGeom>
        </p:spPr>
      </p:pic>
      <p:sp>
        <p:nvSpPr>
          <p:cNvPr id="17" name="文本框 14"/>
          <p:cNvSpPr txBox="1"/>
          <p:nvPr/>
        </p:nvSpPr>
        <p:spPr>
          <a:xfrm>
            <a:off x="827584" y="267494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主题概括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140" y="296418"/>
            <a:ext cx="460522" cy="57284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9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1056388" y="992113"/>
            <a:ext cx="7547972" cy="65556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>
              <a:lnSpc>
                <a:spcPct val="140000"/>
              </a:lnSpc>
            </a:pPr>
            <a:r>
              <a:rPr lang="zh-CN" altLang="en-US" sz="3200" b="1" dirty="0" smtClean="0">
                <a:solidFill>
                  <a:srgbClr val="3B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和诚实有关的名言</a:t>
            </a:r>
            <a:endParaRPr lang="zh-CN" altLang="en-US" sz="3200" dirty="0">
              <a:solidFill>
                <a:srgbClr val="3B66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64162" y="1777351"/>
            <a:ext cx="7547972" cy="2396041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27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7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人而无信</a:t>
            </a: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，不知其可也。 </a:t>
            </a:r>
            <a:r>
              <a:rPr lang="en-US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7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孔子</a:t>
            </a:r>
            <a:endParaRPr lang="en-US" altLang="zh-CN" sz="27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40000"/>
              </a:lnSpc>
            </a:pPr>
            <a:r>
              <a:rPr lang="en-US" altLang="zh-CN" sz="27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诚实是人生永远最美好的品格。 </a:t>
            </a:r>
            <a:r>
              <a:rPr lang="en-US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7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高尔基</a:t>
            </a:r>
            <a:endParaRPr lang="en-US" altLang="zh-CN" sz="27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40000"/>
              </a:lnSpc>
            </a:pPr>
            <a:r>
              <a:rPr lang="en-US" altLang="zh-CN" sz="27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言必信，行必果。 </a:t>
            </a:r>
            <a:r>
              <a:rPr lang="en-US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子</a:t>
            </a:r>
            <a:r>
              <a:rPr lang="zh-CN" altLang="en-US" sz="27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路</a:t>
            </a:r>
            <a:endParaRPr lang="en-US" altLang="zh-CN" sz="27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40000"/>
              </a:lnSpc>
            </a:pPr>
            <a:r>
              <a:rPr lang="en-US" altLang="zh-CN" sz="27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4.</a:t>
            </a: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内不欺己，外不欺人。 </a:t>
            </a:r>
            <a:r>
              <a:rPr lang="en-US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孔子</a:t>
            </a:r>
            <a:endParaRPr lang="zh-CN" altLang="en-US" sz="27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538" y="396072"/>
            <a:ext cx="2268000" cy="692577"/>
          </a:xfrm>
          <a:prstGeom prst="rect">
            <a:avLst/>
          </a:prstGeom>
        </p:spPr>
      </p:pic>
      <p:sp>
        <p:nvSpPr>
          <p:cNvPr id="13" name="文本框 14"/>
          <p:cNvSpPr txBox="1"/>
          <p:nvPr/>
        </p:nvSpPr>
        <p:spPr>
          <a:xfrm>
            <a:off x="827584" y="364326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拓展延伸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662" y="396072"/>
            <a:ext cx="450000" cy="55975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546735" y="973455"/>
            <a:ext cx="7887970" cy="386259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ts val="4200"/>
              </a:lnSpc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一、选词填空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ctr">
              <a:lnSpc>
                <a:spcPts val="4200"/>
              </a:lnSpc>
            </a:pPr>
            <a:r>
              <a:rPr lang="en-US" altLang="zh-CN" sz="2800" b="1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A.</a:t>
            </a:r>
            <a:r>
              <a:rPr lang="zh-CN" altLang="en-US" sz="2800" b="1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果然  </a:t>
            </a:r>
            <a:r>
              <a:rPr lang="en-US" altLang="zh-CN" sz="2800" b="1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B.</a:t>
            </a:r>
            <a:r>
              <a:rPr lang="zh-CN" altLang="en-US" sz="2800" b="1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当然  </a:t>
            </a:r>
            <a:r>
              <a:rPr lang="en-US" altLang="zh-CN" sz="2800" b="1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C.</a:t>
            </a:r>
            <a:r>
              <a:rPr lang="zh-CN" altLang="en-US" sz="2800" b="1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突</a:t>
            </a:r>
            <a:r>
              <a:rPr lang="zh-CN" altLang="en-US" sz="2800" b="1" dirty="0" smtClean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然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ts val="4200"/>
              </a:lnSpc>
            </a:pP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1.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第二天,列宁来到白桦树下,(　　　)又看到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那  </a:t>
            </a:r>
            <a:endParaRPr lang="en-US" altLang="zh-CN" sz="2800" b="1" dirty="0" smtClean="0">
              <a:latin typeface="宋体" panose="02010600030101010101" pitchFamily="2" charset="-122"/>
              <a:ea typeface="宋体" panose="02010600030101010101" pitchFamily="2" charset="-122"/>
              <a:cs typeface="楷体" panose="02010609060101010101" pitchFamily="49" charset="-122"/>
            </a:endParaRPr>
          </a:p>
          <a:p>
            <a:pPr>
              <a:lnSpc>
                <a:spcPts val="4200"/>
              </a:lnSpc>
            </a:pP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 </a:t>
            </a: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 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只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灰雀。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  <a:cs typeface="楷体" panose="02010609060101010101" pitchFamily="49" charset="-122"/>
            </a:endParaRPr>
          </a:p>
          <a:p>
            <a:pPr>
              <a:lnSpc>
                <a:spcPts val="4200"/>
              </a:lnSpc>
            </a:pP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2.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一天,列宁来到公园,(　　　)发现有一只灰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雀</a:t>
            </a:r>
            <a:endParaRPr lang="en-US" altLang="zh-CN" sz="2800" b="1" dirty="0" smtClean="0">
              <a:latin typeface="宋体" panose="02010600030101010101" pitchFamily="2" charset="-122"/>
              <a:ea typeface="宋体" panose="02010600030101010101" pitchFamily="2" charset="-122"/>
              <a:cs typeface="楷体" panose="02010609060101010101" pitchFamily="49" charset="-122"/>
            </a:endParaRPr>
          </a:p>
          <a:p>
            <a:pPr>
              <a:lnSpc>
                <a:spcPts val="4200"/>
              </a:lnSpc>
            </a:pP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 </a:t>
            </a: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 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不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见了。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  <a:cs typeface="楷体" panose="02010609060101010101" pitchFamily="49" charset="-122"/>
            </a:endParaRPr>
          </a:p>
          <a:p>
            <a:pPr>
              <a:lnSpc>
                <a:spcPts val="4200"/>
              </a:lnSpc>
            </a:pP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3.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看到灰雀回来了，列宁(　　　)高兴了。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  <a:cs typeface="楷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794596" y="2052985"/>
            <a:ext cx="39751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142864" y="4158297"/>
            <a:ext cx="38798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B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754880" y="3075806"/>
            <a:ext cx="38798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C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314678"/>
            <a:ext cx="2268000" cy="692577"/>
          </a:xfrm>
          <a:prstGeom prst="rect">
            <a:avLst/>
          </a:prstGeom>
        </p:spPr>
      </p:pic>
      <p:sp>
        <p:nvSpPr>
          <p:cNvPr id="11" name="文本框 14"/>
          <p:cNvSpPr txBox="1"/>
          <p:nvPr/>
        </p:nvSpPr>
        <p:spPr>
          <a:xfrm>
            <a:off x="864933" y="267494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课堂演练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584" y="304678"/>
            <a:ext cx="450000" cy="55975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文本框 102"/>
          <p:cNvSpPr txBox="1"/>
          <p:nvPr/>
        </p:nvSpPr>
        <p:spPr>
          <a:xfrm>
            <a:off x="520065" y="534670"/>
            <a:ext cx="7527925" cy="469359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zh-CN"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二、对于课文的理解，错误的是（</a:t>
            </a:r>
            <a:r>
              <a:rPr lang="en-US"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</a:t>
            </a:r>
            <a:r>
              <a:rPr lang="zh-CN"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）。</a:t>
            </a:r>
            <a:endParaRPr lang="zh-CN" sz="28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indent="304800"/>
            <a:endParaRPr lang="en-US" sz="28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indent="304800">
              <a:lnSpc>
                <a:spcPts val="4300"/>
              </a:lnSpc>
            </a:pPr>
            <a:r>
              <a:rPr 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r>
              <a:rPr 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A.</a:t>
            </a:r>
            <a:r>
              <a:rPr lang="zh-CN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列宁不问男孩，问会说话的灰雀，看</a:t>
            </a:r>
            <a:r>
              <a:rPr lang="zh-CN" sz="28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出</a:t>
            </a:r>
            <a:endParaRPr lang="en-US" altLang="zh-CN" sz="2800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楷体" panose="02010609060101010101" pitchFamily="49" charset="-122"/>
            </a:endParaRPr>
          </a:p>
          <a:p>
            <a:pPr indent="304800">
              <a:lnSpc>
                <a:spcPts val="4300"/>
              </a:lnSpc>
            </a:pP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 </a:t>
            </a: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   </a:t>
            </a:r>
            <a:r>
              <a:rPr lang="zh-CN" sz="28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列</a:t>
            </a:r>
            <a:r>
              <a:rPr lang="zh-CN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宁想保护孩子的自尊心。</a:t>
            </a:r>
            <a:endParaRPr lang="en-US" sz="28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楷体" panose="02010609060101010101" pitchFamily="49" charset="-122"/>
            </a:endParaRPr>
          </a:p>
          <a:p>
            <a:pPr indent="304800">
              <a:lnSpc>
                <a:spcPts val="4300"/>
              </a:lnSpc>
            </a:pPr>
            <a:r>
              <a:rPr 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  B.</a:t>
            </a:r>
            <a:r>
              <a:rPr lang="zh-CN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男孩主动放回了灰雀</a:t>
            </a:r>
            <a:r>
              <a:rPr 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,</a:t>
            </a:r>
            <a:r>
              <a:rPr lang="zh-CN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因此列宁说孩子</a:t>
            </a:r>
            <a:r>
              <a:rPr lang="zh-CN" sz="28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是</a:t>
            </a:r>
            <a:endParaRPr lang="en-US" altLang="zh-CN" sz="2800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楷体" panose="02010609060101010101" pitchFamily="49" charset="-122"/>
            </a:endParaRPr>
          </a:p>
          <a:p>
            <a:pPr indent="304800">
              <a:lnSpc>
                <a:spcPts val="4300"/>
              </a:lnSpc>
            </a:pP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 </a:t>
            </a: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   </a:t>
            </a:r>
            <a:r>
              <a:rPr lang="zh-CN" sz="28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诚</a:t>
            </a:r>
            <a:r>
              <a:rPr lang="zh-CN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实的。</a:t>
            </a:r>
            <a:endParaRPr lang="zh-CN" sz="28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楷体" panose="02010609060101010101" pitchFamily="49" charset="-122"/>
            </a:endParaRPr>
          </a:p>
          <a:p>
            <a:pPr indent="304800">
              <a:lnSpc>
                <a:spcPts val="4300"/>
              </a:lnSpc>
            </a:pPr>
            <a:r>
              <a:rPr lang="zh-CN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  C.</a:t>
            </a:r>
            <a:r>
              <a:rPr 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  <a:sym typeface="+mn-ea"/>
              </a:rPr>
              <a:t>男孩在列宁的批评下，放回了灰雀。</a:t>
            </a:r>
            <a:r>
              <a:rPr lang="zh-CN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 </a:t>
            </a:r>
            <a:endParaRPr lang="zh-CN" sz="28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楷体" panose="02010609060101010101" pitchFamily="49" charset="-122"/>
            </a:endParaRPr>
          </a:p>
          <a:p>
            <a:pPr indent="304800">
              <a:lnSpc>
                <a:spcPts val="4300"/>
              </a:lnSpc>
            </a:pPr>
            <a:r>
              <a:rPr lang="zh-CN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  D</a:t>
            </a:r>
            <a:r>
              <a:rPr lang="en-US" altLang="zh-CN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.</a:t>
            </a:r>
            <a:r>
              <a:rPr 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  <a:sym typeface="+mn-ea"/>
              </a:rPr>
              <a:t>列宁很爱灰雀，他给予灰雀自由。</a:t>
            </a:r>
            <a:endParaRPr lang="zh-CN" sz="2800" b="1" dirty="0">
              <a:latin typeface="宋体" panose="02010600030101010101" pitchFamily="2" charset="-122"/>
              <a:ea typeface="宋体" panose="02010600030101010101" pitchFamily="2" charset="-122"/>
              <a:cs typeface="楷体" panose="02010609060101010101" pitchFamily="49" charset="-122"/>
              <a:sym typeface="+mn-ea"/>
            </a:endParaRPr>
          </a:p>
          <a:p>
            <a:pPr indent="304800"/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369685" y="473075"/>
            <a:ext cx="38798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C</a:t>
            </a:r>
            <a:endParaRPr lang="en-US" altLang="zh-CN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3"/>
          <p:cNvSpPr>
            <a:spLocks noChangeArrowheads="1"/>
          </p:cNvSpPr>
          <p:nvPr/>
        </p:nvSpPr>
        <p:spPr bwMode="auto">
          <a:xfrm>
            <a:off x="971600" y="1405751"/>
            <a:ext cx="7920880" cy="13849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361950" indent="-361950">
              <a:lnSpc>
                <a:spcPct val="150000"/>
              </a:lnSpc>
            </a:pPr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搜集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有关列宁的小故事。 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61950" indent="-361950">
              <a:lnSpc>
                <a:spcPct val="150000"/>
              </a:lnSpc>
            </a:pPr>
            <a:r>
              <a:rPr lang="en-US" altLang="zh-CN" sz="28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28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完成</a:t>
            </a:r>
            <a:r>
              <a:rPr lang="en-US" altLang="zh-CN" sz="28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七彩课堂素养提升手册</a:t>
            </a:r>
            <a:r>
              <a:rPr lang="en-US" altLang="zh-CN" sz="28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8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本课练习。</a:t>
            </a:r>
            <a:endParaRPr lang="zh-CN" altLang="en-US" sz="2800" b="1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236532"/>
            <a:ext cx="2268000" cy="692577"/>
          </a:xfrm>
          <a:prstGeom prst="rect">
            <a:avLst/>
          </a:prstGeom>
        </p:spPr>
      </p:pic>
      <p:sp>
        <p:nvSpPr>
          <p:cNvPr id="9" name="文本框 14"/>
          <p:cNvSpPr txBox="1"/>
          <p:nvPr/>
        </p:nvSpPr>
        <p:spPr>
          <a:xfrm>
            <a:off x="864933" y="195486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课后作业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584" y="227200"/>
            <a:ext cx="450000" cy="55975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4524" y="-38581"/>
            <a:ext cx="9168524" cy="519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956" y="3219822"/>
            <a:ext cx="1736871" cy="879581"/>
          </a:xfrm>
          <a:prstGeom prst="rect">
            <a:avLst/>
          </a:prstGeom>
        </p:spPr>
      </p:pic>
      <p:sp>
        <p:nvSpPr>
          <p:cNvPr id="6" name="AutoShape 1" descr="C:\Users\duyanlin\Documents\Tencent Files\593489595\Image\C2C\@@9%0UC%MEQ4T69SC}C2N.jp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  <a:ea typeface="黑体" panose="02010609060101010101" pitchFamily="49" charset="-122"/>
            </a:endParaRP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br>
              <a:rPr lang="zh-CN" altLang="zh-CN" sz="1800" smtClean="0">
                <a:solidFill>
                  <a:prstClr val="black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rPr>
            </a:br>
            <a:endParaRPr lang="zh-CN" altLang="zh-CN" sz="1800" smtClean="0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8" name="AutoShape 3" descr="C:\Users\duyanlin\Documents\Tencent Files\593489595\Image\C2C\@@9%0UC%MEQ4T69SC}C2N.jpg"/>
          <p:cNvSpPr>
            <a:spLocks noChangeAspect="1" noChangeArrowheads="1"/>
          </p:cNvSpPr>
          <p:nvPr/>
        </p:nvSpPr>
        <p:spPr bwMode="auto">
          <a:xfrm>
            <a:off x="152400" y="1524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  <a:ea typeface="黑体" panose="02010609060101010101" pitchFamily="49" charset="-122"/>
            </a:endParaRPr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152400" y="152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br>
              <a:rPr lang="zh-CN" altLang="zh-CN" sz="1800" smtClean="0">
                <a:solidFill>
                  <a:prstClr val="black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rPr>
            </a:br>
            <a:endParaRPr lang="zh-CN" altLang="zh-CN" sz="1800" smtClean="0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2" name="AutoShape 5" descr="C:\Users\duyanlin\Documents\Tencent Files\593489595\Image\C2C\@@9%0UC%MEQ4T69SC}C2N.jpg"/>
          <p:cNvSpPr>
            <a:spLocks noChangeAspect="1" noChangeArrowheads="1"/>
          </p:cNvSpPr>
          <p:nvPr/>
        </p:nvSpPr>
        <p:spPr bwMode="auto">
          <a:xfrm>
            <a:off x="304800" y="3048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  <a:ea typeface="黑体" panose="02010609060101010101" pitchFamily="49" charset="-122"/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3387260" y="573514"/>
            <a:ext cx="456833" cy="456366"/>
            <a:chOff x="631825" y="5181600"/>
            <a:chExt cx="1554163" cy="1552575"/>
          </a:xfrm>
        </p:grpSpPr>
        <p:sp>
          <p:nvSpPr>
            <p:cNvPr id="51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52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53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54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55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56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58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59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60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61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62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63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64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65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66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67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68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69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70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71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72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73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74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75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76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77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78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79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80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81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82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83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</p:grpSp>
      <p:sp>
        <p:nvSpPr>
          <p:cNvPr id="46" name="TextBox 11"/>
          <p:cNvSpPr txBox="1">
            <a:spLocks noChangeArrowheads="1"/>
          </p:cNvSpPr>
          <p:nvPr/>
        </p:nvSpPr>
        <p:spPr bwMode="auto">
          <a:xfrm>
            <a:off x="3876705" y="501625"/>
            <a:ext cx="1936685" cy="575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识字游戏</a:t>
            </a:r>
            <a:endParaRPr lang="zh-CN" altLang="en-US" sz="33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5" name="矩形 48"/>
          <p:cNvSpPr>
            <a:spLocks noChangeArrowheads="1"/>
          </p:cNvSpPr>
          <p:nvPr/>
        </p:nvSpPr>
        <p:spPr bwMode="auto">
          <a:xfrm>
            <a:off x="1033264" y="3363838"/>
            <a:ext cx="1111202" cy="646331"/>
          </a:xfrm>
          <a:prstGeom prst="rect">
            <a:avLst/>
          </a:prstGeom>
          <a:solidFill>
            <a:schemeClr val="accent3">
              <a:lumMod val="20000"/>
              <a:lumOff val="80000"/>
              <a:alpha val="73000"/>
            </a:schemeClr>
          </a:solidFill>
          <a:ln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胸脯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6" name="矩形 3"/>
          <p:cNvSpPr>
            <a:spLocks noChangeArrowheads="1"/>
          </p:cNvSpPr>
          <p:nvPr/>
        </p:nvSpPr>
        <p:spPr bwMode="auto">
          <a:xfrm>
            <a:off x="316022" y="192313"/>
            <a:ext cx="2646878" cy="58477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3200" dirty="0" smtClean="0">
                <a:solidFill>
                  <a:srgbClr val="0000FF"/>
                </a:solidFill>
                <a:ea typeface="黑体" panose="02010609060101010101" pitchFamily="49" charset="-122"/>
              </a:rPr>
              <a:t>小鸟展翅高飞</a:t>
            </a:r>
            <a:endParaRPr lang="zh-CN" altLang="en-US" sz="3200" dirty="0">
              <a:solidFill>
                <a:srgbClr val="0000FF"/>
              </a:solidFill>
              <a:ea typeface="黑体" panose="02010609060101010101" pitchFamily="49" charset="-122"/>
            </a:endParaRPr>
          </a:p>
        </p:txBody>
      </p:sp>
      <p:pic>
        <p:nvPicPr>
          <p:cNvPr id="57" name="图片 5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7057" y="3219822"/>
            <a:ext cx="1736871" cy="879581"/>
          </a:xfrm>
          <a:prstGeom prst="rect">
            <a:avLst/>
          </a:prstGeom>
        </p:spPr>
      </p:pic>
      <p:sp>
        <p:nvSpPr>
          <p:cNvPr id="84" name="矩形 48"/>
          <p:cNvSpPr>
            <a:spLocks noChangeArrowheads="1"/>
          </p:cNvSpPr>
          <p:nvPr/>
        </p:nvSpPr>
        <p:spPr bwMode="auto">
          <a:xfrm>
            <a:off x="2547365" y="3363838"/>
            <a:ext cx="1111202" cy="646331"/>
          </a:xfrm>
          <a:prstGeom prst="rect">
            <a:avLst/>
          </a:prstGeom>
          <a:solidFill>
            <a:schemeClr val="accent3">
              <a:lumMod val="20000"/>
              <a:lumOff val="80000"/>
              <a:alpha val="73000"/>
            </a:schemeClr>
          </a:solidFill>
          <a:ln>
            <a:noFill/>
          </a:ln>
        </p:spPr>
        <p:txBody>
          <a:bodyPr wrap="none">
            <a:spAutoFit/>
          </a:bodyPr>
          <a:lstStyle/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仰望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7" name="图片 9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9225" y="3219822"/>
            <a:ext cx="1736871" cy="879581"/>
          </a:xfrm>
          <a:prstGeom prst="rect">
            <a:avLst/>
          </a:prstGeom>
        </p:spPr>
      </p:pic>
      <p:sp>
        <p:nvSpPr>
          <p:cNvPr id="98" name="矩形 48"/>
          <p:cNvSpPr>
            <a:spLocks noChangeArrowheads="1"/>
          </p:cNvSpPr>
          <p:nvPr/>
        </p:nvSpPr>
        <p:spPr bwMode="auto">
          <a:xfrm>
            <a:off x="4059533" y="3363838"/>
            <a:ext cx="1111202" cy="646331"/>
          </a:xfrm>
          <a:prstGeom prst="rect">
            <a:avLst/>
          </a:prstGeom>
          <a:solidFill>
            <a:schemeClr val="accent3">
              <a:lumMod val="20000"/>
              <a:lumOff val="80000"/>
              <a:alpha val="73000"/>
            </a:schemeClr>
          </a:solidFill>
          <a:ln>
            <a:noFill/>
          </a:ln>
        </p:spPr>
        <p:txBody>
          <a:bodyPr wrap="none">
            <a:spAutoFit/>
          </a:bodyPr>
          <a:lstStyle/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招惹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9" name="图片 9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1468" y="3219822"/>
            <a:ext cx="1736871" cy="879581"/>
          </a:xfrm>
          <a:prstGeom prst="rect">
            <a:avLst/>
          </a:prstGeom>
        </p:spPr>
      </p:pic>
      <p:sp>
        <p:nvSpPr>
          <p:cNvPr id="100" name="矩形 48"/>
          <p:cNvSpPr>
            <a:spLocks noChangeArrowheads="1"/>
          </p:cNvSpPr>
          <p:nvPr/>
        </p:nvSpPr>
        <p:spPr bwMode="auto">
          <a:xfrm>
            <a:off x="5641776" y="3363838"/>
            <a:ext cx="1111202" cy="646331"/>
          </a:xfrm>
          <a:prstGeom prst="rect">
            <a:avLst/>
          </a:prstGeom>
          <a:solidFill>
            <a:schemeClr val="accent3">
              <a:lumMod val="20000"/>
              <a:lumOff val="80000"/>
              <a:alpha val="73000"/>
            </a:schemeClr>
          </a:solidFill>
          <a:ln>
            <a:noFill/>
          </a:ln>
        </p:spPr>
        <p:txBody>
          <a:bodyPr wrap="none">
            <a:spAutoFit/>
          </a:bodyPr>
          <a:lstStyle/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可惜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1" name="图片 10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5569" y="3219822"/>
            <a:ext cx="1736871" cy="879581"/>
          </a:xfrm>
          <a:prstGeom prst="rect">
            <a:avLst/>
          </a:prstGeom>
        </p:spPr>
      </p:pic>
      <p:sp>
        <p:nvSpPr>
          <p:cNvPr id="102" name="矩形 48"/>
          <p:cNvSpPr>
            <a:spLocks noChangeArrowheads="1"/>
          </p:cNvSpPr>
          <p:nvPr/>
        </p:nvSpPr>
        <p:spPr bwMode="auto">
          <a:xfrm>
            <a:off x="7155877" y="3363838"/>
            <a:ext cx="1111202" cy="646331"/>
          </a:xfrm>
          <a:prstGeom prst="rect">
            <a:avLst/>
          </a:prstGeom>
          <a:solidFill>
            <a:schemeClr val="accent3">
              <a:lumMod val="20000"/>
              <a:lumOff val="80000"/>
              <a:alpha val="73000"/>
            </a:schemeClr>
          </a:solidFill>
          <a:ln>
            <a:noFill/>
          </a:ln>
        </p:spPr>
        <p:txBody>
          <a:bodyPr wrap="none">
            <a:spAutoFit/>
          </a:bodyPr>
          <a:lstStyle/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或者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7" name="图片 8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2360" y="123477"/>
            <a:ext cx="1132008" cy="44495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10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14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18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22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文本框 6"/>
          <p:cNvSpPr txBox="1"/>
          <p:nvPr/>
        </p:nvSpPr>
        <p:spPr>
          <a:xfrm>
            <a:off x="1691680" y="926027"/>
            <a:ext cx="6552728" cy="13709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初读课文后，说说除了灰雀外，课文中还写了谁，他们做了什么。</a:t>
            </a:r>
            <a:endParaRPr lang="en-US" altLang="zh-CN" sz="3200" dirty="0" smtClean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23" name="Text Box 5"/>
          <p:cNvSpPr txBox="1">
            <a:spLocks noChangeArrowheads="1"/>
          </p:cNvSpPr>
          <p:nvPr/>
        </p:nvSpPr>
        <p:spPr bwMode="auto">
          <a:xfrm>
            <a:off x="2267744" y="4027269"/>
            <a:ext cx="1037123" cy="56070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txBody>
          <a:bodyPr wrap="square" lIns="68580" tIns="34290" rIns="68580" bIns="34290">
            <a:spAutoFit/>
          </a:bodyPr>
          <a:lstStyle>
            <a:defPPr>
              <a:defRPr lang="zh-CN"/>
            </a:defPPr>
            <a:lvl1pPr>
              <a:spcBef>
                <a:spcPct val="50000"/>
              </a:spcBef>
              <a:buFontTx/>
              <a:buNone/>
              <a:defRPr kumimoji="1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/>
              <a:t>列宁</a:t>
            </a:r>
            <a:endParaRPr lang="zh-CN" altLang="en-US" dirty="0"/>
          </a:p>
        </p:txBody>
      </p:sp>
      <p:sp>
        <p:nvSpPr>
          <p:cNvPr id="24" name="Text Box 5"/>
          <p:cNvSpPr txBox="1">
            <a:spLocks noChangeArrowheads="1"/>
          </p:cNvSpPr>
          <p:nvPr/>
        </p:nvSpPr>
        <p:spPr bwMode="auto">
          <a:xfrm>
            <a:off x="5878324" y="4027269"/>
            <a:ext cx="1429980" cy="56070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txBody>
          <a:bodyPr wrap="square" lIns="68580" tIns="34290" rIns="68580" bIns="34290">
            <a:spAutoFit/>
          </a:bodyPr>
          <a:lstStyle>
            <a:defPPr>
              <a:defRPr lang="zh-CN"/>
            </a:defPPr>
            <a:lvl1pPr>
              <a:spcBef>
                <a:spcPct val="50000"/>
              </a:spcBef>
              <a:buFontTx/>
              <a:buNone/>
              <a:defRPr kumimoji="1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/>
              <a:t>小男孩</a:t>
            </a:r>
            <a:endParaRPr lang="zh-CN" altLang="en-US" dirty="0"/>
          </a:p>
        </p:txBody>
      </p:sp>
      <p:sp>
        <p:nvSpPr>
          <p:cNvPr id="14" name="Text Box 5"/>
          <p:cNvSpPr txBox="1">
            <a:spLocks noChangeArrowheads="1"/>
          </p:cNvSpPr>
          <p:nvPr/>
        </p:nvSpPr>
        <p:spPr bwMode="auto">
          <a:xfrm>
            <a:off x="4139953" y="2731125"/>
            <a:ext cx="1008112" cy="56070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灰雀</a:t>
            </a:r>
            <a:endParaRPr lang="zh-CN" altLang="en-US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4103949" y="2211709"/>
            <a:ext cx="1080120" cy="432049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 smtClean="0">
                <a:solidFill>
                  <a:schemeClr val="tx2">
                    <a:lumMod val="50000"/>
                  </a:schemeClr>
                </a:solidFill>
              </a:rPr>
              <a:t>不见了</a:t>
            </a:r>
            <a:endParaRPr lang="zh-CN" altLang="en-US" sz="20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6" name="右箭头 5"/>
          <p:cNvSpPr/>
          <p:nvPr/>
        </p:nvSpPr>
        <p:spPr>
          <a:xfrm rot="18858122">
            <a:off x="3166037" y="3545998"/>
            <a:ext cx="1249133" cy="361462"/>
          </a:xfrm>
          <a:prstGeom prst="rightArrow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圆角矩形 16"/>
          <p:cNvSpPr/>
          <p:nvPr/>
        </p:nvSpPr>
        <p:spPr>
          <a:xfrm>
            <a:off x="2700877" y="3251614"/>
            <a:ext cx="911378" cy="328248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 smtClean="0">
                <a:solidFill>
                  <a:schemeClr val="tx2">
                    <a:lumMod val="50000"/>
                  </a:schemeClr>
                </a:solidFill>
              </a:rPr>
              <a:t>找</a:t>
            </a:r>
            <a:endParaRPr lang="zh-CN" altLang="en-US" sz="20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8" name="右箭头 17"/>
          <p:cNvSpPr/>
          <p:nvPr/>
        </p:nvSpPr>
        <p:spPr>
          <a:xfrm rot="13877733">
            <a:off x="4844425" y="3581953"/>
            <a:ext cx="1245210" cy="374240"/>
          </a:xfrm>
          <a:prstGeom prst="rightArrow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圆角矩形 18"/>
          <p:cNvSpPr/>
          <p:nvPr/>
        </p:nvSpPr>
        <p:spPr>
          <a:xfrm>
            <a:off x="5724128" y="3220676"/>
            <a:ext cx="864096" cy="432049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 smtClean="0">
                <a:solidFill>
                  <a:schemeClr val="tx2">
                    <a:lumMod val="50000"/>
                  </a:schemeClr>
                </a:solidFill>
              </a:rPr>
              <a:t>放回</a:t>
            </a:r>
            <a:endParaRPr lang="zh-CN" altLang="en-US" sz="2000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5937" y="383823"/>
            <a:ext cx="2269879" cy="693151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392293"/>
            <a:ext cx="443315" cy="551442"/>
          </a:xfrm>
          <a:prstGeom prst="rect">
            <a:avLst/>
          </a:prstGeom>
        </p:spPr>
      </p:pic>
      <p:sp>
        <p:nvSpPr>
          <p:cNvPr id="20" name="文本框 14"/>
          <p:cNvSpPr txBox="1"/>
          <p:nvPr/>
        </p:nvSpPr>
        <p:spPr>
          <a:xfrm>
            <a:off x="864933" y="364326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初读课文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  <p:bldP spid="14" grpId="0" animBg="1"/>
      <p:bldP spid="5" grpId="0" animBg="1"/>
      <p:bldP spid="6" grpId="0" animBg="1"/>
      <p:bldP spid="17" grpId="0" animBg="1"/>
      <p:bldP spid="18" grpId="0" animBg="1"/>
      <p:bldP spid="1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文本框 6"/>
          <p:cNvSpPr txBox="1"/>
          <p:nvPr/>
        </p:nvSpPr>
        <p:spPr>
          <a:xfrm>
            <a:off x="467544" y="699542"/>
            <a:ext cx="8266430" cy="11331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借助人物关系图，简单说说灰雀、列宁和小男孩之间发生了什么故事。</a:t>
            </a:r>
            <a:endParaRPr lang="zh-CN" altLang="en-US" sz="2800" dirty="0" smtClean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98805" y="2030730"/>
            <a:ext cx="7797165" cy="206121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>
            <a:defPPr>
              <a:defRPr lang="zh-CN"/>
            </a:defPPr>
            <a:lvl1pPr>
              <a:defRPr sz="3200" b="1">
                <a:solidFill>
                  <a:srgbClr val="3B66FF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en-US" altLang="zh-CN" dirty="0"/>
              <a:t>    </a:t>
            </a:r>
            <a:r>
              <a:rPr lang="zh-CN" altLang="en-US" dirty="0"/>
              <a:t>列宁在公园里寻找三只灰雀当中的那只深红胸脯的灰雀时，遇到了将灰雀捉走的男孩，经过交谈，受到感动的男孩将灰雀放了回来。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6"/>
          <p:cNvSpPr txBox="1"/>
          <p:nvPr/>
        </p:nvSpPr>
        <p:spPr>
          <a:xfrm>
            <a:off x="1331640" y="1635646"/>
            <a:ext cx="6696744" cy="15696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默读第</a:t>
            </a:r>
            <a:r>
              <a:rPr lang="en-US" altLang="zh-CN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自然段，画出描写灰雀的句子，体会灰雀的惹人喜爱之处。</a:t>
            </a:r>
            <a:endParaRPr lang="en-US" altLang="zh-CN" sz="32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816" y="396338"/>
            <a:ext cx="2268000" cy="692577"/>
          </a:xfrm>
          <a:prstGeom prst="rect">
            <a:avLst/>
          </a:prstGeom>
        </p:spPr>
      </p:pic>
      <p:sp>
        <p:nvSpPr>
          <p:cNvPr id="11" name="文本框 14"/>
          <p:cNvSpPr txBox="1"/>
          <p:nvPr/>
        </p:nvSpPr>
        <p:spPr>
          <a:xfrm>
            <a:off x="827584" y="364326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自</a:t>
            </a: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读提示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765" y="396338"/>
            <a:ext cx="450000" cy="55975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5235" y="424192"/>
            <a:ext cx="8601521" cy="4259319"/>
            <a:chOff x="105235" y="424192"/>
            <a:chExt cx="8601521" cy="4259319"/>
          </a:xfrm>
        </p:grpSpPr>
        <p:pic>
          <p:nvPicPr>
            <p:cNvPr id="3075" name="Picture 3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5013" y="1015555"/>
              <a:ext cx="8275637" cy="34004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5235" y="555526"/>
              <a:ext cx="8601521" cy="4127985"/>
            </a:xfrm>
            <a:prstGeom prst="rect">
              <a:avLst/>
            </a:prstGeom>
          </p:spPr>
        </p:pic>
        <p:grpSp>
          <p:nvGrpSpPr>
            <p:cNvPr id="5" name="组合 4"/>
            <p:cNvGrpSpPr/>
            <p:nvPr/>
          </p:nvGrpSpPr>
          <p:grpSpPr>
            <a:xfrm>
              <a:off x="251520" y="424192"/>
              <a:ext cx="4156744" cy="591363"/>
              <a:chOff x="1953104" y="2399893"/>
              <a:chExt cx="2712955" cy="591363"/>
            </a:xfrm>
          </p:grpSpPr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953104" y="2399893"/>
                <a:ext cx="2712955" cy="591363"/>
              </a:xfrm>
              <a:prstGeom prst="rect">
                <a:avLst/>
              </a:prstGeom>
            </p:spPr>
          </p:pic>
          <p:sp>
            <p:nvSpPr>
              <p:cNvPr id="7" name="文本框 11"/>
              <p:cNvSpPr txBox="1"/>
              <p:nvPr/>
            </p:nvSpPr>
            <p:spPr>
              <a:xfrm>
                <a:off x="2382741" y="2433964"/>
                <a:ext cx="210820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惹人喜爱的灰雀</a:t>
                </a:r>
                <a:endParaRPr lang="zh-CN" altLang="en-US" sz="2800" dirty="0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</p:grpSp>
      </p:grpSp>
      <p:cxnSp>
        <p:nvCxnSpPr>
          <p:cNvPr id="9" name="直接连接符 8"/>
          <p:cNvCxnSpPr/>
          <p:nvPr/>
        </p:nvCxnSpPr>
        <p:spPr>
          <a:xfrm>
            <a:off x="7308304" y="2139702"/>
            <a:ext cx="1152128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V="1">
            <a:off x="587474" y="2619518"/>
            <a:ext cx="7872958" cy="70453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587474" y="3219822"/>
            <a:ext cx="1608262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文本框 6"/>
          <p:cNvSpPr txBox="1"/>
          <p:nvPr/>
        </p:nvSpPr>
        <p:spPr>
          <a:xfrm>
            <a:off x="1115616" y="1690417"/>
            <a:ext cx="7200799" cy="145424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默读第</a:t>
            </a:r>
            <a:r>
              <a:rPr lang="en-US" altLang="zh-CN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1</a:t>
            </a:r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、</a:t>
            </a:r>
            <a:r>
              <a:rPr lang="en-US" altLang="zh-CN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2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自然段，画出列宁对灰雀的做法，再猜猜列宁是怎么想的。</a:t>
            </a:r>
            <a:endParaRPr lang="zh-CN" altLang="en-US" sz="3200" dirty="0" smtClean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816" y="396338"/>
            <a:ext cx="2268000" cy="692577"/>
          </a:xfrm>
          <a:prstGeom prst="rect">
            <a:avLst/>
          </a:prstGeom>
        </p:spPr>
      </p:pic>
      <p:sp>
        <p:nvSpPr>
          <p:cNvPr id="7" name="文本框 14"/>
          <p:cNvSpPr txBox="1"/>
          <p:nvPr/>
        </p:nvSpPr>
        <p:spPr>
          <a:xfrm>
            <a:off x="827584" y="364326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自</a:t>
            </a: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读提示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765" y="396338"/>
            <a:ext cx="450000" cy="55975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REFSHAPE" val="333339292"/>
</p:tagLst>
</file>

<file path=ppt/tags/tag2.xml><?xml version="1.0" encoding="utf-8"?>
<p:tagLst xmlns:p="http://schemas.openxmlformats.org/presentationml/2006/main">
  <p:tag name="REFSHAPE" val="333339428"/>
</p:tagLst>
</file>

<file path=ppt/tags/tag3.xml><?xml version="1.0" encoding="utf-8"?>
<p:tagLst xmlns:p="http://schemas.openxmlformats.org/presentationml/2006/main">
  <p:tag name="REFSHAPE" val="333339564"/>
</p:tagLst>
</file>

<file path=ppt/tags/tag4.xml><?xml version="1.0" encoding="utf-8"?>
<p:tagLst xmlns:p="http://schemas.openxmlformats.org/presentationml/2006/main">
  <p:tag name="REFSHAPE" val="333339292"/>
</p:tagLst>
</file>

<file path=ppt/tags/tag5.xml><?xml version="1.0" encoding="utf-8"?>
<p:tagLst xmlns:p="http://schemas.openxmlformats.org/presentationml/2006/main">
  <p:tag name="REFSHAPE" val="333339428"/>
</p:tagLst>
</file>

<file path=ppt/tags/tag6.xml><?xml version="1.0" encoding="utf-8"?>
<p:tagLst xmlns:p="http://schemas.openxmlformats.org/presentationml/2006/main">
  <p:tag name="REFSHAPE" val="333339564"/>
</p:tagLst>
</file>

<file path=ppt/tags/tag7.xml><?xml version="1.0" encoding="utf-8"?>
<p:tagLst xmlns:p="http://schemas.openxmlformats.org/presentationml/2006/main">
  <p:tag name="KSO_WM_DOC_GUID" val="{4860fc03-82dc-489d-aa19-80531157756b}"/>
  <p:tag name="KSO_WPP_MARK_KEY" val="055d5e93-1b5c-421b-b01d-3f3eb6bb1043"/>
  <p:tag name="COMMONDATA" val="eyJoZGlkIjoiMDUzMmRhYzhkNzM3Y2ZlODExZjhhYzliMDJjYzA0ZGIifQ=="/>
</p:tagLst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2422</Words>
  <Application>WPS 演示</Application>
  <PresentationFormat>全屏显示(16:9)</PresentationFormat>
  <Paragraphs>331</Paragraphs>
  <Slides>34</Slides>
  <Notes>11</Notes>
  <HiddenSlides>0</HiddenSlides>
  <MMClips>2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48" baseType="lpstr">
      <vt:lpstr>Arial</vt:lpstr>
      <vt:lpstr>宋体</vt:lpstr>
      <vt:lpstr>Wingdings</vt:lpstr>
      <vt:lpstr>黑体</vt:lpstr>
      <vt:lpstr>楷体</vt:lpstr>
      <vt:lpstr>Kaiti SC</vt:lpstr>
      <vt:lpstr>汉语拼音</vt:lpstr>
      <vt:lpstr>Calibri</vt:lpstr>
      <vt:lpstr>微软雅黑</vt:lpstr>
      <vt:lpstr>Times New Roman</vt:lpstr>
      <vt:lpstr>Arial Unicode MS</vt:lpstr>
      <vt:lpstr>GB Pinyinok-B</vt:lpstr>
      <vt:lpstr>Xingkai SC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Rocket Girls</cp:lastModifiedBy>
  <cp:revision>116</cp:revision>
  <dcterms:created xsi:type="dcterms:W3CDTF">2017-03-17T02:28:00Z</dcterms:created>
  <dcterms:modified xsi:type="dcterms:W3CDTF">2022-11-29T17:39:12Z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2052-11.1.0.12763</vt:lpwstr>
  </property>
  <property fmtid="{D5CDD505-2E9C-101B-9397-08002B2CF9AE}" pid="3" name="ICV">
    <vt:lpwstr>718749BDFE584C2D9676102A85E03549</vt:lpwstr>
  </property>
</Properties>
</file>